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2" r:id="rId16"/>
    <p:sldId id="271" r:id="rId17"/>
    <p:sldId id="276" r:id="rId18"/>
    <p:sldId id="273" r:id="rId19"/>
    <p:sldId id="274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560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BE2-6991-4029-B2F4-BB824A2775A2}" type="datetimeFigureOut">
              <a:rPr lang="es-ES" smtClean="0"/>
              <a:t>24/04/2021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437-D223-4784-9866-D8AB08076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5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BE2-6991-4029-B2F4-BB824A2775A2}" type="datetimeFigureOut">
              <a:rPr lang="es-ES" smtClean="0"/>
              <a:t>24/04/2021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437-D223-4784-9866-D8AB08076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5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BE2-6991-4029-B2F4-BB824A2775A2}" type="datetimeFigureOut">
              <a:rPr lang="es-ES" smtClean="0"/>
              <a:t>24/04/2021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437-D223-4784-9866-D8AB08076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3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BE2-6991-4029-B2F4-BB824A2775A2}" type="datetimeFigureOut">
              <a:rPr lang="es-ES" smtClean="0"/>
              <a:t>24/04/2021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437-D223-4784-9866-D8AB08076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18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BE2-6991-4029-B2F4-BB824A2775A2}" type="datetimeFigureOut">
              <a:rPr lang="es-ES" smtClean="0"/>
              <a:t>24/04/2021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437-D223-4784-9866-D8AB08076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9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BE2-6991-4029-B2F4-BB824A2775A2}" type="datetimeFigureOut">
              <a:rPr lang="es-ES" smtClean="0"/>
              <a:t>24/04/2021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437-D223-4784-9866-D8AB08076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05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BE2-6991-4029-B2F4-BB824A2775A2}" type="datetimeFigureOut">
              <a:rPr lang="es-ES" smtClean="0"/>
              <a:t>24/04/2021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437-D223-4784-9866-D8AB08076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02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BE2-6991-4029-B2F4-BB824A2775A2}" type="datetimeFigureOut">
              <a:rPr lang="es-ES" smtClean="0"/>
              <a:t>24/04/2021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437-D223-4784-9866-D8AB08076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01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BE2-6991-4029-B2F4-BB824A2775A2}" type="datetimeFigureOut">
              <a:rPr lang="es-ES" smtClean="0"/>
              <a:t>24/04/2021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437-D223-4784-9866-D8AB08076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38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BE2-6991-4029-B2F4-BB824A2775A2}" type="datetimeFigureOut">
              <a:rPr lang="es-ES" smtClean="0"/>
              <a:t>24/04/2021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437-D223-4784-9866-D8AB08076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948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BE2-6991-4029-B2F4-BB824A2775A2}" type="datetimeFigureOut">
              <a:rPr lang="es-ES" smtClean="0"/>
              <a:t>24/04/2021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437-D223-4784-9866-D8AB08076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50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5BE2-6991-4029-B2F4-BB824A2775A2}" type="datetimeFigureOut">
              <a:rPr lang="es-ES" smtClean="0"/>
              <a:t>24/04/2021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48437-D223-4784-9866-D8AB08076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24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REALISMO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1470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-744"/>
            <a:ext cx="7772400" cy="1470025"/>
          </a:xfrm>
        </p:spPr>
        <p:txBody>
          <a:bodyPr/>
          <a:lstStyle/>
          <a:p>
            <a:r>
              <a:rPr lang="es-ES" dirty="0" smtClean="0"/>
              <a:t>CERVOS CORRENDO NA NEVE</a:t>
            </a:r>
            <a:endParaRPr lang="es-ES" dirty="0"/>
          </a:p>
        </p:txBody>
      </p:sp>
      <p:pic>
        <p:nvPicPr>
          <p:cNvPr id="4098" name="Picture 2" descr="M:\Realismo &amp; varios\ciervos courb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048"/>
            <a:ext cx="9105144" cy="566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7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2924944"/>
            <a:ext cx="7772400" cy="1124744"/>
          </a:xfrm>
        </p:spPr>
        <p:txBody>
          <a:bodyPr/>
          <a:lstStyle/>
          <a:p>
            <a:r>
              <a:rPr lang="es-ES" dirty="0" smtClean="0"/>
              <a:t>JEAN FRANÇOIS MILLET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510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-743"/>
            <a:ext cx="7772400" cy="1065574"/>
          </a:xfrm>
        </p:spPr>
        <p:txBody>
          <a:bodyPr/>
          <a:lstStyle/>
          <a:p>
            <a:r>
              <a:rPr lang="es-ES" dirty="0" smtClean="0"/>
              <a:t>AS ESPIGADEIRAS</a:t>
            </a:r>
            <a:endParaRPr lang="es-ES" dirty="0"/>
          </a:p>
        </p:txBody>
      </p:sp>
      <p:pic>
        <p:nvPicPr>
          <p:cNvPr id="5122" name="Picture 2" descr="M:\Realismo &amp; varios\Jean-François_Millet_-_espigado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4830"/>
            <a:ext cx="7740352" cy="57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10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/>
          <a:lstStyle/>
          <a:p>
            <a:r>
              <a:rPr lang="es-ES" dirty="0" smtClean="0"/>
              <a:t>O ÁNXELUS</a:t>
            </a:r>
            <a:endParaRPr lang="es-ES" dirty="0"/>
          </a:p>
        </p:txBody>
      </p:sp>
      <p:pic>
        <p:nvPicPr>
          <p:cNvPr id="6146" name="Picture 2" descr="M:\Realismo &amp; varios\1024px-JEAN-FRANÇOIS_MILLET_-_El_Ánge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70484"/>
            <a:ext cx="6638831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10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816574" y="562937"/>
            <a:ext cx="3965500" cy="5661273"/>
          </a:xfrm>
        </p:spPr>
        <p:txBody>
          <a:bodyPr/>
          <a:lstStyle/>
          <a:p>
            <a:r>
              <a:rPr lang="es-ES" dirty="0" smtClean="0"/>
              <a:t>O SEGADOR</a:t>
            </a:r>
            <a:endParaRPr lang="es-ES" dirty="0"/>
          </a:p>
        </p:txBody>
      </p:sp>
      <p:pic>
        <p:nvPicPr>
          <p:cNvPr id="7170" name="Picture 2" descr="M:\Realismo &amp; varios\segador mil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"/>
            <a:ext cx="4788024" cy="678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39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HONORÉ DAUMIER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5039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092010"/>
          </a:xfrm>
        </p:spPr>
        <p:txBody>
          <a:bodyPr>
            <a:normAutofit/>
          </a:bodyPr>
          <a:lstStyle/>
          <a:p>
            <a:r>
              <a:rPr lang="es-ES" dirty="0" smtClean="0"/>
              <a:t>VAGÓN DE TERCEIRA CLASE</a:t>
            </a:r>
            <a:endParaRPr lang="es-ES" dirty="0"/>
          </a:p>
        </p:txBody>
      </p:sp>
      <p:pic>
        <p:nvPicPr>
          <p:cNvPr id="8194" name="Picture 2" descr="M:\Realismo &amp; varios\Honoré_Daumier The_Third-Class_Carri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92010"/>
            <a:ext cx="7920880" cy="572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39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"/>
            <a:ext cx="7776864" cy="1268760"/>
          </a:xfrm>
        </p:spPr>
        <p:txBody>
          <a:bodyPr/>
          <a:lstStyle/>
          <a:p>
            <a:r>
              <a:rPr lang="es-ES" dirty="0" smtClean="0"/>
              <a:t>A LAVANDEIRA</a:t>
            </a:r>
            <a:endParaRPr lang="es-ES" dirty="0"/>
          </a:p>
        </p:txBody>
      </p:sp>
      <p:pic>
        <p:nvPicPr>
          <p:cNvPr id="9218" name="Picture 2" descr="M:\Realismo &amp; varios\Honoré_Daumier_-_The_Washerwo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34518"/>
            <a:ext cx="3744416" cy="562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44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36097" y="1307586"/>
            <a:ext cx="3707903" cy="3993622"/>
          </a:xfrm>
        </p:spPr>
        <p:txBody>
          <a:bodyPr/>
          <a:lstStyle/>
          <a:p>
            <a:r>
              <a:rPr lang="es-ES" dirty="0" smtClean="0"/>
              <a:t>ECCE  HOMO</a:t>
            </a:r>
            <a:endParaRPr lang="es-ES" dirty="0"/>
          </a:p>
        </p:txBody>
      </p:sp>
      <p:pic>
        <p:nvPicPr>
          <p:cNvPr id="10242" name="Picture 2" descr="M:\Realismo &amp; varios\Honoré_Daumier_ecce hom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436096" cy="698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666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776864" cy="1268760"/>
          </a:xfrm>
        </p:spPr>
        <p:txBody>
          <a:bodyPr/>
          <a:lstStyle/>
          <a:p>
            <a:r>
              <a:rPr lang="es-ES" dirty="0" smtClean="0"/>
              <a:t>ESPAÑA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54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ESCULTURA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9273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273774" y="764704"/>
            <a:ext cx="3851920" cy="4581128"/>
          </a:xfrm>
        </p:spPr>
        <p:txBody>
          <a:bodyPr>
            <a:normAutofit/>
          </a:bodyPr>
          <a:lstStyle/>
          <a:p>
            <a:r>
              <a:rPr lang="es-ES" sz="4000" dirty="0" smtClean="0"/>
              <a:t>CARLOS DE HAES  </a:t>
            </a:r>
            <a:br>
              <a:rPr lang="es-ES" sz="4000" dirty="0" smtClean="0"/>
            </a:br>
            <a:r>
              <a:rPr lang="es-ES" sz="4000" dirty="0"/>
              <a:t/>
            </a:r>
            <a:br>
              <a:rPr lang="es-ES" sz="4000" dirty="0"/>
            </a:br>
            <a:r>
              <a:rPr lang="es-ES" sz="4000" dirty="0" smtClean="0"/>
              <a:t> «PICOS DE EUROPA»</a:t>
            </a:r>
            <a:endParaRPr lang="es-ES" sz="4000" dirty="0"/>
          </a:p>
        </p:txBody>
      </p:sp>
      <p:pic>
        <p:nvPicPr>
          <p:cNvPr id="11266" name="Picture 2" descr="M:\Realismo &amp; varios\haes picos de eur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004048" cy="704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44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0"/>
            <a:ext cx="8147223" cy="1152128"/>
          </a:xfrm>
        </p:spPr>
        <p:txBody>
          <a:bodyPr/>
          <a:lstStyle/>
          <a:p>
            <a:r>
              <a:rPr lang="es-ES" dirty="0" smtClean="0"/>
              <a:t>RAMÓN MARTÍ ALSINA «A SESTA»</a:t>
            </a:r>
            <a:endParaRPr lang="es-ES" dirty="0"/>
          </a:p>
        </p:txBody>
      </p:sp>
      <p:pic>
        <p:nvPicPr>
          <p:cNvPr id="12290" name="Picture 2" descr="M:\Realismo &amp; varios\La_si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390034" cy="592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504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0"/>
            <a:ext cx="7776864" cy="18811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MARIANO FORTUNY </a:t>
            </a:r>
            <a:br>
              <a:rPr lang="es-ES" dirty="0" smtClean="0"/>
            </a:br>
            <a:r>
              <a:rPr lang="es-ES" dirty="0" smtClean="0"/>
              <a:t>(ESTILO ORIENTALISTA)</a:t>
            </a:r>
            <a:br>
              <a:rPr lang="es-ES" dirty="0" smtClean="0"/>
            </a:br>
            <a:r>
              <a:rPr lang="es-ES" dirty="0" smtClean="0"/>
              <a:t>« A VIGAIRÍA»</a:t>
            </a:r>
            <a:endParaRPr lang="es-ES" dirty="0"/>
          </a:p>
        </p:txBody>
      </p:sp>
      <p:pic>
        <p:nvPicPr>
          <p:cNvPr id="13314" name="Picture 2" descr="C:\Users\Manolo\Desktop\Imaxes Arte\Imaxes Arte\Carpetas Historia-da-Arte\9. Arte Realista\Pintura realista\Fortuny - A Vigairí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1" y="1881126"/>
            <a:ext cx="8777039" cy="498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50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5976" y="1988840"/>
            <a:ext cx="4402832" cy="3658418"/>
          </a:xfrm>
        </p:spPr>
        <p:txBody>
          <a:bodyPr/>
          <a:lstStyle/>
          <a:p>
            <a:r>
              <a:rPr lang="es-ES" dirty="0" smtClean="0"/>
              <a:t>HONORÉ DAUMIER</a:t>
            </a:r>
            <a:br>
              <a:rPr lang="es-ES" dirty="0" smtClean="0"/>
            </a:br>
            <a:r>
              <a:rPr lang="es-ES" dirty="0" smtClean="0"/>
              <a:t> – </a:t>
            </a:r>
            <a:br>
              <a:rPr lang="es-ES" dirty="0" smtClean="0"/>
            </a:br>
            <a:r>
              <a:rPr lang="es-ES" dirty="0" smtClean="0"/>
              <a:t>RATAPOIL</a:t>
            </a:r>
            <a:endParaRPr lang="es-ES" dirty="0"/>
          </a:p>
        </p:txBody>
      </p:sp>
      <p:pic>
        <p:nvPicPr>
          <p:cNvPr id="3074" name="Picture 2" descr="M:\Realismo &amp; varios\Honoré_Daumier_-_Ratapo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" y="27586"/>
            <a:ext cx="3745678" cy="69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0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2958" y="26965"/>
            <a:ext cx="8839522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CAMILLE </a:t>
            </a:r>
            <a:r>
              <a:rPr lang="es-ES" dirty="0"/>
              <a:t>COROT (ESCOLA DE BARBIZÓN </a:t>
            </a:r>
            <a:r>
              <a:rPr lang="es-ES" dirty="0" smtClean="0"/>
              <a:t>)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O CASTELO DE SANT-ANGELO</a:t>
            </a:r>
            <a:endParaRPr lang="es-ES" dirty="0"/>
          </a:p>
        </p:txBody>
      </p:sp>
      <p:pic>
        <p:nvPicPr>
          <p:cNvPr id="1026" name="Picture 2" descr="M:\Realismo &amp; varios\Castel_Sant'Angelo_by_Cor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8" y="1673424"/>
            <a:ext cx="912827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70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9600" y="-22225"/>
            <a:ext cx="7772400" cy="1074961"/>
          </a:xfrm>
        </p:spPr>
        <p:txBody>
          <a:bodyPr/>
          <a:lstStyle/>
          <a:p>
            <a:r>
              <a:rPr lang="es-ES" dirty="0" smtClean="0"/>
              <a:t>O BOSQUE DAS NINFAS</a:t>
            </a:r>
            <a:endParaRPr lang="es-ES" dirty="0"/>
          </a:p>
        </p:txBody>
      </p:sp>
      <p:pic>
        <p:nvPicPr>
          <p:cNvPr id="4" name="Picture 2" descr="M:\Realismo &amp; varios\Jean-Baptiste-Camille_Corot_bosque ninf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583063" cy="58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70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GUSTAVE COURBET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339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0"/>
            <a:ext cx="7772400" cy="1470025"/>
          </a:xfrm>
        </p:spPr>
        <p:txBody>
          <a:bodyPr/>
          <a:lstStyle/>
          <a:p>
            <a:r>
              <a:rPr lang="es-ES" dirty="0" smtClean="0"/>
              <a:t>UN ENTERRO EN ORNANS</a:t>
            </a:r>
            <a:endParaRPr lang="es-ES" dirty="0"/>
          </a:p>
        </p:txBody>
      </p:sp>
      <p:pic>
        <p:nvPicPr>
          <p:cNvPr id="1026" name="Picture 2" descr="M:\Realismo &amp; varios\Gustave_Courbet_-_A_Burial_at_Orn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5141" cy="420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7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s-ES" dirty="0" smtClean="0"/>
              <a:t>OS PICAPEDREIROS</a:t>
            </a:r>
            <a:endParaRPr lang="es-ES" dirty="0"/>
          </a:p>
        </p:txBody>
      </p:sp>
      <p:pic>
        <p:nvPicPr>
          <p:cNvPr id="2050" name="Picture 2" descr="C:\Users\Manolo\Desktop\Imaxes Arte\Imaxes Arte\Carpetas Historia-da-Arte\9. Arte Realista\Pintura realista\Courbet\Courbet - Os Picapedrei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" y="1285130"/>
            <a:ext cx="9124528" cy="553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7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s-ES" dirty="0" smtClean="0"/>
              <a:t>O ESTUDIO DO PINTOR</a:t>
            </a:r>
            <a:endParaRPr lang="es-ES" dirty="0"/>
          </a:p>
        </p:txBody>
      </p:sp>
      <p:pic>
        <p:nvPicPr>
          <p:cNvPr id="3074" name="Picture 2" descr="C:\Users\Manolo\Desktop\Imaxes Arte\Imaxes Arte\Carpetas Historia-da-Arte\9. Arte Realista\Pintura realista\Courbet\Courbet - O Estudo dun pin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33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78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63</Words>
  <Application>Microsoft Office PowerPoint</Application>
  <PresentationFormat>Presentación en pantalla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REALISMO</vt:lpstr>
      <vt:lpstr>ESCULTURA</vt:lpstr>
      <vt:lpstr>HONORÉ DAUMIER  –  RATAPOIL</vt:lpstr>
      <vt:lpstr>CAMILLE COROT (ESCOLA DE BARBIZÓN ) O CASTELO DE SANT-ANGELO</vt:lpstr>
      <vt:lpstr>O BOSQUE DAS NINFAS</vt:lpstr>
      <vt:lpstr>GUSTAVE COURBET</vt:lpstr>
      <vt:lpstr>UN ENTERRO EN ORNANS</vt:lpstr>
      <vt:lpstr>OS PICAPEDREIROS</vt:lpstr>
      <vt:lpstr>O ESTUDIO DO PINTOR</vt:lpstr>
      <vt:lpstr>CERVOS CORRENDO NA NEVE</vt:lpstr>
      <vt:lpstr>JEAN FRANÇOIS MILLET</vt:lpstr>
      <vt:lpstr>AS ESPIGADEIRAS</vt:lpstr>
      <vt:lpstr>O ÁNXELUS</vt:lpstr>
      <vt:lpstr>O SEGADOR</vt:lpstr>
      <vt:lpstr>HONORÉ DAUMIER</vt:lpstr>
      <vt:lpstr>VAGÓN DE TERCEIRA CLASE</vt:lpstr>
      <vt:lpstr>A LAVANDEIRA</vt:lpstr>
      <vt:lpstr>ECCE  HOMO</vt:lpstr>
      <vt:lpstr>ESPAÑA</vt:lpstr>
      <vt:lpstr>CARLOS DE HAES     «PICOS DE EUROPA»</vt:lpstr>
      <vt:lpstr>RAMÓN MARTÍ ALSINA «A SESTA»</vt:lpstr>
      <vt:lpstr>MARIANO FORTUNY  (ESTILO ORIENTALISTA) « A VIGAIRÍA»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REALISMO</dc:title>
  <dc:creator>Luffi</dc:creator>
  <cp:lastModifiedBy>Luffi</cp:lastModifiedBy>
  <cp:revision>3</cp:revision>
  <dcterms:created xsi:type="dcterms:W3CDTF">2021-04-06T19:44:10Z</dcterms:created>
  <dcterms:modified xsi:type="dcterms:W3CDTF">2021-04-24T10:29:37Z</dcterms:modified>
</cp:coreProperties>
</file>