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0" r:id="rId17"/>
    <p:sldId id="304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2" r:id="rId30"/>
    <p:sldId id="284" r:id="rId31"/>
    <p:sldId id="288" r:id="rId32"/>
    <p:sldId id="285" r:id="rId33"/>
    <p:sldId id="286" r:id="rId34"/>
    <p:sldId id="289" r:id="rId35"/>
    <p:sldId id="287" r:id="rId36"/>
    <p:sldId id="291" r:id="rId37"/>
    <p:sldId id="292" r:id="rId38"/>
    <p:sldId id="290" r:id="rId39"/>
    <p:sldId id="293" r:id="rId40"/>
    <p:sldId id="294" r:id="rId41"/>
    <p:sldId id="295" r:id="rId42"/>
    <p:sldId id="296" r:id="rId43"/>
    <p:sldId id="299" r:id="rId44"/>
    <p:sldId id="298" r:id="rId45"/>
    <p:sldId id="300" r:id="rId46"/>
    <p:sldId id="301" r:id="rId47"/>
    <p:sldId id="297" r:id="rId48"/>
    <p:sldId id="302" r:id="rId49"/>
    <p:sldId id="305" r:id="rId50"/>
    <p:sldId id="306" r:id="rId51"/>
    <p:sldId id="308" r:id="rId52"/>
    <p:sldId id="307" r:id="rId53"/>
    <p:sldId id="309" r:id="rId54"/>
    <p:sldId id="311" r:id="rId55"/>
    <p:sldId id="310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31" r:id="rId66"/>
    <p:sldId id="321" r:id="rId67"/>
    <p:sldId id="326" r:id="rId68"/>
    <p:sldId id="327" r:id="rId69"/>
    <p:sldId id="328" r:id="rId70"/>
    <p:sldId id="329" r:id="rId71"/>
    <p:sldId id="332" r:id="rId72"/>
    <p:sldId id="330" r:id="rId73"/>
    <p:sldId id="333" r:id="rId74"/>
    <p:sldId id="335" r:id="rId75"/>
    <p:sldId id="334" r:id="rId76"/>
    <p:sldId id="338" r:id="rId77"/>
    <p:sldId id="336" r:id="rId78"/>
    <p:sldId id="337" r:id="rId79"/>
    <p:sldId id="339" r:id="rId80"/>
    <p:sldId id="340" r:id="rId81"/>
    <p:sldId id="342" r:id="rId82"/>
    <p:sldId id="343" r:id="rId83"/>
    <p:sldId id="344" r:id="rId84"/>
    <p:sldId id="345" r:id="rId85"/>
    <p:sldId id="346" r:id="rId86"/>
    <p:sldId id="322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55" r:id="rId96"/>
    <p:sldId id="356" r:id="rId97"/>
    <p:sldId id="357" r:id="rId98"/>
    <p:sldId id="358" r:id="rId99"/>
    <p:sldId id="359" r:id="rId100"/>
    <p:sldId id="360" r:id="rId101"/>
    <p:sldId id="323" r:id="rId102"/>
    <p:sldId id="324" r:id="rId103"/>
    <p:sldId id="362" r:id="rId104"/>
    <p:sldId id="325" r:id="rId105"/>
    <p:sldId id="364" r:id="rId106"/>
    <p:sldId id="361" r:id="rId107"/>
    <p:sldId id="303" r:id="rId108"/>
    <p:sldId id="363" r:id="rId109"/>
    <p:sldId id="365" r:id="rId110"/>
    <p:sldId id="366" r:id="rId111"/>
    <p:sldId id="367" r:id="rId112"/>
    <p:sldId id="368" r:id="rId11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360" autoAdjust="0"/>
    <p:restoredTop sz="94671" autoAdjust="0"/>
  </p:normalViewPr>
  <p:slideViewPr>
    <p:cSldViewPr>
      <p:cViewPr>
        <p:scale>
          <a:sx n="50" d="100"/>
          <a:sy n="50" d="100"/>
        </p:scale>
        <p:origin x="-1068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l-ES" smtClean="0"/>
              <a:t>Prema para editar o estilo do título do padrón global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l-ES" smtClean="0"/>
              <a:t>Prema para editar o estilo do subtítulo do padrón global</a:t>
            </a:r>
            <a:endParaRPr lang="es-ES"/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CA41E-5DBA-43D4-88E3-FF104FCAB5D2}" type="datetimeFigureOut">
              <a:rPr lang="es-ES"/>
              <a:pPr>
                <a:defRPr/>
              </a:pPr>
              <a:t>11/09/2017</a:t>
            </a:fld>
            <a:endParaRPr lang="es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5CADE-7F56-48BC-ACE7-E772C34D98C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smtClean="0"/>
              <a:t>Prema para editar o estilo do título do padrón global</a:t>
            </a:r>
            <a:endParaRPr lang="es-ES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l-ES" smtClean="0"/>
              <a:t>Prema para editar estilos do texto</a:t>
            </a:r>
          </a:p>
          <a:p>
            <a:pPr lvl="1"/>
            <a:r>
              <a:rPr lang="gl-ES" smtClean="0"/>
              <a:t>Segundo nivel</a:t>
            </a:r>
          </a:p>
          <a:p>
            <a:pPr lvl="2"/>
            <a:r>
              <a:rPr lang="gl-ES" smtClean="0"/>
              <a:t>Terceiro nivel</a:t>
            </a:r>
          </a:p>
          <a:p>
            <a:pPr lvl="3"/>
            <a:r>
              <a:rPr lang="gl-ES" smtClean="0"/>
              <a:t>Cuarto nivel</a:t>
            </a:r>
          </a:p>
          <a:p>
            <a:pPr lvl="4"/>
            <a:r>
              <a:rPr lang="gl-ES" smtClean="0"/>
              <a:t>Quinto nivel</a:t>
            </a:r>
            <a:endParaRPr lang="es-ES"/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2B8A5-248A-4D41-B836-821D2EEBB1D2}" type="datetimeFigureOut">
              <a:rPr lang="es-ES"/>
              <a:pPr>
                <a:defRPr/>
              </a:pPr>
              <a:t>11/09/2017</a:t>
            </a:fld>
            <a:endParaRPr lang="es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56159-C1AD-4C28-BEA3-F56954FC00E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gl-ES" smtClean="0"/>
              <a:t>Prema para editar o estilo do título do padrón global</a:t>
            </a:r>
            <a:endParaRPr lang="es-ES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gl-ES" smtClean="0"/>
              <a:t>Prema para editar estilos do texto</a:t>
            </a:r>
          </a:p>
          <a:p>
            <a:pPr lvl="1"/>
            <a:r>
              <a:rPr lang="gl-ES" smtClean="0"/>
              <a:t>Segundo nivel</a:t>
            </a:r>
          </a:p>
          <a:p>
            <a:pPr lvl="2"/>
            <a:r>
              <a:rPr lang="gl-ES" smtClean="0"/>
              <a:t>Terceiro nivel</a:t>
            </a:r>
          </a:p>
          <a:p>
            <a:pPr lvl="3"/>
            <a:r>
              <a:rPr lang="gl-ES" smtClean="0"/>
              <a:t>Cuarto nivel</a:t>
            </a:r>
          </a:p>
          <a:p>
            <a:pPr lvl="4"/>
            <a:r>
              <a:rPr lang="gl-ES" smtClean="0"/>
              <a:t>Quinto nivel</a:t>
            </a:r>
            <a:endParaRPr lang="es-ES"/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E5C72-59F2-4EF0-9645-0D22F1FD83BA}" type="datetimeFigureOut">
              <a:rPr lang="es-ES"/>
              <a:pPr>
                <a:defRPr/>
              </a:pPr>
              <a:t>11/09/2017</a:t>
            </a:fld>
            <a:endParaRPr lang="es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419AA-C300-4D08-AD66-49CB912E6B4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x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smtClean="0"/>
              <a:t>Prema para editar o estilo do título do padrón global</a:t>
            </a:r>
            <a:endParaRPr lang="es-ES"/>
          </a:p>
        </p:txBody>
      </p:sp>
      <p:sp>
        <p:nvSpPr>
          <p:cNvPr id="3" name="Marcador de posición de cont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l-ES" smtClean="0"/>
              <a:t>Prema para editar estilos do texto</a:t>
            </a:r>
          </a:p>
          <a:p>
            <a:pPr lvl="1"/>
            <a:r>
              <a:rPr lang="gl-ES" smtClean="0"/>
              <a:t>Segundo nivel</a:t>
            </a:r>
          </a:p>
          <a:p>
            <a:pPr lvl="2"/>
            <a:r>
              <a:rPr lang="gl-ES" smtClean="0"/>
              <a:t>Terceiro nivel</a:t>
            </a:r>
          </a:p>
          <a:p>
            <a:pPr lvl="3"/>
            <a:r>
              <a:rPr lang="gl-ES" smtClean="0"/>
              <a:t>Cuarto nivel</a:t>
            </a:r>
          </a:p>
          <a:p>
            <a:pPr lvl="4"/>
            <a:r>
              <a:rPr lang="gl-ES" smtClean="0"/>
              <a:t>Quinto nivel</a:t>
            </a:r>
            <a:endParaRPr lang="es-ES"/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10F31-F134-4317-AAD6-ECF3097A53B0}" type="datetimeFigureOut">
              <a:rPr lang="es-ES"/>
              <a:pPr>
                <a:defRPr/>
              </a:pPr>
              <a:t>11/09/2017</a:t>
            </a:fld>
            <a:endParaRPr lang="es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6CECC-B887-452C-A434-E622B13DBC8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ceira d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l-ES" smtClean="0"/>
              <a:t>Prema para editar o estilo do título do padrón global</a:t>
            </a:r>
            <a:endParaRPr lang="es-ES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l-ES" smtClean="0"/>
              <a:t>Prema para editar estilos do texto</a:t>
            </a:r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C6769-7F67-413A-B301-55F7F4CADA11}" type="datetimeFigureOut">
              <a:rPr lang="es-ES"/>
              <a:pPr>
                <a:defRPr/>
              </a:pPr>
              <a:t>11/09/2017</a:t>
            </a:fld>
            <a:endParaRPr lang="es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0D348-5254-475F-B296-D4C9056A83D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s obx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smtClean="0"/>
              <a:t>Prema para editar o estilo do título do padrón global</a:t>
            </a:r>
            <a:endParaRPr lang="es-ES"/>
          </a:p>
        </p:txBody>
      </p:sp>
      <p:sp>
        <p:nvSpPr>
          <p:cNvPr id="3" name="Marcador de posición de cont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l-ES" smtClean="0"/>
              <a:t>Prema para editar estilos do texto</a:t>
            </a:r>
          </a:p>
          <a:p>
            <a:pPr lvl="1"/>
            <a:r>
              <a:rPr lang="gl-ES" smtClean="0"/>
              <a:t>Segundo nivel</a:t>
            </a:r>
          </a:p>
          <a:p>
            <a:pPr lvl="2"/>
            <a:r>
              <a:rPr lang="gl-ES" smtClean="0"/>
              <a:t>Terceiro nivel</a:t>
            </a:r>
          </a:p>
          <a:p>
            <a:pPr lvl="3"/>
            <a:r>
              <a:rPr lang="gl-ES" smtClean="0"/>
              <a:t>Cuarto nivel</a:t>
            </a:r>
          </a:p>
          <a:p>
            <a:pPr lvl="4"/>
            <a:r>
              <a:rPr lang="gl-ES" smtClean="0"/>
              <a:t>Quinto nivel</a:t>
            </a:r>
            <a:endParaRPr lang="es-ES"/>
          </a:p>
        </p:txBody>
      </p:sp>
      <p:sp>
        <p:nvSpPr>
          <p:cNvPr id="4" name="Marcador de posición de cont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l-ES" smtClean="0"/>
              <a:t>Prema para editar estilos do texto</a:t>
            </a:r>
          </a:p>
          <a:p>
            <a:pPr lvl="1"/>
            <a:r>
              <a:rPr lang="gl-ES" smtClean="0"/>
              <a:t>Segundo nivel</a:t>
            </a:r>
          </a:p>
          <a:p>
            <a:pPr lvl="2"/>
            <a:r>
              <a:rPr lang="gl-ES" smtClean="0"/>
              <a:t>Terceiro nivel</a:t>
            </a:r>
          </a:p>
          <a:p>
            <a:pPr lvl="3"/>
            <a:r>
              <a:rPr lang="gl-ES" smtClean="0"/>
              <a:t>Cuarto nivel</a:t>
            </a:r>
          </a:p>
          <a:p>
            <a:pPr lvl="4"/>
            <a:r>
              <a:rPr lang="gl-ES" smtClean="0"/>
              <a:t>Quinto nivel</a:t>
            </a:r>
            <a:endParaRPr lang="es-ES"/>
          </a:p>
        </p:txBody>
      </p:sp>
      <p:sp>
        <p:nvSpPr>
          <p:cNvPr id="5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24E3C-75B7-410B-9B82-D9AC2E5B46F3}" type="datetimeFigureOut">
              <a:rPr lang="es-ES"/>
              <a:pPr>
                <a:defRPr/>
              </a:pPr>
              <a:t>11/09/2017</a:t>
            </a:fld>
            <a:endParaRPr lang="es-ES"/>
          </a:p>
        </p:txBody>
      </p:sp>
      <p:sp>
        <p:nvSpPr>
          <p:cNvPr id="6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3682A-1640-44EB-A2AF-64066892A42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l-ES" smtClean="0"/>
              <a:t>Prema para editar o estilo do título do padrón global</a:t>
            </a:r>
            <a:endParaRPr lang="es-ES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l-ES" smtClean="0"/>
              <a:t>Prema para editar estilos do texto</a:t>
            </a:r>
          </a:p>
        </p:txBody>
      </p:sp>
      <p:sp>
        <p:nvSpPr>
          <p:cNvPr id="4" name="Marcador de posición de cont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l-ES" smtClean="0"/>
              <a:t>Prema para editar estilos do texto</a:t>
            </a:r>
          </a:p>
          <a:p>
            <a:pPr lvl="1"/>
            <a:r>
              <a:rPr lang="gl-ES" smtClean="0"/>
              <a:t>Segundo nivel</a:t>
            </a:r>
          </a:p>
          <a:p>
            <a:pPr lvl="2"/>
            <a:r>
              <a:rPr lang="gl-ES" smtClean="0"/>
              <a:t>Terceiro nivel</a:t>
            </a:r>
          </a:p>
          <a:p>
            <a:pPr lvl="3"/>
            <a:r>
              <a:rPr lang="gl-ES" smtClean="0"/>
              <a:t>Cuarto nivel</a:t>
            </a:r>
          </a:p>
          <a:p>
            <a:pPr lvl="4"/>
            <a:r>
              <a:rPr lang="gl-ES" smtClean="0"/>
              <a:t>Quinto nivel</a:t>
            </a:r>
            <a:endParaRPr lang="es-ES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l-ES" smtClean="0"/>
              <a:t>Prema para editar estilos do texto</a:t>
            </a:r>
          </a:p>
        </p:txBody>
      </p:sp>
      <p:sp>
        <p:nvSpPr>
          <p:cNvPr id="6" name="Marcador de posición de cont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l-ES" smtClean="0"/>
              <a:t>Prema para editar estilos do texto</a:t>
            </a:r>
          </a:p>
          <a:p>
            <a:pPr lvl="1"/>
            <a:r>
              <a:rPr lang="gl-ES" smtClean="0"/>
              <a:t>Segundo nivel</a:t>
            </a:r>
          </a:p>
          <a:p>
            <a:pPr lvl="2"/>
            <a:r>
              <a:rPr lang="gl-ES" smtClean="0"/>
              <a:t>Terceiro nivel</a:t>
            </a:r>
          </a:p>
          <a:p>
            <a:pPr lvl="3"/>
            <a:r>
              <a:rPr lang="gl-ES" smtClean="0"/>
              <a:t>Cuarto nivel</a:t>
            </a:r>
          </a:p>
          <a:p>
            <a:pPr lvl="4"/>
            <a:r>
              <a:rPr lang="gl-ES" smtClean="0"/>
              <a:t>Quinto nivel</a:t>
            </a:r>
            <a:endParaRPr lang="es-ES"/>
          </a:p>
        </p:txBody>
      </p:sp>
      <p:sp>
        <p:nvSpPr>
          <p:cNvPr id="7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2F6C3-095B-4112-9971-76312FBF204D}" type="datetimeFigureOut">
              <a:rPr lang="es-ES"/>
              <a:pPr>
                <a:defRPr/>
              </a:pPr>
              <a:t>11/09/2017</a:t>
            </a:fld>
            <a:endParaRPr lang="es-ES"/>
          </a:p>
        </p:txBody>
      </p:sp>
      <p:sp>
        <p:nvSpPr>
          <p:cNvPr id="8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5A88F-4F6A-4FD1-91EC-4E04A5ECBCA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smtClean="0"/>
              <a:t>Prema para editar o estilo do título do padrón global</a:t>
            </a:r>
            <a:endParaRPr lang="es-ES"/>
          </a:p>
        </p:txBody>
      </p:sp>
      <p:sp>
        <p:nvSpPr>
          <p:cNvPr id="3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075D-F881-4684-8BE6-81DA8E85CC78}" type="datetimeFigureOut">
              <a:rPr lang="es-ES"/>
              <a:pPr>
                <a:defRPr/>
              </a:pPr>
              <a:t>11/09/2017</a:t>
            </a:fld>
            <a:endParaRPr lang="es-ES"/>
          </a:p>
        </p:txBody>
      </p:sp>
      <p:sp>
        <p:nvSpPr>
          <p:cNvPr id="4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92DB5-87EC-4A2B-8FAE-B8390C12721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E4AB3-1F76-49EA-9057-8F24719AB1E6}" type="datetimeFigureOut">
              <a:rPr lang="es-ES"/>
              <a:pPr>
                <a:defRPr/>
              </a:pPr>
              <a:t>11/09/2017</a:t>
            </a:fld>
            <a:endParaRPr lang="es-ES"/>
          </a:p>
        </p:txBody>
      </p:sp>
      <p:sp>
        <p:nvSpPr>
          <p:cNvPr id="3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547D-7922-4454-9EA6-6D0D08551C4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do con l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l-ES" smtClean="0"/>
              <a:t>Prema para editar o estilo do título do padrón global</a:t>
            </a:r>
            <a:endParaRPr lang="es-ES"/>
          </a:p>
        </p:txBody>
      </p:sp>
      <p:sp>
        <p:nvSpPr>
          <p:cNvPr id="3" name="Marcador de posición de cont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l-ES" smtClean="0"/>
              <a:t>Prema para editar estilos do texto</a:t>
            </a:r>
          </a:p>
          <a:p>
            <a:pPr lvl="1"/>
            <a:r>
              <a:rPr lang="gl-ES" smtClean="0"/>
              <a:t>Segundo nivel</a:t>
            </a:r>
          </a:p>
          <a:p>
            <a:pPr lvl="2"/>
            <a:r>
              <a:rPr lang="gl-ES" smtClean="0"/>
              <a:t>Terceiro nivel</a:t>
            </a:r>
          </a:p>
          <a:p>
            <a:pPr lvl="3"/>
            <a:r>
              <a:rPr lang="gl-ES" smtClean="0"/>
              <a:t>Cuarto nivel</a:t>
            </a:r>
          </a:p>
          <a:p>
            <a:pPr lvl="4"/>
            <a:r>
              <a:rPr lang="gl-ES" smtClean="0"/>
              <a:t>Quinto nivel</a:t>
            </a:r>
            <a:endParaRPr lang="es-ES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l-ES" smtClean="0"/>
              <a:t>Prema para editar estilos do texto</a:t>
            </a:r>
          </a:p>
        </p:txBody>
      </p:sp>
      <p:sp>
        <p:nvSpPr>
          <p:cNvPr id="5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96C7E-5DA2-4BBD-9D9C-8FF208C88E4E}" type="datetimeFigureOut">
              <a:rPr lang="es-ES"/>
              <a:pPr>
                <a:defRPr/>
              </a:pPr>
              <a:t>11/09/2017</a:t>
            </a:fld>
            <a:endParaRPr lang="es-ES"/>
          </a:p>
        </p:txBody>
      </p:sp>
      <p:sp>
        <p:nvSpPr>
          <p:cNvPr id="6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A5C1B-D383-4DAB-BEAF-F4530369841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xe con l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l-ES" smtClean="0"/>
              <a:t>Prema para editar o estilo do título do padrón global</a:t>
            </a:r>
            <a:endParaRPr lang="es-ES"/>
          </a:p>
        </p:txBody>
      </p:sp>
      <p:sp>
        <p:nvSpPr>
          <p:cNvPr id="3" name="Marcador de posición de imax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l-ES" smtClean="0"/>
              <a:t>Prema para editar estilos do texto</a:t>
            </a:r>
          </a:p>
        </p:txBody>
      </p:sp>
      <p:sp>
        <p:nvSpPr>
          <p:cNvPr id="5" name="Marcador de posición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38389-1E58-4BA8-9677-83F2A5FA99DB}" type="datetimeFigureOut">
              <a:rPr lang="es-ES"/>
              <a:pPr>
                <a:defRPr/>
              </a:pPr>
              <a:t>11/09/2017</a:t>
            </a:fld>
            <a:endParaRPr lang="es-ES"/>
          </a:p>
        </p:txBody>
      </p:sp>
      <p:sp>
        <p:nvSpPr>
          <p:cNvPr id="6" name="Marcador de posición de pé de páx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13EE6-1A0F-401D-AEAD-B834FCC0496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ción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gl-ES" smtClean="0"/>
              <a:t>Prema para editar o estilo do título do padrón global</a:t>
            </a:r>
            <a:endParaRPr lang="es-ES" smtClean="0"/>
          </a:p>
        </p:txBody>
      </p:sp>
      <p:sp>
        <p:nvSpPr>
          <p:cNvPr id="1027" name="Marcador de posición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l-ES" smtClean="0"/>
              <a:t>Prema para editar estilos do texto</a:t>
            </a:r>
          </a:p>
          <a:p>
            <a:pPr lvl="1"/>
            <a:r>
              <a:rPr lang="gl-ES" smtClean="0"/>
              <a:t>Segundo nivel</a:t>
            </a:r>
          </a:p>
          <a:p>
            <a:pPr lvl="2"/>
            <a:r>
              <a:rPr lang="gl-ES" smtClean="0"/>
              <a:t>Terceiro nivel</a:t>
            </a:r>
          </a:p>
          <a:p>
            <a:pPr lvl="3"/>
            <a:r>
              <a:rPr lang="gl-ES" smtClean="0"/>
              <a:t>Cuarto nivel</a:t>
            </a:r>
          </a:p>
          <a:p>
            <a:pPr lvl="4"/>
            <a:r>
              <a:rPr lang="gl-ES" smtClean="0"/>
              <a:t>Quinto nivel</a:t>
            </a:r>
            <a:endParaRPr lang="es-ES" smtClean="0"/>
          </a:p>
        </p:txBody>
      </p:sp>
      <p:sp>
        <p:nvSpPr>
          <p:cNvPr id="4" name="Marcador de posición de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FFC15A6-F675-459B-B501-E1C58AF0CB5A}" type="datetimeFigureOut">
              <a:rPr lang="es-ES"/>
              <a:pPr>
                <a:defRPr/>
              </a:pPr>
              <a:t>11/09/2017</a:t>
            </a:fld>
            <a:endParaRPr lang="es-ES"/>
          </a:p>
        </p:txBody>
      </p:sp>
      <p:sp>
        <p:nvSpPr>
          <p:cNvPr id="5" name="Marcador de posición de pé de páx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5B894A-DB53-403F-8766-66E8A9947E3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ítulo 3"/>
          <p:cNvSpPr>
            <a:spLocks noGrp="1"/>
          </p:cNvSpPr>
          <p:nvPr>
            <p:ph type="ctrTitle"/>
          </p:nvPr>
        </p:nvSpPr>
        <p:spPr>
          <a:xfrm>
            <a:off x="2357438" y="2000250"/>
            <a:ext cx="4700587" cy="2286000"/>
          </a:xfrm>
        </p:spPr>
        <p:txBody>
          <a:bodyPr/>
          <a:lstStyle/>
          <a:p>
            <a:r>
              <a:rPr lang="es-ES" sz="7200" smtClean="0"/>
              <a:t>Arte Romana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Romapower\NimesMaisonCarr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" y="500063"/>
            <a:ext cx="7905750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M:\Romapower\Villa_de_los_Misterios_Pompeya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4025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M:\Romapower\mural villa  misteri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71500"/>
            <a:ext cx="86360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 descr="L:\Historia da Arte Varios\Casa dei Grif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48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L:\Historia da Arte Varios\casa dei grifi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0693"/>
            <a:ext cx="9144000" cy="607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 descr="L:\Historia da Arte Varios\Casa de Fanio Sinistor de Boscorea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-1"/>
            <a:ext cx="5643602" cy="6903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L:\Historia da Arte Varios\Casa de Marco Lucrezio Pompe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L:\Historia da Arte Varios\Alexandre MAgno na batalla de Iss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74424"/>
            <a:ext cx="9144000" cy="49549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 descr="L:\Historia da Arte Varios\Músicos villa del Cicerone Pompe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7"/>
            <a:ext cx="9144000" cy="5915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L:\Historia da Arte Varios\Sacrificio de Ifigen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445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:\Romapower\2BacArtT04Imag-templovesta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428625"/>
            <a:ext cx="81280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:\Romapower\Panteón_(planta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000125"/>
            <a:ext cx="793432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:\Romapower\Pante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5357812" cy="694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:\Romapower\File09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0"/>
            <a:ext cx="45735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:\Romapower\corte-panteó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228600"/>
            <a:ext cx="90043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:\Romapower\planta panteó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3" y="857250"/>
            <a:ext cx="847725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:\Romapower\panteon4imax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0"/>
            <a:ext cx="7786687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:\Romapower\Panteón Roma - Exteri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6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:\Romapower\Panteón-de-Agrip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imperioroma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8580437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:\Romapower\cúpula panteó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514350"/>
            <a:ext cx="889952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:\Romapower\Ara+Pacisplan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500063"/>
            <a:ext cx="5286375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:\Romapower\ara_pacis_august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" y="657225"/>
            <a:ext cx="8412163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:\Romapower\escipio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500063"/>
            <a:ext cx="80010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:\Romapower\47.-Sepulcro del panadero Eurisace (-3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0"/>
            <a:ext cx="4357687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:\Romapower\cayocest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:\Romapower\tumba Cecilia Metel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:\Romapower\basílica de Majencio-Constantino, plan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00025"/>
            <a:ext cx="7572375" cy="637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M:\Romapower\Basilica maj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" y="385763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:\Romapower\corte basílica Majenc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" y="657225"/>
            <a:ext cx="902017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aparellos roman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423863"/>
            <a:ext cx="7429500" cy="614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:\Romapower\Palacio Dioclecia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742950"/>
            <a:ext cx="9047163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:\Romapower\teatro_meri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" y="171450"/>
            <a:ext cx="909320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:\Roma\teatro merida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0"/>
            <a:ext cx="5243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2"/>
          <p:cNvSpPr/>
          <p:nvPr/>
        </p:nvSpPr>
        <p:spPr>
          <a:xfrm>
            <a:off x="1785938" y="0"/>
            <a:ext cx="5357812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6000750" y="857250"/>
            <a:ext cx="1143000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6786563" y="2428875"/>
            <a:ext cx="285750" cy="4429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857375" y="6072188"/>
            <a:ext cx="5143500" cy="785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:\Roma\teatro merida.jpg"/>
          <p:cNvPicPr>
            <a:picLocks noChangeAspect="1" noChangeArrowheads="1"/>
          </p:cNvPicPr>
          <p:nvPr/>
        </p:nvPicPr>
        <p:blipFill>
          <a:blip r:embed="rId2"/>
          <a:srcRect l="1389" t="2084" r="2779" b="54163"/>
          <a:stretch>
            <a:fillRect/>
          </a:stretch>
        </p:blipFill>
        <p:spPr bwMode="auto">
          <a:xfrm>
            <a:off x="122238" y="714375"/>
            <a:ext cx="9037637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:\Romapower\Teatro_Romano_de_Mérida_(Badajoz,_España)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8"/>
            <a:ext cx="9144000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:\Roma\teatro merida.jpg"/>
          <p:cNvPicPr>
            <a:picLocks noChangeAspect="1" noChangeArrowheads="1"/>
          </p:cNvPicPr>
          <p:nvPr/>
        </p:nvPicPr>
        <p:blipFill>
          <a:blip r:embed="rId2"/>
          <a:srcRect l="4385" t="49593" r="53909" b="3865"/>
          <a:stretch>
            <a:fillRect/>
          </a:stretch>
        </p:blipFill>
        <p:spPr bwMode="auto">
          <a:xfrm>
            <a:off x="2428875" y="25400"/>
            <a:ext cx="4572000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M:\Romapower\planta teatro Marcell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0"/>
            <a:ext cx="87153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:\Romapower\Roma-teatro_di_marcel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577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M:\Romapower\teatro_di_marcell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:\Romapower\teatros Pompeya. 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"/>
            <a:ext cx="9144000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Roma\arquitectura roma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38" y="-357188"/>
            <a:ext cx="3101975" cy="750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M:\Romapower\teatro gran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0100"/>
            <a:ext cx="914400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M:\Romapower\teatro pequeñ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4325"/>
            <a:ext cx="9124950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:\Romapower\pompe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025"/>
            <a:ext cx="917257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:\Romapower\roman-colosseum-plan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925" y="0"/>
            <a:ext cx="7974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:\Romapower\alzado explicado colise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:\Romapower\File09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-1000125"/>
            <a:ext cx="5740400" cy="860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:\Romapower\800px-Colosseum-profile-plain cop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M:\Romapower\coliseo-de-ro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94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M:\Romapower\Interior-Arène_Colisée_Rome_2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M:\Romapower\anfiteatro_romano_itali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Caixa de texto 2"/>
          <p:cNvSpPr txBox="1">
            <a:spLocks noChangeArrowheads="1"/>
          </p:cNvSpPr>
          <p:nvPr/>
        </p:nvSpPr>
        <p:spPr bwMode="auto">
          <a:xfrm>
            <a:off x="1857375" y="6027738"/>
            <a:ext cx="47863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4800">
                <a:latin typeface="Calibri" pitchFamily="34" charset="0"/>
              </a:rPr>
              <a:t>Anfiteatro Itálica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Roma\campamen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51849">
            <a:off x="-3175" y="846138"/>
            <a:ext cx="9059863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2"/>
          <p:cNvSpPr/>
          <p:nvPr/>
        </p:nvSpPr>
        <p:spPr>
          <a:xfrm>
            <a:off x="0" y="500063"/>
            <a:ext cx="9144000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0" y="4714875"/>
            <a:ext cx="9144000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aixa de texto 1"/>
          <p:cNvSpPr txBox="1">
            <a:spLocks noChangeArrowheads="1"/>
          </p:cNvSpPr>
          <p:nvPr/>
        </p:nvSpPr>
        <p:spPr bwMode="auto">
          <a:xfrm>
            <a:off x="1857375" y="6142038"/>
            <a:ext cx="47863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4800">
                <a:latin typeface="Calibri" pitchFamily="34" charset="0"/>
              </a:rPr>
              <a:t>Anfiteatro Mérida</a:t>
            </a:r>
          </a:p>
        </p:txBody>
      </p:sp>
      <p:pic>
        <p:nvPicPr>
          <p:cNvPr id="52227" name="Picture 2" descr="M:\Romapower\anfiteatro Méri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" y="0"/>
            <a:ext cx="8358188" cy="62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M:\Romapower\reconstrucción circ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9326563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M:\Romapower\circusmaxim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75"/>
            <a:ext cx="9124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M:\Roma\basilica termas.jpg"/>
          <p:cNvPicPr>
            <a:picLocks noChangeAspect="1" noChangeArrowheads="1"/>
          </p:cNvPicPr>
          <p:nvPr/>
        </p:nvPicPr>
        <p:blipFill>
          <a:blip r:embed="rId2"/>
          <a:srcRect l="3276" t="22260" r="62917" b="59071"/>
          <a:stretch>
            <a:fillRect/>
          </a:stretch>
        </p:blipFill>
        <p:spPr bwMode="auto">
          <a:xfrm>
            <a:off x="571500" y="785813"/>
            <a:ext cx="77152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:\Roma\basilica termas.jpg"/>
          <p:cNvPicPr>
            <a:picLocks noChangeAspect="1" noChangeArrowheads="1"/>
          </p:cNvPicPr>
          <p:nvPr/>
        </p:nvPicPr>
        <p:blipFill>
          <a:blip r:embed="rId2"/>
          <a:srcRect l="45868" b="74422"/>
          <a:stretch>
            <a:fillRect/>
          </a:stretch>
        </p:blipFill>
        <p:spPr bwMode="auto">
          <a:xfrm>
            <a:off x="0" y="714375"/>
            <a:ext cx="9017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riángulo isósceles 2"/>
          <p:cNvSpPr/>
          <p:nvPr/>
        </p:nvSpPr>
        <p:spPr>
          <a:xfrm>
            <a:off x="0" y="3286125"/>
            <a:ext cx="10572750" cy="3000375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:\Romapower\terme-di-caracal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428625"/>
            <a:ext cx="8215312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:\Romapower\termas del foro Pompeya caldari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:\Romapower\Columna_Trajano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85725"/>
            <a:ext cx="4500563" cy="672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:\Romapower\arco ti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214938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:\Romapower\arco_di_constanti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862013"/>
            <a:ext cx="72771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Roma\tarraco.jpg"/>
          <p:cNvPicPr>
            <a:picLocks noChangeAspect="1" noChangeArrowheads="1"/>
          </p:cNvPicPr>
          <p:nvPr/>
        </p:nvPicPr>
        <p:blipFill>
          <a:blip r:embed="rId2"/>
          <a:srcRect l="57846" t="4146" r="266" b="57156"/>
          <a:stretch>
            <a:fillRect/>
          </a:stretch>
        </p:blipFill>
        <p:spPr bwMode="auto">
          <a:xfrm>
            <a:off x="1143000" y="1000125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:\Romapower\arco de septim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:\Romapower\arco de Bará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:\Romapower\Arco_de_Medinaceli_(cara_nor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8" y="82550"/>
            <a:ext cx="910907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:\Romapower\caparra_arco_plan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0"/>
            <a:ext cx="3643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:\Romapower\Caparra_arco_arcos_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:\Romapower\Arco Caparra y calz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025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:\Romapower\el-acueducto-de-segovia-l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0"/>
            <a:ext cx="9140825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:\Romapower\acueducto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07488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M:\Romapower\acueducto milagro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457200"/>
            <a:ext cx="90011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:\Romapower\Acueducto_Milagr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0"/>
            <a:ext cx="4565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Roma\foros.jpg"/>
          <p:cNvPicPr>
            <a:picLocks noChangeAspect="1" noChangeArrowheads="1"/>
          </p:cNvPicPr>
          <p:nvPr/>
        </p:nvPicPr>
        <p:blipFill>
          <a:blip r:embed="rId2"/>
          <a:srcRect t="2901" r="2338"/>
          <a:stretch>
            <a:fillRect/>
          </a:stretch>
        </p:blipFill>
        <p:spPr bwMode="auto">
          <a:xfrm>
            <a:off x="1643063" y="90488"/>
            <a:ext cx="5214937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M:\Romapower\puente_de_alcanta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04800"/>
            <a:ext cx="88900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:\Romapower\imag_1653_puente_romano_de_alcantara_arco_extremadu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M:\Romapower\134142-alcantara-arco-puente-roma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M:\Romapower\Torre de Hercules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2675" y="0"/>
            <a:ext cx="6989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M:\Romapower\sección calzada_roma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0"/>
            <a:ext cx="917733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M:\Romapower\vía áp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1213" y="0"/>
            <a:ext cx="5133975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M:\Romapower\g1_casa_plan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0"/>
            <a:ext cx="8643937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M:\Romapower\fig-2-domusroma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0"/>
            <a:ext cx="8564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M:\Romapower\casa_trebius_valens_en_pompe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0"/>
            <a:ext cx="7500937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M:\Romapower\friso 2 ara pac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685800"/>
            <a:ext cx="8986838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:\Romapower\Templo_Fortuna_Viril_Roma_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214313"/>
            <a:ext cx="5929313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M:\Romapower\friso ara pac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714375"/>
            <a:ext cx="76200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:\Romapower\Arco Tito reliev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48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M:\Romapower\Arco-Titorelieve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M:\Romapower\foro_columna_trajana_detal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M:\Roma\columna traxana.jpg"/>
          <p:cNvPicPr>
            <a:picLocks noChangeAspect="1" noChangeArrowheads="1"/>
          </p:cNvPicPr>
          <p:nvPr/>
        </p:nvPicPr>
        <p:blipFill>
          <a:blip r:embed="rId2"/>
          <a:srcRect l="65097" t="14966" r="64" b="28406"/>
          <a:stretch>
            <a:fillRect/>
          </a:stretch>
        </p:blipFill>
        <p:spPr bwMode="auto">
          <a:xfrm>
            <a:off x="1000125" y="785813"/>
            <a:ext cx="257175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 descr="M:\Roma\columna traxana.jpg"/>
          <p:cNvPicPr>
            <a:picLocks noChangeAspect="1" noChangeArrowheads="1"/>
          </p:cNvPicPr>
          <p:nvPr/>
        </p:nvPicPr>
        <p:blipFill>
          <a:blip r:embed="rId2"/>
          <a:srcRect l="64130" t="76727" r="66" b="3641"/>
          <a:stretch>
            <a:fillRect/>
          </a:stretch>
        </p:blipFill>
        <p:spPr bwMode="auto">
          <a:xfrm>
            <a:off x="4143375" y="1857375"/>
            <a:ext cx="437197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M:\Roma\columna traxana 2.jpg"/>
          <p:cNvPicPr>
            <a:picLocks noChangeAspect="1" noChangeArrowheads="1"/>
          </p:cNvPicPr>
          <p:nvPr/>
        </p:nvPicPr>
        <p:blipFill>
          <a:blip r:embed="rId2"/>
          <a:srcRect l="9554" t="10101" r="15604" b="52020"/>
          <a:stretch>
            <a:fillRect/>
          </a:stretch>
        </p:blipFill>
        <p:spPr bwMode="auto">
          <a:xfrm>
            <a:off x="0" y="1500188"/>
            <a:ext cx="514826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2" descr="M:\Roma\columna traxana 2.jpg"/>
          <p:cNvPicPr>
            <a:picLocks noChangeAspect="1" noChangeArrowheads="1"/>
          </p:cNvPicPr>
          <p:nvPr/>
        </p:nvPicPr>
        <p:blipFill>
          <a:blip r:embed="rId2"/>
          <a:srcRect l="44586" t="53030" r="15605" b="9090"/>
          <a:stretch>
            <a:fillRect/>
          </a:stretch>
        </p:blipFill>
        <p:spPr bwMode="auto">
          <a:xfrm>
            <a:off x="5172075" y="1071563"/>
            <a:ext cx="392906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M:\Romapower\Embarcando hacia la guer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542925"/>
            <a:ext cx="868045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M:\Romapower\37 Retrato ecuestre de Marco Aurel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M:\Roma\marco aurel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0"/>
            <a:ext cx="3546475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M:\Romapower\80.-Togado Barberi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25400"/>
            <a:ext cx="3786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:\Romapower\planta-Maison-from-Clerriseau-l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384175"/>
            <a:ext cx="8710612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M:\Romapower\augusto-de-prima-port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25" y="-28575"/>
            <a:ext cx="5233988" cy="6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M:\Romapower\Busto Adriano2.peg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0" y="0"/>
            <a:ext cx="4524375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M:\Romapower\busto pompeyo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0"/>
            <a:ext cx="564515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M:\Romapower\busto-de-caracal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4388" y="71438"/>
            <a:ext cx="4487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M:\Romapower\vibia_matidia_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53975"/>
            <a:ext cx="4500562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 descr="M:\Romapower\vianamatid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19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M:\Romapower\Cultura romana (siglos I-III d.C.)terra sigila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49530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3" descr="M:\Romapower\terra sigila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3786188"/>
            <a:ext cx="4929188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4" descr="M:\Romapower\Terra_sigillata__Valladolid__Spain_-ed66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8175" y="285750"/>
            <a:ext cx="469582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M:\Romapower\Casa de Livia_ Roma_ s_ I_ Frescos de Segundo estilo Pompeya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88900"/>
            <a:ext cx="8501062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M:\Romapower\casa-de-livia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133350"/>
            <a:ext cx="902335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M:\Romapower\exedracasavet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8" y="871538"/>
            <a:ext cx="9059862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M:\Romapower\fotos-pompeya-villa-misterios-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9142413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6</Words>
  <Application>Microsoft Office PowerPoint</Application>
  <PresentationFormat>Presentación en pantalla (4:3)</PresentationFormat>
  <Paragraphs>3</Paragraphs>
  <Slides>112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das diapositivas</vt:lpstr>
      </vt:variant>
      <vt:variant>
        <vt:i4>112</vt:i4>
      </vt:variant>
    </vt:vector>
  </HeadingPairs>
  <TitlesOfParts>
    <vt:vector size="115" baseType="lpstr">
      <vt:lpstr>Calibri</vt:lpstr>
      <vt:lpstr>Arial</vt:lpstr>
      <vt:lpstr>Tema de Office</vt:lpstr>
      <vt:lpstr>Arte Romana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Romana</dc:title>
  <dc:creator>Manuel</dc:creator>
  <cp:lastModifiedBy>Manuel</cp:lastModifiedBy>
  <cp:revision>10</cp:revision>
  <dcterms:created xsi:type="dcterms:W3CDTF">2011-10-04T19:10:57Z</dcterms:created>
  <dcterms:modified xsi:type="dcterms:W3CDTF">2017-09-11T19:14:39Z</dcterms:modified>
</cp:coreProperties>
</file>