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9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97.xml" ContentType="application/vnd.openxmlformats-officedocument.presentationml.slide+xml"/>
  <Override PartName="/ppt/slides/slide10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0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10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10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4" r:id="rId16"/>
    <p:sldId id="270" r:id="rId17"/>
    <p:sldId id="304" r:id="rId18"/>
    <p:sldId id="271" r:id="rId19"/>
    <p:sldId id="272" r:id="rId20"/>
    <p:sldId id="273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3" r:id="rId29"/>
    <p:sldId id="282" r:id="rId30"/>
    <p:sldId id="284" r:id="rId31"/>
    <p:sldId id="288" r:id="rId32"/>
    <p:sldId id="285" r:id="rId33"/>
    <p:sldId id="286" r:id="rId34"/>
    <p:sldId id="289" r:id="rId35"/>
    <p:sldId id="287" r:id="rId36"/>
    <p:sldId id="291" r:id="rId37"/>
    <p:sldId id="292" r:id="rId38"/>
    <p:sldId id="290" r:id="rId39"/>
    <p:sldId id="293" r:id="rId40"/>
    <p:sldId id="294" r:id="rId41"/>
    <p:sldId id="295" r:id="rId42"/>
    <p:sldId id="296" r:id="rId43"/>
    <p:sldId id="299" r:id="rId44"/>
    <p:sldId id="298" r:id="rId45"/>
    <p:sldId id="300" r:id="rId46"/>
    <p:sldId id="301" r:id="rId47"/>
    <p:sldId id="297" r:id="rId48"/>
    <p:sldId id="302" r:id="rId49"/>
    <p:sldId id="305" r:id="rId50"/>
    <p:sldId id="306" r:id="rId51"/>
    <p:sldId id="308" r:id="rId52"/>
    <p:sldId id="307" r:id="rId53"/>
    <p:sldId id="309" r:id="rId54"/>
    <p:sldId id="311" r:id="rId55"/>
    <p:sldId id="310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31" r:id="rId66"/>
    <p:sldId id="321" r:id="rId67"/>
    <p:sldId id="326" r:id="rId68"/>
    <p:sldId id="327" r:id="rId69"/>
    <p:sldId id="328" r:id="rId70"/>
    <p:sldId id="329" r:id="rId71"/>
    <p:sldId id="332" r:id="rId72"/>
    <p:sldId id="330" r:id="rId73"/>
    <p:sldId id="333" r:id="rId74"/>
    <p:sldId id="335" r:id="rId75"/>
    <p:sldId id="334" r:id="rId76"/>
    <p:sldId id="338" r:id="rId77"/>
    <p:sldId id="336" r:id="rId78"/>
    <p:sldId id="337" r:id="rId79"/>
    <p:sldId id="339" r:id="rId80"/>
    <p:sldId id="340" r:id="rId81"/>
    <p:sldId id="342" r:id="rId82"/>
    <p:sldId id="343" r:id="rId83"/>
    <p:sldId id="344" r:id="rId84"/>
    <p:sldId id="345" r:id="rId85"/>
    <p:sldId id="346" r:id="rId86"/>
    <p:sldId id="322" r:id="rId87"/>
    <p:sldId id="347" r:id="rId88"/>
    <p:sldId id="348" r:id="rId89"/>
    <p:sldId id="349" r:id="rId90"/>
    <p:sldId id="350" r:id="rId91"/>
    <p:sldId id="351" r:id="rId92"/>
    <p:sldId id="352" r:id="rId93"/>
    <p:sldId id="353" r:id="rId94"/>
    <p:sldId id="354" r:id="rId95"/>
    <p:sldId id="355" r:id="rId96"/>
    <p:sldId id="356" r:id="rId97"/>
    <p:sldId id="357" r:id="rId98"/>
    <p:sldId id="358" r:id="rId99"/>
    <p:sldId id="359" r:id="rId100"/>
    <p:sldId id="360" r:id="rId101"/>
    <p:sldId id="323" r:id="rId102"/>
    <p:sldId id="324" r:id="rId103"/>
    <p:sldId id="362" r:id="rId104"/>
    <p:sldId id="325" r:id="rId105"/>
    <p:sldId id="364" r:id="rId106"/>
    <p:sldId id="361" r:id="rId107"/>
    <p:sldId id="303" r:id="rId108"/>
    <p:sldId id="363" r:id="rId109"/>
    <p:sldId id="365" r:id="rId110"/>
    <p:sldId id="366" r:id="rId111"/>
    <p:sldId id="367" r:id="rId112"/>
    <p:sldId id="368" r:id="rId113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360" autoAdjust="0"/>
    <p:restoredTop sz="94671" autoAdjust="0"/>
  </p:normalViewPr>
  <p:slideViewPr>
    <p:cSldViewPr>
      <p:cViewPr>
        <p:scale>
          <a:sx n="50" d="100"/>
          <a:sy n="50" d="100"/>
        </p:scale>
        <p:origin x="-1068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tableStyles" Target="tableStyle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slide" Target="slides/slide109.xml"/><Relationship Id="rId115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gl-ES" smtClean="0"/>
              <a:t>Prema para editar o estilo do título do padrón global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gl-ES" smtClean="0"/>
              <a:t>Prema para editar o estilo do subtítulo do padrón global</a:t>
            </a:r>
            <a:endParaRPr lang="es-ES"/>
          </a:p>
        </p:txBody>
      </p:sp>
      <p:sp>
        <p:nvSpPr>
          <p:cNvPr id="4" name="Marcador de posición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CA41E-5DBA-43D4-88E3-FF104FCAB5D2}" type="datetimeFigureOut">
              <a:rPr lang="es-ES"/>
              <a:pPr>
                <a:defRPr/>
              </a:pPr>
              <a:t>11/09/2017</a:t>
            </a:fld>
            <a:endParaRPr lang="es-ES"/>
          </a:p>
        </p:txBody>
      </p:sp>
      <p:sp>
        <p:nvSpPr>
          <p:cNvPr id="5" name="Marcador de posición de pé de páx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05CADE-7F56-48BC-ACE7-E772C34D98C1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smtClean="0"/>
              <a:t>Prema para editar o estilo do título do padrón global</a:t>
            </a:r>
            <a:endParaRPr lang="es-ES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gl-ES" smtClean="0"/>
              <a:t>Prema para editar estilos do texto</a:t>
            </a:r>
          </a:p>
          <a:p>
            <a:pPr lvl="1"/>
            <a:r>
              <a:rPr lang="gl-ES" smtClean="0"/>
              <a:t>Segundo nivel</a:t>
            </a:r>
          </a:p>
          <a:p>
            <a:pPr lvl="2"/>
            <a:r>
              <a:rPr lang="gl-ES" smtClean="0"/>
              <a:t>Terceiro nivel</a:t>
            </a:r>
          </a:p>
          <a:p>
            <a:pPr lvl="3"/>
            <a:r>
              <a:rPr lang="gl-ES" smtClean="0"/>
              <a:t>Cuarto nivel</a:t>
            </a:r>
          </a:p>
          <a:p>
            <a:pPr lvl="4"/>
            <a:r>
              <a:rPr lang="gl-ES" smtClean="0"/>
              <a:t>Quinto nivel</a:t>
            </a:r>
            <a:endParaRPr lang="es-ES"/>
          </a:p>
        </p:txBody>
      </p:sp>
      <p:sp>
        <p:nvSpPr>
          <p:cNvPr id="4" name="Marcador de posición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2B8A5-248A-4D41-B836-821D2EEBB1D2}" type="datetimeFigureOut">
              <a:rPr lang="es-ES"/>
              <a:pPr>
                <a:defRPr/>
              </a:pPr>
              <a:t>11/09/2017</a:t>
            </a:fld>
            <a:endParaRPr lang="es-ES"/>
          </a:p>
        </p:txBody>
      </p:sp>
      <p:sp>
        <p:nvSpPr>
          <p:cNvPr id="5" name="Marcador de posición de pé de páx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56159-C1AD-4C28-BEA3-F56954FC00E8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gl-ES" smtClean="0"/>
              <a:t>Prema para editar o estilo do título do padrón global</a:t>
            </a:r>
            <a:endParaRPr lang="es-ES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gl-ES" smtClean="0"/>
              <a:t>Prema para editar estilos do texto</a:t>
            </a:r>
          </a:p>
          <a:p>
            <a:pPr lvl="1"/>
            <a:r>
              <a:rPr lang="gl-ES" smtClean="0"/>
              <a:t>Segundo nivel</a:t>
            </a:r>
          </a:p>
          <a:p>
            <a:pPr lvl="2"/>
            <a:r>
              <a:rPr lang="gl-ES" smtClean="0"/>
              <a:t>Terceiro nivel</a:t>
            </a:r>
          </a:p>
          <a:p>
            <a:pPr lvl="3"/>
            <a:r>
              <a:rPr lang="gl-ES" smtClean="0"/>
              <a:t>Cuarto nivel</a:t>
            </a:r>
          </a:p>
          <a:p>
            <a:pPr lvl="4"/>
            <a:r>
              <a:rPr lang="gl-ES" smtClean="0"/>
              <a:t>Quinto nivel</a:t>
            </a:r>
            <a:endParaRPr lang="es-ES"/>
          </a:p>
        </p:txBody>
      </p:sp>
      <p:sp>
        <p:nvSpPr>
          <p:cNvPr id="4" name="Marcador de posición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4E5C72-59F2-4EF0-9645-0D22F1FD83BA}" type="datetimeFigureOut">
              <a:rPr lang="es-ES"/>
              <a:pPr>
                <a:defRPr/>
              </a:pPr>
              <a:t>11/09/2017</a:t>
            </a:fld>
            <a:endParaRPr lang="es-ES"/>
          </a:p>
        </p:txBody>
      </p:sp>
      <p:sp>
        <p:nvSpPr>
          <p:cNvPr id="5" name="Marcador de posición de pé de páx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3419AA-C300-4D08-AD66-49CB912E6B46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x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smtClean="0"/>
              <a:t>Prema para editar o estilo do título do padrón global</a:t>
            </a:r>
            <a:endParaRPr lang="es-ES"/>
          </a:p>
        </p:txBody>
      </p:sp>
      <p:sp>
        <p:nvSpPr>
          <p:cNvPr id="3" name="Marcador de posición de cont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gl-ES" smtClean="0"/>
              <a:t>Prema para editar estilos do texto</a:t>
            </a:r>
          </a:p>
          <a:p>
            <a:pPr lvl="1"/>
            <a:r>
              <a:rPr lang="gl-ES" smtClean="0"/>
              <a:t>Segundo nivel</a:t>
            </a:r>
          </a:p>
          <a:p>
            <a:pPr lvl="2"/>
            <a:r>
              <a:rPr lang="gl-ES" smtClean="0"/>
              <a:t>Terceiro nivel</a:t>
            </a:r>
          </a:p>
          <a:p>
            <a:pPr lvl="3"/>
            <a:r>
              <a:rPr lang="gl-ES" smtClean="0"/>
              <a:t>Cuarto nivel</a:t>
            </a:r>
          </a:p>
          <a:p>
            <a:pPr lvl="4"/>
            <a:r>
              <a:rPr lang="gl-ES" smtClean="0"/>
              <a:t>Quinto nivel</a:t>
            </a:r>
            <a:endParaRPr lang="es-ES"/>
          </a:p>
        </p:txBody>
      </p:sp>
      <p:sp>
        <p:nvSpPr>
          <p:cNvPr id="4" name="Marcador de posición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10F31-F134-4317-AAD6-ECF3097A53B0}" type="datetimeFigureOut">
              <a:rPr lang="es-ES"/>
              <a:pPr>
                <a:defRPr/>
              </a:pPr>
              <a:t>11/09/2017</a:t>
            </a:fld>
            <a:endParaRPr lang="es-ES"/>
          </a:p>
        </p:txBody>
      </p:sp>
      <p:sp>
        <p:nvSpPr>
          <p:cNvPr id="5" name="Marcador de posición de pé de páx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F6CECC-B887-452C-A434-E622B13DBC82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ceira da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gl-ES" smtClean="0"/>
              <a:t>Prema para editar o estilo do título do padrón global</a:t>
            </a:r>
            <a:endParaRPr lang="es-ES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gl-ES" smtClean="0"/>
              <a:t>Prema para editar estilos do texto</a:t>
            </a:r>
          </a:p>
        </p:txBody>
      </p:sp>
      <p:sp>
        <p:nvSpPr>
          <p:cNvPr id="4" name="Marcador de posición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5C6769-7F67-413A-B301-55F7F4CADA11}" type="datetimeFigureOut">
              <a:rPr lang="es-ES"/>
              <a:pPr>
                <a:defRPr/>
              </a:pPr>
              <a:t>11/09/2017</a:t>
            </a:fld>
            <a:endParaRPr lang="es-ES"/>
          </a:p>
        </p:txBody>
      </p:sp>
      <p:sp>
        <p:nvSpPr>
          <p:cNvPr id="5" name="Marcador de posición de pé de páx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B0D348-5254-475F-B296-D4C9056A83D9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s obxec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smtClean="0"/>
              <a:t>Prema para editar o estilo do título do padrón global</a:t>
            </a:r>
            <a:endParaRPr lang="es-ES"/>
          </a:p>
        </p:txBody>
      </p:sp>
      <p:sp>
        <p:nvSpPr>
          <p:cNvPr id="3" name="Marcador de posición de cont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l-ES" smtClean="0"/>
              <a:t>Prema para editar estilos do texto</a:t>
            </a:r>
          </a:p>
          <a:p>
            <a:pPr lvl="1"/>
            <a:r>
              <a:rPr lang="gl-ES" smtClean="0"/>
              <a:t>Segundo nivel</a:t>
            </a:r>
          </a:p>
          <a:p>
            <a:pPr lvl="2"/>
            <a:r>
              <a:rPr lang="gl-ES" smtClean="0"/>
              <a:t>Terceiro nivel</a:t>
            </a:r>
          </a:p>
          <a:p>
            <a:pPr lvl="3"/>
            <a:r>
              <a:rPr lang="gl-ES" smtClean="0"/>
              <a:t>Cuarto nivel</a:t>
            </a:r>
          </a:p>
          <a:p>
            <a:pPr lvl="4"/>
            <a:r>
              <a:rPr lang="gl-ES" smtClean="0"/>
              <a:t>Quinto nivel</a:t>
            </a:r>
            <a:endParaRPr lang="es-ES"/>
          </a:p>
        </p:txBody>
      </p:sp>
      <p:sp>
        <p:nvSpPr>
          <p:cNvPr id="4" name="Marcador de posición de cont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l-ES" smtClean="0"/>
              <a:t>Prema para editar estilos do texto</a:t>
            </a:r>
          </a:p>
          <a:p>
            <a:pPr lvl="1"/>
            <a:r>
              <a:rPr lang="gl-ES" smtClean="0"/>
              <a:t>Segundo nivel</a:t>
            </a:r>
          </a:p>
          <a:p>
            <a:pPr lvl="2"/>
            <a:r>
              <a:rPr lang="gl-ES" smtClean="0"/>
              <a:t>Terceiro nivel</a:t>
            </a:r>
          </a:p>
          <a:p>
            <a:pPr lvl="3"/>
            <a:r>
              <a:rPr lang="gl-ES" smtClean="0"/>
              <a:t>Cuarto nivel</a:t>
            </a:r>
          </a:p>
          <a:p>
            <a:pPr lvl="4"/>
            <a:r>
              <a:rPr lang="gl-ES" smtClean="0"/>
              <a:t>Quinto nivel</a:t>
            </a:r>
            <a:endParaRPr lang="es-ES"/>
          </a:p>
        </p:txBody>
      </p:sp>
      <p:sp>
        <p:nvSpPr>
          <p:cNvPr id="5" name="Marcador de posición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E24E3C-75B7-410B-9B82-D9AC2E5B46F3}" type="datetimeFigureOut">
              <a:rPr lang="es-ES"/>
              <a:pPr>
                <a:defRPr/>
              </a:pPr>
              <a:t>11/09/2017</a:t>
            </a:fld>
            <a:endParaRPr lang="es-ES"/>
          </a:p>
        </p:txBody>
      </p:sp>
      <p:sp>
        <p:nvSpPr>
          <p:cNvPr id="6" name="Marcador de posición de pé de páx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D3682A-1640-44EB-A2AF-64066892A426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gl-ES" smtClean="0"/>
              <a:t>Prema para editar o estilo do título do padrón global</a:t>
            </a:r>
            <a:endParaRPr lang="es-ES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l-ES" smtClean="0"/>
              <a:t>Prema para editar estilos do texto</a:t>
            </a:r>
          </a:p>
        </p:txBody>
      </p:sp>
      <p:sp>
        <p:nvSpPr>
          <p:cNvPr id="4" name="Marcador de posición de cont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l-ES" smtClean="0"/>
              <a:t>Prema para editar estilos do texto</a:t>
            </a:r>
          </a:p>
          <a:p>
            <a:pPr lvl="1"/>
            <a:r>
              <a:rPr lang="gl-ES" smtClean="0"/>
              <a:t>Segundo nivel</a:t>
            </a:r>
          </a:p>
          <a:p>
            <a:pPr lvl="2"/>
            <a:r>
              <a:rPr lang="gl-ES" smtClean="0"/>
              <a:t>Terceiro nivel</a:t>
            </a:r>
          </a:p>
          <a:p>
            <a:pPr lvl="3"/>
            <a:r>
              <a:rPr lang="gl-ES" smtClean="0"/>
              <a:t>Cuarto nivel</a:t>
            </a:r>
          </a:p>
          <a:p>
            <a:pPr lvl="4"/>
            <a:r>
              <a:rPr lang="gl-ES" smtClean="0"/>
              <a:t>Quinto nivel</a:t>
            </a:r>
            <a:endParaRPr lang="es-ES"/>
          </a:p>
        </p:txBody>
      </p:sp>
      <p:sp>
        <p:nvSpPr>
          <p:cNvPr id="5" name="Marcador de posición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l-ES" smtClean="0"/>
              <a:t>Prema para editar estilos do texto</a:t>
            </a:r>
          </a:p>
        </p:txBody>
      </p:sp>
      <p:sp>
        <p:nvSpPr>
          <p:cNvPr id="6" name="Marcador de posición de cont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l-ES" smtClean="0"/>
              <a:t>Prema para editar estilos do texto</a:t>
            </a:r>
          </a:p>
          <a:p>
            <a:pPr lvl="1"/>
            <a:r>
              <a:rPr lang="gl-ES" smtClean="0"/>
              <a:t>Segundo nivel</a:t>
            </a:r>
          </a:p>
          <a:p>
            <a:pPr lvl="2"/>
            <a:r>
              <a:rPr lang="gl-ES" smtClean="0"/>
              <a:t>Terceiro nivel</a:t>
            </a:r>
          </a:p>
          <a:p>
            <a:pPr lvl="3"/>
            <a:r>
              <a:rPr lang="gl-ES" smtClean="0"/>
              <a:t>Cuarto nivel</a:t>
            </a:r>
          </a:p>
          <a:p>
            <a:pPr lvl="4"/>
            <a:r>
              <a:rPr lang="gl-ES" smtClean="0"/>
              <a:t>Quinto nivel</a:t>
            </a:r>
            <a:endParaRPr lang="es-ES"/>
          </a:p>
        </p:txBody>
      </p:sp>
      <p:sp>
        <p:nvSpPr>
          <p:cNvPr id="7" name="Marcador de posición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92F6C3-095B-4112-9971-76312FBF204D}" type="datetimeFigureOut">
              <a:rPr lang="es-ES"/>
              <a:pPr>
                <a:defRPr/>
              </a:pPr>
              <a:t>11/09/2017</a:t>
            </a:fld>
            <a:endParaRPr lang="es-ES"/>
          </a:p>
        </p:txBody>
      </p:sp>
      <p:sp>
        <p:nvSpPr>
          <p:cNvPr id="8" name="Marcador de posición de pé de páx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5A88F-4F6A-4FD1-91EC-4E04A5ECBCA7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smtClean="0"/>
              <a:t>Prema para editar o estilo do título do padrón global</a:t>
            </a:r>
            <a:endParaRPr lang="es-ES"/>
          </a:p>
        </p:txBody>
      </p:sp>
      <p:sp>
        <p:nvSpPr>
          <p:cNvPr id="3" name="Marcador de posición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0C075D-F881-4684-8BE6-81DA8E85CC78}" type="datetimeFigureOut">
              <a:rPr lang="es-ES"/>
              <a:pPr>
                <a:defRPr/>
              </a:pPr>
              <a:t>11/09/2017</a:t>
            </a:fld>
            <a:endParaRPr lang="es-ES"/>
          </a:p>
        </p:txBody>
      </p:sp>
      <p:sp>
        <p:nvSpPr>
          <p:cNvPr id="4" name="Marcador de posición de pé de páx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92DB5-87EC-4A2B-8FAE-B8390C127215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6E4AB3-1F76-49EA-9057-8F24719AB1E6}" type="datetimeFigureOut">
              <a:rPr lang="es-ES"/>
              <a:pPr>
                <a:defRPr/>
              </a:pPr>
              <a:t>11/09/2017</a:t>
            </a:fld>
            <a:endParaRPr lang="es-ES"/>
          </a:p>
        </p:txBody>
      </p:sp>
      <p:sp>
        <p:nvSpPr>
          <p:cNvPr id="3" name="Marcador de posición de pé de páx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9547D-7922-4454-9EA6-6D0D08551C47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do con l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l-ES" smtClean="0"/>
              <a:t>Prema para editar o estilo do título do padrón global</a:t>
            </a:r>
            <a:endParaRPr lang="es-ES"/>
          </a:p>
        </p:txBody>
      </p:sp>
      <p:sp>
        <p:nvSpPr>
          <p:cNvPr id="3" name="Marcador de posición de cont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gl-ES" smtClean="0"/>
              <a:t>Prema para editar estilos do texto</a:t>
            </a:r>
          </a:p>
          <a:p>
            <a:pPr lvl="1"/>
            <a:r>
              <a:rPr lang="gl-ES" smtClean="0"/>
              <a:t>Segundo nivel</a:t>
            </a:r>
          </a:p>
          <a:p>
            <a:pPr lvl="2"/>
            <a:r>
              <a:rPr lang="gl-ES" smtClean="0"/>
              <a:t>Terceiro nivel</a:t>
            </a:r>
          </a:p>
          <a:p>
            <a:pPr lvl="3"/>
            <a:r>
              <a:rPr lang="gl-ES" smtClean="0"/>
              <a:t>Cuarto nivel</a:t>
            </a:r>
          </a:p>
          <a:p>
            <a:pPr lvl="4"/>
            <a:r>
              <a:rPr lang="gl-ES" smtClean="0"/>
              <a:t>Quinto nivel</a:t>
            </a:r>
            <a:endParaRPr lang="es-ES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l-ES" smtClean="0"/>
              <a:t>Prema para editar estilos do texto</a:t>
            </a:r>
          </a:p>
        </p:txBody>
      </p:sp>
      <p:sp>
        <p:nvSpPr>
          <p:cNvPr id="5" name="Marcador de posición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196C7E-5DA2-4BBD-9D9C-8FF208C88E4E}" type="datetimeFigureOut">
              <a:rPr lang="es-ES"/>
              <a:pPr>
                <a:defRPr/>
              </a:pPr>
              <a:t>11/09/2017</a:t>
            </a:fld>
            <a:endParaRPr lang="es-ES"/>
          </a:p>
        </p:txBody>
      </p:sp>
      <p:sp>
        <p:nvSpPr>
          <p:cNvPr id="6" name="Marcador de posición de pé de páx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3A5C1B-D383-4DAB-BEAF-F4530369841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xe con l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l-ES" smtClean="0"/>
              <a:t>Prema para editar o estilo do título do padrón global</a:t>
            </a:r>
            <a:endParaRPr lang="es-ES"/>
          </a:p>
        </p:txBody>
      </p:sp>
      <p:sp>
        <p:nvSpPr>
          <p:cNvPr id="3" name="Marcador de posición de imax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l-ES" smtClean="0"/>
              <a:t>Prema para editar estilos do texto</a:t>
            </a:r>
          </a:p>
        </p:txBody>
      </p:sp>
      <p:sp>
        <p:nvSpPr>
          <p:cNvPr id="5" name="Marcador de posición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238389-1E58-4BA8-9677-83F2A5FA99DB}" type="datetimeFigureOut">
              <a:rPr lang="es-ES"/>
              <a:pPr>
                <a:defRPr/>
              </a:pPr>
              <a:t>11/09/2017</a:t>
            </a:fld>
            <a:endParaRPr lang="es-ES"/>
          </a:p>
        </p:txBody>
      </p:sp>
      <p:sp>
        <p:nvSpPr>
          <p:cNvPr id="6" name="Marcador de posición de pé de páx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13EE6-1A0F-401D-AEAD-B834FCC04966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posición de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gl-ES" smtClean="0"/>
              <a:t>Prema para editar o estilo do título do padrón global</a:t>
            </a:r>
            <a:endParaRPr lang="es-ES" smtClean="0"/>
          </a:p>
        </p:txBody>
      </p:sp>
      <p:sp>
        <p:nvSpPr>
          <p:cNvPr id="1027" name="Marcador de posición de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gl-ES" smtClean="0"/>
              <a:t>Prema para editar estilos do texto</a:t>
            </a:r>
          </a:p>
          <a:p>
            <a:pPr lvl="1"/>
            <a:r>
              <a:rPr lang="gl-ES" smtClean="0"/>
              <a:t>Segundo nivel</a:t>
            </a:r>
          </a:p>
          <a:p>
            <a:pPr lvl="2"/>
            <a:r>
              <a:rPr lang="gl-ES" smtClean="0"/>
              <a:t>Terceiro nivel</a:t>
            </a:r>
          </a:p>
          <a:p>
            <a:pPr lvl="3"/>
            <a:r>
              <a:rPr lang="gl-ES" smtClean="0"/>
              <a:t>Cuarto nivel</a:t>
            </a:r>
          </a:p>
          <a:p>
            <a:pPr lvl="4"/>
            <a:r>
              <a:rPr lang="gl-ES" smtClean="0"/>
              <a:t>Quinto nivel</a:t>
            </a:r>
            <a:endParaRPr lang="es-ES" smtClean="0"/>
          </a:p>
        </p:txBody>
      </p:sp>
      <p:sp>
        <p:nvSpPr>
          <p:cNvPr id="4" name="Marcador de posición de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FFC15A6-F675-459B-B501-E1C58AF0CB5A}" type="datetimeFigureOut">
              <a:rPr lang="es-ES"/>
              <a:pPr>
                <a:defRPr/>
              </a:pPr>
              <a:t>11/09/2017</a:t>
            </a:fld>
            <a:endParaRPr lang="es-ES"/>
          </a:p>
        </p:txBody>
      </p:sp>
      <p:sp>
        <p:nvSpPr>
          <p:cNvPr id="5" name="Marcador de posición de pé de páx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E5B894A-DB53-403F-8766-66E8A9947E3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5.jpeg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ítulo 3"/>
          <p:cNvSpPr>
            <a:spLocks noGrp="1"/>
          </p:cNvSpPr>
          <p:nvPr>
            <p:ph type="ctrTitle"/>
          </p:nvPr>
        </p:nvSpPr>
        <p:spPr>
          <a:xfrm>
            <a:off x="2357438" y="2000250"/>
            <a:ext cx="4700587" cy="2286000"/>
          </a:xfrm>
        </p:spPr>
        <p:txBody>
          <a:bodyPr/>
          <a:lstStyle/>
          <a:p>
            <a:r>
              <a:rPr lang="es-ES" sz="7200" smtClean="0"/>
              <a:t>Arte Romana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M:\Romapower\NimesMaisonCarre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" y="500063"/>
            <a:ext cx="7905750" cy="592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2" descr="M:\Romapower\Villa_de_los_Misterios_Pompeya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4025"/>
            <a:ext cx="9144000" cy="608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 descr="M:\Romapower\mural villa  misterio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571500"/>
            <a:ext cx="8636000" cy="576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1" name="Picture 1" descr="L:\Historia da Arte Varios\Casa dei Grif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0487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Picture 2" descr="L:\Historia da Arte Varios\casa dei grifi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30693"/>
            <a:ext cx="9144000" cy="60701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7" name="Picture 1" descr="L:\Historia da Arte Varios\Casa de Fanio Sinistor de Boscoreal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-1"/>
            <a:ext cx="5643602" cy="69034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2" name="Picture 2" descr="L:\Historia da Arte Varios\Casa de Marco Lucrezio Pompei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4" name="Picture 2" descr="L:\Historia da Arte Varios\Alexandre MAgno na batalla de Isso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74424"/>
            <a:ext cx="9144000" cy="49549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3" name="Picture 1" descr="L:\Historia da Arte Varios\Músicos villa del Cicerone Pompei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7"/>
            <a:ext cx="9144000" cy="59150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8" name="Picture 2" descr="L:\Historia da Arte Varios\Sacrificio de Ifigeni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3445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M:\Romapower\2BacArtT04Imag-templovesta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428625"/>
            <a:ext cx="8128000" cy="613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M:\Romapower\Panteón_(planta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1000125"/>
            <a:ext cx="7934325" cy="509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M:\Romapower\Pante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63" y="0"/>
            <a:ext cx="5357812" cy="694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M:\Romapower\File09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38" y="0"/>
            <a:ext cx="45735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M:\Romapower\corte-panteó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" y="228600"/>
            <a:ext cx="9004300" cy="642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M:\Romapower\planta panteón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563" y="857250"/>
            <a:ext cx="8477250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M:\Romapower\panteon4imax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0"/>
            <a:ext cx="7786687" cy="688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M:\Romapower\Panteón Roma - Exterio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76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M:\Romapower\Panteón-de-Agrip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24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:\imperioroman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285750"/>
            <a:ext cx="8580437" cy="621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M:\Romapower\cúpula panteó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" y="514350"/>
            <a:ext cx="8899525" cy="592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M:\Romapower\Ara+Pacisplant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63" y="500063"/>
            <a:ext cx="5286375" cy="591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M:\Romapower\ara_pacis_august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50" y="657225"/>
            <a:ext cx="8412163" cy="550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M:\Romapower\escipion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500063"/>
            <a:ext cx="8001000" cy="600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M:\Romapower\47.-Sepulcro del panadero Eurisace (-3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38" y="0"/>
            <a:ext cx="4357687" cy="684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M:\Romapower\cayocesti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M:\Romapower\tumba Cecilia Metell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7625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M:\Romapower\basílica de Majencio-Constantino, plant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" y="200025"/>
            <a:ext cx="7572375" cy="637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M:\Romapower\Basilica maj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" y="385763"/>
            <a:ext cx="8128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M:\Romapower\corte basílica Majenci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675" y="657225"/>
            <a:ext cx="9020175" cy="564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M:\aparellos romano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88" y="423863"/>
            <a:ext cx="7429500" cy="6148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M:\Romapower\Palacio Dioclecian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" y="742950"/>
            <a:ext cx="9047163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M:\Romapower\teatro_meri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800" y="171450"/>
            <a:ext cx="9093200" cy="592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M:\Roma\teatro merida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75" y="0"/>
            <a:ext cx="52435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ángulo 2"/>
          <p:cNvSpPr/>
          <p:nvPr/>
        </p:nvSpPr>
        <p:spPr>
          <a:xfrm>
            <a:off x="1785938" y="0"/>
            <a:ext cx="5357812" cy="1000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4" name="Rectángulo 3"/>
          <p:cNvSpPr/>
          <p:nvPr/>
        </p:nvSpPr>
        <p:spPr>
          <a:xfrm>
            <a:off x="6000750" y="857250"/>
            <a:ext cx="1143000" cy="15716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6786563" y="2428875"/>
            <a:ext cx="285750" cy="4429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6" name="Rectángulo 5"/>
          <p:cNvSpPr/>
          <p:nvPr/>
        </p:nvSpPr>
        <p:spPr>
          <a:xfrm>
            <a:off x="1857375" y="6072188"/>
            <a:ext cx="5143500" cy="785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M:\Roma\teatro merida.jpg"/>
          <p:cNvPicPr>
            <a:picLocks noChangeAspect="1" noChangeArrowheads="1"/>
          </p:cNvPicPr>
          <p:nvPr/>
        </p:nvPicPr>
        <p:blipFill>
          <a:blip r:embed="rId2"/>
          <a:srcRect l="1389" t="2084" r="2779" b="54163"/>
          <a:stretch>
            <a:fillRect/>
          </a:stretch>
        </p:blipFill>
        <p:spPr bwMode="auto">
          <a:xfrm>
            <a:off x="122238" y="714375"/>
            <a:ext cx="9037637" cy="550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M:\Romapower\Teatro_Romano_de_Mérida_(Badajoz,_España)_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7188"/>
            <a:ext cx="9144000" cy="600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M:\Roma\teatro merida.jpg"/>
          <p:cNvPicPr>
            <a:picLocks noChangeAspect="1" noChangeArrowheads="1"/>
          </p:cNvPicPr>
          <p:nvPr/>
        </p:nvPicPr>
        <p:blipFill>
          <a:blip r:embed="rId2"/>
          <a:srcRect l="4385" t="49593" r="53909" b="3865"/>
          <a:stretch>
            <a:fillRect/>
          </a:stretch>
        </p:blipFill>
        <p:spPr bwMode="auto">
          <a:xfrm>
            <a:off x="2428875" y="25400"/>
            <a:ext cx="4572000" cy="680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M:\Romapower\planta teatro Marcell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0"/>
            <a:ext cx="8715375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M:\Romapower\Roma-teatro_di_marcell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85775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M:\Romapower\teatro_di_marcell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M:\Romapower\teatros Pompeya. jp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42900"/>
            <a:ext cx="9144000" cy="615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M:\Roma\arquitectura roman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38" y="-357188"/>
            <a:ext cx="3101975" cy="750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M:\Romapower\teatro grand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00100"/>
            <a:ext cx="9144000" cy="495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M:\Romapower\teatro pequeñ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14325"/>
            <a:ext cx="9124950" cy="607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M:\Romapower\pompey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0025"/>
            <a:ext cx="9172575" cy="614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M:\Romapower\roman-colosseum-plant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9925" y="0"/>
            <a:ext cx="79740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M:\Romapower\alzado explicado colise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60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M:\Romapower\File094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50" y="-1000125"/>
            <a:ext cx="5740400" cy="860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M:\Romapower\800px-Colosseum-profile-plain copi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995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M:\Romapower\coliseo-de-rom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94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M:\Romapower\Interior-Arène_Colisée_Rome_20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M:\Romapower\anfiteatro_romano_italic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08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3" name="Caixa de texto 2"/>
          <p:cNvSpPr txBox="1">
            <a:spLocks noChangeArrowheads="1"/>
          </p:cNvSpPr>
          <p:nvPr/>
        </p:nvSpPr>
        <p:spPr bwMode="auto">
          <a:xfrm>
            <a:off x="1857375" y="6027738"/>
            <a:ext cx="478631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4800">
                <a:latin typeface="Calibri" pitchFamily="34" charset="0"/>
              </a:rPr>
              <a:t>Anfiteatro Itálica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M:\Roma\campament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51849">
            <a:off x="-3175" y="846138"/>
            <a:ext cx="9059863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ángulo 2"/>
          <p:cNvSpPr/>
          <p:nvPr/>
        </p:nvSpPr>
        <p:spPr>
          <a:xfrm>
            <a:off x="0" y="500063"/>
            <a:ext cx="9144000" cy="5000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4" name="Rectángulo 3"/>
          <p:cNvSpPr/>
          <p:nvPr/>
        </p:nvSpPr>
        <p:spPr>
          <a:xfrm>
            <a:off x="0" y="4714875"/>
            <a:ext cx="9144000" cy="5000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Caixa de texto 1"/>
          <p:cNvSpPr txBox="1">
            <a:spLocks noChangeArrowheads="1"/>
          </p:cNvSpPr>
          <p:nvPr/>
        </p:nvSpPr>
        <p:spPr bwMode="auto">
          <a:xfrm>
            <a:off x="1857375" y="6142038"/>
            <a:ext cx="478631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4800">
                <a:latin typeface="Calibri" pitchFamily="34" charset="0"/>
              </a:rPr>
              <a:t>Anfiteatro Mérida</a:t>
            </a:r>
          </a:p>
        </p:txBody>
      </p:sp>
      <p:pic>
        <p:nvPicPr>
          <p:cNvPr id="52227" name="Picture 2" descr="M:\Romapower\anfiteatro Méri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1475" y="0"/>
            <a:ext cx="8358188" cy="626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M:\Romapower\reconstrucción circ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75"/>
            <a:ext cx="9326563" cy="628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M:\Romapower\circusmaximu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14375"/>
            <a:ext cx="91249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M:\Roma\basilica termas.jpg"/>
          <p:cNvPicPr>
            <a:picLocks noChangeAspect="1" noChangeArrowheads="1"/>
          </p:cNvPicPr>
          <p:nvPr/>
        </p:nvPicPr>
        <p:blipFill>
          <a:blip r:embed="rId2"/>
          <a:srcRect l="3276" t="22260" r="62917" b="59071"/>
          <a:stretch>
            <a:fillRect/>
          </a:stretch>
        </p:blipFill>
        <p:spPr bwMode="auto">
          <a:xfrm>
            <a:off x="571500" y="785813"/>
            <a:ext cx="7715250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M:\Roma\basilica termas.jpg"/>
          <p:cNvPicPr>
            <a:picLocks noChangeAspect="1" noChangeArrowheads="1"/>
          </p:cNvPicPr>
          <p:nvPr/>
        </p:nvPicPr>
        <p:blipFill>
          <a:blip r:embed="rId2"/>
          <a:srcRect l="45868" b="74422"/>
          <a:stretch>
            <a:fillRect/>
          </a:stretch>
        </p:blipFill>
        <p:spPr bwMode="auto">
          <a:xfrm>
            <a:off x="0" y="714375"/>
            <a:ext cx="9017000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riángulo isósceles 2"/>
          <p:cNvSpPr/>
          <p:nvPr/>
        </p:nvSpPr>
        <p:spPr>
          <a:xfrm>
            <a:off x="0" y="3286125"/>
            <a:ext cx="10572750" cy="3000375"/>
          </a:xfrm>
          <a:prstGeom prst="triangle">
            <a:avLst>
              <a:gd name="adj" fmla="val 0"/>
            </a:avLst>
          </a:pr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M:\Romapower\terme-di-caracall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428625"/>
            <a:ext cx="8215312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M:\Romapower\termas del foro Pompeya caldariu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9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M:\Romapower\Columna_Trajano_0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25" y="85725"/>
            <a:ext cx="4500563" cy="672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M:\Romapower\arco tit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50" y="0"/>
            <a:ext cx="5214938" cy="688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M:\Romapower\arco_di_constantin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63" y="862013"/>
            <a:ext cx="7277100" cy="535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M:\Roma\tarraco.jpg"/>
          <p:cNvPicPr>
            <a:picLocks noChangeAspect="1" noChangeArrowheads="1"/>
          </p:cNvPicPr>
          <p:nvPr/>
        </p:nvPicPr>
        <p:blipFill>
          <a:blip r:embed="rId2"/>
          <a:srcRect l="57846" t="4146" r="266" b="57156"/>
          <a:stretch>
            <a:fillRect/>
          </a:stretch>
        </p:blipFill>
        <p:spPr bwMode="auto">
          <a:xfrm>
            <a:off x="1143000" y="1000125"/>
            <a:ext cx="6858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M:\Romapower\arco de septimi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M:\Romapower\arco de Bará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M:\Romapower\Arco_de_Medinaceli_(cara_norte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988" y="82550"/>
            <a:ext cx="9109075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M:\Romapower\caparra_arco_plant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0" y="0"/>
            <a:ext cx="36433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M:\Romapower\Caparra_arco_arcos_JP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M:\Romapower\Arco Caparra y calza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0025"/>
            <a:ext cx="91440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M:\Romapower\el-acueducto-de-segovia-l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50"/>
            <a:ext cx="9140825" cy="607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M:\Romapower\acueducto 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8600"/>
            <a:ext cx="9107488" cy="628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M:\Romapower\acueducto milagros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" y="457200"/>
            <a:ext cx="9001125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M:\Romapower\Acueducto_Milagro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38" y="0"/>
            <a:ext cx="45656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M:\Roma\foros.jpg"/>
          <p:cNvPicPr>
            <a:picLocks noChangeAspect="1" noChangeArrowheads="1"/>
          </p:cNvPicPr>
          <p:nvPr/>
        </p:nvPicPr>
        <p:blipFill>
          <a:blip r:embed="rId2"/>
          <a:srcRect t="2901" r="2338"/>
          <a:stretch>
            <a:fillRect/>
          </a:stretch>
        </p:blipFill>
        <p:spPr bwMode="auto">
          <a:xfrm>
            <a:off x="1643063" y="90488"/>
            <a:ext cx="5214937" cy="671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M:\Romapower\puente_de_alcantar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" y="304800"/>
            <a:ext cx="8890000" cy="598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M:\Romapower\imag_1653_puente_romano_de_alcantara_arco_extremadur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19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M:\Romapower\134142-alcantara-arco-puente-roman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 descr="M:\Romapower\Torre de Hercules 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2675" y="0"/>
            <a:ext cx="69897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M:\Romapower\sección calzada_roman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14500"/>
            <a:ext cx="9177338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M:\Romapower\vía ápi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81213" y="0"/>
            <a:ext cx="5133975" cy="684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M:\Romapower\g1_casa_plant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0"/>
            <a:ext cx="8643937" cy="689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M:\Romapower\fig-2-domusroman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900" y="0"/>
            <a:ext cx="85645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 descr="M:\Romapower\casa_trebius_valens_en_pompey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813" y="0"/>
            <a:ext cx="7500937" cy="683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 descr="M:\Romapower\friso 2 ara paci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" y="685800"/>
            <a:ext cx="8986838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M:\Romapower\Templo_Fortuna_Viril_Roma_jp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25" y="214313"/>
            <a:ext cx="5929313" cy="638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 descr="M:\Romapower\friso ara paci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50" y="714375"/>
            <a:ext cx="7620000" cy="559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M:\Romapower\Arco Tito reliev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487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 descr="M:\Romapower\Arco-Titorelieves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 descr="M:\Romapower\foro_columna_trajana_detall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38" y="0"/>
            <a:ext cx="6858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M:\Roma\columna traxana.jpg"/>
          <p:cNvPicPr>
            <a:picLocks noChangeAspect="1" noChangeArrowheads="1"/>
          </p:cNvPicPr>
          <p:nvPr/>
        </p:nvPicPr>
        <p:blipFill>
          <a:blip r:embed="rId2"/>
          <a:srcRect l="65097" t="14966" r="64" b="28406"/>
          <a:stretch>
            <a:fillRect/>
          </a:stretch>
        </p:blipFill>
        <p:spPr bwMode="auto">
          <a:xfrm>
            <a:off x="1000125" y="785813"/>
            <a:ext cx="2571750" cy="535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3" name="Picture 3" descr="M:\Roma\columna traxana.jpg"/>
          <p:cNvPicPr>
            <a:picLocks noChangeAspect="1" noChangeArrowheads="1"/>
          </p:cNvPicPr>
          <p:nvPr/>
        </p:nvPicPr>
        <p:blipFill>
          <a:blip r:embed="rId2"/>
          <a:srcRect l="64130" t="76727" r="66" b="3641"/>
          <a:stretch>
            <a:fillRect/>
          </a:stretch>
        </p:blipFill>
        <p:spPr bwMode="auto">
          <a:xfrm>
            <a:off x="4143375" y="1857375"/>
            <a:ext cx="4371975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 descr="M:\Roma\columna traxana 2.jpg"/>
          <p:cNvPicPr>
            <a:picLocks noChangeAspect="1" noChangeArrowheads="1"/>
          </p:cNvPicPr>
          <p:nvPr/>
        </p:nvPicPr>
        <p:blipFill>
          <a:blip r:embed="rId2"/>
          <a:srcRect l="9554" t="10101" r="15604" b="52020"/>
          <a:stretch>
            <a:fillRect/>
          </a:stretch>
        </p:blipFill>
        <p:spPr bwMode="auto">
          <a:xfrm>
            <a:off x="0" y="1500188"/>
            <a:ext cx="5148263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67" name="Picture 2" descr="M:\Roma\columna traxana 2.jpg"/>
          <p:cNvPicPr>
            <a:picLocks noChangeAspect="1" noChangeArrowheads="1"/>
          </p:cNvPicPr>
          <p:nvPr/>
        </p:nvPicPr>
        <p:blipFill>
          <a:blip r:embed="rId2"/>
          <a:srcRect l="44586" t="53030" r="15605" b="9090"/>
          <a:stretch>
            <a:fillRect/>
          </a:stretch>
        </p:blipFill>
        <p:spPr bwMode="auto">
          <a:xfrm>
            <a:off x="5172075" y="1071563"/>
            <a:ext cx="3929063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M:\Romapower\Embarcando hacia la guerr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542925"/>
            <a:ext cx="8680450" cy="578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 descr="M:\Romapower\37 Retrato ecuestre de Marco Aureli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M:\Roma\marco aureli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0" y="0"/>
            <a:ext cx="3546475" cy="684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 descr="M:\Romapower\80.-Togado Barberin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3200" y="25400"/>
            <a:ext cx="37861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M:\Romapower\planta-Maison-from-Clerriseau-l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8913" y="384175"/>
            <a:ext cx="8710612" cy="610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 descr="M:\Romapower\augusto-de-prima-porta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52625" y="-28575"/>
            <a:ext cx="5233988" cy="698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 descr="M:\Romapower\Busto Adriano2.peg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50" y="0"/>
            <a:ext cx="4524375" cy="681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 descr="M:\Romapower\busto pompeyo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75" y="0"/>
            <a:ext cx="5645150" cy="690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2" descr="M:\Romapower\busto-de-caracall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84388" y="71438"/>
            <a:ext cx="44878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 descr="M:\Romapower\vibia_matidia_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53975"/>
            <a:ext cx="4500562" cy="680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7283" name="Picture 3" descr="M:\Romapower\vianamatidi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319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2" descr="M:\Romapower\Cultura romana (siglos I-III d.C.)terra sigilat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3000"/>
            <a:ext cx="4953000" cy="481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07" name="Picture 3" descr="M:\Romapower\terra sigilat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0" y="3786188"/>
            <a:ext cx="4929188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08" name="Picture 4" descr="M:\Romapower\Terra_sigillata__Valladolid__Spain_-ed66f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48175" y="285750"/>
            <a:ext cx="4695825" cy="316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 descr="M:\Romapower\Casa de Livia_ Roma_ s_ I_ Frescos de Segundo estilo Pompeyan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88900"/>
            <a:ext cx="8501062" cy="684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2" descr="M:\Romapower\casa-de-livia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" y="133350"/>
            <a:ext cx="902335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 descr="M:\Romapower\exedracasaveti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038" y="871538"/>
            <a:ext cx="9059862" cy="521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3" descr="M:\Romapower\fotos-pompeya-villa-misterios-0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313"/>
            <a:ext cx="9142413" cy="650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6</Words>
  <Application>Microsoft Office PowerPoint</Application>
  <PresentationFormat>Presentación en pantalla (4:3)</PresentationFormat>
  <Paragraphs>3</Paragraphs>
  <Slides>112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das diapositivas</vt:lpstr>
      </vt:variant>
      <vt:variant>
        <vt:i4>112</vt:i4>
      </vt:variant>
    </vt:vector>
  </HeadingPairs>
  <TitlesOfParts>
    <vt:vector size="115" baseType="lpstr">
      <vt:lpstr>Calibri</vt:lpstr>
      <vt:lpstr>Arial</vt:lpstr>
      <vt:lpstr>Tema de Office</vt:lpstr>
      <vt:lpstr>Arte Romana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Diapositiva 38</vt:lpstr>
      <vt:lpstr>Diapositiva 39</vt:lpstr>
      <vt:lpstr>Diapositiva 40</vt:lpstr>
      <vt:lpstr>Diapositiva 41</vt:lpstr>
      <vt:lpstr>Diapositiva 42</vt:lpstr>
      <vt:lpstr>Diapositiva 43</vt:lpstr>
      <vt:lpstr>Diapositiva 44</vt:lpstr>
      <vt:lpstr>Diapositiva 45</vt:lpstr>
      <vt:lpstr>Diapositiva 46</vt:lpstr>
      <vt:lpstr>Diapositiva 47</vt:lpstr>
      <vt:lpstr>Diapositiva 48</vt:lpstr>
      <vt:lpstr>Diapositiva 49</vt:lpstr>
      <vt:lpstr>Diapositiva 50</vt:lpstr>
      <vt:lpstr>Diapositiva 51</vt:lpstr>
      <vt:lpstr>Diapositiva 52</vt:lpstr>
      <vt:lpstr>Diapositiva 53</vt:lpstr>
      <vt:lpstr>Diapositiva 54</vt:lpstr>
      <vt:lpstr>Diapositiva 55</vt:lpstr>
      <vt:lpstr>Diapositiva 56</vt:lpstr>
      <vt:lpstr>Diapositiva 57</vt:lpstr>
      <vt:lpstr>Diapositiva 58</vt:lpstr>
      <vt:lpstr>Diapositiva 59</vt:lpstr>
      <vt:lpstr>Diapositiva 60</vt:lpstr>
      <vt:lpstr>Diapositiva 61</vt:lpstr>
      <vt:lpstr>Diapositiva 62</vt:lpstr>
      <vt:lpstr>Diapositiva 63</vt:lpstr>
      <vt:lpstr>Diapositiva 64</vt:lpstr>
      <vt:lpstr>Diapositiva 65</vt:lpstr>
      <vt:lpstr>Diapositiva 66</vt:lpstr>
      <vt:lpstr>Diapositiva 67</vt:lpstr>
      <vt:lpstr>Diapositiva 68</vt:lpstr>
      <vt:lpstr>Diapositiva 69</vt:lpstr>
      <vt:lpstr>Diapositiva 70</vt:lpstr>
      <vt:lpstr>Diapositiva 71</vt:lpstr>
      <vt:lpstr>Diapositiva 72</vt:lpstr>
      <vt:lpstr>Diapositiva 73</vt:lpstr>
      <vt:lpstr>Diapositiva 74</vt:lpstr>
      <vt:lpstr>Diapositiva 75</vt:lpstr>
      <vt:lpstr>Diapositiva 76</vt:lpstr>
      <vt:lpstr>Diapositiva 77</vt:lpstr>
      <vt:lpstr>Diapositiva 78</vt:lpstr>
      <vt:lpstr>Diapositiva 79</vt:lpstr>
      <vt:lpstr>Diapositiva 80</vt:lpstr>
      <vt:lpstr>Diapositiva 81</vt:lpstr>
      <vt:lpstr>Diapositiva 82</vt:lpstr>
      <vt:lpstr>Diapositiva 83</vt:lpstr>
      <vt:lpstr>Diapositiva 84</vt:lpstr>
      <vt:lpstr>Diapositiva 85</vt:lpstr>
      <vt:lpstr>Diapositiva 86</vt:lpstr>
      <vt:lpstr>Diapositiva 87</vt:lpstr>
      <vt:lpstr>Diapositiva 88</vt:lpstr>
      <vt:lpstr>Diapositiva 89</vt:lpstr>
      <vt:lpstr>Diapositiva 90</vt:lpstr>
      <vt:lpstr>Diapositiva 91</vt:lpstr>
      <vt:lpstr>Diapositiva 92</vt:lpstr>
      <vt:lpstr>Diapositiva 93</vt:lpstr>
      <vt:lpstr>Diapositiva 94</vt:lpstr>
      <vt:lpstr>Diapositiva 95</vt:lpstr>
      <vt:lpstr>Diapositiva 96</vt:lpstr>
      <vt:lpstr>Diapositiva 97</vt:lpstr>
      <vt:lpstr>Diapositiva 98</vt:lpstr>
      <vt:lpstr>Diapositiva 99</vt:lpstr>
      <vt:lpstr>Diapositiva 100</vt:lpstr>
      <vt:lpstr>Diapositiva 101</vt:lpstr>
      <vt:lpstr>Diapositiva 102</vt:lpstr>
      <vt:lpstr>Diapositiva 103</vt:lpstr>
      <vt:lpstr>Diapositiva 104</vt:lpstr>
      <vt:lpstr>Diapositiva 105</vt:lpstr>
      <vt:lpstr>Diapositiva 106</vt:lpstr>
      <vt:lpstr>Diapositiva 107</vt:lpstr>
      <vt:lpstr>Diapositiva 108</vt:lpstr>
      <vt:lpstr>Diapositiva 109</vt:lpstr>
      <vt:lpstr>Diapositiva 110</vt:lpstr>
      <vt:lpstr>Diapositiva 111</vt:lpstr>
      <vt:lpstr>Diapositiva 112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Arte Romana</dc:title>
  <dc:creator>Manuel</dc:creator>
  <cp:lastModifiedBy>Manuel</cp:lastModifiedBy>
  <cp:revision>10</cp:revision>
  <dcterms:created xsi:type="dcterms:W3CDTF">2011-10-04T19:10:57Z</dcterms:created>
  <dcterms:modified xsi:type="dcterms:W3CDTF">2017-09-11T19:14:39Z</dcterms:modified>
</cp:coreProperties>
</file>