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5" r:id="rId10"/>
    <p:sldId id="262" r:id="rId11"/>
    <p:sldId id="266" r:id="rId12"/>
    <p:sldId id="269" r:id="rId13"/>
    <p:sldId id="268" r:id="rId14"/>
    <p:sldId id="267" r:id="rId15"/>
    <p:sldId id="270" r:id="rId16"/>
    <p:sldId id="271" r:id="rId17"/>
    <p:sldId id="272" r:id="rId18"/>
    <p:sldId id="274" r:id="rId19"/>
    <p:sldId id="278" r:id="rId20"/>
    <p:sldId id="279" r:id="rId21"/>
    <p:sldId id="280" r:id="rId22"/>
    <p:sldId id="283" r:id="rId23"/>
    <p:sldId id="281" r:id="rId24"/>
    <p:sldId id="282" r:id="rId25"/>
    <p:sldId id="273" r:id="rId26"/>
    <p:sldId id="275" r:id="rId27"/>
    <p:sldId id="276" r:id="rId28"/>
    <p:sldId id="277" r:id="rId29"/>
    <p:sldId id="284" r:id="rId30"/>
    <p:sldId id="285" r:id="rId31"/>
    <p:sldId id="286" r:id="rId32"/>
    <p:sldId id="287" r:id="rId33"/>
    <p:sldId id="288" r:id="rId34"/>
    <p:sldId id="290" r:id="rId35"/>
    <p:sldId id="291" r:id="rId36"/>
    <p:sldId id="289" r:id="rId37"/>
    <p:sldId id="292" r:id="rId38"/>
    <p:sldId id="297" r:id="rId39"/>
    <p:sldId id="293" r:id="rId40"/>
    <p:sldId id="298" r:id="rId41"/>
    <p:sldId id="294" r:id="rId42"/>
    <p:sldId id="295" r:id="rId43"/>
    <p:sldId id="296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3" autoAdjust="0"/>
    <p:restoredTop sz="94660"/>
  </p:normalViewPr>
  <p:slideViewPr>
    <p:cSldViewPr>
      <p:cViewPr>
        <p:scale>
          <a:sx n="33" d="100"/>
          <a:sy n="33" d="100"/>
        </p:scale>
        <p:origin x="-1410" y="-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9641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26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266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497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560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8923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016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08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18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6600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EF513-FCAC-49F7-B02B-805219F4196F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0C622-8038-489A-B16C-561A3B877A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8161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MODERNISMO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864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2780928"/>
            <a:ext cx="7772400" cy="1470025"/>
          </a:xfrm>
        </p:spPr>
        <p:txBody>
          <a:bodyPr/>
          <a:lstStyle/>
          <a:p>
            <a:r>
              <a:rPr lang="es-ES" dirty="0" smtClean="0"/>
              <a:t>COLEXIO DE SANTA TAREIXA DE XESÚS (COLEXIO TERESIANO)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216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Modernismo\Gaudí\Gaudí Colexio Santa Teresa de Xesús Barce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8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2780928"/>
            <a:ext cx="7772400" cy="1470025"/>
          </a:xfrm>
        </p:spPr>
        <p:txBody>
          <a:bodyPr/>
          <a:lstStyle/>
          <a:p>
            <a:r>
              <a:rPr lang="es-ES" dirty="0" smtClean="0"/>
              <a:t>IDEM – ARCOS DE CATENARIA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78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Modernismo\Gaudí\Gaudí Colexio de Santa Teresa de Xesús Arcos de catenaria Barce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061" y="30460"/>
            <a:ext cx="9359061" cy="62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5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PALACIO EPISCOPAL (ASTORGA)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6652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218" name="Picture 2" descr="M:\Modernismo\Gaudí\Gaudí Palacio Episcopal Astorg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01" y="-101600"/>
            <a:ext cx="8820087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8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1070574"/>
          </a:xfrm>
        </p:spPr>
        <p:txBody>
          <a:bodyPr/>
          <a:lstStyle/>
          <a:p>
            <a:r>
              <a:rPr lang="es-ES" dirty="0" smtClean="0"/>
              <a:t>CASA DOS BOTINS (LEÓN)</a:t>
            </a:r>
            <a:endParaRPr lang="es-ES" dirty="0"/>
          </a:p>
        </p:txBody>
      </p:sp>
      <p:pic>
        <p:nvPicPr>
          <p:cNvPr id="10242" name="Picture 2" descr="M:\Modernismo\Gaudí\Gaudí Casa dos Botins Le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7" y="1070574"/>
            <a:ext cx="8535443" cy="569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8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/>
          <a:lstStyle/>
          <a:p>
            <a:r>
              <a:rPr lang="es-ES" dirty="0" smtClean="0"/>
              <a:t>FINCA GÜELL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8584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Modernismo\Gaudí\GUELL VISTA XE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14400"/>
            <a:ext cx="6096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ctrTitle"/>
          </p:nvPr>
        </p:nvSpPr>
        <p:spPr>
          <a:xfrm>
            <a:off x="539552" y="-315416"/>
            <a:ext cx="7772400" cy="1470025"/>
          </a:xfrm>
        </p:spPr>
        <p:txBody>
          <a:bodyPr/>
          <a:lstStyle/>
          <a:p>
            <a:r>
              <a:rPr lang="es-ES" dirty="0" smtClean="0"/>
              <a:t>VISTA XERAL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4851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M:\Modernismo\Gaudí\Gaudí Parque Guell Ent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2" y="1268760"/>
            <a:ext cx="819207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Título"/>
          <p:cNvSpPr>
            <a:spLocks noGrp="1"/>
          </p:cNvSpPr>
          <p:nvPr>
            <p:ph type="ctrTitle"/>
          </p:nvPr>
        </p:nvSpPr>
        <p:spPr>
          <a:xfrm>
            <a:off x="677382" y="0"/>
            <a:ext cx="7772400" cy="1470025"/>
          </a:xfrm>
        </p:spPr>
        <p:txBody>
          <a:bodyPr/>
          <a:lstStyle/>
          <a:p>
            <a:r>
              <a:rPr lang="es-ES" dirty="0" smtClean="0"/>
              <a:t>ENTRADA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964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/>
          <a:lstStyle/>
          <a:p>
            <a:r>
              <a:rPr lang="es-ES" dirty="0" smtClean="0"/>
              <a:t>GAUDÍ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2559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539552" y="-15258"/>
            <a:ext cx="7772400" cy="1470025"/>
          </a:xfrm>
        </p:spPr>
        <p:txBody>
          <a:bodyPr/>
          <a:lstStyle/>
          <a:p>
            <a:r>
              <a:rPr lang="es-ES" dirty="0" smtClean="0"/>
              <a:t>ENTRADA</a:t>
            </a:r>
            <a:endParaRPr lang="es-ES" dirty="0"/>
          </a:p>
        </p:txBody>
      </p:sp>
      <p:pic>
        <p:nvPicPr>
          <p:cNvPr id="13314" name="Picture 2" descr="M:\Modernismo\Gaudí\Gaudí Parque Guell Salamandra Entr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7" y="1556792"/>
            <a:ext cx="8122734" cy="501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:\Modernismo\Gaudí\Gaudí Parque Guell Sala hipósti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4" y="1412776"/>
            <a:ext cx="7155547" cy="536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Título"/>
          <p:cNvSpPr>
            <a:spLocks noGrp="1"/>
          </p:cNvSpPr>
          <p:nvPr>
            <p:ph type="ctrTitle"/>
          </p:nvPr>
        </p:nvSpPr>
        <p:spPr>
          <a:xfrm>
            <a:off x="539552" y="-15258"/>
            <a:ext cx="7772400" cy="1470025"/>
          </a:xfrm>
        </p:spPr>
        <p:txBody>
          <a:bodyPr/>
          <a:lstStyle/>
          <a:p>
            <a:r>
              <a:rPr lang="es-ES" dirty="0" smtClean="0"/>
              <a:t>SALA  HIPÓSTILA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964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:\Modernismo\Gaudí\Gaudí Parque Guell Banco corri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79106"/>
            <a:ext cx="7632848" cy="61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539552" y="-15258"/>
            <a:ext cx="7772400" cy="794363"/>
          </a:xfrm>
        </p:spPr>
        <p:txBody>
          <a:bodyPr>
            <a:normAutofit/>
          </a:bodyPr>
          <a:lstStyle/>
          <a:p>
            <a:r>
              <a:rPr lang="es-ES" dirty="0" smtClean="0"/>
              <a:t>BANCO CORRIDO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1816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>
            <a:spLocks noGrp="1"/>
          </p:cNvSpPr>
          <p:nvPr>
            <p:ph type="ctrTitle"/>
          </p:nvPr>
        </p:nvSpPr>
        <p:spPr>
          <a:xfrm>
            <a:off x="5652120" y="517015"/>
            <a:ext cx="3160603" cy="5820522"/>
          </a:xfrm>
        </p:spPr>
        <p:txBody>
          <a:bodyPr>
            <a:normAutofit/>
          </a:bodyPr>
          <a:lstStyle/>
          <a:p>
            <a:r>
              <a:rPr lang="es-ES" dirty="0" smtClean="0"/>
              <a:t>BANCO CORRIDO</a:t>
            </a:r>
            <a:endParaRPr lang="es-ES" dirty="0"/>
          </a:p>
        </p:txBody>
      </p:sp>
      <p:pic>
        <p:nvPicPr>
          <p:cNvPr id="16386" name="Picture 2" descr="M:\Modernismo\Gaudí\Gaudí Parque  Guell Banco corrido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" y="-3448"/>
            <a:ext cx="5144479" cy="68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16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:\Modernismo\Gaudí\Gaudí Parque Guell Teatro Gre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69" y="120015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179512" y="-15258"/>
            <a:ext cx="8964488" cy="1470025"/>
          </a:xfrm>
        </p:spPr>
        <p:txBody>
          <a:bodyPr/>
          <a:lstStyle/>
          <a:p>
            <a:r>
              <a:rPr lang="es-ES" dirty="0" smtClean="0"/>
              <a:t>SALA  HIPÓSTILA – TEATRO GREGO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1816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8064" y="980728"/>
            <a:ext cx="3995936" cy="5544616"/>
          </a:xfrm>
        </p:spPr>
        <p:txBody>
          <a:bodyPr/>
          <a:lstStyle/>
          <a:p>
            <a:r>
              <a:rPr lang="es-ES" dirty="0" smtClean="0"/>
              <a:t>CASA BATLLÓ</a:t>
            </a:r>
            <a:endParaRPr lang="es-ES" dirty="0"/>
          </a:p>
        </p:txBody>
      </p:sp>
      <p:pic>
        <p:nvPicPr>
          <p:cNvPr id="18434" name="Picture 2" descr="M:\Modernismo\Gaudí\Gaudí Casa Batll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5" y="-13742"/>
            <a:ext cx="5170909" cy="68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584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-387424"/>
            <a:ext cx="7772400" cy="1470025"/>
          </a:xfrm>
        </p:spPr>
        <p:txBody>
          <a:bodyPr/>
          <a:lstStyle/>
          <a:p>
            <a:r>
              <a:rPr lang="es-ES" dirty="0" smtClean="0"/>
              <a:t>CASA MILÁ ( A PEDREIRA )</a:t>
            </a:r>
            <a:endParaRPr lang="es-ES" dirty="0"/>
          </a:p>
        </p:txBody>
      </p:sp>
      <p:pic>
        <p:nvPicPr>
          <p:cNvPr id="19458" name="Picture 2" descr="M:\Modernismo\Gaudí\Gaudí Casa Milà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6654"/>
            <a:ext cx="8135127" cy="610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51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3316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CRIPTA GÜELL</a:t>
            </a:r>
            <a:br>
              <a:rPr lang="es-ES" dirty="0" smtClean="0"/>
            </a:br>
            <a:r>
              <a:rPr lang="es-ES" dirty="0" smtClean="0"/>
              <a:t>CAPELA DE SANTA COLOMA DE CERVELLÓ</a:t>
            </a:r>
            <a:endParaRPr lang="es-ES" dirty="0"/>
          </a:p>
        </p:txBody>
      </p:sp>
      <p:pic>
        <p:nvPicPr>
          <p:cNvPr id="20482" name="Picture 2" descr="M:\Modernismo\Gaudí\CRIPTA GUE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5" y="1412776"/>
            <a:ext cx="726029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51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0" y="3316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CRIPTA GÜELL</a:t>
            </a:r>
            <a:br>
              <a:rPr lang="es-ES" dirty="0" smtClean="0"/>
            </a:br>
            <a:r>
              <a:rPr lang="es-ES" dirty="0" smtClean="0"/>
              <a:t>CAPELA DE SANTA COLOMA DE CERVELLÓ</a:t>
            </a:r>
            <a:endParaRPr lang="es-ES" dirty="0"/>
          </a:p>
        </p:txBody>
      </p:sp>
      <p:pic>
        <p:nvPicPr>
          <p:cNvPr id="21506" name="Picture 2" descr="M:\Modernismo\Gaudí\Gaudí Capela de Santa Coloma de Cervelló In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3189"/>
            <a:ext cx="7992888" cy="51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851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>
          <a:xfrm>
            <a:off x="4860032" y="33164"/>
            <a:ext cx="4283968" cy="682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FINCA DE BELLESGUARD </a:t>
            </a:r>
          </a:p>
          <a:p>
            <a:endParaRPr lang="es-ES" dirty="0" smtClean="0"/>
          </a:p>
          <a:p>
            <a:r>
              <a:rPr lang="es-ES" dirty="0" smtClean="0"/>
              <a:t>(TORRE  BELLESGUARD)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22530" name="Picture 2" descr="M:\Modernismo\Gaudí\Gaudí Torre Bellesgu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" y="33164"/>
            <a:ext cx="4538043" cy="682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384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es-ES" dirty="0" smtClean="0"/>
              <a:t>CASA VICENS</a:t>
            </a:r>
            <a:br>
              <a:rPr lang="es-ES" dirty="0" smtClean="0"/>
            </a:br>
            <a:r>
              <a:rPr lang="es-ES" dirty="0" smtClean="0"/>
              <a:t>(BARCELONA)</a:t>
            </a:r>
            <a:endParaRPr lang="es-ES" dirty="0"/>
          </a:p>
        </p:txBody>
      </p:sp>
      <p:pic>
        <p:nvPicPr>
          <p:cNvPr id="1026" name="Picture 2" descr="M:\Modernismo\Gaudí\Gaudí Casa Vic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626701" cy="452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59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0" y="27809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ANTONIO PALACIOS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36384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348880"/>
            <a:ext cx="9144000" cy="302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PALACIO DE COMUNICACIÓNS</a:t>
            </a:r>
          </a:p>
          <a:p>
            <a:r>
              <a:rPr lang="es-ES" dirty="0" smtClean="0"/>
              <a:t>(PALACIO DE CIBELES)</a:t>
            </a:r>
          </a:p>
          <a:p>
            <a:r>
              <a:rPr lang="es-ES" dirty="0" smtClean="0"/>
              <a:t>(MADRID)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2823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M:\Modernismo\Antonio Palacios\Antonio Palacios Palacio de Cibeles (Palacio de Comunicacións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" y="292596"/>
            <a:ext cx="9133097" cy="60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23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348880"/>
            <a:ext cx="9144000" cy="3024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BANCO ESPAÑOL DO RIO DA PRATA</a:t>
            </a:r>
          </a:p>
          <a:p>
            <a:r>
              <a:rPr lang="es-ES" dirty="0" smtClean="0"/>
              <a:t>(INSTITUTO CERVANTES)</a:t>
            </a:r>
          </a:p>
          <a:p>
            <a:r>
              <a:rPr lang="es-ES" dirty="0" smtClean="0"/>
              <a:t>(EDIFICIO DAS CARIÁTIDES)</a:t>
            </a:r>
          </a:p>
          <a:p>
            <a:r>
              <a:rPr lang="es-ES" dirty="0" smtClean="0"/>
              <a:t>(MADRID)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2823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:\Modernismo\Antonio Palacios\Antonio Palacios Instituto Cervantes (Banco Español do Río da Prat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7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66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0"/>
            <a:ext cx="91440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EDUARDO ADARO</a:t>
            </a:r>
          </a:p>
          <a:p>
            <a:r>
              <a:rPr lang="es-ES" dirty="0" smtClean="0"/>
              <a:t>BANCO DE ESPAÑA</a:t>
            </a:r>
            <a:endParaRPr lang="es-ES" dirty="0"/>
          </a:p>
        </p:txBody>
      </p:sp>
      <p:pic>
        <p:nvPicPr>
          <p:cNvPr id="25602" name="Picture 2" descr="M:\Modernismo\Eduardo Adaro Banco de Españ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8" y="1516933"/>
            <a:ext cx="8388424" cy="534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566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0"/>
            <a:ext cx="91440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DEMETRI RIBES</a:t>
            </a:r>
          </a:p>
          <a:p>
            <a:r>
              <a:rPr lang="es-ES" dirty="0" smtClean="0"/>
              <a:t>ESTACIÓN DO NORTE (VALENCIA)</a:t>
            </a:r>
            <a:endParaRPr lang="es-ES" dirty="0"/>
          </a:p>
        </p:txBody>
      </p:sp>
      <p:pic>
        <p:nvPicPr>
          <p:cNvPr id="26626" name="Picture 2" descr="M:\Modernismo\Demetri Ribes Estación do Norte Valen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673224"/>
            <a:ext cx="9095294" cy="42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823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0"/>
            <a:ext cx="91440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LLUIS DOMÈNECH I MONTANER</a:t>
            </a:r>
          </a:p>
          <a:p>
            <a:r>
              <a:rPr lang="es-ES" dirty="0" smtClean="0"/>
              <a:t>HOSPITAL DE SANT PAU (BARCELONA)</a:t>
            </a:r>
            <a:endParaRPr lang="es-ES" dirty="0"/>
          </a:p>
        </p:txBody>
      </p:sp>
      <p:pic>
        <p:nvPicPr>
          <p:cNvPr id="27650" name="Picture 2" descr="M:\Modernismo\Lluis Domenech i Montaner Hospital de Sant Pau Barcelo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79353"/>
            <a:ext cx="8794871" cy="494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2280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0" y="27809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FRANCIA</a:t>
            </a:r>
          </a:p>
        </p:txBody>
      </p:sp>
    </p:spTree>
    <p:extLst>
      <p:ext uri="{BB962C8B-B14F-4D97-AF65-F5344CB8AC3E}">
        <p14:creationId xmlns:p14="http://schemas.microsoft.com/office/powerpoint/2010/main" val="3632492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5148064" y="0"/>
            <a:ext cx="396071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GUIMARD</a:t>
            </a:r>
          </a:p>
          <a:p>
            <a:r>
              <a:rPr lang="es-ES" dirty="0" smtClean="0"/>
              <a:t> –</a:t>
            </a:r>
          </a:p>
          <a:p>
            <a:r>
              <a:rPr lang="es-ES" sz="4100" dirty="0" smtClean="0"/>
              <a:t> O METROPOLITANO</a:t>
            </a:r>
          </a:p>
        </p:txBody>
      </p:sp>
      <p:pic>
        <p:nvPicPr>
          <p:cNvPr id="1026" name="Picture 2" descr="M:\Modernismo\Guimard Metropolit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" y="19270"/>
            <a:ext cx="5117774" cy="68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22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es-ES" dirty="0" smtClean="0"/>
              <a:t>A SAGRADA FAMILIA </a:t>
            </a:r>
            <a:endParaRPr lang="es-ES" dirty="0"/>
          </a:p>
        </p:txBody>
      </p:sp>
      <p:pic>
        <p:nvPicPr>
          <p:cNvPr id="2050" name="Picture 2" descr="M:\Modernismo\Gaudí\Gaudí Sagrada Fami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272808" cy="4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81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BÉLXICA (ART NOUVEAU)</a:t>
            </a:r>
          </a:p>
        </p:txBody>
      </p:sp>
    </p:spTree>
    <p:extLst>
      <p:ext uri="{BB962C8B-B14F-4D97-AF65-F5344CB8AC3E}">
        <p14:creationId xmlns:p14="http://schemas.microsoft.com/office/powerpoint/2010/main" val="2439360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4527426" y="2204864"/>
            <a:ext cx="4572000" cy="3600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VICTOR HORTA</a:t>
            </a:r>
          </a:p>
          <a:p>
            <a:r>
              <a:rPr lang="es-ES" dirty="0"/>
              <a:t> </a:t>
            </a:r>
            <a:r>
              <a:rPr lang="es-ES" dirty="0" smtClean="0"/>
              <a:t> – </a:t>
            </a:r>
          </a:p>
          <a:p>
            <a:r>
              <a:rPr lang="es-ES" dirty="0" smtClean="0"/>
              <a:t>CASA TASSEL (BRUXELAS)</a:t>
            </a:r>
          </a:p>
        </p:txBody>
      </p:sp>
      <p:pic>
        <p:nvPicPr>
          <p:cNvPr id="2050" name="Picture 2" descr="M:\Modernismo\Victor Horta\Victor Horta Casa Tassel Bruxe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1"/>
            <a:ext cx="4355976" cy="68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46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Modernismo\Victor Horta\Victor Horta Casa Tassel  Escaleira Bruxel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5" y="17140"/>
            <a:ext cx="8071811" cy="684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46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AUSTRIA  (SEZESSIONSTIL)</a:t>
            </a:r>
          </a:p>
        </p:txBody>
      </p:sp>
    </p:spTree>
    <p:extLst>
      <p:ext uri="{BB962C8B-B14F-4D97-AF65-F5344CB8AC3E}">
        <p14:creationId xmlns:p14="http://schemas.microsoft.com/office/powerpoint/2010/main" val="24924465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Modernismo\Olbrich Pabellón da Secesión Vi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" y="1196752"/>
            <a:ext cx="9290253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0" y="1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JOSEPH MARIA OLBRICH – EDIFICIO (PAVILLÓN) DA SEZESSION (VIENA)</a:t>
            </a:r>
          </a:p>
        </p:txBody>
      </p:sp>
    </p:spTree>
    <p:extLst>
      <p:ext uri="{BB962C8B-B14F-4D97-AF65-F5344CB8AC3E}">
        <p14:creationId xmlns:p14="http://schemas.microsoft.com/office/powerpoint/2010/main" val="59372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INGLATERRA</a:t>
            </a:r>
          </a:p>
        </p:txBody>
      </p:sp>
    </p:spTree>
    <p:extLst>
      <p:ext uri="{BB962C8B-B14F-4D97-AF65-F5344CB8AC3E}">
        <p14:creationId xmlns:p14="http://schemas.microsoft.com/office/powerpoint/2010/main" val="593722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CHARLES RENNIE MACKINTOSH</a:t>
            </a:r>
          </a:p>
          <a:p>
            <a:r>
              <a:rPr lang="es-ES" dirty="0" smtClean="0"/>
              <a:t>ESCOLA DE ARTE DE GLASGOW</a:t>
            </a:r>
          </a:p>
        </p:txBody>
      </p:sp>
      <p:pic>
        <p:nvPicPr>
          <p:cNvPr id="5122" name="Picture 2" descr="M:\Modernismo\Mackintosh Escola de Arte de Glasg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30" y="1725584"/>
            <a:ext cx="8886750" cy="472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22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PINTURA</a:t>
            </a:r>
          </a:p>
        </p:txBody>
      </p:sp>
    </p:spTree>
    <p:extLst>
      <p:ext uri="{BB962C8B-B14F-4D97-AF65-F5344CB8AC3E}">
        <p14:creationId xmlns:p14="http://schemas.microsoft.com/office/powerpoint/2010/main" val="593722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-9153" y="1"/>
            <a:ext cx="91440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RAMÓN CASAS «A CARGA» </a:t>
            </a:r>
          </a:p>
        </p:txBody>
      </p:sp>
      <p:pic>
        <p:nvPicPr>
          <p:cNvPr id="6146" name="Picture 2" descr="M:\Modernismo\Pintura\Ramón Casas A 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06" y="934837"/>
            <a:ext cx="9153153" cy="580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22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-9153" y="1"/>
            <a:ext cx="9144000" cy="735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SANTIAGO RUSIÑOL «XARDÍN DAS ELEXÍAS - SON MERAGUES»</a:t>
            </a:r>
          </a:p>
        </p:txBody>
      </p:sp>
      <p:pic>
        <p:nvPicPr>
          <p:cNvPr id="7170" name="Picture 2" descr="M:\Modernismo\Pintura\Santiago Rusiñol Xardín das Elexías. Son Moragu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1506"/>
            <a:ext cx="7896839" cy="62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97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nolo\Desktop\Imaxes Arte\Imaxes Arte\Carpetas Historia-da-Arte\13. Arte Modernista\Gaudi\sagrada_familia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7929398" cy="59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16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:\Modernismo\Pintura\Isidre Nonell Muller len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79587"/>
            <a:ext cx="5412283" cy="67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5436096" y="1349429"/>
            <a:ext cx="3707904" cy="4034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ISIDRE NONELL</a:t>
            </a:r>
          </a:p>
          <a:p>
            <a:endParaRPr lang="es-ES" dirty="0" smtClean="0"/>
          </a:p>
          <a:p>
            <a:r>
              <a:rPr lang="es-ES" dirty="0" smtClean="0"/>
              <a:t>«MULLER LENDO»</a:t>
            </a:r>
          </a:p>
        </p:txBody>
      </p:sp>
    </p:spTree>
    <p:extLst>
      <p:ext uri="{BB962C8B-B14F-4D97-AF65-F5344CB8AC3E}">
        <p14:creationId xmlns:p14="http://schemas.microsoft.com/office/powerpoint/2010/main" val="129179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 descr="C:\Users\Manolo\Desktop\Imaxes Arte\Imaxes Arte\Carpetas Historia-da-Arte\13. Arte Modernista\Gaudi\sagrada_familia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6" y="155848"/>
            <a:ext cx="8684684" cy="65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8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nolo\Desktop\Imaxes Arte\Imaxes Arte\Carpetas Historia-da-Arte\13. Arte Modernista\Gaudi\sagrada-familia-629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29211"/>
            <a:ext cx="5256584" cy="70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87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VILLA ’’EL CAPRICHO’’</a:t>
            </a:r>
            <a:br>
              <a:rPr lang="es-ES" dirty="0" smtClean="0"/>
            </a:br>
            <a:r>
              <a:rPr lang="es-ES" dirty="0"/>
              <a:t>(</a:t>
            </a:r>
            <a:r>
              <a:rPr lang="es-ES" dirty="0" smtClean="0"/>
              <a:t>COMILLAS - CANTABRIA)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21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Modernismo\Gaudí\Gaudí Villa El Capricho (Comillas-Cantabria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55168"/>
            <a:ext cx="8870026" cy="66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1872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199</Words>
  <Application>Microsoft Office PowerPoint</Application>
  <PresentationFormat>Presentación en pantalla (4:3)</PresentationFormat>
  <Paragraphs>57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50</vt:i4>
      </vt:variant>
    </vt:vector>
  </HeadingPairs>
  <TitlesOfParts>
    <vt:vector size="51" baseType="lpstr">
      <vt:lpstr>Tema de Office</vt:lpstr>
      <vt:lpstr>MODERNISMO</vt:lpstr>
      <vt:lpstr>GAUDÍ</vt:lpstr>
      <vt:lpstr>CASA VICENS (BARCELONA)</vt:lpstr>
      <vt:lpstr>A SAGRADA FAMILIA </vt:lpstr>
      <vt:lpstr>Presentación de PowerPoint</vt:lpstr>
      <vt:lpstr>Presentación de PowerPoint</vt:lpstr>
      <vt:lpstr>Presentación de PowerPoint</vt:lpstr>
      <vt:lpstr>VILLA ’’EL CAPRICHO’’ (COMILLAS - CANTABRIA)</vt:lpstr>
      <vt:lpstr>Presentación de PowerPoint</vt:lpstr>
      <vt:lpstr>COLEXIO DE SANTA TAREIXA DE XESÚS (COLEXIO TERESIANO)</vt:lpstr>
      <vt:lpstr>Presentación de PowerPoint</vt:lpstr>
      <vt:lpstr>IDEM – ARCOS DE CATENARIA</vt:lpstr>
      <vt:lpstr>Presentación de PowerPoint</vt:lpstr>
      <vt:lpstr>PALACIO EPISCOPAL (ASTORGA)</vt:lpstr>
      <vt:lpstr>Presentación de PowerPoint</vt:lpstr>
      <vt:lpstr>CASA DOS BOTINS (LEÓN)</vt:lpstr>
      <vt:lpstr>FINCA GÜELL</vt:lpstr>
      <vt:lpstr>VISTA XERAL</vt:lpstr>
      <vt:lpstr>ENTRADA</vt:lpstr>
      <vt:lpstr>ENTRADA</vt:lpstr>
      <vt:lpstr>SALA  HIPÓSTILA</vt:lpstr>
      <vt:lpstr>BANCO CORRIDO</vt:lpstr>
      <vt:lpstr>BANCO CORRIDO</vt:lpstr>
      <vt:lpstr>SALA  HIPÓSTILA – TEATRO GREGO</vt:lpstr>
      <vt:lpstr>CASA BATLLÓ</vt:lpstr>
      <vt:lpstr>CASA MILÁ ( A PEDREIRA )</vt:lpstr>
      <vt:lpstr>CRIPTA GÜELL CAPELA DE SANTA COLOMA DE CERVELLÓ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MODERNISMO</dc:title>
  <dc:creator>Luffi</dc:creator>
  <cp:lastModifiedBy>Luffi</cp:lastModifiedBy>
  <cp:revision>5</cp:revision>
  <dcterms:created xsi:type="dcterms:W3CDTF">2021-03-31T19:17:49Z</dcterms:created>
  <dcterms:modified xsi:type="dcterms:W3CDTF">2021-04-05T11:36:25Z</dcterms:modified>
</cp:coreProperties>
</file>