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Lst>
  <p:sldSz cy="5143500" cx="9144000"/>
  <p:notesSz cx="6858000" cy="9144000"/>
  <p:embeddedFontLst>
    <p:embeddedFont>
      <p:font typeface="Roboto"/>
      <p:regular r:id="rId46"/>
      <p:bold r:id="rId47"/>
      <p:italic r:id="rId48"/>
      <p:boldItalic r:id="rId49"/>
    </p:embeddedFont>
    <p:embeddedFont>
      <p:font typeface="Average"/>
      <p:regular r:id="rId50"/>
    </p:embeddedFont>
    <p:embeddedFont>
      <p:font typeface="Oswald"/>
      <p:regular r:id="rId51"/>
      <p:bold r:id="rId5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font" Target="fonts/Roboto-regular.fntdata"/><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Roboto-italic.fntdata"/><Relationship Id="rId47" Type="http://schemas.openxmlformats.org/officeDocument/2006/relationships/font" Target="fonts/Roboto-bold.fntdata"/><Relationship Id="rId49" Type="http://schemas.openxmlformats.org/officeDocument/2006/relationships/font" Target="fonts/Roboto-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Oswald-regular.fntdata"/><Relationship Id="rId50" Type="http://schemas.openxmlformats.org/officeDocument/2006/relationships/font" Target="fonts/Average-regular.fntdata"/><Relationship Id="rId52" Type="http://schemas.openxmlformats.org/officeDocument/2006/relationships/font" Target="fonts/Oswald-bold.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1b54341f89_0_1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1b54341f89_0_1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1b54341f89_0_1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1b54341f89_0_1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1b54341f89_0_12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1b54341f89_0_1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1b54341f89_0_12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1b54341f89_0_1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1b54341f89_0_12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1b54341f89_0_1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1b54341f89_0_1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1b54341f89_0_1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1b54341f89_0_1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1b54341f89_0_1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1b54341f89_0_12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1b54341f89_0_12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1b54341f89_0_1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1b54341f89_0_1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1b54341f89_0_12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1b54341f89_0_1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1b54a00a94_0_30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1b54a00a94_0_30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1b54341f89_0_1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1b54341f89_0_1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1b54a00a9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1b54a00a9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1b54a00a94_0_9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1b54a00a94_0_9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1b54a00a94_0_15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1b54a00a94_0_15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1b54a00a94_0_15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1b54a00a94_0_15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1b54a00a94_0_2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1b54a00a94_0_2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1b54a00a94_0_2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1b54a00a94_0_2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1b54a00a94_0_2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1b54a00a94_0_2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2149be2dac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2149be2dac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2149be2dac_0_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2149be2dac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1b54a00a94_0_3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1b54a00a94_0_3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2149be2dac_0_3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7" name="Google Shape;457;g2149be2dac_0_3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1b54a00a94_0_22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3" name="Google Shape;463;g1b54a00a94_0_22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1b54a00a94_0_22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1b54a00a94_0_2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1b54a00a94_0_23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5" name="Google Shape;475;g1b54a00a94_0_23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1b54a00a94_0_23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1b54a00a94_0_23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296f8ce49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296f8ce49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1b54a00a94_0_23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1b54a00a94_0_23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11fd74be2e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11fd74be2e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11fd74be2e3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11fd74be2e3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11fd74be2e3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11fd74be2e3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1b54341f89_0_9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1b54341f89_0_9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11fd74be2e3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6" name="Google Shape;516;g11fd74be2e3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11fd74be2e3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2" name="Google Shape;522;g11fd74be2e3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1b54a00a94_0_27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1b54a00a94_0_27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1b54341f89_0_10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1b54341f89_0_10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1b54a00a94_0_2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1b54a00a94_0_2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1b54341f89_0_1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1b54341f89_0_1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1b54341f89_0_1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1b54341f89_0_1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990800"/>
            <a:ext cx="7801500" cy="17301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3174876"/>
            <a:ext cx="78015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255275"/>
            <a:ext cx="8520600" cy="18906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
  <p:cSld name="AUTOLAYOUT_4">
    <p:bg>
      <p:bgPr>
        <a:solidFill>
          <a:srgbClr val="FFFFFF"/>
        </a:solidFill>
      </p:bgPr>
    </p:bg>
    <p:spTree>
      <p:nvGrpSpPr>
        <p:cNvPr id="55" name="Shape 55"/>
        <p:cNvGrpSpPr/>
        <p:nvPr/>
      </p:nvGrpSpPr>
      <p:grpSpPr>
        <a:xfrm>
          <a:off x="0" y="0"/>
          <a:ext cx="0" cy="0"/>
          <a:chOff x="0" y="0"/>
          <a:chExt cx="0" cy="0"/>
        </a:xfrm>
      </p:grpSpPr>
      <p:sp>
        <p:nvSpPr>
          <p:cNvPr id="56" name="Google Shape;56;p13"/>
          <p:cNvSpPr/>
          <p:nvPr/>
        </p:nvSpPr>
        <p:spPr>
          <a:xfrm>
            <a:off x="0" y="0"/>
            <a:ext cx="91440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3"/>
          <p:cNvSpPr/>
          <p:nvPr/>
        </p:nvSpPr>
        <p:spPr>
          <a:xfrm rot="10800000">
            <a:off x="348325" y="150"/>
            <a:ext cx="7153800" cy="5143500"/>
          </a:xfrm>
          <a:prstGeom prst="parallelogram">
            <a:avLst>
              <a:gd fmla="val 25000" name="adj"/>
            </a:avLst>
          </a:prstGeom>
          <a:solidFill>
            <a:srgbClr val="E7E6E6"/>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58" name="Google Shape;58;p13"/>
          <p:cNvSpPr/>
          <p:nvPr/>
        </p:nvSpPr>
        <p:spPr>
          <a:xfrm rot="10800000">
            <a:off x="11" y="25"/>
            <a:ext cx="7153800" cy="5143500"/>
          </a:xfrm>
          <a:prstGeom prst="parallelogram">
            <a:avLst>
              <a:gd fmla="val 25000" name="adj"/>
            </a:avLst>
          </a:prstGeom>
          <a:solidFill>
            <a:srgbClr val="40546A"/>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59" name="Google Shape;59;p13"/>
          <p:cNvSpPr/>
          <p:nvPr/>
        </p:nvSpPr>
        <p:spPr>
          <a:xfrm flipH="1" rot="10800000">
            <a:off x="0" y="25"/>
            <a:ext cx="2349600" cy="5143500"/>
          </a:xfrm>
          <a:prstGeom prst="rtTriangle">
            <a:avLst/>
          </a:prstGeom>
          <a:solidFill>
            <a:srgbClr val="40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3"/>
          <p:cNvSpPr/>
          <p:nvPr/>
        </p:nvSpPr>
        <p:spPr>
          <a:xfrm>
            <a:off x="595774" y="2577426"/>
            <a:ext cx="27600" cy="1961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3"/>
          <p:cNvSpPr txBox="1"/>
          <p:nvPr>
            <p:ph type="ctrTitle"/>
          </p:nvPr>
        </p:nvSpPr>
        <p:spPr>
          <a:xfrm>
            <a:off x="751200" y="2577425"/>
            <a:ext cx="5053500" cy="1961400"/>
          </a:xfrm>
          <a:prstGeom prst="rect">
            <a:avLst/>
          </a:prstGeom>
          <a:noFill/>
        </p:spPr>
        <p:txBody>
          <a:bodyPr anchorCtr="0" anchor="ctr" bIns="91425" lIns="91425" spcFirstLastPara="1" rIns="91425" wrap="square" tIns="91425">
            <a:noAutofit/>
          </a:bodyPr>
          <a:lstStyle>
            <a:lvl1pPr lvl="0" algn="l">
              <a:lnSpc>
                <a:spcPct val="100000"/>
              </a:lnSpc>
              <a:spcBef>
                <a:spcPts val="0"/>
              </a:spcBef>
              <a:spcAft>
                <a:spcPts val="0"/>
              </a:spcAft>
              <a:buClr>
                <a:srgbClr val="FFFFFF"/>
              </a:buClr>
              <a:buSzPts val="3600"/>
              <a:buNone/>
              <a:defRPr b="1" sz="3600">
                <a:solidFill>
                  <a:srgbClr val="FFFFFF"/>
                </a:solidFill>
              </a:defRPr>
            </a:lvl1pPr>
            <a:lvl2pPr lvl="1" algn="l">
              <a:lnSpc>
                <a:spcPct val="100000"/>
              </a:lnSpc>
              <a:spcBef>
                <a:spcPts val="0"/>
              </a:spcBef>
              <a:spcAft>
                <a:spcPts val="0"/>
              </a:spcAft>
              <a:buClr>
                <a:srgbClr val="FFFFFF"/>
              </a:buClr>
              <a:buSzPts val="3600"/>
              <a:buNone/>
              <a:defRPr b="1" sz="3600">
                <a:solidFill>
                  <a:srgbClr val="FFFFFF"/>
                </a:solidFill>
              </a:defRPr>
            </a:lvl2pPr>
            <a:lvl3pPr lvl="2" algn="l">
              <a:lnSpc>
                <a:spcPct val="100000"/>
              </a:lnSpc>
              <a:spcBef>
                <a:spcPts val="0"/>
              </a:spcBef>
              <a:spcAft>
                <a:spcPts val="0"/>
              </a:spcAft>
              <a:buClr>
                <a:srgbClr val="FFFFFF"/>
              </a:buClr>
              <a:buSzPts val="3600"/>
              <a:buNone/>
              <a:defRPr b="1" sz="3600">
                <a:solidFill>
                  <a:srgbClr val="FFFFFF"/>
                </a:solidFill>
              </a:defRPr>
            </a:lvl3pPr>
            <a:lvl4pPr lvl="3" algn="l">
              <a:lnSpc>
                <a:spcPct val="100000"/>
              </a:lnSpc>
              <a:spcBef>
                <a:spcPts val="0"/>
              </a:spcBef>
              <a:spcAft>
                <a:spcPts val="0"/>
              </a:spcAft>
              <a:buClr>
                <a:srgbClr val="FFFFFF"/>
              </a:buClr>
              <a:buSzPts val="3600"/>
              <a:buNone/>
              <a:defRPr b="1" sz="3600">
                <a:solidFill>
                  <a:srgbClr val="FFFFFF"/>
                </a:solidFill>
              </a:defRPr>
            </a:lvl4pPr>
            <a:lvl5pPr lvl="4" algn="l">
              <a:lnSpc>
                <a:spcPct val="100000"/>
              </a:lnSpc>
              <a:spcBef>
                <a:spcPts val="0"/>
              </a:spcBef>
              <a:spcAft>
                <a:spcPts val="0"/>
              </a:spcAft>
              <a:buClr>
                <a:srgbClr val="FFFFFF"/>
              </a:buClr>
              <a:buSzPts val="3600"/>
              <a:buNone/>
              <a:defRPr b="1" sz="3600">
                <a:solidFill>
                  <a:srgbClr val="FFFFFF"/>
                </a:solidFill>
              </a:defRPr>
            </a:lvl5pPr>
            <a:lvl6pPr lvl="5" algn="l">
              <a:lnSpc>
                <a:spcPct val="100000"/>
              </a:lnSpc>
              <a:spcBef>
                <a:spcPts val="0"/>
              </a:spcBef>
              <a:spcAft>
                <a:spcPts val="0"/>
              </a:spcAft>
              <a:buClr>
                <a:srgbClr val="FFFFFF"/>
              </a:buClr>
              <a:buSzPts val="3600"/>
              <a:buNone/>
              <a:defRPr b="1" sz="3600">
                <a:solidFill>
                  <a:srgbClr val="FFFFFF"/>
                </a:solidFill>
              </a:defRPr>
            </a:lvl6pPr>
            <a:lvl7pPr lvl="6" algn="l">
              <a:lnSpc>
                <a:spcPct val="100000"/>
              </a:lnSpc>
              <a:spcBef>
                <a:spcPts val="0"/>
              </a:spcBef>
              <a:spcAft>
                <a:spcPts val="0"/>
              </a:spcAft>
              <a:buClr>
                <a:srgbClr val="FFFFFF"/>
              </a:buClr>
              <a:buSzPts val="3600"/>
              <a:buNone/>
              <a:defRPr b="1" sz="3600">
                <a:solidFill>
                  <a:srgbClr val="FFFFFF"/>
                </a:solidFill>
              </a:defRPr>
            </a:lvl7pPr>
            <a:lvl8pPr lvl="7" algn="l">
              <a:lnSpc>
                <a:spcPct val="100000"/>
              </a:lnSpc>
              <a:spcBef>
                <a:spcPts val="0"/>
              </a:spcBef>
              <a:spcAft>
                <a:spcPts val="0"/>
              </a:spcAft>
              <a:buClr>
                <a:srgbClr val="FFFFFF"/>
              </a:buClr>
              <a:buSzPts val="3600"/>
              <a:buNone/>
              <a:defRPr b="1" sz="3600">
                <a:solidFill>
                  <a:srgbClr val="FFFFFF"/>
                </a:solidFill>
              </a:defRPr>
            </a:lvl8pPr>
            <a:lvl9pPr lvl="8" algn="l">
              <a:lnSpc>
                <a:spcPct val="100000"/>
              </a:lnSpc>
              <a:spcBef>
                <a:spcPts val="0"/>
              </a:spcBef>
              <a:spcAft>
                <a:spcPts val="0"/>
              </a:spcAft>
              <a:buClr>
                <a:srgbClr val="FFFFFF"/>
              </a:buClr>
              <a:buSzPts val="3600"/>
              <a:buNone/>
              <a:defRPr b="1" sz="3600">
                <a:solidFill>
                  <a:srgbClr val="FFFFFF"/>
                </a:solidFill>
              </a:defRPr>
            </a:lvl9pPr>
          </a:lstStyle>
          <a:p/>
        </p:txBody>
      </p:sp>
      <p:sp>
        <p:nvSpPr>
          <p:cNvPr id="62" name="Google Shape;62;p13"/>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rgbClr val="434343"/>
                </a:solidFill>
              </a:defRPr>
            </a:lvl1pPr>
            <a:lvl2pPr lvl="1" algn="r">
              <a:lnSpc>
                <a:spcPct val="100000"/>
              </a:lnSpc>
              <a:spcAft>
                <a:spcPts val="0"/>
              </a:spcAft>
              <a:buNone/>
              <a:defRPr sz="1000">
                <a:solidFill>
                  <a:srgbClr val="434343"/>
                </a:solidFill>
              </a:defRPr>
            </a:lvl2pPr>
            <a:lvl3pPr lvl="2" algn="r">
              <a:lnSpc>
                <a:spcPct val="100000"/>
              </a:lnSpc>
              <a:spcAft>
                <a:spcPts val="0"/>
              </a:spcAft>
              <a:buNone/>
              <a:defRPr sz="1000">
                <a:solidFill>
                  <a:srgbClr val="434343"/>
                </a:solidFill>
              </a:defRPr>
            </a:lvl3pPr>
            <a:lvl4pPr lvl="3" algn="r">
              <a:lnSpc>
                <a:spcPct val="100000"/>
              </a:lnSpc>
              <a:spcAft>
                <a:spcPts val="0"/>
              </a:spcAft>
              <a:buNone/>
              <a:defRPr sz="1000">
                <a:solidFill>
                  <a:srgbClr val="434343"/>
                </a:solidFill>
              </a:defRPr>
            </a:lvl4pPr>
            <a:lvl5pPr lvl="4" algn="r">
              <a:lnSpc>
                <a:spcPct val="100000"/>
              </a:lnSpc>
              <a:spcAft>
                <a:spcPts val="0"/>
              </a:spcAft>
              <a:buNone/>
              <a:defRPr sz="1000">
                <a:solidFill>
                  <a:srgbClr val="434343"/>
                </a:solidFill>
              </a:defRPr>
            </a:lvl5pPr>
            <a:lvl6pPr lvl="5" algn="r">
              <a:lnSpc>
                <a:spcPct val="100000"/>
              </a:lnSpc>
              <a:spcAft>
                <a:spcPts val="0"/>
              </a:spcAft>
              <a:buNone/>
              <a:defRPr sz="1000">
                <a:solidFill>
                  <a:srgbClr val="434343"/>
                </a:solidFill>
              </a:defRPr>
            </a:lvl6pPr>
            <a:lvl7pPr lvl="6" algn="r">
              <a:lnSpc>
                <a:spcPct val="100000"/>
              </a:lnSpc>
              <a:spcAft>
                <a:spcPts val="0"/>
              </a:spcAft>
              <a:buNone/>
              <a:defRPr sz="1000">
                <a:solidFill>
                  <a:srgbClr val="434343"/>
                </a:solidFill>
              </a:defRPr>
            </a:lvl7pPr>
            <a:lvl8pPr lvl="7" algn="r">
              <a:lnSpc>
                <a:spcPct val="100000"/>
              </a:lnSpc>
              <a:spcAft>
                <a:spcPts val="0"/>
              </a:spcAft>
              <a:buNone/>
              <a:defRPr sz="1000">
                <a:solidFill>
                  <a:srgbClr val="434343"/>
                </a:solidFill>
              </a:defRPr>
            </a:lvl8pPr>
            <a:lvl9pPr lvl="8" algn="r">
              <a:lnSpc>
                <a:spcPct val="100000"/>
              </a:lnSpc>
              <a:spcAft>
                <a:spcPts val="0"/>
              </a:spcAft>
              <a:buNone/>
              <a:defRPr sz="1000">
                <a:solidFill>
                  <a:srgbClr val="434343"/>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4">
  <p:cSld name="AUTOLAYOUT_5">
    <p:bg>
      <p:bgPr>
        <a:solidFill>
          <a:srgbClr val="FFFFFF"/>
        </a:solidFill>
      </p:bgPr>
    </p:bg>
    <p:spTree>
      <p:nvGrpSpPr>
        <p:cNvPr id="63" name="Shape 63"/>
        <p:cNvGrpSpPr/>
        <p:nvPr/>
      </p:nvGrpSpPr>
      <p:grpSpPr>
        <a:xfrm>
          <a:off x="0" y="0"/>
          <a:ext cx="0" cy="0"/>
          <a:chOff x="0" y="0"/>
          <a:chExt cx="0" cy="0"/>
        </a:xfrm>
      </p:grpSpPr>
      <p:sp>
        <p:nvSpPr>
          <p:cNvPr id="64" name="Google Shape;64;p14"/>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4"/>
          <p:cNvSpPr/>
          <p:nvPr/>
        </p:nvSpPr>
        <p:spPr>
          <a:xfrm>
            <a:off x="0" y="4665575"/>
            <a:ext cx="9144000" cy="4779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6" name="Google Shape;66;p14"/>
          <p:cNvCxnSpPr/>
          <p:nvPr/>
        </p:nvCxnSpPr>
        <p:spPr>
          <a:xfrm>
            <a:off x="1128750" y="1995025"/>
            <a:ext cx="6886500" cy="0"/>
          </a:xfrm>
          <a:prstGeom prst="straightConnector1">
            <a:avLst/>
          </a:prstGeom>
          <a:noFill/>
          <a:ln cap="flat" cmpd="sng" w="9525">
            <a:solidFill>
              <a:schemeClr val="dk1"/>
            </a:solidFill>
            <a:prstDash val="dot"/>
            <a:round/>
            <a:headEnd len="sm" w="sm" type="none"/>
            <a:tailEnd len="sm" w="sm" type="none"/>
          </a:ln>
        </p:spPr>
      </p:cxnSp>
      <p:sp>
        <p:nvSpPr>
          <p:cNvPr id="67" name="Google Shape;67;p14"/>
          <p:cNvSpPr txBox="1"/>
          <p:nvPr>
            <p:ph type="title"/>
          </p:nvPr>
        </p:nvSpPr>
        <p:spPr>
          <a:xfrm>
            <a:off x="1128750" y="394200"/>
            <a:ext cx="6886500" cy="1412100"/>
          </a:xfrm>
          <a:prstGeom prst="rect">
            <a:avLst/>
          </a:prstGeom>
          <a:noFill/>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3600"/>
              <a:buNone/>
              <a:defRPr b="1" sz="3600">
                <a:solidFill>
                  <a:schemeClr val="dk1"/>
                </a:solidFill>
              </a:defRPr>
            </a:lvl1pPr>
            <a:lvl2pPr lvl="1" algn="ctr">
              <a:lnSpc>
                <a:spcPct val="100000"/>
              </a:lnSpc>
              <a:spcBef>
                <a:spcPts val="0"/>
              </a:spcBef>
              <a:spcAft>
                <a:spcPts val="0"/>
              </a:spcAft>
              <a:buClr>
                <a:schemeClr val="dk1"/>
              </a:buClr>
              <a:buSzPts val="3600"/>
              <a:buNone/>
              <a:defRPr b="1" sz="3600">
                <a:solidFill>
                  <a:schemeClr val="dk1"/>
                </a:solidFill>
              </a:defRPr>
            </a:lvl2pPr>
            <a:lvl3pPr lvl="2" algn="ctr">
              <a:lnSpc>
                <a:spcPct val="100000"/>
              </a:lnSpc>
              <a:spcBef>
                <a:spcPts val="0"/>
              </a:spcBef>
              <a:spcAft>
                <a:spcPts val="0"/>
              </a:spcAft>
              <a:buClr>
                <a:schemeClr val="dk1"/>
              </a:buClr>
              <a:buSzPts val="3600"/>
              <a:buNone/>
              <a:defRPr b="1" sz="3600">
                <a:solidFill>
                  <a:schemeClr val="dk1"/>
                </a:solidFill>
              </a:defRPr>
            </a:lvl3pPr>
            <a:lvl4pPr lvl="3" algn="ctr">
              <a:lnSpc>
                <a:spcPct val="100000"/>
              </a:lnSpc>
              <a:spcBef>
                <a:spcPts val="0"/>
              </a:spcBef>
              <a:spcAft>
                <a:spcPts val="0"/>
              </a:spcAft>
              <a:buClr>
                <a:schemeClr val="dk1"/>
              </a:buClr>
              <a:buSzPts val="3600"/>
              <a:buNone/>
              <a:defRPr b="1" sz="3600">
                <a:solidFill>
                  <a:schemeClr val="dk1"/>
                </a:solidFill>
              </a:defRPr>
            </a:lvl4pPr>
            <a:lvl5pPr lvl="4" algn="ctr">
              <a:lnSpc>
                <a:spcPct val="100000"/>
              </a:lnSpc>
              <a:spcBef>
                <a:spcPts val="0"/>
              </a:spcBef>
              <a:spcAft>
                <a:spcPts val="0"/>
              </a:spcAft>
              <a:buClr>
                <a:schemeClr val="dk1"/>
              </a:buClr>
              <a:buSzPts val="3600"/>
              <a:buNone/>
              <a:defRPr b="1" sz="3600">
                <a:solidFill>
                  <a:schemeClr val="dk1"/>
                </a:solidFill>
              </a:defRPr>
            </a:lvl5pPr>
            <a:lvl6pPr lvl="5" algn="ctr">
              <a:lnSpc>
                <a:spcPct val="100000"/>
              </a:lnSpc>
              <a:spcBef>
                <a:spcPts val="0"/>
              </a:spcBef>
              <a:spcAft>
                <a:spcPts val="0"/>
              </a:spcAft>
              <a:buClr>
                <a:schemeClr val="dk1"/>
              </a:buClr>
              <a:buSzPts val="3600"/>
              <a:buNone/>
              <a:defRPr b="1" sz="3600">
                <a:solidFill>
                  <a:schemeClr val="dk1"/>
                </a:solidFill>
              </a:defRPr>
            </a:lvl6pPr>
            <a:lvl7pPr lvl="6" algn="ctr">
              <a:lnSpc>
                <a:spcPct val="100000"/>
              </a:lnSpc>
              <a:spcBef>
                <a:spcPts val="0"/>
              </a:spcBef>
              <a:spcAft>
                <a:spcPts val="0"/>
              </a:spcAft>
              <a:buClr>
                <a:schemeClr val="dk1"/>
              </a:buClr>
              <a:buSzPts val="3600"/>
              <a:buNone/>
              <a:defRPr b="1" sz="3600">
                <a:solidFill>
                  <a:schemeClr val="dk1"/>
                </a:solidFill>
              </a:defRPr>
            </a:lvl7pPr>
            <a:lvl8pPr lvl="7" algn="ctr">
              <a:lnSpc>
                <a:spcPct val="100000"/>
              </a:lnSpc>
              <a:spcBef>
                <a:spcPts val="0"/>
              </a:spcBef>
              <a:spcAft>
                <a:spcPts val="0"/>
              </a:spcAft>
              <a:buClr>
                <a:schemeClr val="dk1"/>
              </a:buClr>
              <a:buSzPts val="3600"/>
              <a:buNone/>
              <a:defRPr b="1" sz="3600">
                <a:solidFill>
                  <a:schemeClr val="dk1"/>
                </a:solidFill>
              </a:defRPr>
            </a:lvl8pPr>
            <a:lvl9pPr lvl="8" algn="ctr">
              <a:lnSpc>
                <a:spcPct val="100000"/>
              </a:lnSpc>
              <a:spcBef>
                <a:spcPts val="0"/>
              </a:spcBef>
              <a:spcAft>
                <a:spcPts val="0"/>
              </a:spcAft>
              <a:buClr>
                <a:schemeClr val="dk1"/>
              </a:buClr>
              <a:buSzPts val="3600"/>
              <a:buNone/>
              <a:defRPr b="1" sz="3600">
                <a:solidFill>
                  <a:schemeClr val="dk1"/>
                </a:solidFill>
              </a:defRPr>
            </a:lvl9pPr>
          </a:lstStyle>
          <a:p/>
        </p:txBody>
      </p:sp>
      <p:sp>
        <p:nvSpPr>
          <p:cNvPr id="68" name="Google Shape;68;p14"/>
          <p:cNvSpPr txBox="1"/>
          <p:nvPr>
            <p:ph idx="1" type="body"/>
          </p:nvPr>
        </p:nvSpPr>
        <p:spPr>
          <a:xfrm>
            <a:off x="1128750" y="2225463"/>
            <a:ext cx="6886500" cy="2197200"/>
          </a:xfrm>
          <a:prstGeom prst="rect">
            <a:avLst/>
          </a:prstGeom>
          <a:noFill/>
        </p:spPr>
        <p:txBody>
          <a:bodyPr anchorCtr="0" anchor="t" bIns="91425" lIns="91425" spcFirstLastPara="1" rIns="91425" wrap="square" tIns="91425">
            <a:noAutofit/>
          </a:bodyPr>
          <a:lstStyle>
            <a:lvl1pPr indent="-330200" lvl="0" marL="457200" algn="ctr">
              <a:lnSpc>
                <a:spcPct val="115000"/>
              </a:lnSpc>
              <a:spcBef>
                <a:spcPts val="0"/>
              </a:spcBef>
              <a:spcAft>
                <a:spcPts val="0"/>
              </a:spcAft>
              <a:buClr>
                <a:schemeClr val="dk2"/>
              </a:buClr>
              <a:buSzPts val="1600"/>
              <a:buChar char="●"/>
              <a:defRPr sz="1600">
                <a:solidFill>
                  <a:schemeClr val="dk2"/>
                </a:solidFill>
              </a:defRPr>
            </a:lvl1pPr>
            <a:lvl2pPr indent="-317500" lvl="1" marL="914400" algn="ctr">
              <a:lnSpc>
                <a:spcPct val="115000"/>
              </a:lnSpc>
              <a:spcBef>
                <a:spcPts val="1600"/>
              </a:spcBef>
              <a:spcAft>
                <a:spcPts val="0"/>
              </a:spcAft>
              <a:buClr>
                <a:schemeClr val="dk2"/>
              </a:buClr>
              <a:buSzPts val="1400"/>
              <a:buChar char="○"/>
              <a:defRPr sz="1400">
                <a:solidFill>
                  <a:schemeClr val="dk2"/>
                </a:solidFill>
              </a:defRPr>
            </a:lvl2pPr>
            <a:lvl3pPr indent="-317500" lvl="2" marL="1371600" algn="ctr">
              <a:lnSpc>
                <a:spcPct val="115000"/>
              </a:lnSpc>
              <a:spcBef>
                <a:spcPts val="1600"/>
              </a:spcBef>
              <a:spcAft>
                <a:spcPts val="0"/>
              </a:spcAft>
              <a:buClr>
                <a:schemeClr val="dk2"/>
              </a:buClr>
              <a:buSzPts val="1400"/>
              <a:buChar char="■"/>
              <a:defRPr sz="1400">
                <a:solidFill>
                  <a:schemeClr val="dk2"/>
                </a:solidFill>
              </a:defRPr>
            </a:lvl3pPr>
            <a:lvl4pPr indent="-317500" lvl="3" marL="1828800" algn="ctr">
              <a:lnSpc>
                <a:spcPct val="115000"/>
              </a:lnSpc>
              <a:spcBef>
                <a:spcPts val="1600"/>
              </a:spcBef>
              <a:spcAft>
                <a:spcPts val="0"/>
              </a:spcAft>
              <a:buClr>
                <a:schemeClr val="dk2"/>
              </a:buClr>
              <a:buSzPts val="1400"/>
              <a:buChar char="●"/>
              <a:defRPr sz="1400">
                <a:solidFill>
                  <a:schemeClr val="dk2"/>
                </a:solidFill>
              </a:defRPr>
            </a:lvl4pPr>
            <a:lvl5pPr indent="-317500" lvl="4" marL="2286000" algn="ctr">
              <a:lnSpc>
                <a:spcPct val="115000"/>
              </a:lnSpc>
              <a:spcBef>
                <a:spcPts val="1600"/>
              </a:spcBef>
              <a:spcAft>
                <a:spcPts val="0"/>
              </a:spcAft>
              <a:buClr>
                <a:schemeClr val="dk2"/>
              </a:buClr>
              <a:buSzPts val="1400"/>
              <a:buChar char="○"/>
              <a:defRPr sz="1400">
                <a:solidFill>
                  <a:schemeClr val="dk2"/>
                </a:solidFill>
              </a:defRPr>
            </a:lvl5pPr>
            <a:lvl6pPr indent="-317500" lvl="5" marL="2743200" algn="ctr">
              <a:lnSpc>
                <a:spcPct val="115000"/>
              </a:lnSpc>
              <a:spcBef>
                <a:spcPts val="1600"/>
              </a:spcBef>
              <a:spcAft>
                <a:spcPts val="0"/>
              </a:spcAft>
              <a:buClr>
                <a:schemeClr val="dk2"/>
              </a:buClr>
              <a:buSzPts val="1400"/>
              <a:buChar char="■"/>
              <a:defRPr sz="1400">
                <a:solidFill>
                  <a:schemeClr val="dk2"/>
                </a:solidFill>
              </a:defRPr>
            </a:lvl6pPr>
            <a:lvl7pPr indent="-317500" lvl="6" marL="3200400" algn="ctr">
              <a:lnSpc>
                <a:spcPct val="115000"/>
              </a:lnSpc>
              <a:spcBef>
                <a:spcPts val="1600"/>
              </a:spcBef>
              <a:spcAft>
                <a:spcPts val="0"/>
              </a:spcAft>
              <a:buClr>
                <a:schemeClr val="dk2"/>
              </a:buClr>
              <a:buSzPts val="1400"/>
              <a:buChar char="●"/>
              <a:defRPr sz="1400">
                <a:solidFill>
                  <a:schemeClr val="dk2"/>
                </a:solidFill>
              </a:defRPr>
            </a:lvl7pPr>
            <a:lvl8pPr indent="-317500" lvl="7" marL="3657600" algn="ctr">
              <a:lnSpc>
                <a:spcPct val="115000"/>
              </a:lnSpc>
              <a:spcBef>
                <a:spcPts val="1600"/>
              </a:spcBef>
              <a:spcAft>
                <a:spcPts val="0"/>
              </a:spcAft>
              <a:buClr>
                <a:schemeClr val="dk2"/>
              </a:buClr>
              <a:buSzPts val="1400"/>
              <a:buChar char="○"/>
              <a:defRPr sz="1400">
                <a:solidFill>
                  <a:schemeClr val="dk2"/>
                </a:solidFill>
              </a:defRPr>
            </a:lvl8pPr>
            <a:lvl9pPr indent="-317500" lvl="8" marL="4114800" algn="ctr">
              <a:lnSpc>
                <a:spcPct val="115000"/>
              </a:lnSpc>
              <a:spcBef>
                <a:spcPts val="1600"/>
              </a:spcBef>
              <a:spcAft>
                <a:spcPts val="1600"/>
              </a:spcAft>
              <a:buClr>
                <a:schemeClr val="dk2"/>
              </a:buClr>
              <a:buSzPts val="1400"/>
              <a:buChar char="■"/>
              <a:defRPr sz="1400">
                <a:solidFill>
                  <a:schemeClr val="dk2"/>
                </a:solidFill>
              </a:defRPr>
            </a:lvl9pPr>
          </a:lstStyle>
          <a:p/>
        </p:txBody>
      </p:sp>
      <p:sp>
        <p:nvSpPr>
          <p:cNvPr id="69" name="Google Shape;69;p14"/>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lt1"/>
                </a:solidFill>
              </a:defRPr>
            </a:lvl1pPr>
            <a:lvl2pPr lvl="1" algn="r">
              <a:lnSpc>
                <a:spcPct val="100000"/>
              </a:lnSpc>
              <a:spcAft>
                <a:spcPts val="0"/>
              </a:spcAft>
              <a:buNone/>
              <a:defRPr sz="1000">
                <a:solidFill>
                  <a:schemeClr val="lt1"/>
                </a:solidFill>
              </a:defRPr>
            </a:lvl2pPr>
            <a:lvl3pPr lvl="2" algn="r">
              <a:lnSpc>
                <a:spcPct val="100000"/>
              </a:lnSpc>
              <a:spcAft>
                <a:spcPts val="0"/>
              </a:spcAft>
              <a:buNone/>
              <a:defRPr sz="1000">
                <a:solidFill>
                  <a:schemeClr val="lt1"/>
                </a:solidFill>
              </a:defRPr>
            </a:lvl3pPr>
            <a:lvl4pPr lvl="3" algn="r">
              <a:lnSpc>
                <a:spcPct val="100000"/>
              </a:lnSpc>
              <a:spcAft>
                <a:spcPts val="0"/>
              </a:spcAft>
              <a:buNone/>
              <a:defRPr sz="1000">
                <a:solidFill>
                  <a:schemeClr val="lt1"/>
                </a:solidFill>
              </a:defRPr>
            </a:lvl4pPr>
            <a:lvl5pPr lvl="4" algn="r">
              <a:lnSpc>
                <a:spcPct val="100000"/>
              </a:lnSpc>
              <a:spcAft>
                <a:spcPts val="0"/>
              </a:spcAft>
              <a:buNone/>
              <a:defRPr sz="1000">
                <a:solidFill>
                  <a:schemeClr val="lt1"/>
                </a:solidFill>
              </a:defRPr>
            </a:lvl5pPr>
            <a:lvl6pPr lvl="5" algn="r">
              <a:lnSpc>
                <a:spcPct val="100000"/>
              </a:lnSpc>
              <a:spcAft>
                <a:spcPts val="0"/>
              </a:spcAft>
              <a:buNone/>
              <a:defRPr sz="1000">
                <a:solidFill>
                  <a:schemeClr val="lt1"/>
                </a:solidFill>
              </a:defRPr>
            </a:lvl6pPr>
            <a:lvl7pPr lvl="6" algn="r">
              <a:lnSpc>
                <a:spcPct val="100000"/>
              </a:lnSpc>
              <a:spcAft>
                <a:spcPts val="0"/>
              </a:spcAft>
              <a:buNone/>
              <a:defRPr sz="1000">
                <a:solidFill>
                  <a:schemeClr val="lt1"/>
                </a:solidFill>
              </a:defRPr>
            </a:lvl7pPr>
            <a:lvl8pPr lvl="7" algn="r">
              <a:lnSpc>
                <a:spcPct val="100000"/>
              </a:lnSpc>
              <a:spcAft>
                <a:spcPts val="0"/>
              </a:spcAft>
              <a:buNone/>
              <a:defRPr sz="1000">
                <a:solidFill>
                  <a:schemeClr val="lt1"/>
                </a:solidFill>
              </a:defRPr>
            </a:lvl8pPr>
            <a:lvl9pPr lvl="8" algn="r">
              <a:lnSpc>
                <a:spcPct val="100000"/>
              </a:lnSpc>
              <a:spcAft>
                <a:spcPts val="0"/>
              </a:spcAft>
              <a:buNone/>
              <a:defRPr sz="1000">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5">
  <p:cSld name="AUTOLAYOUT_6">
    <p:bg>
      <p:bgPr>
        <a:solidFill>
          <a:srgbClr val="FFFFFF"/>
        </a:solidFill>
      </p:bgPr>
    </p:bg>
    <p:spTree>
      <p:nvGrpSpPr>
        <p:cNvPr id="70" name="Shape 70"/>
        <p:cNvGrpSpPr/>
        <p:nvPr/>
      </p:nvGrpSpPr>
      <p:grpSpPr>
        <a:xfrm>
          <a:off x="0" y="0"/>
          <a:ext cx="0" cy="0"/>
          <a:chOff x="0" y="0"/>
          <a:chExt cx="0" cy="0"/>
        </a:xfrm>
      </p:grpSpPr>
      <p:sp>
        <p:nvSpPr>
          <p:cNvPr id="71" name="Google Shape;71;p15"/>
          <p:cNvSpPr/>
          <p:nvPr/>
        </p:nvSpPr>
        <p:spPr>
          <a:xfrm>
            <a:off x="0" y="0"/>
            <a:ext cx="9144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2" name="Google Shape;72;p15"/>
          <p:cNvGrpSpPr/>
          <p:nvPr/>
        </p:nvGrpSpPr>
        <p:grpSpPr>
          <a:xfrm>
            <a:off x="2105247" y="1"/>
            <a:ext cx="7038765" cy="5138761"/>
            <a:chOff x="3388636" y="43347"/>
            <a:chExt cx="5755327" cy="4201767"/>
          </a:xfrm>
        </p:grpSpPr>
        <p:sp>
          <p:nvSpPr>
            <p:cNvPr id="73" name="Google Shape;73;p15"/>
            <p:cNvSpPr/>
            <p:nvPr/>
          </p:nvSpPr>
          <p:spPr>
            <a:xfrm>
              <a:off x="3837147" y="1754163"/>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5"/>
            <p:cNvSpPr/>
            <p:nvPr/>
          </p:nvSpPr>
          <p:spPr>
            <a:xfrm>
              <a:off x="4285658" y="1754163"/>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15"/>
            <p:cNvSpPr/>
            <p:nvPr/>
          </p:nvSpPr>
          <p:spPr>
            <a:xfrm>
              <a:off x="4734169" y="1754163"/>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5"/>
            <p:cNvSpPr/>
            <p:nvPr/>
          </p:nvSpPr>
          <p:spPr>
            <a:xfrm>
              <a:off x="5182681" y="1754163"/>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15"/>
            <p:cNvSpPr/>
            <p:nvPr/>
          </p:nvSpPr>
          <p:spPr>
            <a:xfrm>
              <a:off x="5631192" y="1754163"/>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5"/>
            <p:cNvSpPr/>
            <p:nvPr/>
          </p:nvSpPr>
          <p:spPr>
            <a:xfrm>
              <a:off x="6079703" y="1754163"/>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5"/>
            <p:cNvSpPr/>
            <p:nvPr/>
          </p:nvSpPr>
          <p:spPr>
            <a:xfrm>
              <a:off x="6528215" y="1754163"/>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5"/>
            <p:cNvSpPr/>
            <p:nvPr/>
          </p:nvSpPr>
          <p:spPr>
            <a:xfrm>
              <a:off x="6976726" y="1754163"/>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15"/>
            <p:cNvSpPr/>
            <p:nvPr/>
          </p:nvSpPr>
          <p:spPr>
            <a:xfrm>
              <a:off x="7425229" y="1754163"/>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5"/>
            <p:cNvSpPr/>
            <p:nvPr/>
          </p:nvSpPr>
          <p:spPr>
            <a:xfrm>
              <a:off x="7873740" y="1754163"/>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5"/>
            <p:cNvSpPr/>
            <p:nvPr/>
          </p:nvSpPr>
          <p:spPr>
            <a:xfrm>
              <a:off x="8322251" y="1754163"/>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5"/>
            <p:cNvSpPr/>
            <p:nvPr/>
          </p:nvSpPr>
          <p:spPr>
            <a:xfrm>
              <a:off x="8770763" y="1754163"/>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5"/>
            <p:cNvSpPr/>
            <p:nvPr/>
          </p:nvSpPr>
          <p:spPr>
            <a:xfrm>
              <a:off x="3837147" y="1326459"/>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5"/>
            <p:cNvSpPr/>
            <p:nvPr/>
          </p:nvSpPr>
          <p:spPr>
            <a:xfrm>
              <a:off x="4285658" y="1326459"/>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5"/>
            <p:cNvSpPr/>
            <p:nvPr/>
          </p:nvSpPr>
          <p:spPr>
            <a:xfrm>
              <a:off x="4734169" y="1326459"/>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5"/>
            <p:cNvSpPr/>
            <p:nvPr/>
          </p:nvSpPr>
          <p:spPr>
            <a:xfrm>
              <a:off x="5182681" y="1326459"/>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5"/>
            <p:cNvSpPr/>
            <p:nvPr/>
          </p:nvSpPr>
          <p:spPr>
            <a:xfrm>
              <a:off x="5631192" y="1326459"/>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5"/>
            <p:cNvSpPr/>
            <p:nvPr/>
          </p:nvSpPr>
          <p:spPr>
            <a:xfrm>
              <a:off x="6079703" y="1326459"/>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5"/>
            <p:cNvSpPr/>
            <p:nvPr/>
          </p:nvSpPr>
          <p:spPr>
            <a:xfrm>
              <a:off x="6528215" y="1326459"/>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5"/>
            <p:cNvSpPr/>
            <p:nvPr/>
          </p:nvSpPr>
          <p:spPr>
            <a:xfrm>
              <a:off x="6976726" y="1326459"/>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5"/>
            <p:cNvSpPr/>
            <p:nvPr/>
          </p:nvSpPr>
          <p:spPr>
            <a:xfrm>
              <a:off x="7425229" y="1326459"/>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15"/>
            <p:cNvSpPr/>
            <p:nvPr/>
          </p:nvSpPr>
          <p:spPr>
            <a:xfrm>
              <a:off x="7873740" y="1326459"/>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5"/>
            <p:cNvSpPr/>
            <p:nvPr/>
          </p:nvSpPr>
          <p:spPr>
            <a:xfrm>
              <a:off x="8322251" y="1326459"/>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5"/>
            <p:cNvSpPr/>
            <p:nvPr/>
          </p:nvSpPr>
          <p:spPr>
            <a:xfrm>
              <a:off x="8770763" y="1326459"/>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5"/>
            <p:cNvSpPr/>
            <p:nvPr/>
          </p:nvSpPr>
          <p:spPr>
            <a:xfrm>
              <a:off x="3837147" y="898755"/>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5"/>
            <p:cNvSpPr/>
            <p:nvPr/>
          </p:nvSpPr>
          <p:spPr>
            <a:xfrm>
              <a:off x="4285658" y="898755"/>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5"/>
            <p:cNvSpPr/>
            <p:nvPr/>
          </p:nvSpPr>
          <p:spPr>
            <a:xfrm>
              <a:off x="4734169" y="898755"/>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5"/>
            <p:cNvSpPr/>
            <p:nvPr/>
          </p:nvSpPr>
          <p:spPr>
            <a:xfrm>
              <a:off x="5182681" y="898755"/>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5"/>
            <p:cNvSpPr/>
            <p:nvPr/>
          </p:nvSpPr>
          <p:spPr>
            <a:xfrm>
              <a:off x="5631192" y="898755"/>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5"/>
            <p:cNvSpPr/>
            <p:nvPr/>
          </p:nvSpPr>
          <p:spPr>
            <a:xfrm>
              <a:off x="6079703" y="898755"/>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5"/>
            <p:cNvSpPr/>
            <p:nvPr/>
          </p:nvSpPr>
          <p:spPr>
            <a:xfrm>
              <a:off x="6528215" y="898755"/>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5"/>
            <p:cNvSpPr/>
            <p:nvPr/>
          </p:nvSpPr>
          <p:spPr>
            <a:xfrm>
              <a:off x="6976726" y="898755"/>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5"/>
            <p:cNvSpPr/>
            <p:nvPr/>
          </p:nvSpPr>
          <p:spPr>
            <a:xfrm>
              <a:off x="7425229" y="898755"/>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5"/>
            <p:cNvSpPr/>
            <p:nvPr/>
          </p:nvSpPr>
          <p:spPr>
            <a:xfrm>
              <a:off x="7873740" y="898755"/>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5"/>
            <p:cNvSpPr/>
            <p:nvPr/>
          </p:nvSpPr>
          <p:spPr>
            <a:xfrm>
              <a:off x="8322251" y="898755"/>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5"/>
            <p:cNvSpPr/>
            <p:nvPr/>
          </p:nvSpPr>
          <p:spPr>
            <a:xfrm>
              <a:off x="8770763" y="898755"/>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5"/>
            <p:cNvSpPr/>
            <p:nvPr/>
          </p:nvSpPr>
          <p:spPr>
            <a:xfrm>
              <a:off x="3388636" y="471051"/>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5"/>
            <p:cNvSpPr/>
            <p:nvPr/>
          </p:nvSpPr>
          <p:spPr>
            <a:xfrm>
              <a:off x="3837147" y="471051"/>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5"/>
            <p:cNvSpPr/>
            <p:nvPr/>
          </p:nvSpPr>
          <p:spPr>
            <a:xfrm>
              <a:off x="4285658" y="471051"/>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5"/>
            <p:cNvSpPr/>
            <p:nvPr/>
          </p:nvSpPr>
          <p:spPr>
            <a:xfrm>
              <a:off x="4734169" y="471051"/>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5"/>
            <p:cNvSpPr/>
            <p:nvPr/>
          </p:nvSpPr>
          <p:spPr>
            <a:xfrm>
              <a:off x="5182681" y="471051"/>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5"/>
            <p:cNvSpPr/>
            <p:nvPr/>
          </p:nvSpPr>
          <p:spPr>
            <a:xfrm>
              <a:off x="5631192" y="471051"/>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5"/>
            <p:cNvSpPr/>
            <p:nvPr/>
          </p:nvSpPr>
          <p:spPr>
            <a:xfrm>
              <a:off x="6079703" y="471051"/>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5"/>
            <p:cNvSpPr/>
            <p:nvPr/>
          </p:nvSpPr>
          <p:spPr>
            <a:xfrm>
              <a:off x="6528215" y="471051"/>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5"/>
            <p:cNvSpPr/>
            <p:nvPr/>
          </p:nvSpPr>
          <p:spPr>
            <a:xfrm>
              <a:off x="6976726" y="471051"/>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5"/>
            <p:cNvSpPr/>
            <p:nvPr/>
          </p:nvSpPr>
          <p:spPr>
            <a:xfrm>
              <a:off x="7425229" y="471051"/>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5"/>
            <p:cNvSpPr/>
            <p:nvPr/>
          </p:nvSpPr>
          <p:spPr>
            <a:xfrm>
              <a:off x="7873740" y="471051"/>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5"/>
            <p:cNvSpPr/>
            <p:nvPr/>
          </p:nvSpPr>
          <p:spPr>
            <a:xfrm>
              <a:off x="8322251" y="471051"/>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5"/>
            <p:cNvSpPr/>
            <p:nvPr/>
          </p:nvSpPr>
          <p:spPr>
            <a:xfrm>
              <a:off x="8770763" y="471051"/>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5"/>
            <p:cNvSpPr/>
            <p:nvPr/>
          </p:nvSpPr>
          <p:spPr>
            <a:xfrm>
              <a:off x="3388636" y="43347"/>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5"/>
            <p:cNvSpPr/>
            <p:nvPr/>
          </p:nvSpPr>
          <p:spPr>
            <a:xfrm>
              <a:off x="3837147" y="43347"/>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5"/>
            <p:cNvSpPr/>
            <p:nvPr/>
          </p:nvSpPr>
          <p:spPr>
            <a:xfrm>
              <a:off x="4285658" y="43347"/>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5"/>
            <p:cNvSpPr/>
            <p:nvPr/>
          </p:nvSpPr>
          <p:spPr>
            <a:xfrm>
              <a:off x="4734169" y="43360"/>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5"/>
            <p:cNvSpPr/>
            <p:nvPr/>
          </p:nvSpPr>
          <p:spPr>
            <a:xfrm>
              <a:off x="5182681" y="43347"/>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5"/>
            <p:cNvSpPr/>
            <p:nvPr/>
          </p:nvSpPr>
          <p:spPr>
            <a:xfrm>
              <a:off x="5631192" y="43347"/>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5"/>
            <p:cNvSpPr/>
            <p:nvPr/>
          </p:nvSpPr>
          <p:spPr>
            <a:xfrm>
              <a:off x="6079703" y="43347"/>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5"/>
            <p:cNvSpPr/>
            <p:nvPr/>
          </p:nvSpPr>
          <p:spPr>
            <a:xfrm>
              <a:off x="6528215" y="43347"/>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5"/>
            <p:cNvSpPr/>
            <p:nvPr/>
          </p:nvSpPr>
          <p:spPr>
            <a:xfrm>
              <a:off x="6976726" y="43347"/>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5"/>
            <p:cNvSpPr/>
            <p:nvPr/>
          </p:nvSpPr>
          <p:spPr>
            <a:xfrm>
              <a:off x="7425229" y="43347"/>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5"/>
            <p:cNvSpPr/>
            <p:nvPr/>
          </p:nvSpPr>
          <p:spPr>
            <a:xfrm>
              <a:off x="7873740" y="43347"/>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5"/>
            <p:cNvSpPr/>
            <p:nvPr/>
          </p:nvSpPr>
          <p:spPr>
            <a:xfrm>
              <a:off x="8322251" y="43347"/>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15"/>
            <p:cNvSpPr/>
            <p:nvPr/>
          </p:nvSpPr>
          <p:spPr>
            <a:xfrm>
              <a:off x="8770763" y="43347"/>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5"/>
            <p:cNvSpPr/>
            <p:nvPr/>
          </p:nvSpPr>
          <p:spPr>
            <a:xfrm>
              <a:off x="3837147" y="3871914"/>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5"/>
            <p:cNvSpPr/>
            <p:nvPr/>
          </p:nvSpPr>
          <p:spPr>
            <a:xfrm>
              <a:off x="4285658" y="3871914"/>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5"/>
            <p:cNvSpPr/>
            <p:nvPr/>
          </p:nvSpPr>
          <p:spPr>
            <a:xfrm>
              <a:off x="4734169" y="3871914"/>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5"/>
            <p:cNvSpPr/>
            <p:nvPr/>
          </p:nvSpPr>
          <p:spPr>
            <a:xfrm>
              <a:off x="5182681" y="3871914"/>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5"/>
            <p:cNvSpPr/>
            <p:nvPr/>
          </p:nvSpPr>
          <p:spPr>
            <a:xfrm>
              <a:off x="5631192" y="3871914"/>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5"/>
            <p:cNvSpPr/>
            <p:nvPr/>
          </p:nvSpPr>
          <p:spPr>
            <a:xfrm>
              <a:off x="6079703" y="3871914"/>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5"/>
            <p:cNvSpPr/>
            <p:nvPr/>
          </p:nvSpPr>
          <p:spPr>
            <a:xfrm>
              <a:off x="6528215" y="3871914"/>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5"/>
            <p:cNvSpPr/>
            <p:nvPr/>
          </p:nvSpPr>
          <p:spPr>
            <a:xfrm>
              <a:off x="6976726" y="3871914"/>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5"/>
            <p:cNvSpPr/>
            <p:nvPr/>
          </p:nvSpPr>
          <p:spPr>
            <a:xfrm>
              <a:off x="7425229" y="3871914"/>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5"/>
            <p:cNvSpPr/>
            <p:nvPr/>
          </p:nvSpPr>
          <p:spPr>
            <a:xfrm>
              <a:off x="7873740" y="3871914"/>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5"/>
            <p:cNvSpPr/>
            <p:nvPr/>
          </p:nvSpPr>
          <p:spPr>
            <a:xfrm>
              <a:off x="8322251" y="3871914"/>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5"/>
            <p:cNvSpPr/>
            <p:nvPr/>
          </p:nvSpPr>
          <p:spPr>
            <a:xfrm>
              <a:off x="8770763" y="3871914"/>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5"/>
            <p:cNvSpPr/>
            <p:nvPr/>
          </p:nvSpPr>
          <p:spPr>
            <a:xfrm>
              <a:off x="3837147" y="3444210"/>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5"/>
            <p:cNvSpPr/>
            <p:nvPr/>
          </p:nvSpPr>
          <p:spPr>
            <a:xfrm>
              <a:off x="4285658" y="3444210"/>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5"/>
            <p:cNvSpPr/>
            <p:nvPr/>
          </p:nvSpPr>
          <p:spPr>
            <a:xfrm>
              <a:off x="4734169" y="3444210"/>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5"/>
            <p:cNvSpPr/>
            <p:nvPr/>
          </p:nvSpPr>
          <p:spPr>
            <a:xfrm>
              <a:off x="5182681" y="3444210"/>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5"/>
            <p:cNvSpPr/>
            <p:nvPr/>
          </p:nvSpPr>
          <p:spPr>
            <a:xfrm>
              <a:off x="5631192" y="3444210"/>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5"/>
            <p:cNvSpPr/>
            <p:nvPr/>
          </p:nvSpPr>
          <p:spPr>
            <a:xfrm>
              <a:off x="6079703" y="3444210"/>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5"/>
            <p:cNvSpPr/>
            <p:nvPr/>
          </p:nvSpPr>
          <p:spPr>
            <a:xfrm>
              <a:off x="6528215" y="3444210"/>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5"/>
            <p:cNvSpPr/>
            <p:nvPr/>
          </p:nvSpPr>
          <p:spPr>
            <a:xfrm>
              <a:off x="6976726" y="3444210"/>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5"/>
            <p:cNvSpPr/>
            <p:nvPr/>
          </p:nvSpPr>
          <p:spPr>
            <a:xfrm>
              <a:off x="7425229" y="3444210"/>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5"/>
            <p:cNvSpPr/>
            <p:nvPr/>
          </p:nvSpPr>
          <p:spPr>
            <a:xfrm>
              <a:off x="7873740" y="3444210"/>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5"/>
            <p:cNvSpPr/>
            <p:nvPr/>
          </p:nvSpPr>
          <p:spPr>
            <a:xfrm>
              <a:off x="8322251" y="3444210"/>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5"/>
            <p:cNvSpPr/>
            <p:nvPr/>
          </p:nvSpPr>
          <p:spPr>
            <a:xfrm>
              <a:off x="8770763" y="3444210"/>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5"/>
            <p:cNvSpPr/>
            <p:nvPr/>
          </p:nvSpPr>
          <p:spPr>
            <a:xfrm>
              <a:off x="3837147" y="3016506"/>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5"/>
            <p:cNvSpPr/>
            <p:nvPr/>
          </p:nvSpPr>
          <p:spPr>
            <a:xfrm>
              <a:off x="4285658" y="3016506"/>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5"/>
            <p:cNvSpPr/>
            <p:nvPr/>
          </p:nvSpPr>
          <p:spPr>
            <a:xfrm>
              <a:off x="4734169" y="3016506"/>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5"/>
            <p:cNvSpPr/>
            <p:nvPr/>
          </p:nvSpPr>
          <p:spPr>
            <a:xfrm>
              <a:off x="5182681" y="3016506"/>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5"/>
            <p:cNvSpPr/>
            <p:nvPr/>
          </p:nvSpPr>
          <p:spPr>
            <a:xfrm>
              <a:off x="5631192" y="3016506"/>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5"/>
            <p:cNvSpPr/>
            <p:nvPr/>
          </p:nvSpPr>
          <p:spPr>
            <a:xfrm>
              <a:off x="6079703" y="3016506"/>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5"/>
            <p:cNvSpPr/>
            <p:nvPr/>
          </p:nvSpPr>
          <p:spPr>
            <a:xfrm>
              <a:off x="6528215" y="3016506"/>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5"/>
            <p:cNvSpPr/>
            <p:nvPr/>
          </p:nvSpPr>
          <p:spPr>
            <a:xfrm>
              <a:off x="6976726" y="3016506"/>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5"/>
            <p:cNvSpPr/>
            <p:nvPr/>
          </p:nvSpPr>
          <p:spPr>
            <a:xfrm>
              <a:off x="7425229" y="3016506"/>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5"/>
            <p:cNvSpPr/>
            <p:nvPr/>
          </p:nvSpPr>
          <p:spPr>
            <a:xfrm>
              <a:off x="7873740" y="3016506"/>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5"/>
            <p:cNvSpPr/>
            <p:nvPr/>
          </p:nvSpPr>
          <p:spPr>
            <a:xfrm>
              <a:off x="8322251" y="3016506"/>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5"/>
            <p:cNvSpPr/>
            <p:nvPr/>
          </p:nvSpPr>
          <p:spPr>
            <a:xfrm>
              <a:off x="8770763" y="3016506"/>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5"/>
            <p:cNvSpPr/>
            <p:nvPr/>
          </p:nvSpPr>
          <p:spPr>
            <a:xfrm>
              <a:off x="3837147" y="2588802"/>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5"/>
            <p:cNvSpPr/>
            <p:nvPr/>
          </p:nvSpPr>
          <p:spPr>
            <a:xfrm>
              <a:off x="4285658" y="2588802"/>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5"/>
            <p:cNvSpPr/>
            <p:nvPr/>
          </p:nvSpPr>
          <p:spPr>
            <a:xfrm>
              <a:off x="4734169" y="2588802"/>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15"/>
            <p:cNvSpPr/>
            <p:nvPr/>
          </p:nvSpPr>
          <p:spPr>
            <a:xfrm>
              <a:off x="5182681" y="2588802"/>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5"/>
            <p:cNvSpPr/>
            <p:nvPr/>
          </p:nvSpPr>
          <p:spPr>
            <a:xfrm>
              <a:off x="5631192" y="2588802"/>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5"/>
            <p:cNvSpPr/>
            <p:nvPr/>
          </p:nvSpPr>
          <p:spPr>
            <a:xfrm>
              <a:off x="6079703" y="2588802"/>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5"/>
            <p:cNvSpPr/>
            <p:nvPr/>
          </p:nvSpPr>
          <p:spPr>
            <a:xfrm>
              <a:off x="6528215" y="2588802"/>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5"/>
            <p:cNvSpPr/>
            <p:nvPr/>
          </p:nvSpPr>
          <p:spPr>
            <a:xfrm>
              <a:off x="6976726" y="2588802"/>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5"/>
            <p:cNvSpPr/>
            <p:nvPr/>
          </p:nvSpPr>
          <p:spPr>
            <a:xfrm>
              <a:off x="7425229" y="2588802"/>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5"/>
            <p:cNvSpPr/>
            <p:nvPr/>
          </p:nvSpPr>
          <p:spPr>
            <a:xfrm>
              <a:off x="7873740" y="2588802"/>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5"/>
            <p:cNvSpPr/>
            <p:nvPr/>
          </p:nvSpPr>
          <p:spPr>
            <a:xfrm>
              <a:off x="8322251" y="2588802"/>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5"/>
            <p:cNvSpPr/>
            <p:nvPr/>
          </p:nvSpPr>
          <p:spPr>
            <a:xfrm>
              <a:off x="8770763" y="2588802"/>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5"/>
            <p:cNvSpPr/>
            <p:nvPr/>
          </p:nvSpPr>
          <p:spPr>
            <a:xfrm>
              <a:off x="3837147" y="2161098"/>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5"/>
            <p:cNvSpPr/>
            <p:nvPr/>
          </p:nvSpPr>
          <p:spPr>
            <a:xfrm>
              <a:off x="4285658" y="2161098"/>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5"/>
            <p:cNvSpPr/>
            <p:nvPr/>
          </p:nvSpPr>
          <p:spPr>
            <a:xfrm>
              <a:off x="4734169" y="2161098"/>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5"/>
            <p:cNvSpPr/>
            <p:nvPr/>
          </p:nvSpPr>
          <p:spPr>
            <a:xfrm>
              <a:off x="5182681" y="2161098"/>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5"/>
            <p:cNvSpPr/>
            <p:nvPr/>
          </p:nvSpPr>
          <p:spPr>
            <a:xfrm>
              <a:off x="5631192" y="2161098"/>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5"/>
            <p:cNvSpPr/>
            <p:nvPr/>
          </p:nvSpPr>
          <p:spPr>
            <a:xfrm>
              <a:off x="6079703" y="2161098"/>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5"/>
            <p:cNvSpPr/>
            <p:nvPr/>
          </p:nvSpPr>
          <p:spPr>
            <a:xfrm>
              <a:off x="6528215" y="2161098"/>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5"/>
            <p:cNvSpPr/>
            <p:nvPr/>
          </p:nvSpPr>
          <p:spPr>
            <a:xfrm>
              <a:off x="6976726" y="2161098"/>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5"/>
            <p:cNvSpPr/>
            <p:nvPr/>
          </p:nvSpPr>
          <p:spPr>
            <a:xfrm>
              <a:off x="7425229" y="2161098"/>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5"/>
            <p:cNvSpPr/>
            <p:nvPr/>
          </p:nvSpPr>
          <p:spPr>
            <a:xfrm>
              <a:off x="7873740" y="2161098"/>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5"/>
            <p:cNvSpPr/>
            <p:nvPr/>
          </p:nvSpPr>
          <p:spPr>
            <a:xfrm>
              <a:off x="8322251" y="2161098"/>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5"/>
            <p:cNvSpPr/>
            <p:nvPr/>
          </p:nvSpPr>
          <p:spPr>
            <a:xfrm>
              <a:off x="8770763" y="2161098"/>
              <a:ext cx="373200" cy="373200"/>
            </a:xfrm>
            <a:prstGeom prst="ellipse">
              <a:avLst/>
            </a:prstGeom>
            <a:solidFill>
              <a:srgbClr val="DEDEDE">
                <a:alpha val="1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5" name="Google Shape;195;p15"/>
          <p:cNvSpPr/>
          <p:nvPr/>
        </p:nvSpPr>
        <p:spPr>
          <a:xfrm>
            <a:off x="3396590" y="0"/>
            <a:ext cx="3250800" cy="51435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5"/>
          <p:cNvSpPr/>
          <p:nvPr/>
        </p:nvSpPr>
        <p:spPr>
          <a:xfrm>
            <a:off x="0" y="0"/>
            <a:ext cx="3415800" cy="5143500"/>
          </a:xfrm>
          <a:prstGeom prst="rect">
            <a:avLst/>
          </a:prstGeom>
          <a:solidFill>
            <a:schemeClr val="l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15"/>
          <p:cNvSpPr/>
          <p:nvPr/>
        </p:nvSpPr>
        <p:spPr>
          <a:xfrm>
            <a:off x="685175" y="2731725"/>
            <a:ext cx="61200" cy="1455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5"/>
          <p:cNvSpPr txBox="1"/>
          <p:nvPr>
            <p:ph type="ctrTitle"/>
          </p:nvPr>
        </p:nvSpPr>
        <p:spPr>
          <a:xfrm>
            <a:off x="992425" y="2536400"/>
            <a:ext cx="3136800" cy="1884900"/>
          </a:xfrm>
          <a:prstGeom prst="rect">
            <a:avLst/>
          </a:prstGeom>
          <a:noFill/>
        </p:spPr>
        <p:txBody>
          <a:bodyPr anchorCtr="0" anchor="ctr" bIns="91425" lIns="91425" spcFirstLastPara="1" rIns="91425" wrap="square" tIns="91425">
            <a:noAutofit/>
          </a:bodyPr>
          <a:lstStyle>
            <a:lvl1pPr lvl="0" algn="l">
              <a:lnSpc>
                <a:spcPct val="100000"/>
              </a:lnSpc>
              <a:spcBef>
                <a:spcPts val="0"/>
              </a:spcBef>
              <a:spcAft>
                <a:spcPts val="0"/>
              </a:spcAft>
              <a:buClr>
                <a:schemeClr val="dk1"/>
              </a:buClr>
              <a:buSzPts val="3600"/>
              <a:buNone/>
              <a:defRPr b="1" sz="3600">
                <a:solidFill>
                  <a:schemeClr val="dk1"/>
                </a:solidFill>
              </a:defRPr>
            </a:lvl1pPr>
            <a:lvl2pPr lvl="1" algn="l">
              <a:lnSpc>
                <a:spcPct val="100000"/>
              </a:lnSpc>
              <a:spcBef>
                <a:spcPts val="0"/>
              </a:spcBef>
              <a:spcAft>
                <a:spcPts val="0"/>
              </a:spcAft>
              <a:buClr>
                <a:schemeClr val="dk1"/>
              </a:buClr>
              <a:buSzPts val="3600"/>
              <a:buNone/>
              <a:defRPr b="1" sz="3600">
                <a:solidFill>
                  <a:schemeClr val="dk1"/>
                </a:solidFill>
              </a:defRPr>
            </a:lvl2pPr>
            <a:lvl3pPr lvl="2" algn="l">
              <a:lnSpc>
                <a:spcPct val="100000"/>
              </a:lnSpc>
              <a:spcBef>
                <a:spcPts val="0"/>
              </a:spcBef>
              <a:spcAft>
                <a:spcPts val="0"/>
              </a:spcAft>
              <a:buClr>
                <a:schemeClr val="dk1"/>
              </a:buClr>
              <a:buSzPts val="3600"/>
              <a:buNone/>
              <a:defRPr b="1" sz="3600">
                <a:solidFill>
                  <a:schemeClr val="dk1"/>
                </a:solidFill>
              </a:defRPr>
            </a:lvl3pPr>
            <a:lvl4pPr lvl="3" algn="l">
              <a:lnSpc>
                <a:spcPct val="100000"/>
              </a:lnSpc>
              <a:spcBef>
                <a:spcPts val="0"/>
              </a:spcBef>
              <a:spcAft>
                <a:spcPts val="0"/>
              </a:spcAft>
              <a:buClr>
                <a:schemeClr val="dk1"/>
              </a:buClr>
              <a:buSzPts val="3600"/>
              <a:buNone/>
              <a:defRPr b="1" sz="3600">
                <a:solidFill>
                  <a:schemeClr val="dk1"/>
                </a:solidFill>
              </a:defRPr>
            </a:lvl4pPr>
            <a:lvl5pPr lvl="4" algn="l">
              <a:lnSpc>
                <a:spcPct val="100000"/>
              </a:lnSpc>
              <a:spcBef>
                <a:spcPts val="0"/>
              </a:spcBef>
              <a:spcAft>
                <a:spcPts val="0"/>
              </a:spcAft>
              <a:buClr>
                <a:schemeClr val="dk1"/>
              </a:buClr>
              <a:buSzPts val="3600"/>
              <a:buNone/>
              <a:defRPr b="1" sz="3600">
                <a:solidFill>
                  <a:schemeClr val="dk1"/>
                </a:solidFill>
              </a:defRPr>
            </a:lvl5pPr>
            <a:lvl6pPr lvl="5" algn="l">
              <a:lnSpc>
                <a:spcPct val="100000"/>
              </a:lnSpc>
              <a:spcBef>
                <a:spcPts val="0"/>
              </a:spcBef>
              <a:spcAft>
                <a:spcPts val="0"/>
              </a:spcAft>
              <a:buClr>
                <a:schemeClr val="dk1"/>
              </a:buClr>
              <a:buSzPts val="3600"/>
              <a:buNone/>
              <a:defRPr b="1" sz="3600">
                <a:solidFill>
                  <a:schemeClr val="dk1"/>
                </a:solidFill>
              </a:defRPr>
            </a:lvl6pPr>
            <a:lvl7pPr lvl="6" algn="l">
              <a:lnSpc>
                <a:spcPct val="100000"/>
              </a:lnSpc>
              <a:spcBef>
                <a:spcPts val="0"/>
              </a:spcBef>
              <a:spcAft>
                <a:spcPts val="0"/>
              </a:spcAft>
              <a:buClr>
                <a:schemeClr val="dk1"/>
              </a:buClr>
              <a:buSzPts val="3600"/>
              <a:buNone/>
              <a:defRPr b="1" sz="3600">
                <a:solidFill>
                  <a:schemeClr val="dk1"/>
                </a:solidFill>
              </a:defRPr>
            </a:lvl7pPr>
            <a:lvl8pPr lvl="7" algn="l">
              <a:lnSpc>
                <a:spcPct val="100000"/>
              </a:lnSpc>
              <a:spcBef>
                <a:spcPts val="0"/>
              </a:spcBef>
              <a:spcAft>
                <a:spcPts val="0"/>
              </a:spcAft>
              <a:buClr>
                <a:schemeClr val="dk1"/>
              </a:buClr>
              <a:buSzPts val="3600"/>
              <a:buNone/>
              <a:defRPr b="1" sz="3600">
                <a:solidFill>
                  <a:schemeClr val="dk1"/>
                </a:solidFill>
              </a:defRPr>
            </a:lvl8pPr>
            <a:lvl9pPr lvl="8" algn="l">
              <a:lnSpc>
                <a:spcPct val="100000"/>
              </a:lnSpc>
              <a:spcBef>
                <a:spcPts val="0"/>
              </a:spcBef>
              <a:spcAft>
                <a:spcPts val="0"/>
              </a:spcAft>
              <a:buClr>
                <a:schemeClr val="dk1"/>
              </a:buClr>
              <a:buSzPts val="3600"/>
              <a:buNone/>
              <a:defRPr b="1" sz="3600">
                <a:solidFill>
                  <a:schemeClr val="dk1"/>
                </a:solidFill>
              </a:defRPr>
            </a:lvl9pPr>
          </a:lstStyle>
          <a:p/>
        </p:txBody>
      </p:sp>
      <p:sp>
        <p:nvSpPr>
          <p:cNvPr id="199" name="Google Shape;199;p15"/>
          <p:cNvSpPr txBox="1"/>
          <p:nvPr>
            <p:ph idx="12" type="sldNum"/>
          </p:nvPr>
        </p:nvSpPr>
        <p:spPr>
          <a:xfrm>
            <a:off x="8472458" y="4706554"/>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lt1"/>
                </a:solidFill>
              </a:defRPr>
            </a:lvl1pPr>
            <a:lvl2pPr lvl="1" algn="r">
              <a:lnSpc>
                <a:spcPct val="100000"/>
              </a:lnSpc>
              <a:spcAft>
                <a:spcPts val="0"/>
              </a:spcAft>
              <a:buNone/>
              <a:defRPr sz="1000">
                <a:solidFill>
                  <a:schemeClr val="lt1"/>
                </a:solidFill>
              </a:defRPr>
            </a:lvl2pPr>
            <a:lvl3pPr lvl="2" algn="r">
              <a:lnSpc>
                <a:spcPct val="100000"/>
              </a:lnSpc>
              <a:spcAft>
                <a:spcPts val="0"/>
              </a:spcAft>
              <a:buNone/>
              <a:defRPr sz="1000">
                <a:solidFill>
                  <a:schemeClr val="lt1"/>
                </a:solidFill>
              </a:defRPr>
            </a:lvl3pPr>
            <a:lvl4pPr lvl="3" algn="r">
              <a:lnSpc>
                <a:spcPct val="100000"/>
              </a:lnSpc>
              <a:spcAft>
                <a:spcPts val="0"/>
              </a:spcAft>
              <a:buNone/>
              <a:defRPr sz="1000">
                <a:solidFill>
                  <a:schemeClr val="lt1"/>
                </a:solidFill>
              </a:defRPr>
            </a:lvl4pPr>
            <a:lvl5pPr lvl="4" algn="r">
              <a:lnSpc>
                <a:spcPct val="100000"/>
              </a:lnSpc>
              <a:spcAft>
                <a:spcPts val="0"/>
              </a:spcAft>
              <a:buNone/>
              <a:defRPr sz="1000">
                <a:solidFill>
                  <a:schemeClr val="lt1"/>
                </a:solidFill>
              </a:defRPr>
            </a:lvl5pPr>
            <a:lvl6pPr lvl="5" algn="r">
              <a:lnSpc>
                <a:spcPct val="100000"/>
              </a:lnSpc>
              <a:spcAft>
                <a:spcPts val="0"/>
              </a:spcAft>
              <a:buNone/>
              <a:defRPr sz="1000">
                <a:solidFill>
                  <a:schemeClr val="lt1"/>
                </a:solidFill>
              </a:defRPr>
            </a:lvl6pPr>
            <a:lvl7pPr lvl="6" algn="r">
              <a:lnSpc>
                <a:spcPct val="100000"/>
              </a:lnSpc>
              <a:spcAft>
                <a:spcPts val="0"/>
              </a:spcAft>
              <a:buNone/>
              <a:defRPr sz="1000">
                <a:solidFill>
                  <a:schemeClr val="lt1"/>
                </a:solidFill>
              </a:defRPr>
            </a:lvl7pPr>
            <a:lvl8pPr lvl="7" algn="r">
              <a:lnSpc>
                <a:spcPct val="100000"/>
              </a:lnSpc>
              <a:spcAft>
                <a:spcPts val="0"/>
              </a:spcAft>
              <a:buNone/>
              <a:defRPr sz="1000">
                <a:solidFill>
                  <a:schemeClr val="lt1"/>
                </a:solidFill>
              </a:defRPr>
            </a:lvl8pPr>
            <a:lvl9pPr lvl="8" algn="r">
              <a:lnSpc>
                <a:spcPct val="100000"/>
              </a:lnSpc>
              <a:spcAft>
                <a:spcPts val="0"/>
              </a:spcAft>
              <a:buNone/>
              <a:defRPr sz="1000">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7">
  <p:cSld name="AUTOLAYOUT_8">
    <p:bg>
      <p:bgPr>
        <a:solidFill>
          <a:srgbClr val="FFFFFF"/>
        </a:solidFill>
      </p:bgPr>
    </p:bg>
    <p:spTree>
      <p:nvGrpSpPr>
        <p:cNvPr id="200" name="Shape 200"/>
        <p:cNvGrpSpPr/>
        <p:nvPr/>
      </p:nvGrpSpPr>
      <p:grpSpPr>
        <a:xfrm>
          <a:off x="0" y="0"/>
          <a:ext cx="0" cy="0"/>
          <a:chOff x="0" y="0"/>
          <a:chExt cx="0" cy="0"/>
        </a:xfrm>
      </p:grpSpPr>
      <p:sp>
        <p:nvSpPr>
          <p:cNvPr id="201" name="Google Shape;201;p16"/>
          <p:cNvSpPr/>
          <p:nvPr/>
        </p:nvSpPr>
        <p:spPr>
          <a:xfrm>
            <a:off x="0" y="0"/>
            <a:ext cx="91440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6"/>
          <p:cNvSpPr txBox="1"/>
          <p:nvPr>
            <p:ph type="title"/>
          </p:nvPr>
        </p:nvSpPr>
        <p:spPr>
          <a:xfrm>
            <a:off x="326600" y="314200"/>
            <a:ext cx="1530900" cy="2250000"/>
          </a:xfrm>
          <a:prstGeom prst="rect">
            <a:avLst/>
          </a:prstGeom>
          <a:noFill/>
        </p:spPr>
        <p:txBody>
          <a:bodyPr anchorCtr="0" anchor="t" bIns="91425" lIns="91425" spcFirstLastPara="1" rIns="91425" wrap="square" tIns="91425">
            <a:noAutofit/>
          </a:bodyPr>
          <a:lstStyle>
            <a:lvl1pPr lvl="0" algn="l">
              <a:lnSpc>
                <a:spcPct val="100000"/>
              </a:lnSpc>
              <a:spcBef>
                <a:spcPts val="0"/>
              </a:spcBef>
              <a:spcAft>
                <a:spcPts val="0"/>
              </a:spcAft>
              <a:buNone/>
              <a:defRPr b="1" sz="1800">
                <a:solidFill>
                  <a:srgbClr val="212121"/>
                </a:solidFill>
              </a:defRPr>
            </a:lvl1pPr>
            <a:lvl2pPr lvl="1" algn="l">
              <a:lnSpc>
                <a:spcPct val="100000"/>
              </a:lnSpc>
              <a:spcBef>
                <a:spcPts val="0"/>
              </a:spcBef>
              <a:spcAft>
                <a:spcPts val="0"/>
              </a:spcAft>
              <a:buNone/>
              <a:defRPr b="1" sz="3000">
                <a:solidFill>
                  <a:srgbClr val="212121"/>
                </a:solidFill>
              </a:defRPr>
            </a:lvl2pPr>
            <a:lvl3pPr lvl="2" algn="l">
              <a:lnSpc>
                <a:spcPct val="100000"/>
              </a:lnSpc>
              <a:spcBef>
                <a:spcPts val="0"/>
              </a:spcBef>
              <a:spcAft>
                <a:spcPts val="0"/>
              </a:spcAft>
              <a:buNone/>
              <a:defRPr b="1" sz="3000">
                <a:solidFill>
                  <a:srgbClr val="212121"/>
                </a:solidFill>
              </a:defRPr>
            </a:lvl3pPr>
            <a:lvl4pPr lvl="3" algn="l">
              <a:lnSpc>
                <a:spcPct val="100000"/>
              </a:lnSpc>
              <a:spcBef>
                <a:spcPts val="0"/>
              </a:spcBef>
              <a:spcAft>
                <a:spcPts val="0"/>
              </a:spcAft>
              <a:buNone/>
              <a:defRPr b="1" sz="3000">
                <a:solidFill>
                  <a:srgbClr val="212121"/>
                </a:solidFill>
              </a:defRPr>
            </a:lvl4pPr>
            <a:lvl5pPr lvl="4" algn="l">
              <a:lnSpc>
                <a:spcPct val="100000"/>
              </a:lnSpc>
              <a:spcBef>
                <a:spcPts val="0"/>
              </a:spcBef>
              <a:spcAft>
                <a:spcPts val="0"/>
              </a:spcAft>
              <a:buNone/>
              <a:defRPr b="1" sz="3000">
                <a:solidFill>
                  <a:srgbClr val="212121"/>
                </a:solidFill>
              </a:defRPr>
            </a:lvl5pPr>
            <a:lvl6pPr lvl="5" algn="l">
              <a:lnSpc>
                <a:spcPct val="100000"/>
              </a:lnSpc>
              <a:spcBef>
                <a:spcPts val="0"/>
              </a:spcBef>
              <a:spcAft>
                <a:spcPts val="0"/>
              </a:spcAft>
              <a:buNone/>
              <a:defRPr b="1" sz="3000">
                <a:solidFill>
                  <a:srgbClr val="212121"/>
                </a:solidFill>
              </a:defRPr>
            </a:lvl6pPr>
            <a:lvl7pPr lvl="6" algn="l">
              <a:lnSpc>
                <a:spcPct val="100000"/>
              </a:lnSpc>
              <a:spcBef>
                <a:spcPts val="0"/>
              </a:spcBef>
              <a:spcAft>
                <a:spcPts val="0"/>
              </a:spcAft>
              <a:buNone/>
              <a:defRPr b="1" sz="3000">
                <a:solidFill>
                  <a:srgbClr val="212121"/>
                </a:solidFill>
              </a:defRPr>
            </a:lvl7pPr>
            <a:lvl8pPr lvl="7" algn="l">
              <a:lnSpc>
                <a:spcPct val="100000"/>
              </a:lnSpc>
              <a:spcBef>
                <a:spcPts val="0"/>
              </a:spcBef>
              <a:spcAft>
                <a:spcPts val="0"/>
              </a:spcAft>
              <a:buNone/>
              <a:defRPr b="1" sz="3000">
                <a:solidFill>
                  <a:srgbClr val="212121"/>
                </a:solidFill>
              </a:defRPr>
            </a:lvl8pPr>
            <a:lvl9pPr lvl="8" algn="l">
              <a:lnSpc>
                <a:spcPct val="100000"/>
              </a:lnSpc>
              <a:spcBef>
                <a:spcPts val="0"/>
              </a:spcBef>
              <a:spcAft>
                <a:spcPts val="0"/>
              </a:spcAft>
              <a:buNone/>
              <a:defRPr b="1" sz="3000">
                <a:solidFill>
                  <a:srgbClr val="212121"/>
                </a:solidFill>
              </a:defRPr>
            </a:lvl9pPr>
          </a:lstStyle>
          <a:p/>
        </p:txBody>
      </p:sp>
      <p:sp>
        <p:nvSpPr>
          <p:cNvPr id="203" name="Google Shape;203;p16"/>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6">
  <p:cSld name="AUTOLAYOUT_10">
    <p:bg>
      <p:bgPr>
        <a:solidFill>
          <a:srgbClr val="FFFFFF"/>
        </a:solidFill>
      </p:bgPr>
    </p:bg>
    <p:spTree>
      <p:nvGrpSpPr>
        <p:cNvPr id="204" name="Shape 204"/>
        <p:cNvGrpSpPr/>
        <p:nvPr/>
      </p:nvGrpSpPr>
      <p:grpSpPr>
        <a:xfrm>
          <a:off x="0" y="0"/>
          <a:ext cx="0" cy="0"/>
          <a:chOff x="0" y="0"/>
          <a:chExt cx="0" cy="0"/>
        </a:xfrm>
      </p:grpSpPr>
      <p:sp>
        <p:nvSpPr>
          <p:cNvPr id="205" name="Google Shape;205;p17"/>
          <p:cNvSpPr/>
          <p:nvPr/>
        </p:nvSpPr>
        <p:spPr>
          <a:xfrm>
            <a:off x="0" y="0"/>
            <a:ext cx="91440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7"/>
          <p:cNvSpPr/>
          <p:nvPr/>
        </p:nvSpPr>
        <p:spPr>
          <a:xfrm rot="10800000">
            <a:off x="348325" y="150"/>
            <a:ext cx="7153800" cy="5143500"/>
          </a:xfrm>
          <a:prstGeom prst="parallelogram">
            <a:avLst>
              <a:gd fmla="val 25000" name="adj"/>
            </a:avLst>
          </a:prstGeom>
          <a:solidFill>
            <a:srgbClr val="E7E6E6"/>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p17"/>
          <p:cNvSpPr/>
          <p:nvPr/>
        </p:nvSpPr>
        <p:spPr>
          <a:xfrm rot="10800000">
            <a:off x="11" y="25"/>
            <a:ext cx="7153800" cy="5143500"/>
          </a:xfrm>
          <a:prstGeom prst="parallelogram">
            <a:avLst>
              <a:gd fmla="val 25000" name="adj"/>
            </a:avLst>
          </a:prstGeom>
          <a:solidFill>
            <a:srgbClr val="40546A"/>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p17"/>
          <p:cNvSpPr/>
          <p:nvPr/>
        </p:nvSpPr>
        <p:spPr>
          <a:xfrm flipH="1" rot="10800000">
            <a:off x="0" y="25"/>
            <a:ext cx="2349600" cy="5143500"/>
          </a:xfrm>
          <a:prstGeom prst="rtTriangle">
            <a:avLst/>
          </a:prstGeom>
          <a:solidFill>
            <a:srgbClr val="40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7"/>
          <p:cNvSpPr/>
          <p:nvPr/>
        </p:nvSpPr>
        <p:spPr>
          <a:xfrm>
            <a:off x="595774" y="2577426"/>
            <a:ext cx="27600" cy="1961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7"/>
          <p:cNvSpPr txBox="1"/>
          <p:nvPr>
            <p:ph type="ctrTitle"/>
          </p:nvPr>
        </p:nvSpPr>
        <p:spPr>
          <a:xfrm>
            <a:off x="751200" y="2577425"/>
            <a:ext cx="5053500" cy="1961400"/>
          </a:xfrm>
          <a:prstGeom prst="rect">
            <a:avLst/>
          </a:prstGeom>
          <a:noFill/>
        </p:spPr>
        <p:txBody>
          <a:bodyPr anchorCtr="0" anchor="ctr" bIns="91425" lIns="91425" spcFirstLastPara="1" rIns="91425" wrap="square" tIns="91425">
            <a:noAutofit/>
          </a:bodyPr>
          <a:lstStyle>
            <a:lvl1pPr lvl="0" algn="l">
              <a:lnSpc>
                <a:spcPct val="100000"/>
              </a:lnSpc>
              <a:spcBef>
                <a:spcPts val="0"/>
              </a:spcBef>
              <a:spcAft>
                <a:spcPts val="0"/>
              </a:spcAft>
              <a:buClr>
                <a:srgbClr val="FFFFFF"/>
              </a:buClr>
              <a:buSzPts val="3600"/>
              <a:buNone/>
              <a:defRPr b="1" sz="3600">
                <a:solidFill>
                  <a:srgbClr val="FFFFFF"/>
                </a:solidFill>
              </a:defRPr>
            </a:lvl1pPr>
            <a:lvl2pPr lvl="1" algn="l">
              <a:lnSpc>
                <a:spcPct val="100000"/>
              </a:lnSpc>
              <a:spcBef>
                <a:spcPts val="0"/>
              </a:spcBef>
              <a:spcAft>
                <a:spcPts val="0"/>
              </a:spcAft>
              <a:buClr>
                <a:srgbClr val="FFFFFF"/>
              </a:buClr>
              <a:buSzPts val="3600"/>
              <a:buNone/>
              <a:defRPr b="1" sz="3600">
                <a:solidFill>
                  <a:srgbClr val="FFFFFF"/>
                </a:solidFill>
              </a:defRPr>
            </a:lvl2pPr>
            <a:lvl3pPr lvl="2" algn="l">
              <a:lnSpc>
                <a:spcPct val="100000"/>
              </a:lnSpc>
              <a:spcBef>
                <a:spcPts val="0"/>
              </a:spcBef>
              <a:spcAft>
                <a:spcPts val="0"/>
              </a:spcAft>
              <a:buClr>
                <a:srgbClr val="FFFFFF"/>
              </a:buClr>
              <a:buSzPts val="3600"/>
              <a:buNone/>
              <a:defRPr b="1" sz="3600">
                <a:solidFill>
                  <a:srgbClr val="FFFFFF"/>
                </a:solidFill>
              </a:defRPr>
            </a:lvl3pPr>
            <a:lvl4pPr lvl="3" algn="l">
              <a:lnSpc>
                <a:spcPct val="100000"/>
              </a:lnSpc>
              <a:spcBef>
                <a:spcPts val="0"/>
              </a:spcBef>
              <a:spcAft>
                <a:spcPts val="0"/>
              </a:spcAft>
              <a:buClr>
                <a:srgbClr val="FFFFFF"/>
              </a:buClr>
              <a:buSzPts val="3600"/>
              <a:buNone/>
              <a:defRPr b="1" sz="3600">
                <a:solidFill>
                  <a:srgbClr val="FFFFFF"/>
                </a:solidFill>
              </a:defRPr>
            </a:lvl4pPr>
            <a:lvl5pPr lvl="4" algn="l">
              <a:lnSpc>
                <a:spcPct val="100000"/>
              </a:lnSpc>
              <a:spcBef>
                <a:spcPts val="0"/>
              </a:spcBef>
              <a:spcAft>
                <a:spcPts val="0"/>
              </a:spcAft>
              <a:buClr>
                <a:srgbClr val="FFFFFF"/>
              </a:buClr>
              <a:buSzPts val="3600"/>
              <a:buNone/>
              <a:defRPr b="1" sz="3600">
                <a:solidFill>
                  <a:srgbClr val="FFFFFF"/>
                </a:solidFill>
              </a:defRPr>
            </a:lvl5pPr>
            <a:lvl6pPr lvl="5" algn="l">
              <a:lnSpc>
                <a:spcPct val="100000"/>
              </a:lnSpc>
              <a:spcBef>
                <a:spcPts val="0"/>
              </a:spcBef>
              <a:spcAft>
                <a:spcPts val="0"/>
              </a:spcAft>
              <a:buClr>
                <a:srgbClr val="FFFFFF"/>
              </a:buClr>
              <a:buSzPts val="3600"/>
              <a:buNone/>
              <a:defRPr b="1" sz="3600">
                <a:solidFill>
                  <a:srgbClr val="FFFFFF"/>
                </a:solidFill>
              </a:defRPr>
            </a:lvl6pPr>
            <a:lvl7pPr lvl="6" algn="l">
              <a:lnSpc>
                <a:spcPct val="100000"/>
              </a:lnSpc>
              <a:spcBef>
                <a:spcPts val="0"/>
              </a:spcBef>
              <a:spcAft>
                <a:spcPts val="0"/>
              </a:spcAft>
              <a:buClr>
                <a:srgbClr val="FFFFFF"/>
              </a:buClr>
              <a:buSzPts val="3600"/>
              <a:buNone/>
              <a:defRPr b="1" sz="3600">
                <a:solidFill>
                  <a:srgbClr val="FFFFFF"/>
                </a:solidFill>
              </a:defRPr>
            </a:lvl7pPr>
            <a:lvl8pPr lvl="7" algn="l">
              <a:lnSpc>
                <a:spcPct val="100000"/>
              </a:lnSpc>
              <a:spcBef>
                <a:spcPts val="0"/>
              </a:spcBef>
              <a:spcAft>
                <a:spcPts val="0"/>
              </a:spcAft>
              <a:buClr>
                <a:srgbClr val="FFFFFF"/>
              </a:buClr>
              <a:buSzPts val="3600"/>
              <a:buNone/>
              <a:defRPr b="1" sz="3600">
                <a:solidFill>
                  <a:srgbClr val="FFFFFF"/>
                </a:solidFill>
              </a:defRPr>
            </a:lvl8pPr>
            <a:lvl9pPr lvl="8" algn="l">
              <a:lnSpc>
                <a:spcPct val="100000"/>
              </a:lnSpc>
              <a:spcBef>
                <a:spcPts val="0"/>
              </a:spcBef>
              <a:spcAft>
                <a:spcPts val="0"/>
              </a:spcAft>
              <a:buClr>
                <a:srgbClr val="FFFFFF"/>
              </a:buClr>
              <a:buSzPts val="3600"/>
              <a:buNone/>
              <a:defRPr b="1" sz="3600">
                <a:solidFill>
                  <a:srgbClr val="FFFFFF"/>
                </a:solidFill>
              </a:defRPr>
            </a:lvl9pPr>
          </a:lstStyle>
          <a:p/>
        </p:txBody>
      </p:sp>
      <p:sp>
        <p:nvSpPr>
          <p:cNvPr id="211" name="Google Shape;211;p17"/>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rgbClr val="434343"/>
                </a:solidFill>
              </a:defRPr>
            </a:lvl1pPr>
            <a:lvl2pPr lvl="1" algn="r">
              <a:lnSpc>
                <a:spcPct val="100000"/>
              </a:lnSpc>
              <a:spcAft>
                <a:spcPts val="0"/>
              </a:spcAft>
              <a:buNone/>
              <a:defRPr sz="1000">
                <a:solidFill>
                  <a:srgbClr val="434343"/>
                </a:solidFill>
              </a:defRPr>
            </a:lvl2pPr>
            <a:lvl3pPr lvl="2" algn="r">
              <a:lnSpc>
                <a:spcPct val="100000"/>
              </a:lnSpc>
              <a:spcAft>
                <a:spcPts val="0"/>
              </a:spcAft>
              <a:buNone/>
              <a:defRPr sz="1000">
                <a:solidFill>
                  <a:srgbClr val="434343"/>
                </a:solidFill>
              </a:defRPr>
            </a:lvl3pPr>
            <a:lvl4pPr lvl="3" algn="r">
              <a:lnSpc>
                <a:spcPct val="100000"/>
              </a:lnSpc>
              <a:spcAft>
                <a:spcPts val="0"/>
              </a:spcAft>
              <a:buNone/>
              <a:defRPr sz="1000">
                <a:solidFill>
                  <a:srgbClr val="434343"/>
                </a:solidFill>
              </a:defRPr>
            </a:lvl4pPr>
            <a:lvl5pPr lvl="4" algn="r">
              <a:lnSpc>
                <a:spcPct val="100000"/>
              </a:lnSpc>
              <a:spcAft>
                <a:spcPts val="0"/>
              </a:spcAft>
              <a:buNone/>
              <a:defRPr sz="1000">
                <a:solidFill>
                  <a:srgbClr val="434343"/>
                </a:solidFill>
              </a:defRPr>
            </a:lvl5pPr>
            <a:lvl6pPr lvl="5" algn="r">
              <a:lnSpc>
                <a:spcPct val="100000"/>
              </a:lnSpc>
              <a:spcAft>
                <a:spcPts val="0"/>
              </a:spcAft>
              <a:buNone/>
              <a:defRPr sz="1000">
                <a:solidFill>
                  <a:srgbClr val="434343"/>
                </a:solidFill>
              </a:defRPr>
            </a:lvl6pPr>
            <a:lvl7pPr lvl="6" algn="r">
              <a:lnSpc>
                <a:spcPct val="100000"/>
              </a:lnSpc>
              <a:spcAft>
                <a:spcPts val="0"/>
              </a:spcAft>
              <a:buNone/>
              <a:defRPr sz="1000">
                <a:solidFill>
                  <a:srgbClr val="434343"/>
                </a:solidFill>
              </a:defRPr>
            </a:lvl7pPr>
            <a:lvl8pPr lvl="7" algn="r">
              <a:lnSpc>
                <a:spcPct val="100000"/>
              </a:lnSpc>
              <a:spcAft>
                <a:spcPts val="0"/>
              </a:spcAft>
              <a:buNone/>
              <a:defRPr sz="1000">
                <a:solidFill>
                  <a:srgbClr val="434343"/>
                </a:solidFill>
              </a:defRPr>
            </a:lvl8pPr>
            <a:lvl9pPr lvl="8" algn="r">
              <a:lnSpc>
                <a:spcPct val="100000"/>
              </a:lnSpc>
              <a:spcAft>
                <a:spcPts val="0"/>
              </a:spcAft>
              <a:buNone/>
              <a:defRPr sz="1000">
                <a:solidFill>
                  <a:srgbClr val="434343"/>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9">
  <p:cSld name="AUTOLAYOUT_11">
    <p:bg>
      <p:bgPr>
        <a:solidFill>
          <a:srgbClr val="FFFFFF"/>
        </a:solidFill>
      </p:bgPr>
    </p:bg>
    <p:spTree>
      <p:nvGrpSpPr>
        <p:cNvPr id="212" name="Shape 212"/>
        <p:cNvGrpSpPr/>
        <p:nvPr/>
      </p:nvGrpSpPr>
      <p:grpSpPr>
        <a:xfrm>
          <a:off x="0" y="0"/>
          <a:ext cx="0" cy="0"/>
          <a:chOff x="0" y="0"/>
          <a:chExt cx="0" cy="0"/>
        </a:xfrm>
      </p:grpSpPr>
      <p:sp>
        <p:nvSpPr>
          <p:cNvPr id="213" name="Google Shape;213;p18"/>
          <p:cNvSpPr/>
          <p:nvPr/>
        </p:nvSpPr>
        <p:spPr>
          <a:xfrm>
            <a:off x="0" y="0"/>
            <a:ext cx="91440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8"/>
          <p:cNvSpPr txBox="1"/>
          <p:nvPr>
            <p:ph type="title"/>
          </p:nvPr>
        </p:nvSpPr>
        <p:spPr>
          <a:xfrm>
            <a:off x="326600" y="314200"/>
            <a:ext cx="1530900" cy="2250000"/>
          </a:xfrm>
          <a:prstGeom prst="rect">
            <a:avLst/>
          </a:prstGeom>
          <a:noFill/>
        </p:spPr>
        <p:txBody>
          <a:bodyPr anchorCtr="0" anchor="t" bIns="91425" lIns="91425" spcFirstLastPara="1" rIns="91425" wrap="square" tIns="91425">
            <a:noAutofit/>
          </a:bodyPr>
          <a:lstStyle>
            <a:lvl1pPr lvl="0" algn="l">
              <a:lnSpc>
                <a:spcPct val="100000"/>
              </a:lnSpc>
              <a:spcBef>
                <a:spcPts val="0"/>
              </a:spcBef>
              <a:spcAft>
                <a:spcPts val="0"/>
              </a:spcAft>
              <a:buNone/>
              <a:defRPr b="1" sz="1800">
                <a:solidFill>
                  <a:srgbClr val="212121"/>
                </a:solidFill>
              </a:defRPr>
            </a:lvl1pPr>
            <a:lvl2pPr lvl="1" algn="l">
              <a:lnSpc>
                <a:spcPct val="100000"/>
              </a:lnSpc>
              <a:spcBef>
                <a:spcPts val="0"/>
              </a:spcBef>
              <a:spcAft>
                <a:spcPts val="0"/>
              </a:spcAft>
              <a:buNone/>
              <a:defRPr b="1" sz="3000">
                <a:solidFill>
                  <a:srgbClr val="212121"/>
                </a:solidFill>
              </a:defRPr>
            </a:lvl2pPr>
            <a:lvl3pPr lvl="2" algn="l">
              <a:lnSpc>
                <a:spcPct val="100000"/>
              </a:lnSpc>
              <a:spcBef>
                <a:spcPts val="0"/>
              </a:spcBef>
              <a:spcAft>
                <a:spcPts val="0"/>
              </a:spcAft>
              <a:buNone/>
              <a:defRPr b="1" sz="3000">
                <a:solidFill>
                  <a:srgbClr val="212121"/>
                </a:solidFill>
              </a:defRPr>
            </a:lvl3pPr>
            <a:lvl4pPr lvl="3" algn="l">
              <a:lnSpc>
                <a:spcPct val="100000"/>
              </a:lnSpc>
              <a:spcBef>
                <a:spcPts val="0"/>
              </a:spcBef>
              <a:spcAft>
                <a:spcPts val="0"/>
              </a:spcAft>
              <a:buNone/>
              <a:defRPr b="1" sz="3000">
                <a:solidFill>
                  <a:srgbClr val="212121"/>
                </a:solidFill>
              </a:defRPr>
            </a:lvl4pPr>
            <a:lvl5pPr lvl="4" algn="l">
              <a:lnSpc>
                <a:spcPct val="100000"/>
              </a:lnSpc>
              <a:spcBef>
                <a:spcPts val="0"/>
              </a:spcBef>
              <a:spcAft>
                <a:spcPts val="0"/>
              </a:spcAft>
              <a:buNone/>
              <a:defRPr b="1" sz="3000">
                <a:solidFill>
                  <a:srgbClr val="212121"/>
                </a:solidFill>
              </a:defRPr>
            </a:lvl5pPr>
            <a:lvl6pPr lvl="5" algn="l">
              <a:lnSpc>
                <a:spcPct val="100000"/>
              </a:lnSpc>
              <a:spcBef>
                <a:spcPts val="0"/>
              </a:spcBef>
              <a:spcAft>
                <a:spcPts val="0"/>
              </a:spcAft>
              <a:buNone/>
              <a:defRPr b="1" sz="3000">
                <a:solidFill>
                  <a:srgbClr val="212121"/>
                </a:solidFill>
              </a:defRPr>
            </a:lvl6pPr>
            <a:lvl7pPr lvl="6" algn="l">
              <a:lnSpc>
                <a:spcPct val="100000"/>
              </a:lnSpc>
              <a:spcBef>
                <a:spcPts val="0"/>
              </a:spcBef>
              <a:spcAft>
                <a:spcPts val="0"/>
              </a:spcAft>
              <a:buNone/>
              <a:defRPr b="1" sz="3000">
                <a:solidFill>
                  <a:srgbClr val="212121"/>
                </a:solidFill>
              </a:defRPr>
            </a:lvl7pPr>
            <a:lvl8pPr lvl="7" algn="l">
              <a:lnSpc>
                <a:spcPct val="100000"/>
              </a:lnSpc>
              <a:spcBef>
                <a:spcPts val="0"/>
              </a:spcBef>
              <a:spcAft>
                <a:spcPts val="0"/>
              </a:spcAft>
              <a:buNone/>
              <a:defRPr b="1" sz="3000">
                <a:solidFill>
                  <a:srgbClr val="212121"/>
                </a:solidFill>
              </a:defRPr>
            </a:lvl8pPr>
            <a:lvl9pPr lvl="8" algn="l">
              <a:lnSpc>
                <a:spcPct val="100000"/>
              </a:lnSpc>
              <a:spcBef>
                <a:spcPts val="0"/>
              </a:spcBef>
              <a:spcAft>
                <a:spcPts val="0"/>
              </a:spcAft>
              <a:buNone/>
              <a:defRPr b="1" sz="3000">
                <a:solidFill>
                  <a:srgbClr val="212121"/>
                </a:solidFill>
              </a:defRPr>
            </a:lvl9pPr>
          </a:lstStyle>
          <a:p/>
        </p:txBody>
      </p:sp>
      <p:sp>
        <p:nvSpPr>
          <p:cNvPr id="215" name="Google Shape;215;p18"/>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0">
  <p:cSld name="AUTOLAYOUT_12">
    <p:bg>
      <p:bgPr>
        <a:solidFill>
          <a:srgbClr val="FFFFFF"/>
        </a:solidFill>
      </p:bgPr>
    </p:bg>
    <p:spTree>
      <p:nvGrpSpPr>
        <p:cNvPr id="216" name="Shape 216"/>
        <p:cNvGrpSpPr/>
        <p:nvPr/>
      </p:nvGrpSpPr>
      <p:grpSpPr>
        <a:xfrm>
          <a:off x="0" y="0"/>
          <a:ext cx="0" cy="0"/>
          <a:chOff x="0" y="0"/>
          <a:chExt cx="0" cy="0"/>
        </a:xfrm>
      </p:grpSpPr>
      <p:sp>
        <p:nvSpPr>
          <p:cNvPr id="217" name="Google Shape;217;p19"/>
          <p:cNvSpPr/>
          <p:nvPr/>
        </p:nvSpPr>
        <p:spPr>
          <a:xfrm>
            <a:off x="0" y="0"/>
            <a:ext cx="91440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9"/>
          <p:cNvSpPr txBox="1"/>
          <p:nvPr>
            <p:ph type="title"/>
          </p:nvPr>
        </p:nvSpPr>
        <p:spPr>
          <a:xfrm>
            <a:off x="326600" y="314200"/>
            <a:ext cx="1530900" cy="2250000"/>
          </a:xfrm>
          <a:prstGeom prst="rect">
            <a:avLst/>
          </a:prstGeom>
          <a:noFill/>
        </p:spPr>
        <p:txBody>
          <a:bodyPr anchorCtr="0" anchor="t" bIns="91425" lIns="91425" spcFirstLastPara="1" rIns="91425" wrap="square" tIns="91425">
            <a:noAutofit/>
          </a:bodyPr>
          <a:lstStyle>
            <a:lvl1pPr lvl="0" algn="l">
              <a:lnSpc>
                <a:spcPct val="100000"/>
              </a:lnSpc>
              <a:spcBef>
                <a:spcPts val="0"/>
              </a:spcBef>
              <a:spcAft>
                <a:spcPts val="0"/>
              </a:spcAft>
              <a:buNone/>
              <a:defRPr b="1" sz="1800">
                <a:solidFill>
                  <a:srgbClr val="212121"/>
                </a:solidFill>
              </a:defRPr>
            </a:lvl1pPr>
            <a:lvl2pPr lvl="1" algn="l">
              <a:lnSpc>
                <a:spcPct val="100000"/>
              </a:lnSpc>
              <a:spcBef>
                <a:spcPts val="0"/>
              </a:spcBef>
              <a:spcAft>
                <a:spcPts val="0"/>
              </a:spcAft>
              <a:buNone/>
              <a:defRPr b="1" sz="3000">
                <a:solidFill>
                  <a:srgbClr val="212121"/>
                </a:solidFill>
              </a:defRPr>
            </a:lvl2pPr>
            <a:lvl3pPr lvl="2" algn="l">
              <a:lnSpc>
                <a:spcPct val="100000"/>
              </a:lnSpc>
              <a:spcBef>
                <a:spcPts val="0"/>
              </a:spcBef>
              <a:spcAft>
                <a:spcPts val="0"/>
              </a:spcAft>
              <a:buNone/>
              <a:defRPr b="1" sz="3000">
                <a:solidFill>
                  <a:srgbClr val="212121"/>
                </a:solidFill>
              </a:defRPr>
            </a:lvl3pPr>
            <a:lvl4pPr lvl="3" algn="l">
              <a:lnSpc>
                <a:spcPct val="100000"/>
              </a:lnSpc>
              <a:spcBef>
                <a:spcPts val="0"/>
              </a:spcBef>
              <a:spcAft>
                <a:spcPts val="0"/>
              </a:spcAft>
              <a:buNone/>
              <a:defRPr b="1" sz="3000">
                <a:solidFill>
                  <a:srgbClr val="212121"/>
                </a:solidFill>
              </a:defRPr>
            </a:lvl4pPr>
            <a:lvl5pPr lvl="4" algn="l">
              <a:lnSpc>
                <a:spcPct val="100000"/>
              </a:lnSpc>
              <a:spcBef>
                <a:spcPts val="0"/>
              </a:spcBef>
              <a:spcAft>
                <a:spcPts val="0"/>
              </a:spcAft>
              <a:buNone/>
              <a:defRPr b="1" sz="3000">
                <a:solidFill>
                  <a:srgbClr val="212121"/>
                </a:solidFill>
              </a:defRPr>
            </a:lvl5pPr>
            <a:lvl6pPr lvl="5" algn="l">
              <a:lnSpc>
                <a:spcPct val="100000"/>
              </a:lnSpc>
              <a:spcBef>
                <a:spcPts val="0"/>
              </a:spcBef>
              <a:spcAft>
                <a:spcPts val="0"/>
              </a:spcAft>
              <a:buNone/>
              <a:defRPr b="1" sz="3000">
                <a:solidFill>
                  <a:srgbClr val="212121"/>
                </a:solidFill>
              </a:defRPr>
            </a:lvl6pPr>
            <a:lvl7pPr lvl="6" algn="l">
              <a:lnSpc>
                <a:spcPct val="100000"/>
              </a:lnSpc>
              <a:spcBef>
                <a:spcPts val="0"/>
              </a:spcBef>
              <a:spcAft>
                <a:spcPts val="0"/>
              </a:spcAft>
              <a:buNone/>
              <a:defRPr b="1" sz="3000">
                <a:solidFill>
                  <a:srgbClr val="212121"/>
                </a:solidFill>
              </a:defRPr>
            </a:lvl7pPr>
            <a:lvl8pPr lvl="7" algn="l">
              <a:lnSpc>
                <a:spcPct val="100000"/>
              </a:lnSpc>
              <a:spcBef>
                <a:spcPts val="0"/>
              </a:spcBef>
              <a:spcAft>
                <a:spcPts val="0"/>
              </a:spcAft>
              <a:buNone/>
              <a:defRPr b="1" sz="3000">
                <a:solidFill>
                  <a:srgbClr val="212121"/>
                </a:solidFill>
              </a:defRPr>
            </a:lvl8pPr>
            <a:lvl9pPr lvl="8" algn="l">
              <a:lnSpc>
                <a:spcPct val="100000"/>
              </a:lnSpc>
              <a:spcBef>
                <a:spcPts val="0"/>
              </a:spcBef>
              <a:spcAft>
                <a:spcPts val="0"/>
              </a:spcAft>
              <a:buNone/>
              <a:defRPr b="1" sz="3000">
                <a:solidFill>
                  <a:srgbClr val="212121"/>
                </a:solidFill>
              </a:defRPr>
            </a:lvl9pPr>
          </a:lstStyle>
          <a:p/>
        </p:txBody>
      </p:sp>
      <p:sp>
        <p:nvSpPr>
          <p:cNvPr id="219" name="Google Shape;219;p19"/>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1">
  <p:cSld name="AUTOLAYOUT_13">
    <p:bg>
      <p:bgPr>
        <a:solidFill>
          <a:srgbClr val="FFFFFF"/>
        </a:solidFill>
      </p:bgPr>
    </p:bg>
    <p:spTree>
      <p:nvGrpSpPr>
        <p:cNvPr id="220" name="Shape 220"/>
        <p:cNvGrpSpPr/>
        <p:nvPr/>
      </p:nvGrpSpPr>
      <p:grpSpPr>
        <a:xfrm>
          <a:off x="0" y="0"/>
          <a:ext cx="0" cy="0"/>
          <a:chOff x="0" y="0"/>
          <a:chExt cx="0" cy="0"/>
        </a:xfrm>
      </p:grpSpPr>
      <p:sp>
        <p:nvSpPr>
          <p:cNvPr id="221" name="Google Shape;221;p20"/>
          <p:cNvSpPr/>
          <p:nvPr/>
        </p:nvSpPr>
        <p:spPr>
          <a:xfrm>
            <a:off x="0" y="0"/>
            <a:ext cx="91440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20"/>
          <p:cNvSpPr txBox="1"/>
          <p:nvPr>
            <p:ph type="title"/>
          </p:nvPr>
        </p:nvSpPr>
        <p:spPr>
          <a:xfrm>
            <a:off x="326600" y="314200"/>
            <a:ext cx="1530900" cy="2250000"/>
          </a:xfrm>
          <a:prstGeom prst="rect">
            <a:avLst/>
          </a:prstGeom>
          <a:noFill/>
        </p:spPr>
        <p:txBody>
          <a:bodyPr anchorCtr="0" anchor="t" bIns="91425" lIns="91425" spcFirstLastPara="1" rIns="91425" wrap="square" tIns="91425">
            <a:noAutofit/>
          </a:bodyPr>
          <a:lstStyle>
            <a:lvl1pPr lvl="0" algn="l">
              <a:lnSpc>
                <a:spcPct val="100000"/>
              </a:lnSpc>
              <a:spcBef>
                <a:spcPts val="0"/>
              </a:spcBef>
              <a:spcAft>
                <a:spcPts val="0"/>
              </a:spcAft>
              <a:buNone/>
              <a:defRPr b="1" sz="1800">
                <a:solidFill>
                  <a:srgbClr val="212121"/>
                </a:solidFill>
              </a:defRPr>
            </a:lvl1pPr>
            <a:lvl2pPr lvl="1" algn="l">
              <a:lnSpc>
                <a:spcPct val="100000"/>
              </a:lnSpc>
              <a:spcBef>
                <a:spcPts val="0"/>
              </a:spcBef>
              <a:spcAft>
                <a:spcPts val="0"/>
              </a:spcAft>
              <a:buNone/>
              <a:defRPr b="1" sz="3000">
                <a:solidFill>
                  <a:srgbClr val="212121"/>
                </a:solidFill>
              </a:defRPr>
            </a:lvl2pPr>
            <a:lvl3pPr lvl="2" algn="l">
              <a:lnSpc>
                <a:spcPct val="100000"/>
              </a:lnSpc>
              <a:spcBef>
                <a:spcPts val="0"/>
              </a:spcBef>
              <a:spcAft>
                <a:spcPts val="0"/>
              </a:spcAft>
              <a:buNone/>
              <a:defRPr b="1" sz="3000">
                <a:solidFill>
                  <a:srgbClr val="212121"/>
                </a:solidFill>
              </a:defRPr>
            </a:lvl3pPr>
            <a:lvl4pPr lvl="3" algn="l">
              <a:lnSpc>
                <a:spcPct val="100000"/>
              </a:lnSpc>
              <a:spcBef>
                <a:spcPts val="0"/>
              </a:spcBef>
              <a:spcAft>
                <a:spcPts val="0"/>
              </a:spcAft>
              <a:buNone/>
              <a:defRPr b="1" sz="3000">
                <a:solidFill>
                  <a:srgbClr val="212121"/>
                </a:solidFill>
              </a:defRPr>
            </a:lvl4pPr>
            <a:lvl5pPr lvl="4" algn="l">
              <a:lnSpc>
                <a:spcPct val="100000"/>
              </a:lnSpc>
              <a:spcBef>
                <a:spcPts val="0"/>
              </a:spcBef>
              <a:spcAft>
                <a:spcPts val="0"/>
              </a:spcAft>
              <a:buNone/>
              <a:defRPr b="1" sz="3000">
                <a:solidFill>
                  <a:srgbClr val="212121"/>
                </a:solidFill>
              </a:defRPr>
            </a:lvl5pPr>
            <a:lvl6pPr lvl="5" algn="l">
              <a:lnSpc>
                <a:spcPct val="100000"/>
              </a:lnSpc>
              <a:spcBef>
                <a:spcPts val="0"/>
              </a:spcBef>
              <a:spcAft>
                <a:spcPts val="0"/>
              </a:spcAft>
              <a:buNone/>
              <a:defRPr b="1" sz="3000">
                <a:solidFill>
                  <a:srgbClr val="212121"/>
                </a:solidFill>
              </a:defRPr>
            </a:lvl6pPr>
            <a:lvl7pPr lvl="6" algn="l">
              <a:lnSpc>
                <a:spcPct val="100000"/>
              </a:lnSpc>
              <a:spcBef>
                <a:spcPts val="0"/>
              </a:spcBef>
              <a:spcAft>
                <a:spcPts val="0"/>
              </a:spcAft>
              <a:buNone/>
              <a:defRPr b="1" sz="3000">
                <a:solidFill>
                  <a:srgbClr val="212121"/>
                </a:solidFill>
              </a:defRPr>
            </a:lvl7pPr>
            <a:lvl8pPr lvl="7" algn="l">
              <a:lnSpc>
                <a:spcPct val="100000"/>
              </a:lnSpc>
              <a:spcBef>
                <a:spcPts val="0"/>
              </a:spcBef>
              <a:spcAft>
                <a:spcPts val="0"/>
              </a:spcAft>
              <a:buNone/>
              <a:defRPr b="1" sz="3000">
                <a:solidFill>
                  <a:srgbClr val="212121"/>
                </a:solidFill>
              </a:defRPr>
            </a:lvl8pPr>
            <a:lvl9pPr lvl="8" algn="l">
              <a:lnSpc>
                <a:spcPct val="100000"/>
              </a:lnSpc>
              <a:spcBef>
                <a:spcPts val="0"/>
              </a:spcBef>
              <a:spcAft>
                <a:spcPts val="0"/>
              </a:spcAft>
              <a:buNone/>
              <a:defRPr b="1" sz="3000">
                <a:solidFill>
                  <a:srgbClr val="212121"/>
                </a:solidFill>
              </a:defRPr>
            </a:lvl9pPr>
          </a:lstStyle>
          <a:p/>
        </p:txBody>
      </p:sp>
      <p:sp>
        <p:nvSpPr>
          <p:cNvPr id="223" name="Google Shape;223;p20"/>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141250"/>
            <a:ext cx="7852200" cy="8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2">
  <p:cSld name="AUTOLAYOUT_14">
    <p:bg>
      <p:bgPr>
        <a:solidFill>
          <a:srgbClr val="FFFFFF"/>
        </a:solidFill>
      </p:bgPr>
    </p:bg>
    <p:spTree>
      <p:nvGrpSpPr>
        <p:cNvPr id="224" name="Shape 224"/>
        <p:cNvGrpSpPr/>
        <p:nvPr/>
      </p:nvGrpSpPr>
      <p:grpSpPr>
        <a:xfrm>
          <a:off x="0" y="0"/>
          <a:ext cx="0" cy="0"/>
          <a:chOff x="0" y="0"/>
          <a:chExt cx="0" cy="0"/>
        </a:xfrm>
      </p:grpSpPr>
      <p:sp>
        <p:nvSpPr>
          <p:cNvPr id="225" name="Google Shape;225;p21"/>
          <p:cNvSpPr/>
          <p:nvPr/>
        </p:nvSpPr>
        <p:spPr>
          <a:xfrm>
            <a:off x="0" y="0"/>
            <a:ext cx="91440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1"/>
          <p:cNvSpPr txBox="1"/>
          <p:nvPr>
            <p:ph type="title"/>
          </p:nvPr>
        </p:nvSpPr>
        <p:spPr>
          <a:xfrm>
            <a:off x="326600" y="314200"/>
            <a:ext cx="1530900" cy="2250000"/>
          </a:xfrm>
          <a:prstGeom prst="rect">
            <a:avLst/>
          </a:prstGeom>
          <a:noFill/>
        </p:spPr>
        <p:txBody>
          <a:bodyPr anchorCtr="0" anchor="t" bIns="91425" lIns="91425" spcFirstLastPara="1" rIns="91425" wrap="square" tIns="91425">
            <a:noAutofit/>
          </a:bodyPr>
          <a:lstStyle>
            <a:lvl1pPr lvl="0" algn="l">
              <a:lnSpc>
                <a:spcPct val="100000"/>
              </a:lnSpc>
              <a:spcBef>
                <a:spcPts val="0"/>
              </a:spcBef>
              <a:spcAft>
                <a:spcPts val="0"/>
              </a:spcAft>
              <a:buNone/>
              <a:defRPr b="1" sz="1800">
                <a:solidFill>
                  <a:srgbClr val="212121"/>
                </a:solidFill>
              </a:defRPr>
            </a:lvl1pPr>
            <a:lvl2pPr lvl="1" algn="l">
              <a:lnSpc>
                <a:spcPct val="100000"/>
              </a:lnSpc>
              <a:spcBef>
                <a:spcPts val="0"/>
              </a:spcBef>
              <a:spcAft>
                <a:spcPts val="0"/>
              </a:spcAft>
              <a:buNone/>
              <a:defRPr b="1" sz="3000">
                <a:solidFill>
                  <a:srgbClr val="212121"/>
                </a:solidFill>
              </a:defRPr>
            </a:lvl2pPr>
            <a:lvl3pPr lvl="2" algn="l">
              <a:lnSpc>
                <a:spcPct val="100000"/>
              </a:lnSpc>
              <a:spcBef>
                <a:spcPts val="0"/>
              </a:spcBef>
              <a:spcAft>
                <a:spcPts val="0"/>
              </a:spcAft>
              <a:buNone/>
              <a:defRPr b="1" sz="3000">
                <a:solidFill>
                  <a:srgbClr val="212121"/>
                </a:solidFill>
              </a:defRPr>
            </a:lvl3pPr>
            <a:lvl4pPr lvl="3" algn="l">
              <a:lnSpc>
                <a:spcPct val="100000"/>
              </a:lnSpc>
              <a:spcBef>
                <a:spcPts val="0"/>
              </a:spcBef>
              <a:spcAft>
                <a:spcPts val="0"/>
              </a:spcAft>
              <a:buNone/>
              <a:defRPr b="1" sz="3000">
                <a:solidFill>
                  <a:srgbClr val="212121"/>
                </a:solidFill>
              </a:defRPr>
            </a:lvl4pPr>
            <a:lvl5pPr lvl="4" algn="l">
              <a:lnSpc>
                <a:spcPct val="100000"/>
              </a:lnSpc>
              <a:spcBef>
                <a:spcPts val="0"/>
              </a:spcBef>
              <a:spcAft>
                <a:spcPts val="0"/>
              </a:spcAft>
              <a:buNone/>
              <a:defRPr b="1" sz="3000">
                <a:solidFill>
                  <a:srgbClr val="212121"/>
                </a:solidFill>
              </a:defRPr>
            </a:lvl5pPr>
            <a:lvl6pPr lvl="5" algn="l">
              <a:lnSpc>
                <a:spcPct val="100000"/>
              </a:lnSpc>
              <a:spcBef>
                <a:spcPts val="0"/>
              </a:spcBef>
              <a:spcAft>
                <a:spcPts val="0"/>
              </a:spcAft>
              <a:buNone/>
              <a:defRPr b="1" sz="3000">
                <a:solidFill>
                  <a:srgbClr val="212121"/>
                </a:solidFill>
              </a:defRPr>
            </a:lvl6pPr>
            <a:lvl7pPr lvl="6" algn="l">
              <a:lnSpc>
                <a:spcPct val="100000"/>
              </a:lnSpc>
              <a:spcBef>
                <a:spcPts val="0"/>
              </a:spcBef>
              <a:spcAft>
                <a:spcPts val="0"/>
              </a:spcAft>
              <a:buNone/>
              <a:defRPr b="1" sz="3000">
                <a:solidFill>
                  <a:srgbClr val="212121"/>
                </a:solidFill>
              </a:defRPr>
            </a:lvl7pPr>
            <a:lvl8pPr lvl="7" algn="l">
              <a:lnSpc>
                <a:spcPct val="100000"/>
              </a:lnSpc>
              <a:spcBef>
                <a:spcPts val="0"/>
              </a:spcBef>
              <a:spcAft>
                <a:spcPts val="0"/>
              </a:spcAft>
              <a:buNone/>
              <a:defRPr b="1" sz="3000">
                <a:solidFill>
                  <a:srgbClr val="212121"/>
                </a:solidFill>
              </a:defRPr>
            </a:lvl8pPr>
            <a:lvl9pPr lvl="8" algn="l">
              <a:lnSpc>
                <a:spcPct val="100000"/>
              </a:lnSpc>
              <a:spcBef>
                <a:spcPts val="0"/>
              </a:spcBef>
              <a:spcAft>
                <a:spcPts val="0"/>
              </a:spcAft>
              <a:buNone/>
              <a:defRPr b="1" sz="3000">
                <a:solidFill>
                  <a:srgbClr val="212121"/>
                </a:solidFill>
              </a:defRPr>
            </a:lvl9pPr>
          </a:lstStyle>
          <a:p/>
        </p:txBody>
      </p:sp>
      <p:sp>
        <p:nvSpPr>
          <p:cNvPr id="227" name="Google Shape;227;p21"/>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3">
  <p:cSld name="AUTOLAYOUT_15">
    <p:bg>
      <p:bgPr>
        <a:solidFill>
          <a:srgbClr val="FFFFFF"/>
        </a:solidFill>
      </p:bgPr>
    </p:bg>
    <p:spTree>
      <p:nvGrpSpPr>
        <p:cNvPr id="228" name="Shape 228"/>
        <p:cNvGrpSpPr/>
        <p:nvPr/>
      </p:nvGrpSpPr>
      <p:grpSpPr>
        <a:xfrm>
          <a:off x="0" y="0"/>
          <a:ext cx="0" cy="0"/>
          <a:chOff x="0" y="0"/>
          <a:chExt cx="0" cy="0"/>
        </a:xfrm>
      </p:grpSpPr>
      <p:sp>
        <p:nvSpPr>
          <p:cNvPr id="229" name="Google Shape;229;p22"/>
          <p:cNvSpPr/>
          <p:nvPr/>
        </p:nvSpPr>
        <p:spPr>
          <a:xfrm>
            <a:off x="0" y="0"/>
            <a:ext cx="91440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2"/>
          <p:cNvSpPr txBox="1"/>
          <p:nvPr>
            <p:ph type="title"/>
          </p:nvPr>
        </p:nvSpPr>
        <p:spPr>
          <a:xfrm>
            <a:off x="326600" y="314200"/>
            <a:ext cx="1530900" cy="2250000"/>
          </a:xfrm>
          <a:prstGeom prst="rect">
            <a:avLst/>
          </a:prstGeom>
          <a:noFill/>
        </p:spPr>
        <p:txBody>
          <a:bodyPr anchorCtr="0" anchor="t" bIns="91425" lIns="91425" spcFirstLastPara="1" rIns="91425" wrap="square" tIns="91425">
            <a:noAutofit/>
          </a:bodyPr>
          <a:lstStyle>
            <a:lvl1pPr lvl="0" algn="l">
              <a:lnSpc>
                <a:spcPct val="100000"/>
              </a:lnSpc>
              <a:spcBef>
                <a:spcPts val="0"/>
              </a:spcBef>
              <a:spcAft>
                <a:spcPts val="0"/>
              </a:spcAft>
              <a:buNone/>
              <a:defRPr b="1" sz="1800">
                <a:solidFill>
                  <a:srgbClr val="212121"/>
                </a:solidFill>
              </a:defRPr>
            </a:lvl1pPr>
            <a:lvl2pPr lvl="1" algn="l">
              <a:lnSpc>
                <a:spcPct val="100000"/>
              </a:lnSpc>
              <a:spcBef>
                <a:spcPts val="0"/>
              </a:spcBef>
              <a:spcAft>
                <a:spcPts val="0"/>
              </a:spcAft>
              <a:buNone/>
              <a:defRPr b="1" sz="3000">
                <a:solidFill>
                  <a:srgbClr val="212121"/>
                </a:solidFill>
              </a:defRPr>
            </a:lvl2pPr>
            <a:lvl3pPr lvl="2" algn="l">
              <a:lnSpc>
                <a:spcPct val="100000"/>
              </a:lnSpc>
              <a:spcBef>
                <a:spcPts val="0"/>
              </a:spcBef>
              <a:spcAft>
                <a:spcPts val="0"/>
              </a:spcAft>
              <a:buNone/>
              <a:defRPr b="1" sz="3000">
                <a:solidFill>
                  <a:srgbClr val="212121"/>
                </a:solidFill>
              </a:defRPr>
            </a:lvl3pPr>
            <a:lvl4pPr lvl="3" algn="l">
              <a:lnSpc>
                <a:spcPct val="100000"/>
              </a:lnSpc>
              <a:spcBef>
                <a:spcPts val="0"/>
              </a:spcBef>
              <a:spcAft>
                <a:spcPts val="0"/>
              </a:spcAft>
              <a:buNone/>
              <a:defRPr b="1" sz="3000">
                <a:solidFill>
                  <a:srgbClr val="212121"/>
                </a:solidFill>
              </a:defRPr>
            </a:lvl4pPr>
            <a:lvl5pPr lvl="4" algn="l">
              <a:lnSpc>
                <a:spcPct val="100000"/>
              </a:lnSpc>
              <a:spcBef>
                <a:spcPts val="0"/>
              </a:spcBef>
              <a:spcAft>
                <a:spcPts val="0"/>
              </a:spcAft>
              <a:buNone/>
              <a:defRPr b="1" sz="3000">
                <a:solidFill>
                  <a:srgbClr val="212121"/>
                </a:solidFill>
              </a:defRPr>
            </a:lvl5pPr>
            <a:lvl6pPr lvl="5" algn="l">
              <a:lnSpc>
                <a:spcPct val="100000"/>
              </a:lnSpc>
              <a:spcBef>
                <a:spcPts val="0"/>
              </a:spcBef>
              <a:spcAft>
                <a:spcPts val="0"/>
              </a:spcAft>
              <a:buNone/>
              <a:defRPr b="1" sz="3000">
                <a:solidFill>
                  <a:srgbClr val="212121"/>
                </a:solidFill>
              </a:defRPr>
            </a:lvl6pPr>
            <a:lvl7pPr lvl="6" algn="l">
              <a:lnSpc>
                <a:spcPct val="100000"/>
              </a:lnSpc>
              <a:spcBef>
                <a:spcPts val="0"/>
              </a:spcBef>
              <a:spcAft>
                <a:spcPts val="0"/>
              </a:spcAft>
              <a:buNone/>
              <a:defRPr b="1" sz="3000">
                <a:solidFill>
                  <a:srgbClr val="212121"/>
                </a:solidFill>
              </a:defRPr>
            </a:lvl7pPr>
            <a:lvl8pPr lvl="7" algn="l">
              <a:lnSpc>
                <a:spcPct val="100000"/>
              </a:lnSpc>
              <a:spcBef>
                <a:spcPts val="0"/>
              </a:spcBef>
              <a:spcAft>
                <a:spcPts val="0"/>
              </a:spcAft>
              <a:buNone/>
              <a:defRPr b="1" sz="3000">
                <a:solidFill>
                  <a:srgbClr val="212121"/>
                </a:solidFill>
              </a:defRPr>
            </a:lvl8pPr>
            <a:lvl9pPr lvl="8" algn="l">
              <a:lnSpc>
                <a:spcPct val="100000"/>
              </a:lnSpc>
              <a:spcBef>
                <a:spcPts val="0"/>
              </a:spcBef>
              <a:spcAft>
                <a:spcPts val="0"/>
              </a:spcAft>
              <a:buNone/>
              <a:defRPr b="1" sz="3000">
                <a:solidFill>
                  <a:srgbClr val="212121"/>
                </a:solidFill>
              </a:defRPr>
            </a:lvl9pPr>
          </a:lstStyle>
          <a:p/>
        </p:txBody>
      </p:sp>
      <p:sp>
        <p:nvSpPr>
          <p:cNvPr id="231" name="Google Shape;231;p22"/>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4">
  <p:cSld name="AUTOLAYOUT_16">
    <p:bg>
      <p:bgPr>
        <a:solidFill>
          <a:srgbClr val="FFFFFF"/>
        </a:solidFill>
      </p:bgPr>
    </p:bg>
    <p:spTree>
      <p:nvGrpSpPr>
        <p:cNvPr id="232" name="Shape 232"/>
        <p:cNvGrpSpPr/>
        <p:nvPr/>
      </p:nvGrpSpPr>
      <p:grpSpPr>
        <a:xfrm>
          <a:off x="0" y="0"/>
          <a:ext cx="0" cy="0"/>
          <a:chOff x="0" y="0"/>
          <a:chExt cx="0" cy="0"/>
        </a:xfrm>
      </p:grpSpPr>
      <p:sp>
        <p:nvSpPr>
          <p:cNvPr id="233" name="Google Shape;233;p23"/>
          <p:cNvSpPr/>
          <p:nvPr/>
        </p:nvSpPr>
        <p:spPr>
          <a:xfrm>
            <a:off x="0" y="0"/>
            <a:ext cx="91440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23"/>
          <p:cNvSpPr txBox="1"/>
          <p:nvPr>
            <p:ph type="title"/>
          </p:nvPr>
        </p:nvSpPr>
        <p:spPr>
          <a:xfrm>
            <a:off x="326600" y="314200"/>
            <a:ext cx="1530900" cy="2250000"/>
          </a:xfrm>
          <a:prstGeom prst="rect">
            <a:avLst/>
          </a:prstGeom>
          <a:noFill/>
        </p:spPr>
        <p:txBody>
          <a:bodyPr anchorCtr="0" anchor="t" bIns="91425" lIns="91425" spcFirstLastPara="1" rIns="91425" wrap="square" tIns="91425">
            <a:noAutofit/>
          </a:bodyPr>
          <a:lstStyle>
            <a:lvl1pPr lvl="0" algn="l">
              <a:lnSpc>
                <a:spcPct val="100000"/>
              </a:lnSpc>
              <a:spcBef>
                <a:spcPts val="0"/>
              </a:spcBef>
              <a:spcAft>
                <a:spcPts val="0"/>
              </a:spcAft>
              <a:buNone/>
              <a:defRPr b="1" sz="1800">
                <a:solidFill>
                  <a:srgbClr val="212121"/>
                </a:solidFill>
              </a:defRPr>
            </a:lvl1pPr>
            <a:lvl2pPr lvl="1" algn="l">
              <a:lnSpc>
                <a:spcPct val="100000"/>
              </a:lnSpc>
              <a:spcBef>
                <a:spcPts val="0"/>
              </a:spcBef>
              <a:spcAft>
                <a:spcPts val="0"/>
              </a:spcAft>
              <a:buNone/>
              <a:defRPr b="1" sz="3000">
                <a:solidFill>
                  <a:srgbClr val="212121"/>
                </a:solidFill>
              </a:defRPr>
            </a:lvl2pPr>
            <a:lvl3pPr lvl="2" algn="l">
              <a:lnSpc>
                <a:spcPct val="100000"/>
              </a:lnSpc>
              <a:spcBef>
                <a:spcPts val="0"/>
              </a:spcBef>
              <a:spcAft>
                <a:spcPts val="0"/>
              </a:spcAft>
              <a:buNone/>
              <a:defRPr b="1" sz="3000">
                <a:solidFill>
                  <a:srgbClr val="212121"/>
                </a:solidFill>
              </a:defRPr>
            </a:lvl3pPr>
            <a:lvl4pPr lvl="3" algn="l">
              <a:lnSpc>
                <a:spcPct val="100000"/>
              </a:lnSpc>
              <a:spcBef>
                <a:spcPts val="0"/>
              </a:spcBef>
              <a:spcAft>
                <a:spcPts val="0"/>
              </a:spcAft>
              <a:buNone/>
              <a:defRPr b="1" sz="3000">
                <a:solidFill>
                  <a:srgbClr val="212121"/>
                </a:solidFill>
              </a:defRPr>
            </a:lvl4pPr>
            <a:lvl5pPr lvl="4" algn="l">
              <a:lnSpc>
                <a:spcPct val="100000"/>
              </a:lnSpc>
              <a:spcBef>
                <a:spcPts val="0"/>
              </a:spcBef>
              <a:spcAft>
                <a:spcPts val="0"/>
              </a:spcAft>
              <a:buNone/>
              <a:defRPr b="1" sz="3000">
                <a:solidFill>
                  <a:srgbClr val="212121"/>
                </a:solidFill>
              </a:defRPr>
            </a:lvl5pPr>
            <a:lvl6pPr lvl="5" algn="l">
              <a:lnSpc>
                <a:spcPct val="100000"/>
              </a:lnSpc>
              <a:spcBef>
                <a:spcPts val="0"/>
              </a:spcBef>
              <a:spcAft>
                <a:spcPts val="0"/>
              </a:spcAft>
              <a:buNone/>
              <a:defRPr b="1" sz="3000">
                <a:solidFill>
                  <a:srgbClr val="212121"/>
                </a:solidFill>
              </a:defRPr>
            </a:lvl6pPr>
            <a:lvl7pPr lvl="6" algn="l">
              <a:lnSpc>
                <a:spcPct val="100000"/>
              </a:lnSpc>
              <a:spcBef>
                <a:spcPts val="0"/>
              </a:spcBef>
              <a:spcAft>
                <a:spcPts val="0"/>
              </a:spcAft>
              <a:buNone/>
              <a:defRPr b="1" sz="3000">
                <a:solidFill>
                  <a:srgbClr val="212121"/>
                </a:solidFill>
              </a:defRPr>
            </a:lvl7pPr>
            <a:lvl8pPr lvl="7" algn="l">
              <a:lnSpc>
                <a:spcPct val="100000"/>
              </a:lnSpc>
              <a:spcBef>
                <a:spcPts val="0"/>
              </a:spcBef>
              <a:spcAft>
                <a:spcPts val="0"/>
              </a:spcAft>
              <a:buNone/>
              <a:defRPr b="1" sz="3000">
                <a:solidFill>
                  <a:srgbClr val="212121"/>
                </a:solidFill>
              </a:defRPr>
            </a:lvl8pPr>
            <a:lvl9pPr lvl="8" algn="l">
              <a:lnSpc>
                <a:spcPct val="100000"/>
              </a:lnSpc>
              <a:spcBef>
                <a:spcPts val="0"/>
              </a:spcBef>
              <a:spcAft>
                <a:spcPts val="0"/>
              </a:spcAft>
              <a:buNone/>
              <a:defRPr b="1" sz="3000">
                <a:solidFill>
                  <a:srgbClr val="212121"/>
                </a:solidFill>
              </a:defRPr>
            </a:lvl9pPr>
          </a:lstStyle>
          <a:p/>
        </p:txBody>
      </p:sp>
      <p:sp>
        <p:nvSpPr>
          <p:cNvPr id="235" name="Google Shape;235;p23"/>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5">
  <p:cSld name="AUTOLAYOUT_17">
    <p:bg>
      <p:bgPr>
        <a:solidFill>
          <a:srgbClr val="FFFFFF"/>
        </a:solidFill>
      </p:bgPr>
    </p:bg>
    <p:spTree>
      <p:nvGrpSpPr>
        <p:cNvPr id="236" name="Shape 236"/>
        <p:cNvGrpSpPr/>
        <p:nvPr/>
      </p:nvGrpSpPr>
      <p:grpSpPr>
        <a:xfrm>
          <a:off x="0" y="0"/>
          <a:ext cx="0" cy="0"/>
          <a:chOff x="0" y="0"/>
          <a:chExt cx="0" cy="0"/>
        </a:xfrm>
      </p:grpSpPr>
      <p:sp>
        <p:nvSpPr>
          <p:cNvPr id="237" name="Google Shape;237;p24"/>
          <p:cNvSpPr/>
          <p:nvPr/>
        </p:nvSpPr>
        <p:spPr>
          <a:xfrm>
            <a:off x="0" y="0"/>
            <a:ext cx="91440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24"/>
          <p:cNvSpPr txBox="1"/>
          <p:nvPr>
            <p:ph type="title"/>
          </p:nvPr>
        </p:nvSpPr>
        <p:spPr>
          <a:xfrm>
            <a:off x="326600" y="314200"/>
            <a:ext cx="1530900" cy="2250000"/>
          </a:xfrm>
          <a:prstGeom prst="rect">
            <a:avLst/>
          </a:prstGeom>
          <a:noFill/>
        </p:spPr>
        <p:txBody>
          <a:bodyPr anchorCtr="0" anchor="t" bIns="91425" lIns="91425" spcFirstLastPara="1" rIns="91425" wrap="square" tIns="91425">
            <a:noAutofit/>
          </a:bodyPr>
          <a:lstStyle>
            <a:lvl1pPr lvl="0" algn="l">
              <a:lnSpc>
                <a:spcPct val="100000"/>
              </a:lnSpc>
              <a:spcBef>
                <a:spcPts val="0"/>
              </a:spcBef>
              <a:spcAft>
                <a:spcPts val="0"/>
              </a:spcAft>
              <a:buNone/>
              <a:defRPr b="1" sz="1800">
                <a:solidFill>
                  <a:srgbClr val="212121"/>
                </a:solidFill>
              </a:defRPr>
            </a:lvl1pPr>
            <a:lvl2pPr lvl="1" algn="l">
              <a:lnSpc>
                <a:spcPct val="100000"/>
              </a:lnSpc>
              <a:spcBef>
                <a:spcPts val="0"/>
              </a:spcBef>
              <a:spcAft>
                <a:spcPts val="0"/>
              </a:spcAft>
              <a:buNone/>
              <a:defRPr b="1" sz="3000">
                <a:solidFill>
                  <a:srgbClr val="212121"/>
                </a:solidFill>
              </a:defRPr>
            </a:lvl2pPr>
            <a:lvl3pPr lvl="2" algn="l">
              <a:lnSpc>
                <a:spcPct val="100000"/>
              </a:lnSpc>
              <a:spcBef>
                <a:spcPts val="0"/>
              </a:spcBef>
              <a:spcAft>
                <a:spcPts val="0"/>
              </a:spcAft>
              <a:buNone/>
              <a:defRPr b="1" sz="3000">
                <a:solidFill>
                  <a:srgbClr val="212121"/>
                </a:solidFill>
              </a:defRPr>
            </a:lvl3pPr>
            <a:lvl4pPr lvl="3" algn="l">
              <a:lnSpc>
                <a:spcPct val="100000"/>
              </a:lnSpc>
              <a:spcBef>
                <a:spcPts val="0"/>
              </a:spcBef>
              <a:spcAft>
                <a:spcPts val="0"/>
              </a:spcAft>
              <a:buNone/>
              <a:defRPr b="1" sz="3000">
                <a:solidFill>
                  <a:srgbClr val="212121"/>
                </a:solidFill>
              </a:defRPr>
            </a:lvl4pPr>
            <a:lvl5pPr lvl="4" algn="l">
              <a:lnSpc>
                <a:spcPct val="100000"/>
              </a:lnSpc>
              <a:spcBef>
                <a:spcPts val="0"/>
              </a:spcBef>
              <a:spcAft>
                <a:spcPts val="0"/>
              </a:spcAft>
              <a:buNone/>
              <a:defRPr b="1" sz="3000">
                <a:solidFill>
                  <a:srgbClr val="212121"/>
                </a:solidFill>
              </a:defRPr>
            </a:lvl5pPr>
            <a:lvl6pPr lvl="5" algn="l">
              <a:lnSpc>
                <a:spcPct val="100000"/>
              </a:lnSpc>
              <a:spcBef>
                <a:spcPts val="0"/>
              </a:spcBef>
              <a:spcAft>
                <a:spcPts val="0"/>
              </a:spcAft>
              <a:buNone/>
              <a:defRPr b="1" sz="3000">
                <a:solidFill>
                  <a:srgbClr val="212121"/>
                </a:solidFill>
              </a:defRPr>
            </a:lvl6pPr>
            <a:lvl7pPr lvl="6" algn="l">
              <a:lnSpc>
                <a:spcPct val="100000"/>
              </a:lnSpc>
              <a:spcBef>
                <a:spcPts val="0"/>
              </a:spcBef>
              <a:spcAft>
                <a:spcPts val="0"/>
              </a:spcAft>
              <a:buNone/>
              <a:defRPr b="1" sz="3000">
                <a:solidFill>
                  <a:srgbClr val="212121"/>
                </a:solidFill>
              </a:defRPr>
            </a:lvl7pPr>
            <a:lvl8pPr lvl="7" algn="l">
              <a:lnSpc>
                <a:spcPct val="100000"/>
              </a:lnSpc>
              <a:spcBef>
                <a:spcPts val="0"/>
              </a:spcBef>
              <a:spcAft>
                <a:spcPts val="0"/>
              </a:spcAft>
              <a:buNone/>
              <a:defRPr b="1" sz="3000">
                <a:solidFill>
                  <a:srgbClr val="212121"/>
                </a:solidFill>
              </a:defRPr>
            </a:lvl8pPr>
            <a:lvl9pPr lvl="8" algn="l">
              <a:lnSpc>
                <a:spcPct val="100000"/>
              </a:lnSpc>
              <a:spcBef>
                <a:spcPts val="0"/>
              </a:spcBef>
              <a:spcAft>
                <a:spcPts val="0"/>
              </a:spcAft>
              <a:buNone/>
              <a:defRPr b="1" sz="3000">
                <a:solidFill>
                  <a:srgbClr val="212121"/>
                </a:solidFill>
              </a:defRPr>
            </a:lvl9pPr>
          </a:lstStyle>
          <a:p/>
        </p:txBody>
      </p:sp>
      <p:sp>
        <p:nvSpPr>
          <p:cNvPr id="239" name="Google Shape;239;p24"/>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6">
  <p:cSld name="AUTOLAYOUT_18">
    <p:bg>
      <p:bgPr>
        <a:solidFill>
          <a:srgbClr val="FFFFFF"/>
        </a:solidFill>
      </p:bgPr>
    </p:bg>
    <p:spTree>
      <p:nvGrpSpPr>
        <p:cNvPr id="240" name="Shape 240"/>
        <p:cNvGrpSpPr/>
        <p:nvPr/>
      </p:nvGrpSpPr>
      <p:grpSpPr>
        <a:xfrm>
          <a:off x="0" y="0"/>
          <a:ext cx="0" cy="0"/>
          <a:chOff x="0" y="0"/>
          <a:chExt cx="0" cy="0"/>
        </a:xfrm>
      </p:grpSpPr>
      <p:sp>
        <p:nvSpPr>
          <p:cNvPr id="241" name="Google Shape;241;p25"/>
          <p:cNvSpPr/>
          <p:nvPr/>
        </p:nvSpPr>
        <p:spPr>
          <a:xfrm>
            <a:off x="0" y="0"/>
            <a:ext cx="91440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25"/>
          <p:cNvSpPr txBox="1"/>
          <p:nvPr>
            <p:ph type="title"/>
          </p:nvPr>
        </p:nvSpPr>
        <p:spPr>
          <a:xfrm>
            <a:off x="326600" y="314200"/>
            <a:ext cx="1530900" cy="2250000"/>
          </a:xfrm>
          <a:prstGeom prst="rect">
            <a:avLst/>
          </a:prstGeom>
          <a:noFill/>
        </p:spPr>
        <p:txBody>
          <a:bodyPr anchorCtr="0" anchor="t" bIns="91425" lIns="91425" spcFirstLastPara="1" rIns="91425" wrap="square" tIns="91425">
            <a:noAutofit/>
          </a:bodyPr>
          <a:lstStyle>
            <a:lvl1pPr lvl="0" algn="l">
              <a:lnSpc>
                <a:spcPct val="100000"/>
              </a:lnSpc>
              <a:spcBef>
                <a:spcPts val="0"/>
              </a:spcBef>
              <a:spcAft>
                <a:spcPts val="0"/>
              </a:spcAft>
              <a:buNone/>
              <a:defRPr b="1" sz="1800">
                <a:solidFill>
                  <a:srgbClr val="212121"/>
                </a:solidFill>
              </a:defRPr>
            </a:lvl1pPr>
            <a:lvl2pPr lvl="1" algn="l">
              <a:lnSpc>
                <a:spcPct val="100000"/>
              </a:lnSpc>
              <a:spcBef>
                <a:spcPts val="0"/>
              </a:spcBef>
              <a:spcAft>
                <a:spcPts val="0"/>
              </a:spcAft>
              <a:buNone/>
              <a:defRPr b="1" sz="3000">
                <a:solidFill>
                  <a:srgbClr val="212121"/>
                </a:solidFill>
              </a:defRPr>
            </a:lvl2pPr>
            <a:lvl3pPr lvl="2" algn="l">
              <a:lnSpc>
                <a:spcPct val="100000"/>
              </a:lnSpc>
              <a:spcBef>
                <a:spcPts val="0"/>
              </a:spcBef>
              <a:spcAft>
                <a:spcPts val="0"/>
              </a:spcAft>
              <a:buNone/>
              <a:defRPr b="1" sz="3000">
                <a:solidFill>
                  <a:srgbClr val="212121"/>
                </a:solidFill>
              </a:defRPr>
            </a:lvl3pPr>
            <a:lvl4pPr lvl="3" algn="l">
              <a:lnSpc>
                <a:spcPct val="100000"/>
              </a:lnSpc>
              <a:spcBef>
                <a:spcPts val="0"/>
              </a:spcBef>
              <a:spcAft>
                <a:spcPts val="0"/>
              </a:spcAft>
              <a:buNone/>
              <a:defRPr b="1" sz="3000">
                <a:solidFill>
                  <a:srgbClr val="212121"/>
                </a:solidFill>
              </a:defRPr>
            </a:lvl4pPr>
            <a:lvl5pPr lvl="4" algn="l">
              <a:lnSpc>
                <a:spcPct val="100000"/>
              </a:lnSpc>
              <a:spcBef>
                <a:spcPts val="0"/>
              </a:spcBef>
              <a:spcAft>
                <a:spcPts val="0"/>
              </a:spcAft>
              <a:buNone/>
              <a:defRPr b="1" sz="3000">
                <a:solidFill>
                  <a:srgbClr val="212121"/>
                </a:solidFill>
              </a:defRPr>
            </a:lvl5pPr>
            <a:lvl6pPr lvl="5" algn="l">
              <a:lnSpc>
                <a:spcPct val="100000"/>
              </a:lnSpc>
              <a:spcBef>
                <a:spcPts val="0"/>
              </a:spcBef>
              <a:spcAft>
                <a:spcPts val="0"/>
              </a:spcAft>
              <a:buNone/>
              <a:defRPr b="1" sz="3000">
                <a:solidFill>
                  <a:srgbClr val="212121"/>
                </a:solidFill>
              </a:defRPr>
            </a:lvl6pPr>
            <a:lvl7pPr lvl="6" algn="l">
              <a:lnSpc>
                <a:spcPct val="100000"/>
              </a:lnSpc>
              <a:spcBef>
                <a:spcPts val="0"/>
              </a:spcBef>
              <a:spcAft>
                <a:spcPts val="0"/>
              </a:spcAft>
              <a:buNone/>
              <a:defRPr b="1" sz="3000">
                <a:solidFill>
                  <a:srgbClr val="212121"/>
                </a:solidFill>
              </a:defRPr>
            </a:lvl7pPr>
            <a:lvl8pPr lvl="7" algn="l">
              <a:lnSpc>
                <a:spcPct val="100000"/>
              </a:lnSpc>
              <a:spcBef>
                <a:spcPts val="0"/>
              </a:spcBef>
              <a:spcAft>
                <a:spcPts val="0"/>
              </a:spcAft>
              <a:buNone/>
              <a:defRPr b="1" sz="3000">
                <a:solidFill>
                  <a:srgbClr val="212121"/>
                </a:solidFill>
              </a:defRPr>
            </a:lvl8pPr>
            <a:lvl9pPr lvl="8" algn="l">
              <a:lnSpc>
                <a:spcPct val="100000"/>
              </a:lnSpc>
              <a:spcBef>
                <a:spcPts val="0"/>
              </a:spcBef>
              <a:spcAft>
                <a:spcPts val="0"/>
              </a:spcAft>
              <a:buNone/>
              <a:defRPr b="1" sz="3000">
                <a:solidFill>
                  <a:srgbClr val="212121"/>
                </a:solidFill>
              </a:defRPr>
            </a:lvl9pPr>
          </a:lstStyle>
          <a:p/>
        </p:txBody>
      </p:sp>
      <p:sp>
        <p:nvSpPr>
          <p:cNvPr id="243" name="Google Shape;243;p25"/>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7">
  <p:cSld name="AUTOLAYOUT_19">
    <p:bg>
      <p:bgPr>
        <a:solidFill>
          <a:srgbClr val="FFFFFF"/>
        </a:solidFill>
      </p:bgPr>
    </p:bg>
    <p:spTree>
      <p:nvGrpSpPr>
        <p:cNvPr id="244" name="Shape 244"/>
        <p:cNvGrpSpPr/>
        <p:nvPr/>
      </p:nvGrpSpPr>
      <p:grpSpPr>
        <a:xfrm>
          <a:off x="0" y="0"/>
          <a:ext cx="0" cy="0"/>
          <a:chOff x="0" y="0"/>
          <a:chExt cx="0" cy="0"/>
        </a:xfrm>
      </p:grpSpPr>
      <p:sp>
        <p:nvSpPr>
          <p:cNvPr id="245" name="Google Shape;245;p26"/>
          <p:cNvSpPr/>
          <p:nvPr/>
        </p:nvSpPr>
        <p:spPr>
          <a:xfrm>
            <a:off x="0" y="0"/>
            <a:ext cx="9144000" cy="5143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26"/>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rgbClr val="FFFFFF"/>
                </a:solidFill>
              </a:defRPr>
            </a:lvl1pPr>
            <a:lvl2pPr lvl="1" algn="r">
              <a:lnSpc>
                <a:spcPct val="100000"/>
              </a:lnSpc>
              <a:spcAft>
                <a:spcPts val="0"/>
              </a:spcAft>
              <a:buNone/>
              <a:defRPr sz="1000">
                <a:solidFill>
                  <a:srgbClr val="FFFFFF"/>
                </a:solidFill>
              </a:defRPr>
            </a:lvl2pPr>
            <a:lvl3pPr lvl="2" algn="r">
              <a:lnSpc>
                <a:spcPct val="100000"/>
              </a:lnSpc>
              <a:spcAft>
                <a:spcPts val="0"/>
              </a:spcAft>
              <a:buNone/>
              <a:defRPr sz="1000">
                <a:solidFill>
                  <a:srgbClr val="FFFFFF"/>
                </a:solidFill>
              </a:defRPr>
            </a:lvl3pPr>
            <a:lvl4pPr lvl="3" algn="r">
              <a:lnSpc>
                <a:spcPct val="100000"/>
              </a:lnSpc>
              <a:spcAft>
                <a:spcPts val="0"/>
              </a:spcAft>
              <a:buNone/>
              <a:defRPr sz="1000">
                <a:solidFill>
                  <a:srgbClr val="FFFFFF"/>
                </a:solidFill>
              </a:defRPr>
            </a:lvl4pPr>
            <a:lvl5pPr lvl="4" algn="r">
              <a:lnSpc>
                <a:spcPct val="100000"/>
              </a:lnSpc>
              <a:spcAft>
                <a:spcPts val="0"/>
              </a:spcAft>
              <a:buNone/>
              <a:defRPr sz="1000">
                <a:solidFill>
                  <a:srgbClr val="FFFFFF"/>
                </a:solidFill>
              </a:defRPr>
            </a:lvl5pPr>
            <a:lvl6pPr lvl="5" algn="r">
              <a:lnSpc>
                <a:spcPct val="100000"/>
              </a:lnSpc>
              <a:spcAft>
                <a:spcPts val="0"/>
              </a:spcAft>
              <a:buNone/>
              <a:defRPr sz="1000">
                <a:solidFill>
                  <a:srgbClr val="FFFFFF"/>
                </a:solidFill>
              </a:defRPr>
            </a:lvl6pPr>
            <a:lvl7pPr lvl="6" algn="r">
              <a:lnSpc>
                <a:spcPct val="100000"/>
              </a:lnSpc>
              <a:spcAft>
                <a:spcPts val="0"/>
              </a:spcAft>
              <a:buNone/>
              <a:defRPr sz="1000">
                <a:solidFill>
                  <a:srgbClr val="FFFFFF"/>
                </a:solidFill>
              </a:defRPr>
            </a:lvl7pPr>
            <a:lvl8pPr lvl="7" algn="r">
              <a:lnSpc>
                <a:spcPct val="100000"/>
              </a:lnSpc>
              <a:spcAft>
                <a:spcPts val="0"/>
              </a:spcAft>
              <a:buNone/>
              <a:defRPr sz="1000">
                <a:solidFill>
                  <a:srgbClr val="FFFFFF"/>
                </a:solidFill>
              </a:defRPr>
            </a:lvl8pPr>
            <a:lvl9pPr lvl="8" algn="r">
              <a:lnSpc>
                <a:spcPct val="100000"/>
              </a:lnSpc>
              <a:spcAft>
                <a:spcPts val="0"/>
              </a:spcAft>
              <a:buNone/>
              <a:defRPr sz="1000">
                <a:solidFill>
                  <a:srgbClr val="FFFFFF"/>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8">
  <p:cSld name="AUTOLAYOUT_20">
    <p:bg>
      <p:bgPr>
        <a:solidFill>
          <a:srgbClr val="FFFFFF"/>
        </a:solidFill>
      </p:bgPr>
    </p:bg>
    <p:spTree>
      <p:nvGrpSpPr>
        <p:cNvPr id="247" name="Shape 247"/>
        <p:cNvGrpSpPr/>
        <p:nvPr/>
      </p:nvGrpSpPr>
      <p:grpSpPr>
        <a:xfrm>
          <a:off x="0" y="0"/>
          <a:ext cx="0" cy="0"/>
          <a:chOff x="0" y="0"/>
          <a:chExt cx="0" cy="0"/>
        </a:xfrm>
      </p:grpSpPr>
      <p:sp>
        <p:nvSpPr>
          <p:cNvPr id="248" name="Google Shape;248;p27"/>
          <p:cNvSpPr/>
          <p:nvPr/>
        </p:nvSpPr>
        <p:spPr>
          <a:xfrm>
            <a:off x="0" y="0"/>
            <a:ext cx="9144000" cy="5143500"/>
          </a:xfrm>
          <a:prstGeom prst="rect">
            <a:avLst/>
          </a:prstGeom>
          <a:solidFill>
            <a:schemeClr val="dk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27"/>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
        <p:nvSpPr>
          <p:cNvPr id="250" name="Google Shape;250;p27"/>
          <p:cNvSpPr txBox="1"/>
          <p:nvPr>
            <p:ph type="title"/>
          </p:nvPr>
        </p:nvSpPr>
        <p:spPr>
          <a:xfrm>
            <a:off x="811650" y="799739"/>
            <a:ext cx="6458400" cy="1479900"/>
          </a:xfrm>
          <a:prstGeom prst="rect">
            <a:avLst/>
          </a:prstGeom>
          <a:noFill/>
        </p:spPr>
        <p:txBody>
          <a:bodyPr anchorCtr="0" anchor="b" bIns="91425" lIns="91425" spcFirstLastPara="1" rIns="91425" wrap="square" tIns="91425">
            <a:noAutofit/>
          </a:bodyPr>
          <a:lstStyle>
            <a:lvl1pPr lvl="0" algn="l">
              <a:lnSpc>
                <a:spcPct val="100000"/>
              </a:lnSpc>
              <a:spcBef>
                <a:spcPts val="0"/>
              </a:spcBef>
              <a:spcAft>
                <a:spcPts val="0"/>
              </a:spcAft>
              <a:buClr>
                <a:schemeClr val="dk1"/>
              </a:buClr>
              <a:buSzPts val="3600"/>
              <a:buNone/>
              <a:defRPr b="1" sz="3600">
                <a:solidFill>
                  <a:schemeClr val="dk1"/>
                </a:solidFill>
              </a:defRPr>
            </a:lvl1pPr>
            <a:lvl2pPr lvl="1" algn="l">
              <a:lnSpc>
                <a:spcPct val="100000"/>
              </a:lnSpc>
              <a:spcBef>
                <a:spcPts val="0"/>
              </a:spcBef>
              <a:spcAft>
                <a:spcPts val="0"/>
              </a:spcAft>
              <a:buClr>
                <a:schemeClr val="dk1"/>
              </a:buClr>
              <a:buSzPts val="3600"/>
              <a:buNone/>
              <a:defRPr b="1" sz="3600">
                <a:solidFill>
                  <a:schemeClr val="dk1"/>
                </a:solidFill>
              </a:defRPr>
            </a:lvl2pPr>
            <a:lvl3pPr lvl="2" algn="l">
              <a:lnSpc>
                <a:spcPct val="100000"/>
              </a:lnSpc>
              <a:spcBef>
                <a:spcPts val="0"/>
              </a:spcBef>
              <a:spcAft>
                <a:spcPts val="0"/>
              </a:spcAft>
              <a:buClr>
                <a:schemeClr val="dk1"/>
              </a:buClr>
              <a:buSzPts val="3600"/>
              <a:buNone/>
              <a:defRPr b="1" sz="3600">
                <a:solidFill>
                  <a:schemeClr val="dk1"/>
                </a:solidFill>
              </a:defRPr>
            </a:lvl3pPr>
            <a:lvl4pPr lvl="3" algn="l">
              <a:lnSpc>
                <a:spcPct val="100000"/>
              </a:lnSpc>
              <a:spcBef>
                <a:spcPts val="0"/>
              </a:spcBef>
              <a:spcAft>
                <a:spcPts val="0"/>
              </a:spcAft>
              <a:buClr>
                <a:schemeClr val="dk1"/>
              </a:buClr>
              <a:buSzPts val="3600"/>
              <a:buNone/>
              <a:defRPr b="1" sz="3600">
                <a:solidFill>
                  <a:schemeClr val="dk1"/>
                </a:solidFill>
              </a:defRPr>
            </a:lvl4pPr>
            <a:lvl5pPr lvl="4" algn="l">
              <a:lnSpc>
                <a:spcPct val="100000"/>
              </a:lnSpc>
              <a:spcBef>
                <a:spcPts val="0"/>
              </a:spcBef>
              <a:spcAft>
                <a:spcPts val="0"/>
              </a:spcAft>
              <a:buClr>
                <a:schemeClr val="dk1"/>
              </a:buClr>
              <a:buSzPts val="3600"/>
              <a:buNone/>
              <a:defRPr b="1" sz="3600">
                <a:solidFill>
                  <a:schemeClr val="dk1"/>
                </a:solidFill>
              </a:defRPr>
            </a:lvl5pPr>
            <a:lvl6pPr lvl="5" algn="l">
              <a:lnSpc>
                <a:spcPct val="100000"/>
              </a:lnSpc>
              <a:spcBef>
                <a:spcPts val="0"/>
              </a:spcBef>
              <a:spcAft>
                <a:spcPts val="0"/>
              </a:spcAft>
              <a:buClr>
                <a:schemeClr val="dk1"/>
              </a:buClr>
              <a:buSzPts val="3600"/>
              <a:buNone/>
              <a:defRPr b="1" sz="3600">
                <a:solidFill>
                  <a:schemeClr val="dk1"/>
                </a:solidFill>
              </a:defRPr>
            </a:lvl6pPr>
            <a:lvl7pPr lvl="6" algn="l">
              <a:lnSpc>
                <a:spcPct val="100000"/>
              </a:lnSpc>
              <a:spcBef>
                <a:spcPts val="0"/>
              </a:spcBef>
              <a:spcAft>
                <a:spcPts val="0"/>
              </a:spcAft>
              <a:buClr>
                <a:schemeClr val="dk1"/>
              </a:buClr>
              <a:buSzPts val="3600"/>
              <a:buNone/>
              <a:defRPr b="1" sz="3600">
                <a:solidFill>
                  <a:schemeClr val="dk1"/>
                </a:solidFill>
              </a:defRPr>
            </a:lvl7pPr>
            <a:lvl8pPr lvl="7" algn="l">
              <a:lnSpc>
                <a:spcPct val="100000"/>
              </a:lnSpc>
              <a:spcBef>
                <a:spcPts val="0"/>
              </a:spcBef>
              <a:spcAft>
                <a:spcPts val="0"/>
              </a:spcAft>
              <a:buClr>
                <a:schemeClr val="dk1"/>
              </a:buClr>
              <a:buSzPts val="3600"/>
              <a:buNone/>
              <a:defRPr b="1" sz="3600">
                <a:solidFill>
                  <a:schemeClr val="dk1"/>
                </a:solidFill>
              </a:defRPr>
            </a:lvl8pPr>
            <a:lvl9pPr lvl="8" algn="l">
              <a:lnSpc>
                <a:spcPct val="100000"/>
              </a:lnSpc>
              <a:spcBef>
                <a:spcPts val="0"/>
              </a:spcBef>
              <a:spcAft>
                <a:spcPts val="0"/>
              </a:spcAft>
              <a:buClr>
                <a:schemeClr val="dk1"/>
              </a:buClr>
              <a:buSzPts val="3600"/>
              <a:buNone/>
              <a:defRPr b="1" sz="3600">
                <a:solidFill>
                  <a:schemeClr val="dk1"/>
                </a:solidFill>
              </a:defRPr>
            </a:lvl9pPr>
          </a:lstStyle>
          <a:p/>
        </p:txBody>
      </p:sp>
      <p:sp>
        <p:nvSpPr>
          <p:cNvPr id="251" name="Google Shape;251;p27"/>
          <p:cNvSpPr txBox="1"/>
          <p:nvPr>
            <p:ph idx="1" type="body"/>
          </p:nvPr>
        </p:nvSpPr>
        <p:spPr>
          <a:xfrm>
            <a:off x="811650" y="2432039"/>
            <a:ext cx="6458400" cy="2037600"/>
          </a:xfrm>
          <a:prstGeom prst="rect">
            <a:avLst/>
          </a:prstGeom>
          <a:noFill/>
        </p:spPr>
        <p:txBody>
          <a:bodyPr anchorCtr="0" anchor="t" bIns="91425" lIns="91425" spcFirstLastPara="1" rIns="91425" wrap="square" tIns="91425">
            <a:noAutofit/>
          </a:bodyPr>
          <a:lstStyle>
            <a:lvl1pPr indent="-330200" lvl="0" marL="457200" algn="l">
              <a:lnSpc>
                <a:spcPct val="115000"/>
              </a:lnSpc>
              <a:spcBef>
                <a:spcPts val="0"/>
              </a:spcBef>
              <a:spcAft>
                <a:spcPts val="0"/>
              </a:spcAft>
              <a:buClr>
                <a:schemeClr val="dk2"/>
              </a:buClr>
              <a:buSzPts val="1600"/>
              <a:buChar char="●"/>
              <a:defRPr sz="1600">
                <a:solidFill>
                  <a:schemeClr val="dk2"/>
                </a:solidFill>
              </a:defRPr>
            </a:lvl1pPr>
            <a:lvl2pPr indent="-317500" lvl="1" marL="914400" algn="l">
              <a:lnSpc>
                <a:spcPct val="115000"/>
              </a:lnSpc>
              <a:spcBef>
                <a:spcPts val="1600"/>
              </a:spcBef>
              <a:spcAft>
                <a:spcPts val="0"/>
              </a:spcAft>
              <a:buClr>
                <a:schemeClr val="dk2"/>
              </a:buClr>
              <a:buSzPts val="1400"/>
              <a:buChar char="○"/>
              <a:defRPr sz="1400">
                <a:solidFill>
                  <a:schemeClr val="dk2"/>
                </a:solidFill>
              </a:defRPr>
            </a:lvl2pPr>
            <a:lvl3pPr indent="-317500" lvl="2" marL="1371600" algn="l">
              <a:lnSpc>
                <a:spcPct val="115000"/>
              </a:lnSpc>
              <a:spcBef>
                <a:spcPts val="1600"/>
              </a:spcBef>
              <a:spcAft>
                <a:spcPts val="0"/>
              </a:spcAft>
              <a:buClr>
                <a:schemeClr val="dk2"/>
              </a:buClr>
              <a:buSzPts val="1400"/>
              <a:buChar char="■"/>
              <a:defRPr sz="1400">
                <a:solidFill>
                  <a:schemeClr val="dk2"/>
                </a:solidFill>
              </a:defRPr>
            </a:lvl3pPr>
            <a:lvl4pPr indent="-317500" lvl="3" marL="1828800" algn="l">
              <a:lnSpc>
                <a:spcPct val="115000"/>
              </a:lnSpc>
              <a:spcBef>
                <a:spcPts val="1600"/>
              </a:spcBef>
              <a:spcAft>
                <a:spcPts val="0"/>
              </a:spcAft>
              <a:buClr>
                <a:schemeClr val="dk2"/>
              </a:buClr>
              <a:buSzPts val="1400"/>
              <a:buChar char="●"/>
              <a:defRPr sz="1400">
                <a:solidFill>
                  <a:schemeClr val="dk2"/>
                </a:solidFill>
              </a:defRPr>
            </a:lvl4pPr>
            <a:lvl5pPr indent="-317500" lvl="4" marL="2286000" algn="l">
              <a:lnSpc>
                <a:spcPct val="115000"/>
              </a:lnSpc>
              <a:spcBef>
                <a:spcPts val="1600"/>
              </a:spcBef>
              <a:spcAft>
                <a:spcPts val="0"/>
              </a:spcAft>
              <a:buClr>
                <a:schemeClr val="dk2"/>
              </a:buClr>
              <a:buSzPts val="1400"/>
              <a:buChar char="○"/>
              <a:defRPr sz="1400">
                <a:solidFill>
                  <a:schemeClr val="dk2"/>
                </a:solidFill>
              </a:defRPr>
            </a:lvl5pPr>
            <a:lvl6pPr indent="-317500" lvl="5" marL="2743200" algn="l">
              <a:lnSpc>
                <a:spcPct val="115000"/>
              </a:lnSpc>
              <a:spcBef>
                <a:spcPts val="1600"/>
              </a:spcBef>
              <a:spcAft>
                <a:spcPts val="0"/>
              </a:spcAft>
              <a:buClr>
                <a:schemeClr val="dk2"/>
              </a:buClr>
              <a:buSzPts val="1400"/>
              <a:buChar char="■"/>
              <a:defRPr sz="1400">
                <a:solidFill>
                  <a:schemeClr val="dk2"/>
                </a:solidFill>
              </a:defRPr>
            </a:lvl6pPr>
            <a:lvl7pPr indent="-317500" lvl="6" marL="3200400" algn="l">
              <a:lnSpc>
                <a:spcPct val="115000"/>
              </a:lnSpc>
              <a:spcBef>
                <a:spcPts val="1600"/>
              </a:spcBef>
              <a:spcAft>
                <a:spcPts val="0"/>
              </a:spcAft>
              <a:buClr>
                <a:schemeClr val="dk2"/>
              </a:buClr>
              <a:buSzPts val="1400"/>
              <a:buChar char="●"/>
              <a:defRPr sz="1400">
                <a:solidFill>
                  <a:schemeClr val="dk2"/>
                </a:solidFill>
              </a:defRPr>
            </a:lvl7pPr>
            <a:lvl8pPr indent="-317500" lvl="7" marL="3657600" algn="l">
              <a:lnSpc>
                <a:spcPct val="115000"/>
              </a:lnSpc>
              <a:spcBef>
                <a:spcPts val="1600"/>
              </a:spcBef>
              <a:spcAft>
                <a:spcPts val="0"/>
              </a:spcAft>
              <a:buClr>
                <a:schemeClr val="dk2"/>
              </a:buClr>
              <a:buSzPts val="1400"/>
              <a:buChar char="○"/>
              <a:defRPr sz="1400">
                <a:solidFill>
                  <a:schemeClr val="dk2"/>
                </a:solidFill>
              </a:defRPr>
            </a:lvl8pPr>
            <a:lvl9pPr indent="-317500" lvl="8" marL="4114800" algn="l">
              <a:lnSpc>
                <a:spcPct val="115000"/>
              </a:lnSpc>
              <a:spcBef>
                <a:spcPts val="1600"/>
              </a:spcBef>
              <a:spcAft>
                <a:spcPts val="1600"/>
              </a:spcAft>
              <a:buClr>
                <a:schemeClr val="dk2"/>
              </a:buClr>
              <a:buSzPts val="1400"/>
              <a:buChar char="■"/>
              <a:defRPr sz="1400">
                <a:solidFill>
                  <a:schemeClr val="dk2"/>
                </a:solidFill>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p:cSld name="AUTOLAYOUT_21">
    <p:bg>
      <p:bgPr>
        <a:solidFill>
          <a:srgbClr val="FFFFFF"/>
        </a:solidFill>
      </p:bgPr>
    </p:bg>
    <p:spTree>
      <p:nvGrpSpPr>
        <p:cNvPr id="252" name="Shape 252"/>
        <p:cNvGrpSpPr/>
        <p:nvPr/>
      </p:nvGrpSpPr>
      <p:grpSpPr>
        <a:xfrm>
          <a:off x="0" y="0"/>
          <a:ext cx="0" cy="0"/>
          <a:chOff x="0" y="0"/>
          <a:chExt cx="0" cy="0"/>
        </a:xfrm>
      </p:grpSpPr>
      <p:sp>
        <p:nvSpPr>
          <p:cNvPr id="253" name="Google Shape;253;p28"/>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8"/>
          <p:cNvSpPr/>
          <p:nvPr/>
        </p:nvSpPr>
        <p:spPr>
          <a:xfrm>
            <a:off x="0" y="0"/>
            <a:ext cx="45834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28"/>
          <p:cNvSpPr txBox="1"/>
          <p:nvPr>
            <p:ph type="title"/>
          </p:nvPr>
        </p:nvSpPr>
        <p:spPr>
          <a:xfrm>
            <a:off x="363750" y="554850"/>
            <a:ext cx="3855900" cy="4033800"/>
          </a:xfrm>
          <a:prstGeom prst="rect">
            <a:avLst/>
          </a:prstGeom>
          <a:noFill/>
        </p:spPr>
        <p:txBody>
          <a:bodyPr anchorCtr="0" anchor="ctr" bIns="91425" lIns="91425" spcFirstLastPara="1" rIns="91425" wrap="square" tIns="91425">
            <a:noAutofit/>
          </a:bodyPr>
          <a:lstStyle>
            <a:lvl1pPr lvl="0" algn="ctr">
              <a:lnSpc>
                <a:spcPct val="100000"/>
              </a:lnSpc>
              <a:spcBef>
                <a:spcPts val="0"/>
              </a:spcBef>
              <a:spcAft>
                <a:spcPts val="0"/>
              </a:spcAft>
              <a:buClr>
                <a:schemeClr val="lt1"/>
              </a:buClr>
              <a:buSzPts val="3600"/>
              <a:buNone/>
              <a:defRPr b="1" sz="3600">
                <a:solidFill>
                  <a:schemeClr val="lt1"/>
                </a:solidFill>
              </a:defRPr>
            </a:lvl1pPr>
            <a:lvl2pPr lvl="1" algn="ctr">
              <a:lnSpc>
                <a:spcPct val="100000"/>
              </a:lnSpc>
              <a:spcBef>
                <a:spcPts val="0"/>
              </a:spcBef>
              <a:spcAft>
                <a:spcPts val="0"/>
              </a:spcAft>
              <a:buClr>
                <a:schemeClr val="lt1"/>
              </a:buClr>
              <a:buSzPts val="3600"/>
              <a:buNone/>
              <a:defRPr b="1" sz="3600">
                <a:solidFill>
                  <a:schemeClr val="lt1"/>
                </a:solidFill>
              </a:defRPr>
            </a:lvl2pPr>
            <a:lvl3pPr lvl="2" algn="ctr">
              <a:lnSpc>
                <a:spcPct val="100000"/>
              </a:lnSpc>
              <a:spcBef>
                <a:spcPts val="0"/>
              </a:spcBef>
              <a:spcAft>
                <a:spcPts val="0"/>
              </a:spcAft>
              <a:buClr>
                <a:schemeClr val="lt1"/>
              </a:buClr>
              <a:buSzPts val="3600"/>
              <a:buNone/>
              <a:defRPr b="1" sz="3600">
                <a:solidFill>
                  <a:schemeClr val="lt1"/>
                </a:solidFill>
              </a:defRPr>
            </a:lvl3pPr>
            <a:lvl4pPr lvl="3" algn="ctr">
              <a:lnSpc>
                <a:spcPct val="100000"/>
              </a:lnSpc>
              <a:spcBef>
                <a:spcPts val="0"/>
              </a:spcBef>
              <a:spcAft>
                <a:spcPts val="0"/>
              </a:spcAft>
              <a:buClr>
                <a:schemeClr val="lt1"/>
              </a:buClr>
              <a:buSzPts val="3600"/>
              <a:buNone/>
              <a:defRPr b="1" sz="3600">
                <a:solidFill>
                  <a:schemeClr val="lt1"/>
                </a:solidFill>
              </a:defRPr>
            </a:lvl4pPr>
            <a:lvl5pPr lvl="4" algn="ctr">
              <a:lnSpc>
                <a:spcPct val="100000"/>
              </a:lnSpc>
              <a:spcBef>
                <a:spcPts val="0"/>
              </a:spcBef>
              <a:spcAft>
                <a:spcPts val="0"/>
              </a:spcAft>
              <a:buClr>
                <a:schemeClr val="lt1"/>
              </a:buClr>
              <a:buSzPts val="3600"/>
              <a:buNone/>
              <a:defRPr b="1" sz="3600">
                <a:solidFill>
                  <a:schemeClr val="lt1"/>
                </a:solidFill>
              </a:defRPr>
            </a:lvl5pPr>
            <a:lvl6pPr lvl="5" algn="ctr">
              <a:lnSpc>
                <a:spcPct val="100000"/>
              </a:lnSpc>
              <a:spcBef>
                <a:spcPts val="0"/>
              </a:spcBef>
              <a:spcAft>
                <a:spcPts val="0"/>
              </a:spcAft>
              <a:buClr>
                <a:schemeClr val="lt1"/>
              </a:buClr>
              <a:buSzPts val="3600"/>
              <a:buNone/>
              <a:defRPr b="1" sz="3600">
                <a:solidFill>
                  <a:schemeClr val="lt1"/>
                </a:solidFill>
              </a:defRPr>
            </a:lvl6pPr>
            <a:lvl7pPr lvl="6" algn="ctr">
              <a:lnSpc>
                <a:spcPct val="100000"/>
              </a:lnSpc>
              <a:spcBef>
                <a:spcPts val="0"/>
              </a:spcBef>
              <a:spcAft>
                <a:spcPts val="0"/>
              </a:spcAft>
              <a:buClr>
                <a:schemeClr val="lt1"/>
              </a:buClr>
              <a:buSzPts val="3600"/>
              <a:buNone/>
              <a:defRPr b="1" sz="3600">
                <a:solidFill>
                  <a:schemeClr val="lt1"/>
                </a:solidFill>
              </a:defRPr>
            </a:lvl7pPr>
            <a:lvl8pPr lvl="7" algn="ctr">
              <a:lnSpc>
                <a:spcPct val="100000"/>
              </a:lnSpc>
              <a:spcBef>
                <a:spcPts val="0"/>
              </a:spcBef>
              <a:spcAft>
                <a:spcPts val="0"/>
              </a:spcAft>
              <a:buClr>
                <a:schemeClr val="lt1"/>
              </a:buClr>
              <a:buSzPts val="3600"/>
              <a:buNone/>
              <a:defRPr b="1" sz="3600">
                <a:solidFill>
                  <a:schemeClr val="lt1"/>
                </a:solidFill>
              </a:defRPr>
            </a:lvl8pPr>
            <a:lvl9pPr lvl="8" algn="ctr">
              <a:lnSpc>
                <a:spcPct val="100000"/>
              </a:lnSpc>
              <a:spcBef>
                <a:spcPts val="0"/>
              </a:spcBef>
              <a:spcAft>
                <a:spcPts val="0"/>
              </a:spcAft>
              <a:buClr>
                <a:schemeClr val="lt1"/>
              </a:buClr>
              <a:buSzPts val="3600"/>
              <a:buNone/>
              <a:defRPr b="1" sz="3600">
                <a:solidFill>
                  <a:schemeClr val="lt1"/>
                </a:solidFill>
              </a:defRPr>
            </a:lvl9pPr>
          </a:lstStyle>
          <a:p/>
        </p:txBody>
      </p:sp>
      <p:sp>
        <p:nvSpPr>
          <p:cNvPr id="256" name="Google Shape;256;p28"/>
          <p:cNvSpPr txBox="1"/>
          <p:nvPr>
            <p:ph idx="1" type="body"/>
          </p:nvPr>
        </p:nvSpPr>
        <p:spPr>
          <a:xfrm>
            <a:off x="4947374" y="554850"/>
            <a:ext cx="3855900" cy="4033800"/>
          </a:xfrm>
          <a:prstGeom prst="rect">
            <a:avLst/>
          </a:prstGeom>
          <a:noFill/>
        </p:spPr>
        <p:txBody>
          <a:bodyPr anchorCtr="0" anchor="ctr" bIns="91425" lIns="91425" spcFirstLastPara="1" rIns="91425" wrap="square" tIns="91425">
            <a:noAutofit/>
          </a:bodyPr>
          <a:lstStyle>
            <a:lvl1pPr indent="-330200" lvl="0" marL="457200" algn="l">
              <a:lnSpc>
                <a:spcPct val="115000"/>
              </a:lnSpc>
              <a:spcBef>
                <a:spcPts val="0"/>
              </a:spcBef>
              <a:spcAft>
                <a:spcPts val="0"/>
              </a:spcAft>
              <a:buClr>
                <a:schemeClr val="dk2"/>
              </a:buClr>
              <a:buSzPts val="1600"/>
              <a:buChar char="●"/>
              <a:defRPr sz="1600">
                <a:solidFill>
                  <a:schemeClr val="dk2"/>
                </a:solidFill>
              </a:defRPr>
            </a:lvl1pPr>
            <a:lvl2pPr indent="-317500" lvl="1" marL="914400" algn="l">
              <a:lnSpc>
                <a:spcPct val="115000"/>
              </a:lnSpc>
              <a:spcBef>
                <a:spcPts val="1600"/>
              </a:spcBef>
              <a:spcAft>
                <a:spcPts val="0"/>
              </a:spcAft>
              <a:buClr>
                <a:schemeClr val="dk2"/>
              </a:buClr>
              <a:buSzPts val="1400"/>
              <a:buChar char="○"/>
              <a:defRPr sz="1400">
                <a:solidFill>
                  <a:schemeClr val="dk2"/>
                </a:solidFill>
              </a:defRPr>
            </a:lvl2pPr>
            <a:lvl3pPr indent="-317500" lvl="2" marL="1371600" algn="l">
              <a:lnSpc>
                <a:spcPct val="115000"/>
              </a:lnSpc>
              <a:spcBef>
                <a:spcPts val="1600"/>
              </a:spcBef>
              <a:spcAft>
                <a:spcPts val="0"/>
              </a:spcAft>
              <a:buClr>
                <a:schemeClr val="dk2"/>
              </a:buClr>
              <a:buSzPts val="1400"/>
              <a:buChar char="■"/>
              <a:defRPr sz="1400">
                <a:solidFill>
                  <a:schemeClr val="dk2"/>
                </a:solidFill>
              </a:defRPr>
            </a:lvl3pPr>
            <a:lvl4pPr indent="-317500" lvl="3" marL="1828800" algn="l">
              <a:lnSpc>
                <a:spcPct val="115000"/>
              </a:lnSpc>
              <a:spcBef>
                <a:spcPts val="1600"/>
              </a:spcBef>
              <a:spcAft>
                <a:spcPts val="0"/>
              </a:spcAft>
              <a:buClr>
                <a:schemeClr val="dk2"/>
              </a:buClr>
              <a:buSzPts val="1400"/>
              <a:buChar char="●"/>
              <a:defRPr sz="1400">
                <a:solidFill>
                  <a:schemeClr val="dk2"/>
                </a:solidFill>
              </a:defRPr>
            </a:lvl4pPr>
            <a:lvl5pPr indent="-317500" lvl="4" marL="2286000" algn="l">
              <a:lnSpc>
                <a:spcPct val="115000"/>
              </a:lnSpc>
              <a:spcBef>
                <a:spcPts val="1600"/>
              </a:spcBef>
              <a:spcAft>
                <a:spcPts val="0"/>
              </a:spcAft>
              <a:buClr>
                <a:schemeClr val="dk2"/>
              </a:buClr>
              <a:buSzPts val="1400"/>
              <a:buChar char="○"/>
              <a:defRPr sz="1400">
                <a:solidFill>
                  <a:schemeClr val="dk2"/>
                </a:solidFill>
              </a:defRPr>
            </a:lvl5pPr>
            <a:lvl6pPr indent="-317500" lvl="5" marL="2743200" algn="l">
              <a:lnSpc>
                <a:spcPct val="115000"/>
              </a:lnSpc>
              <a:spcBef>
                <a:spcPts val="1600"/>
              </a:spcBef>
              <a:spcAft>
                <a:spcPts val="0"/>
              </a:spcAft>
              <a:buClr>
                <a:schemeClr val="dk2"/>
              </a:buClr>
              <a:buSzPts val="1400"/>
              <a:buChar char="■"/>
              <a:defRPr sz="1400">
                <a:solidFill>
                  <a:schemeClr val="dk2"/>
                </a:solidFill>
              </a:defRPr>
            </a:lvl6pPr>
            <a:lvl7pPr indent="-317500" lvl="6" marL="3200400" algn="l">
              <a:lnSpc>
                <a:spcPct val="115000"/>
              </a:lnSpc>
              <a:spcBef>
                <a:spcPts val="1600"/>
              </a:spcBef>
              <a:spcAft>
                <a:spcPts val="0"/>
              </a:spcAft>
              <a:buClr>
                <a:schemeClr val="dk2"/>
              </a:buClr>
              <a:buSzPts val="1400"/>
              <a:buChar char="●"/>
              <a:defRPr sz="1400">
                <a:solidFill>
                  <a:schemeClr val="dk2"/>
                </a:solidFill>
              </a:defRPr>
            </a:lvl7pPr>
            <a:lvl8pPr indent="-317500" lvl="7" marL="3657600" algn="l">
              <a:lnSpc>
                <a:spcPct val="115000"/>
              </a:lnSpc>
              <a:spcBef>
                <a:spcPts val="1600"/>
              </a:spcBef>
              <a:spcAft>
                <a:spcPts val="0"/>
              </a:spcAft>
              <a:buClr>
                <a:schemeClr val="dk2"/>
              </a:buClr>
              <a:buSzPts val="1400"/>
              <a:buChar char="○"/>
              <a:defRPr sz="1400">
                <a:solidFill>
                  <a:schemeClr val="dk2"/>
                </a:solidFill>
              </a:defRPr>
            </a:lvl8pPr>
            <a:lvl9pPr indent="-317500" lvl="8" marL="4114800" algn="l">
              <a:lnSpc>
                <a:spcPct val="115000"/>
              </a:lnSpc>
              <a:spcBef>
                <a:spcPts val="1600"/>
              </a:spcBef>
              <a:spcAft>
                <a:spcPts val="1600"/>
              </a:spcAft>
              <a:buClr>
                <a:schemeClr val="dk2"/>
              </a:buClr>
              <a:buSzPts val="1400"/>
              <a:buChar char="■"/>
              <a:defRPr sz="1400">
                <a:solidFill>
                  <a:schemeClr val="dk2"/>
                </a:solidFill>
              </a:defRPr>
            </a:lvl9pPr>
          </a:lstStyle>
          <a:p/>
        </p:txBody>
      </p:sp>
      <p:sp>
        <p:nvSpPr>
          <p:cNvPr id="257" name="Google Shape;257;p28"/>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2">
  <p:cSld name="AUTOLAYOUT_22">
    <p:bg>
      <p:bgPr>
        <a:solidFill>
          <a:srgbClr val="FFFFFF"/>
        </a:solidFill>
      </p:bgPr>
    </p:bg>
    <p:spTree>
      <p:nvGrpSpPr>
        <p:cNvPr id="258" name="Shape 258"/>
        <p:cNvGrpSpPr/>
        <p:nvPr/>
      </p:nvGrpSpPr>
      <p:grpSpPr>
        <a:xfrm>
          <a:off x="0" y="0"/>
          <a:ext cx="0" cy="0"/>
          <a:chOff x="0" y="0"/>
          <a:chExt cx="0" cy="0"/>
        </a:xfrm>
      </p:grpSpPr>
      <p:sp>
        <p:nvSpPr>
          <p:cNvPr id="259" name="Google Shape;259;p29"/>
          <p:cNvSpPr/>
          <p:nvPr/>
        </p:nvSpPr>
        <p:spPr>
          <a:xfrm>
            <a:off x="0" y="0"/>
            <a:ext cx="91440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29"/>
          <p:cNvSpPr txBox="1"/>
          <p:nvPr>
            <p:ph type="title"/>
          </p:nvPr>
        </p:nvSpPr>
        <p:spPr>
          <a:xfrm>
            <a:off x="326600" y="314200"/>
            <a:ext cx="1530900" cy="2250000"/>
          </a:xfrm>
          <a:prstGeom prst="rect">
            <a:avLst/>
          </a:prstGeom>
          <a:noFill/>
        </p:spPr>
        <p:txBody>
          <a:bodyPr anchorCtr="0" anchor="t" bIns="91425" lIns="91425" spcFirstLastPara="1" rIns="91425" wrap="square" tIns="91425">
            <a:noAutofit/>
          </a:bodyPr>
          <a:lstStyle>
            <a:lvl1pPr lvl="0" algn="l">
              <a:lnSpc>
                <a:spcPct val="100000"/>
              </a:lnSpc>
              <a:spcBef>
                <a:spcPts val="0"/>
              </a:spcBef>
              <a:spcAft>
                <a:spcPts val="0"/>
              </a:spcAft>
              <a:buNone/>
              <a:defRPr b="1" sz="1800">
                <a:solidFill>
                  <a:srgbClr val="212121"/>
                </a:solidFill>
              </a:defRPr>
            </a:lvl1pPr>
            <a:lvl2pPr lvl="1" algn="l">
              <a:lnSpc>
                <a:spcPct val="100000"/>
              </a:lnSpc>
              <a:spcBef>
                <a:spcPts val="0"/>
              </a:spcBef>
              <a:spcAft>
                <a:spcPts val="0"/>
              </a:spcAft>
              <a:buNone/>
              <a:defRPr b="1" sz="3000">
                <a:solidFill>
                  <a:srgbClr val="212121"/>
                </a:solidFill>
              </a:defRPr>
            </a:lvl2pPr>
            <a:lvl3pPr lvl="2" algn="l">
              <a:lnSpc>
                <a:spcPct val="100000"/>
              </a:lnSpc>
              <a:spcBef>
                <a:spcPts val="0"/>
              </a:spcBef>
              <a:spcAft>
                <a:spcPts val="0"/>
              </a:spcAft>
              <a:buNone/>
              <a:defRPr b="1" sz="3000">
                <a:solidFill>
                  <a:srgbClr val="212121"/>
                </a:solidFill>
              </a:defRPr>
            </a:lvl3pPr>
            <a:lvl4pPr lvl="3" algn="l">
              <a:lnSpc>
                <a:spcPct val="100000"/>
              </a:lnSpc>
              <a:spcBef>
                <a:spcPts val="0"/>
              </a:spcBef>
              <a:spcAft>
                <a:spcPts val="0"/>
              </a:spcAft>
              <a:buNone/>
              <a:defRPr b="1" sz="3000">
                <a:solidFill>
                  <a:srgbClr val="212121"/>
                </a:solidFill>
              </a:defRPr>
            </a:lvl4pPr>
            <a:lvl5pPr lvl="4" algn="l">
              <a:lnSpc>
                <a:spcPct val="100000"/>
              </a:lnSpc>
              <a:spcBef>
                <a:spcPts val="0"/>
              </a:spcBef>
              <a:spcAft>
                <a:spcPts val="0"/>
              </a:spcAft>
              <a:buNone/>
              <a:defRPr b="1" sz="3000">
                <a:solidFill>
                  <a:srgbClr val="212121"/>
                </a:solidFill>
              </a:defRPr>
            </a:lvl5pPr>
            <a:lvl6pPr lvl="5" algn="l">
              <a:lnSpc>
                <a:spcPct val="100000"/>
              </a:lnSpc>
              <a:spcBef>
                <a:spcPts val="0"/>
              </a:spcBef>
              <a:spcAft>
                <a:spcPts val="0"/>
              </a:spcAft>
              <a:buNone/>
              <a:defRPr b="1" sz="3000">
                <a:solidFill>
                  <a:srgbClr val="212121"/>
                </a:solidFill>
              </a:defRPr>
            </a:lvl6pPr>
            <a:lvl7pPr lvl="6" algn="l">
              <a:lnSpc>
                <a:spcPct val="100000"/>
              </a:lnSpc>
              <a:spcBef>
                <a:spcPts val="0"/>
              </a:spcBef>
              <a:spcAft>
                <a:spcPts val="0"/>
              </a:spcAft>
              <a:buNone/>
              <a:defRPr b="1" sz="3000">
                <a:solidFill>
                  <a:srgbClr val="212121"/>
                </a:solidFill>
              </a:defRPr>
            </a:lvl7pPr>
            <a:lvl8pPr lvl="7" algn="l">
              <a:lnSpc>
                <a:spcPct val="100000"/>
              </a:lnSpc>
              <a:spcBef>
                <a:spcPts val="0"/>
              </a:spcBef>
              <a:spcAft>
                <a:spcPts val="0"/>
              </a:spcAft>
              <a:buNone/>
              <a:defRPr b="1" sz="3000">
                <a:solidFill>
                  <a:srgbClr val="212121"/>
                </a:solidFill>
              </a:defRPr>
            </a:lvl8pPr>
            <a:lvl9pPr lvl="8" algn="l">
              <a:lnSpc>
                <a:spcPct val="100000"/>
              </a:lnSpc>
              <a:spcBef>
                <a:spcPts val="0"/>
              </a:spcBef>
              <a:spcAft>
                <a:spcPts val="0"/>
              </a:spcAft>
              <a:buNone/>
              <a:defRPr b="1" sz="3000">
                <a:solidFill>
                  <a:srgbClr val="212121"/>
                </a:solidFill>
              </a:defRPr>
            </a:lvl9pPr>
          </a:lstStyle>
          <a:p/>
        </p:txBody>
      </p:sp>
      <p:sp>
        <p:nvSpPr>
          <p:cNvPr id="261" name="Google Shape;261;p29"/>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3">
  <p:cSld name="AUTOLAYOUT_23">
    <p:bg>
      <p:bgPr>
        <a:solidFill>
          <a:srgbClr val="FFFFFF"/>
        </a:solidFill>
      </p:bgPr>
    </p:bg>
    <p:spTree>
      <p:nvGrpSpPr>
        <p:cNvPr id="262" name="Shape 262"/>
        <p:cNvGrpSpPr/>
        <p:nvPr/>
      </p:nvGrpSpPr>
      <p:grpSpPr>
        <a:xfrm>
          <a:off x="0" y="0"/>
          <a:ext cx="0" cy="0"/>
          <a:chOff x="0" y="0"/>
          <a:chExt cx="0" cy="0"/>
        </a:xfrm>
      </p:grpSpPr>
      <p:sp>
        <p:nvSpPr>
          <p:cNvPr id="263" name="Google Shape;263;p30"/>
          <p:cNvSpPr/>
          <p:nvPr/>
        </p:nvSpPr>
        <p:spPr>
          <a:xfrm>
            <a:off x="0" y="0"/>
            <a:ext cx="91440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30"/>
          <p:cNvSpPr txBox="1"/>
          <p:nvPr>
            <p:ph type="title"/>
          </p:nvPr>
        </p:nvSpPr>
        <p:spPr>
          <a:xfrm>
            <a:off x="326600" y="314200"/>
            <a:ext cx="1530900" cy="2250000"/>
          </a:xfrm>
          <a:prstGeom prst="rect">
            <a:avLst/>
          </a:prstGeom>
          <a:noFill/>
        </p:spPr>
        <p:txBody>
          <a:bodyPr anchorCtr="0" anchor="t" bIns="91425" lIns="91425" spcFirstLastPara="1" rIns="91425" wrap="square" tIns="91425">
            <a:noAutofit/>
          </a:bodyPr>
          <a:lstStyle>
            <a:lvl1pPr lvl="0" algn="l">
              <a:lnSpc>
                <a:spcPct val="100000"/>
              </a:lnSpc>
              <a:spcBef>
                <a:spcPts val="0"/>
              </a:spcBef>
              <a:spcAft>
                <a:spcPts val="0"/>
              </a:spcAft>
              <a:buNone/>
              <a:defRPr b="1" sz="1800">
                <a:solidFill>
                  <a:srgbClr val="212121"/>
                </a:solidFill>
              </a:defRPr>
            </a:lvl1pPr>
            <a:lvl2pPr lvl="1" algn="l">
              <a:lnSpc>
                <a:spcPct val="100000"/>
              </a:lnSpc>
              <a:spcBef>
                <a:spcPts val="0"/>
              </a:spcBef>
              <a:spcAft>
                <a:spcPts val="0"/>
              </a:spcAft>
              <a:buNone/>
              <a:defRPr b="1" sz="3000">
                <a:solidFill>
                  <a:srgbClr val="212121"/>
                </a:solidFill>
              </a:defRPr>
            </a:lvl2pPr>
            <a:lvl3pPr lvl="2" algn="l">
              <a:lnSpc>
                <a:spcPct val="100000"/>
              </a:lnSpc>
              <a:spcBef>
                <a:spcPts val="0"/>
              </a:spcBef>
              <a:spcAft>
                <a:spcPts val="0"/>
              </a:spcAft>
              <a:buNone/>
              <a:defRPr b="1" sz="3000">
                <a:solidFill>
                  <a:srgbClr val="212121"/>
                </a:solidFill>
              </a:defRPr>
            </a:lvl3pPr>
            <a:lvl4pPr lvl="3" algn="l">
              <a:lnSpc>
                <a:spcPct val="100000"/>
              </a:lnSpc>
              <a:spcBef>
                <a:spcPts val="0"/>
              </a:spcBef>
              <a:spcAft>
                <a:spcPts val="0"/>
              </a:spcAft>
              <a:buNone/>
              <a:defRPr b="1" sz="3000">
                <a:solidFill>
                  <a:srgbClr val="212121"/>
                </a:solidFill>
              </a:defRPr>
            </a:lvl4pPr>
            <a:lvl5pPr lvl="4" algn="l">
              <a:lnSpc>
                <a:spcPct val="100000"/>
              </a:lnSpc>
              <a:spcBef>
                <a:spcPts val="0"/>
              </a:spcBef>
              <a:spcAft>
                <a:spcPts val="0"/>
              </a:spcAft>
              <a:buNone/>
              <a:defRPr b="1" sz="3000">
                <a:solidFill>
                  <a:srgbClr val="212121"/>
                </a:solidFill>
              </a:defRPr>
            </a:lvl5pPr>
            <a:lvl6pPr lvl="5" algn="l">
              <a:lnSpc>
                <a:spcPct val="100000"/>
              </a:lnSpc>
              <a:spcBef>
                <a:spcPts val="0"/>
              </a:spcBef>
              <a:spcAft>
                <a:spcPts val="0"/>
              </a:spcAft>
              <a:buNone/>
              <a:defRPr b="1" sz="3000">
                <a:solidFill>
                  <a:srgbClr val="212121"/>
                </a:solidFill>
              </a:defRPr>
            </a:lvl6pPr>
            <a:lvl7pPr lvl="6" algn="l">
              <a:lnSpc>
                <a:spcPct val="100000"/>
              </a:lnSpc>
              <a:spcBef>
                <a:spcPts val="0"/>
              </a:spcBef>
              <a:spcAft>
                <a:spcPts val="0"/>
              </a:spcAft>
              <a:buNone/>
              <a:defRPr b="1" sz="3000">
                <a:solidFill>
                  <a:srgbClr val="212121"/>
                </a:solidFill>
              </a:defRPr>
            </a:lvl7pPr>
            <a:lvl8pPr lvl="7" algn="l">
              <a:lnSpc>
                <a:spcPct val="100000"/>
              </a:lnSpc>
              <a:spcBef>
                <a:spcPts val="0"/>
              </a:spcBef>
              <a:spcAft>
                <a:spcPts val="0"/>
              </a:spcAft>
              <a:buNone/>
              <a:defRPr b="1" sz="3000">
                <a:solidFill>
                  <a:srgbClr val="212121"/>
                </a:solidFill>
              </a:defRPr>
            </a:lvl8pPr>
            <a:lvl9pPr lvl="8" algn="l">
              <a:lnSpc>
                <a:spcPct val="100000"/>
              </a:lnSpc>
              <a:spcBef>
                <a:spcPts val="0"/>
              </a:spcBef>
              <a:spcAft>
                <a:spcPts val="0"/>
              </a:spcAft>
              <a:buNone/>
              <a:defRPr b="1" sz="3000">
                <a:solidFill>
                  <a:srgbClr val="212121"/>
                </a:solidFill>
              </a:defRPr>
            </a:lvl9pPr>
          </a:lstStyle>
          <a:p/>
        </p:txBody>
      </p:sp>
      <p:sp>
        <p:nvSpPr>
          <p:cNvPr id="265" name="Google Shape;265;p30"/>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8">
  <p:cSld name="AUTOLAYOUT_24">
    <p:bg>
      <p:bgPr>
        <a:solidFill>
          <a:srgbClr val="FFFFFF"/>
        </a:solidFill>
      </p:bgPr>
    </p:bg>
    <p:spTree>
      <p:nvGrpSpPr>
        <p:cNvPr id="266" name="Shape 266"/>
        <p:cNvGrpSpPr/>
        <p:nvPr/>
      </p:nvGrpSpPr>
      <p:grpSpPr>
        <a:xfrm>
          <a:off x="0" y="0"/>
          <a:ext cx="0" cy="0"/>
          <a:chOff x="0" y="0"/>
          <a:chExt cx="0" cy="0"/>
        </a:xfrm>
      </p:grpSpPr>
      <p:sp>
        <p:nvSpPr>
          <p:cNvPr id="267" name="Google Shape;267;p31"/>
          <p:cNvSpPr/>
          <p:nvPr/>
        </p:nvSpPr>
        <p:spPr>
          <a:xfrm>
            <a:off x="0" y="0"/>
            <a:ext cx="91440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31"/>
          <p:cNvSpPr txBox="1"/>
          <p:nvPr>
            <p:ph type="title"/>
          </p:nvPr>
        </p:nvSpPr>
        <p:spPr>
          <a:xfrm>
            <a:off x="326600" y="314200"/>
            <a:ext cx="1530900" cy="2250000"/>
          </a:xfrm>
          <a:prstGeom prst="rect">
            <a:avLst/>
          </a:prstGeom>
          <a:noFill/>
        </p:spPr>
        <p:txBody>
          <a:bodyPr anchorCtr="0" anchor="t" bIns="91425" lIns="91425" spcFirstLastPara="1" rIns="91425" wrap="square" tIns="91425">
            <a:noAutofit/>
          </a:bodyPr>
          <a:lstStyle>
            <a:lvl1pPr lvl="0" algn="l">
              <a:lnSpc>
                <a:spcPct val="100000"/>
              </a:lnSpc>
              <a:spcBef>
                <a:spcPts val="0"/>
              </a:spcBef>
              <a:spcAft>
                <a:spcPts val="0"/>
              </a:spcAft>
              <a:buNone/>
              <a:defRPr b="1" sz="1800">
                <a:solidFill>
                  <a:srgbClr val="212121"/>
                </a:solidFill>
              </a:defRPr>
            </a:lvl1pPr>
            <a:lvl2pPr lvl="1" algn="l">
              <a:lnSpc>
                <a:spcPct val="100000"/>
              </a:lnSpc>
              <a:spcBef>
                <a:spcPts val="0"/>
              </a:spcBef>
              <a:spcAft>
                <a:spcPts val="0"/>
              </a:spcAft>
              <a:buNone/>
              <a:defRPr b="1" sz="3000">
                <a:solidFill>
                  <a:srgbClr val="212121"/>
                </a:solidFill>
              </a:defRPr>
            </a:lvl2pPr>
            <a:lvl3pPr lvl="2" algn="l">
              <a:lnSpc>
                <a:spcPct val="100000"/>
              </a:lnSpc>
              <a:spcBef>
                <a:spcPts val="0"/>
              </a:spcBef>
              <a:spcAft>
                <a:spcPts val="0"/>
              </a:spcAft>
              <a:buNone/>
              <a:defRPr b="1" sz="3000">
                <a:solidFill>
                  <a:srgbClr val="212121"/>
                </a:solidFill>
              </a:defRPr>
            </a:lvl3pPr>
            <a:lvl4pPr lvl="3" algn="l">
              <a:lnSpc>
                <a:spcPct val="100000"/>
              </a:lnSpc>
              <a:spcBef>
                <a:spcPts val="0"/>
              </a:spcBef>
              <a:spcAft>
                <a:spcPts val="0"/>
              </a:spcAft>
              <a:buNone/>
              <a:defRPr b="1" sz="3000">
                <a:solidFill>
                  <a:srgbClr val="212121"/>
                </a:solidFill>
              </a:defRPr>
            </a:lvl4pPr>
            <a:lvl5pPr lvl="4" algn="l">
              <a:lnSpc>
                <a:spcPct val="100000"/>
              </a:lnSpc>
              <a:spcBef>
                <a:spcPts val="0"/>
              </a:spcBef>
              <a:spcAft>
                <a:spcPts val="0"/>
              </a:spcAft>
              <a:buNone/>
              <a:defRPr b="1" sz="3000">
                <a:solidFill>
                  <a:srgbClr val="212121"/>
                </a:solidFill>
              </a:defRPr>
            </a:lvl5pPr>
            <a:lvl6pPr lvl="5" algn="l">
              <a:lnSpc>
                <a:spcPct val="100000"/>
              </a:lnSpc>
              <a:spcBef>
                <a:spcPts val="0"/>
              </a:spcBef>
              <a:spcAft>
                <a:spcPts val="0"/>
              </a:spcAft>
              <a:buNone/>
              <a:defRPr b="1" sz="3000">
                <a:solidFill>
                  <a:srgbClr val="212121"/>
                </a:solidFill>
              </a:defRPr>
            </a:lvl6pPr>
            <a:lvl7pPr lvl="6" algn="l">
              <a:lnSpc>
                <a:spcPct val="100000"/>
              </a:lnSpc>
              <a:spcBef>
                <a:spcPts val="0"/>
              </a:spcBef>
              <a:spcAft>
                <a:spcPts val="0"/>
              </a:spcAft>
              <a:buNone/>
              <a:defRPr b="1" sz="3000">
                <a:solidFill>
                  <a:srgbClr val="212121"/>
                </a:solidFill>
              </a:defRPr>
            </a:lvl7pPr>
            <a:lvl8pPr lvl="7" algn="l">
              <a:lnSpc>
                <a:spcPct val="100000"/>
              </a:lnSpc>
              <a:spcBef>
                <a:spcPts val="0"/>
              </a:spcBef>
              <a:spcAft>
                <a:spcPts val="0"/>
              </a:spcAft>
              <a:buNone/>
              <a:defRPr b="1" sz="3000">
                <a:solidFill>
                  <a:srgbClr val="212121"/>
                </a:solidFill>
              </a:defRPr>
            </a:lvl8pPr>
            <a:lvl9pPr lvl="8" algn="l">
              <a:lnSpc>
                <a:spcPct val="100000"/>
              </a:lnSpc>
              <a:spcBef>
                <a:spcPts val="0"/>
              </a:spcBef>
              <a:spcAft>
                <a:spcPts val="0"/>
              </a:spcAft>
              <a:buNone/>
              <a:defRPr b="1" sz="3000">
                <a:solidFill>
                  <a:srgbClr val="212121"/>
                </a:solidFill>
              </a:defRPr>
            </a:lvl9pPr>
          </a:lstStyle>
          <a:p/>
        </p:txBody>
      </p:sp>
      <p:sp>
        <p:nvSpPr>
          <p:cNvPr id="269" name="Google Shape;269;p31"/>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62271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theme" Target="../theme/theme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2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2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 Id="rId3" Type="http://schemas.openxmlformats.org/officeDocument/2006/relationships/image" Target="../media/image1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image" Target="../media/image2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 Id="rId3"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 Id="rId3" Type="http://schemas.openxmlformats.org/officeDocument/2006/relationships/image" Target="../media/image2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3.xml"/><Relationship Id="rId3" Type="http://schemas.openxmlformats.org/officeDocument/2006/relationships/hyperlink" Target="http://www.youtube.com/watch?v=1qGMXyTQao8" TargetMode="External"/><Relationship Id="rId4" Type="http://schemas.openxmlformats.org/officeDocument/2006/relationships/image" Target="../media/image1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5.xml"/><Relationship Id="rId3" Type="http://schemas.openxmlformats.org/officeDocument/2006/relationships/hyperlink" Target="http://www.youtube.com/watch?v=X_d3MCkIvg8" TargetMode="External"/><Relationship Id="rId4" Type="http://schemas.openxmlformats.org/officeDocument/2006/relationships/image" Target="../media/image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6.xml"/><Relationship Id="rId3" Type="http://schemas.openxmlformats.org/officeDocument/2006/relationships/hyperlink" Target="http://www.youtube.com/watch?v=_qUPnnROxvY" TargetMode="External"/><Relationship Id="rId4" Type="http://schemas.openxmlformats.org/officeDocument/2006/relationships/image" Target="../media/image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7.xml"/><Relationship Id="rId3" Type="http://schemas.openxmlformats.org/officeDocument/2006/relationships/hyperlink" Target="http://www.youtube.com/watch?v=nsjDnYxJ0bo" TargetMode="External"/><Relationship Id="rId4" Type="http://schemas.openxmlformats.org/officeDocument/2006/relationships/image" Target="../media/image9.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8.xml"/><Relationship Id="rId3" Type="http://schemas.openxmlformats.org/officeDocument/2006/relationships/hyperlink" Target="http://www.youtube.com/watch?v=0XdC1HUp-rU" TargetMode="External"/><Relationship Id="rId4" Type="http://schemas.openxmlformats.org/officeDocument/2006/relationships/image" Target="../media/image17.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9.xml"/><Relationship Id="rId3" Type="http://schemas.openxmlformats.org/officeDocument/2006/relationships/hyperlink" Target="http://www.youtube.com/watch?v=MKQlys-z7SM" TargetMode="Externa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30.xml"/><Relationship Id="rId3" Type="http://schemas.openxmlformats.org/officeDocument/2006/relationships/hyperlink" Target="http://www.youtube.com/watch?v=peeWHtYsmdM" TargetMode="External"/><Relationship Id="rId4" Type="http://schemas.openxmlformats.org/officeDocument/2006/relationships/image" Target="../media/image19.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1.xml"/><Relationship Id="rId3" Type="http://schemas.openxmlformats.org/officeDocument/2006/relationships/hyperlink" Target="http://www.youtube.com/watch?v=MZ7fAJguac0" TargetMode="External"/><Relationship Id="rId4" Type="http://schemas.openxmlformats.org/officeDocument/2006/relationships/image" Target="../media/image2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2.xml"/><Relationship Id="rId3" Type="http://schemas.openxmlformats.org/officeDocument/2006/relationships/hyperlink" Target="http://www.youtube.com/watch?v=ohmajJTcpNk" TargetMode="External"/><Relationship Id="rId4" Type="http://schemas.openxmlformats.org/officeDocument/2006/relationships/image" Target="../media/image20.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3.xml"/><Relationship Id="rId3" Type="http://schemas.openxmlformats.org/officeDocument/2006/relationships/hyperlink" Target="http://www.youtube.com/watch?v=O0kyDKu8K-k" TargetMode="External"/><Relationship Id="rId4" Type="http://schemas.openxmlformats.org/officeDocument/2006/relationships/image" Target="../media/image25.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4.xml"/><Relationship Id="rId3" Type="http://schemas.openxmlformats.org/officeDocument/2006/relationships/hyperlink" Target="http://www.youtube.com/watch?v=W0_DPi0PmF0" TargetMode="External"/><Relationship Id="rId4" Type="http://schemas.openxmlformats.org/officeDocument/2006/relationships/image" Target="../media/image24.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5.xml"/><Relationship Id="rId3" Type="http://schemas.openxmlformats.org/officeDocument/2006/relationships/hyperlink" Target="http://www.youtube.com/watch?v=XOxxPcy5Gr4" TargetMode="External"/><Relationship Id="rId4" Type="http://schemas.openxmlformats.org/officeDocument/2006/relationships/image" Target="../media/image26.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6.xml"/><Relationship Id="rId3" Type="http://schemas.openxmlformats.org/officeDocument/2006/relationships/hyperlink" Target="http://www.youtube.com/watch?v=LSHZ_b05W7o" TargetMode="External"/><Relationship Id="rId4" Type="http://schemas.openxmlformats.org/officeDocument/2006/relationships/image" Target="../media/image23.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 Id="rId3" Type="http://schemas.openxmlformats.org/officeDocument/2006/relationships/hyperlink" Target="http://www.youtube.com/watch?v=sDk1pTDPROI" TargetMode="Externa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32"/>
          <p:cNvSpPr txBox="1"/>
          <p:nvPr>
            <p:ph type="ctrTitle"/>
          </p:nvPr>
        </p:nvSpPr>
        <p:spPr>
          <a:xfrm>
            <a:off x="671258" y="990800"/>
            <a:ext cx="7801500" cy="1730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Ingeniería Informática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41"/>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Seguridad y Criptografía</a:t>
            </a:r>
            <a:endParaRPr/>
          </a:p>
        </p:txBody>
      </p:sp>
      <p:sp>
        <p:nvSpPr>
          <p:cNvPr id="331" name="Google Shape;331;p41"/>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a:t>Asegurarse de que cualquier aparato que utiliza software es seguro.</a:t>
            </a:r>
            <a:endParaRPr/>
          </a:p>
        </p:txBody>
      </p:sp>
      <p:pic>
        <p:nvPicPr>
          <p:cNvPr id="332" name="Google Shape;332;p41"/>
          <p:cNvPicPr preferRelativeResize="0"/>
          <p:nvPr/>
        </p:nvPicPr>
        <p:blipFill rotWithShape="1">
          <a:blip r:embed="rId3">
            <a:alphaModFix/>
          </a:blip>
          <a:srcRect b="0" l="0" r="11111" t="0"/>
          <a:stretch/>
        </p:blipFill>
        <p:spPr>
          <a:xfrm>
            <a:off x="4572125" y="0"/>
            <a:ext cx="4571875"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42"/>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Robótica</a:t>
            </a:r>
            <a:endParaRPr/>
          </a:p>
        </p:txBody>
      </p:sp>
      <p:sp>
        <p:nvSpPr>
          <p:cNvPr id="338" name="Google Shape;338;p42"/>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a:t>Drones, aspiradoras, cyborgs... </a:t>
            </a:r>
            <a:endParaRPr/>
          </a:p>
        </p:txBody>
      </p:sp>
      <p:pic>
        <p:nvPicPr>
          <p:cNvPr descr="robot.jpg" id="339" name="Google Shape;339;p42"/>
          <p:cNvPicPr preferRelativeResize="0"/>
          <p:nvPr/>
        </p:nvPicPr>
        <p:blipFill rotWithShape="1">
          <a:blip r:embed="rId3">
            <a:alphaModFix/>
          </a:blip>
          <a:srcRect b="0" l="16667" r="16667" t="0"/>
          <a:stretch/>
        </p:blipFill>
        <p:spPr>
          <a:xfrm>
            <a:off x="4572125" y="0"/>
            <a:ext cx="4571875" cy="514350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43"/>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BioInformática</a:t>
            </a:r>
            <a:endParaRPr/>
          </a:p>
        </p:txBody>
      </p:sp>
      <p:sp>
        <p:nvSpPr>
          <p:cNvPr id="345" name="Google Shape;345;p43"/>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a:t>Informática relacionada con la medicina y la biología.</a:t>
            </a:r>
            <a:endParaRPr/>
          </a:p>
        </p:txBody>
      </p:sp>
      <p:pic>
        <p:nvPicPr>
          <p:cNvPr descr="image-20151122-435-1hiajto.jpg" id="346" name="Google Shape;346;p43"/>
          <p:cNvPicPr preferRelativeResize="0"/>
          <p:nvPr/>
        </p:nvPicPr>
        <p:blipFill rotWithShape="1">
          <a:blip r:embed="rId3">
            <a:alphaModFix/>
          </a:blip>
          <a:srcRect b="0" l="16654" r="16648" t="0"/>
          <a:stretch/>
        </p:blipFill>
        <p:spPr>
          <a:xfrm>
            <a:off x="4572125" y="0"/>
            <a:ext cx="4571879" cy="514350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44"/>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Inteligencia Artificial</a:t>
            </a:r>
            <a:endParaRPr/>
          </a:p>
        </p:txBody>
      </p:sp>
      <p:sp>
        <p:nvSpPr>
          <p:cNvPr id="352" name="Google Shape;352;p44"/>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a:t>Coches autónomos, reconocimiento de voz...</a:t>
            </a:r>
            <a:endParaRPr/>
          </a:p>
        </p:txBody>
      </p:sp>
      <p:pic>
        <p:nvPicPr>
          <p:cNvPr descr="early-vehicle-lores.jpg" id="353" name="Google Shape;353;p44"/>
          <p:cNvPicPr preferRelativeResize="0"/>
          <p:nvPr/>
        </p:nvPicPr>
        <p:blipFill rotWithShape="1">
          <a:blip r:embed="rId3">
            <a:alphaModFix/>
          </a:blip>
          <a:srcRect b="0" l="20379" r="20379" t="0"/>
          <a:stretch/>
        </p:blipFill>
        <p:spPr>
          <a:xfrm>
            <a:off x="4572125" y="0"/>
            <a:ext cx="4571884" cy="514350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45"/>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Videojuegos</a:t>
            </a:r>
            <a:endParaRPr/>
          </a:p>
        </p:txBody>
      </p:sp>
      <p:sp>
        <p:nvSpPr>
          <p:cNvPr id="359" name="Google Shape;359;p45"/>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a:t>Físicas del juego, motores gráficos, sistemas de combate...</a:t>
            </a:r>
            <a:endParaRPr/>
          </a:p>
        </p:txBody>
      </p:sp>
      <p:pic>
        <p:nvPicPr>
          <p:cNvPr descr="413726-7-claves-witcher-iii-wild-hunt.jpg" id="360" name="Google Shape;360;p45"/>
          <p:cNvPicPr preferRelativeResize="0"/>
          <p:nvPr/>
        </p:nvPicPr>
        <p:blipFill rotWithShape="1">
          <a:blip r:embed="rId3">
            <a:alphaModFix/>
          </a:blip>
          <a:srcRect b="0" l="24999" r="25004" t="0"/>
          <a:stretch/>
        </p:blipFill>
        <p:spPr>
          <a:xfrm>
            <a:off x="4572125" y="0"/>
            <a:ext cx="4571885" cy="514350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46"/>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Cine &amp; Series</a:t>
            </a:r>
            <a:endParaRPr/>
          </a:p>
        </p:txBody>
      </p:sp>
      <p:sp>
        <p:nvSpPr>
          <p:cNvPr id="366" name="Google Shape;366;p46"/>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a:t>Efectos digitales, software especializado, soporte a productoras...</a:t>
            </a:r>
            <a:endParaRPr/>
          </a:p>
        </p:txBody>
      </p:sp>
      <p:pic>
        <p:nvPicPr>
          <p:cNvPr descr="movies-before-after-green-screen-cgi-game-of-thrones-5.jpg" id="367" name="Google Shape;367;p46"/>
          <p:cNvPicPr preferRelativeResize="0"/>
          <p:nvPr/>
        </p:nvPicPr>
        <p:blipFill rotWithShape="1">
          <a:blip r:embed="rId3">
            <a:alphaModFix/>
          </a:blip>
          <a:srcRect b="0" l="739" r="749" t="0"/>
          <a:stretch/>
        </p:blipFill>
        <p:spPr>
          <a:xfrm>
            <a:off x="4572125" y="0"/>
            <a:ext cx="4571885" cy="514350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47"/>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Música</a:t>
            </a:r>
            <a:endParaRPr/>
          </a:p>
        </p:txBody>
      </p:sp>
      <p:sp>
        <p:nvSpPr>
          <p:cNvPr id="373" name="Google Shape;373;p47"/>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a:t>Efectos, sintetizadores, programas especializados, nuevos instrumentos...</a:t>
            </a:r>
            <a:endParaRPr/>
          </a:p>
        </p:txBody>
      </p:sp>
      <p:pic>
        <p:nvPicPr>
          <p:cNvPr descr="screen800x500.jpeg" id="374" name="Google Shape;374;p47"/>
          <p:cNvPicPr preferRelativeResize="0"/>
          <p:nvPr/>
        </p:nvPicPr>
        <p:blipFill rotWithShape="1">
          <a:blip r:embed="rId3">
            <a:alphaModFix/>
          </a:blip>
          <a:srcRect b="0" l="22222" r="22222" t="0"/>
          <a:stretch/>
        </p:blipFill>
        <p:spPr>
          <a:xfrm>
            <a:off x="4572125" y="0"/>
            <a:ext cx="4571884" cy="514350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48"/>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Realidad Aumentada</a:t>
            </a:r>
            <a:endParaRPr/>
          </a:p>
        </p:txBody>
      </p:sp>
      <p:sp>
        <p:nvSpPr>
          <p:cNvPr id="380" name="Google Shape;380;p48"/>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a:t>Introducir elementos virtuales en el mundo real</a:t>
            </a:r>
            <a:endParaRPr/>
          </a:p>
        </p:txBody>
      </p:sp>
      <p:pic>
        <p:nvPicPr>
          <p:cNvPr descr="hm.0.0.png" id="381" name="Google Shape;381;p48"/>
          <p:cNvPicPr preferRelativeResize="0"/>
          <p:nvPr/>
        </p:nvPicPr>
        <p:blipFill rotWithShape="1">
          <a:blip r:embed="rId3">
            <a:alphaModFix/>
          </a:blip>
          <a:srcRect b="0" l="20348" r="20348" t="0"/>
          <a:stretch/>
        </p:blipFill>
        <p:spPr>
          <a:xfrm>
            <a:off x="4572125" y="0"/>
            <a:ext cx="4571885" cy="514350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49"/>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Exploración espacial</a:t>
            </a:r>
            <a:endParaRPr/>
          </a:p>
        </p:txBody>
      </p:sp>
      <p:sp>
        <p:nvSpPr>
          <p:cNvPr id="387" name="Google Shape;387;p49"/>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a:t>Nuevos vehículos, sistemas de comunicación...</a:t>
            </a:r>
            <a:endParaRPr/>
          </a:p>
        </p:txBody>
      </p:sp>
      <p:pic>
        <p:nvPicPr>
          <p:cNvPr descr="philae.jpg" id="388" name="Google Shape;388;p49"/>
          <p:cNvPicPr preferRelativeResize="0"/>
          <p:nvPr/>
        </p:nvPicPr>
        <p:blipFill rotWithShape="1">
          <a:blip r:embed="rId3">
            <a:alphaModFix/>
          </a:blip>
          <a:srcRect b="0" l="14981" r="14981" t="0"/>
          <a:stretch/>
        </p:blipFill>
        <p:spPr>
          <a:xfrm>
            <a:off x="4572125" y="0"/>
            <a:ext cx="4571885" cy="514350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50"/>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Automoción &amp; Aeronáutica</a:t>
            </a:r>
            <a:endParaRPr/>
          </a:p>
        </p:txBody>
      </p:sp>
      <p:sp>
        <p:nvSpPr>
          <p:cNvPr id="394" name="Google Shape;394;p50"/>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a:t>Programas de diseño y simulación...</a:t>
            </a:r>
            <a:endParaRPr/>
          </a:p>
        </p:txBody>
      </p:sp>
      <p:pic>
        <p:nvPicPr>
          <p:cNvPr descr="15221215732.jpg" id="395" name="Google Shape;395;p50"/>
          <p:cNvPicPr preferRelativeResize="0"/>
          <p:nvPr/>
        </p:nvPicPr>
        <p:blipFill rotWithShape="1">
          <a:blip r:embed="rId3">
            <a:alphaModFix/>
          </a:blip>
          <a:srcRect b="0" l="20998" r="20998" t="0"/>
          <a:stretch/>
        </p:blipFill>
        <p:spPr>
          <a:xfrm>
            <a:off x="4572125" y="0"/>
            <a:ext cx="4571885" cy="514350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33"/>
          <p:cNvSpPr/>
          <p:nvPr/>
        </p:nvSpPr>
        <p:spPr>
          <a:xfrm>
            <a:off x="181125" y="181125"/>
            <a:ext cx="8795400" cy="47811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33"/>
          <p:cNvSpPr txBox="1"/>
          <p:nvPr>
            <p:ph type="title"/>
          </p:nvPr>
        </p:nvSpPr>
        <p:spPr>
          <a:xfrm>
            <a:off x="811650" y="799739"/>
            <a:ext cx="6458400" cy="1479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Qué es un Policía?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51"/>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Visión Artificial</a:t>
            </a:r>
            <a:endParaRPr/>
          </a:p>
        </p:txBody>
      </p:sp>
      <p:sp>
        <p:nvSpPr>
          <p:cNvPr id="401" name="Google Shape;401;p51"/>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a:t>Hacer que los ordenadores sean capaces de reconocer objetos, personas...</a:t>
            </a:r>
            <a:endParaRPr/>
          </a:p>
        </p:txBody>
      </p:sp>
      <p:pic>
        <p:nvPicPr>
          <p:cNvPr descr="shutterstock_150333131.jpg" id="402" name="Google Shape;402;p51"/>
          <p:cNvPicPr preferRelativeResize="0"/>
          <p:nvPr/>
        </p:nvPicPr>
        <p:blipFill rotWithShape="1">
          <a:blip r:embed="rId3">
            <a:alphaModFix/>
          </a:blip>
          <a:srcRect b="0" l="23332" r="23337" t="0"/>
          <a:stretch/>
        </p:blipFill>
        <p:spPr>
          <a:xfrm>
            <a:off x="4572125" y="0"/>
            <a:ext cx="4571885" cy="514350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52"/>
          <p:cNvSpPr txBox="1"/>
          <p:nvPr>
            <p:ph type="ctrTitle"/>
          </p:nvPr>
        </p:nvSpPr>
        <p:spPr>
          <a:xfrm>
            <a:off x="992425" y="2536400"/>
            <a:ext cx="3136800" cy="1884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s"/>
              <a:t>Condiciones Laborales &amp; Empleabilidad</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53"/>
          <p:cNvSpPr txBox="1"/>
          <p:nvPr>
            <p:ph type="title"/>
          </p:nvPr>
        </p:nvSpPr>
        <p:spPr>
          <a:xfrm>
            <a:off x="363750" y="554850"/>
            <a:ext cx="3855900" cy="403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s"/>
              <a:t>Se necesitan ingenieros informáticos!</a:t>
            </a:r>
            <a:endParaRPr/>
          </a:p>
          <a:p>
            <a:pPr indent="0" lvl="0" marL="0" rtl="0" algn="ctr">
              <a:spcBef>
                <a:spcPts val="0"/>
              </a:spcBef>
              <a:spcAft>
                <a:spcPts val="0"/>
              </a:spcAft>
              <a:buNone/>
            </a:pPr>
            <a:r>
              <a:t/>
            </a:r>
            <a:endParaRPr/>
          </a:p>
        </p:txBody>
      </p:sp>
      <p:sp>
        <p:nvSpPr>
          <p:cNvPr id="413" name="Google Shape;413;p53"/>
          <p:cNvSpPr txBox="1"/>
          <p:nvPr>
            <p:ph idx="1" type="body"/>
          </p:nvPr>
        </p:nvSpPr>
        <p:spPr>
          <a:xfrm>
            <a:off x="4947374" y="554850"/>
            <a:ext cx="3855900" cy="4033800"/>
          </a:xfrm>
          <a:prstGeom prst="rect">
            <a:avLst/>
          </a:prstGeom>
        </p:spPr>
        <p:txBody>
          <a:bodyPr anchorCtr="0" anchor="ctr" bIns="91425" lIns="91425" spcFirstLastPara="1" rIns="91425" wrap="square" tIns="91425">
            <a:noAutofit/>
          </a:bodyPr>
          <a:lstStyle/>
          <a:p>
            <a:pPr indent="-317500" lvl="0" marL="457200" rtl="0" algn="l">
              <a:spcBef>
                <a:spcPts val="0"/>
              </a:spcBef>
              <a:spcAft>
                <a:spcPts val="0"/>
              </a:spcAft>
              <a:buSzPts val="1400"/>
              <a:buFont typeface="Roboto"/>
              <a:buChar char="-"/>
            </a:pPr>
            <a:r>
              <a:rPr lang="es" sz="1400">
                <a:latin typeface="Roboto"/>
                <a:ea typeface="Roboto"/>
                <a:cs typeface="Roboto"/>
                <a:sym typeface="Roboto"/>
              </a:rPr>
              <a:t>Buen Salario</a:t>
            </a:r>
            <a:endParaRPr sz="1400">
              <a:latin typeface="Roboto"/>
              <a:ea typeface="Roboto"/>
              <a:cs typeface="Roboto"/>
              <a:sym typeface="Roboto"/>
            </a:endParaRPr>
          </a:p>
          <a:p>
            <a:pPr indent="-317500" lvl="0" marL="457200" rtl="0" algn="l">
              <a:spcBef>
                <a:spcPts val="0"/>
              </a:spcBef>
              <a:spcAft>
                <a:spcPts val="0"/>
              </a:spcAft>
              <a:buSzPts val="1400"/>
              <a:buFont typeface="Roboto"/>
              <a:buChar char="-"/>
            </a:pPr>
            <a:r>
              <a:rPr lang="es" sz="1400">
                <a:latin typeface="Roboto"/>
                <a:ea typeface="Roboto"/>
                <a:cs typeface="Roboto"/>
                <a:sym typeface="Roboto"/>
              </a:rPr>
              <a:t>Buenas condiciones laborales</a:t>
            </a:r>
            <a:endParaRPr sz="1400">
              <a:latin typeface="Roboto"/>
              <a:ea typeface="Roboto"/>
              <a:cs typeface="Roboto"/>
              <a:sym typeface="Roboto"/>
            </a:endParaRPr>
          </a:p>
          <a:p>
            <a:pPr indent="-317500" lvl="1" marL="914400" rtl="0" algn="l">
              <a:spcBef>
                <a:spcPts val="0"/>
              </a:spcBef>
              <a:spcAft>
                <a:spcPts val="0"/>
              </a:spcAft>
              <a:buSzPts val="1400"/>
              <a:buFont typeface="Roboto"/>
              <a:buChar char="-"/>
            </a:pPr>
            <a:r>
              <a:rPr lang="es">
                <a:latin typeface="Roboto"/>
                <a:ea typeface="Roboto"/>
                <a:cs typeface="Roboto"/>
                <a:sym typeface="Roboto"/>
              </a:rPr>
              <a:t>Trabajar desde casa</a:t>
            </a:r>
            <a:endParaRPr>
              <a:latin typeface="Roboto"/>
              <a:ea typeface="Roboto"/>
              <a:cs typeface="Roboto"/>
              <a:sym typeface="Roboto"/>
            </a:endParaRPr>
          </a:p>
          <a:p>
            <a:pPr indent="-317500" lvl="1" marL="914400" rtl="0" algn="l">
              <a:spcBef>
                <a:spcPts val="0"/>
              </a:spcBef>
              <a:spcAft>
                <a:spcPts val="0"/>
              </a:spcAft>
              <a:buSzPts val="1400"/>
              <a:buFont typeface="Roboto"/>
              <a:buChar char="-"/>
            </a:pPr>
            <a:r>
              <a:rPr lang="es">
                <a:latin typeface="Roboto"/>
                <a:ea typeface="Roboto"/>
                <a:cs typeface="Roboto"/>
                <a:sym typeface="Roboto"/>
              </a:rPr>
              <a:t>Trabajar sin horarios</a:t>
            </a:r>
            <a:endParaRPr>
              <a:latin typeface="Roboto"/>
              <a:ea typeface="Roboto"/>
              <a:cs typeface="Roboto"/>
              <a:sym typeface="Roboto"/>
            </a:endParaRPr>
          </a:p>
          <a:p>
            <a:pPr indent="-317500" lvl="1" marL="914400" rtl="0" algn="l">
              <a:spcBef>
                <a:spcPts val="0"/>
              </a:spcBef>
              <a:spcAft>
                <a:spcPts val="0"/>
              </a:spcAft>
              <a:buSzPts val="1400"/>
              <a:buFont typeface="Roboto"/>
              <a:buChar char="-"/>
            </a:pPr>
            <a:r>
              <a:rPr lang="es">
                <a:latin typeface="Roboto"/>
                <a:ea typeface="Roboto"/>
                <a:cs typeface="Roboto"/>
                <a:sym typeface="Roboto"/>
              </a:rPr>
              <a:t>Gente Joven</a:t>
            </a:r>
            <a:endParaRPr>
              <a:latin typeface="Roboto"/>
              <a:ea typeface="Roboto"/>
              <a:cs typeface="Roboto"/>
              <a:sym typeface="Roboto"/>
            </a:endParaRPr>
          </a:p>
          <a:p>
            <a:pPr indent="-317500" lvl="1" marL="914400" rtl="0" algn="l">
              <a:spcBef>
                <a:spcPts val="0"/>
              </a:spcBef>
              <a:spcAft>
                <a:spcPts val="0"/>
              </a:spcAft>
              <a:buSzPts val="1400"/>
              <a:buFont typeface="Roboto"/>
              <a:buChar char="-"/>
            </a:pPr>
            <a:r>
              <a:rPr lang="es">
                <a:latin typeface="Roboto"/>
                <a:ea typeface="Roboto"/>
                <a:cs typeface="Roboto"/>
                <a:sym typeface="Roboto"/>
              </a:rPr>
              <a:t>Comida Gratis</a:t>
            </a:r>
            <a:endParaRPr>
              <a:latin typeface="Roboto"/>
              <a:ea typeface="Roboto"/>
              <a:cs typeface="Roboto"/>
              <a:sym typeface="Roboto"/>
            </a:endParaRPr>
          </a:p>
          <a:p>
            <a:pPr indent="-317500" lvl="1" marL="914400" rtl="0" algn="l">
              <a:spcBef>
                <a:spcPts val="0"/>
              </a:spcBef>
              <a:spcAft>
                <a:spcPts val="0"/>
              </a:spcAft>
              <a:buSzPts val="1400"/>
              <a:buFont typeface="Roboto"/>
              <a:buChar char="-"/>
            </a:pPr>
            <a:r>
              <a:rPr lang="es">
                <a:latin typeface="Roboto"/>
                <a:ea typeface="Roboto"/>
                <a:cs typeface="Roboto"/>
                <a:sym typeface="Roboto"/>
              </a:rPr>
              <a:t>Instrumentos musicales en la oficina</a:t>
            </a:r>
            <a:endParaRPr>
              <a:latin typeface="Roboto"/>
              <a:ea typeface="Roboto"/>
              <a:cs typeface="Roboto"/>
              <a:sym typeface="Roboto"/>
            </a:endParaRPr>
          </a:p>
          <a:p>
            <a:pPr indent="0" lvl="0" marL="457200" rtl="0" algn="l">
              <a:spcBef>
                <a:spcPts val="1600"/>
              </a:spcBef>
              <a:spcAft>
                <a:spcPts val="160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pic>
        <p:nvPicPr>
          <p:cNvPr descr="Former CS50 Head TF, Thomas Carriero, takes us on a tour of what it's like to work at Dropbox in San Francisco, CA." id="418" name="Google Shape;418;p54" title="Tour of Dropbox">
            <a:hlinkClick r:id="rId3"/>
          </p:cNvPr>
          <p:cNvPicPr preferRelativeResize="0"/>
          <p:nvPr/>
        </p:nvPicPr>
        <p:blipFill>
          <a:blip r:embed="rId4">
            <a:alphaModFix/>
          </a:blip>
          <a:stretch>
            <a:fillRect/>
          </a:stretch>
        </p:blipFill>
        <p:spPr>
          <a:xfrm>
            <a:off x="2286027" y="10"/>
            <a:ext cx="6857974" cy="5143480"/>
          </a:xfrm>
          <a:prstGeom prst="rect">
            <a:avLst/>
          </a:prstGeom>
          <a:noFill/>
          <a:ln>
            <a:noFill/>
          </a:ln>
        </p:spPr>
      </p:pic>
      <p:sp>
        <p:nvSpPr>
          <p:cNvPr id="419" name="Google Shape;419;p54"/>
          <p:cNvSpPr txBox="1"/>
          <p:nvPr>
            <p:ph type="title"/>
          </p:nvPr>
        </p:nvSpPr>
        <p:spPr>
          <a:xfrm>
            <a:off x="326600" y="314200"/>
            <a:ext cx="1530900" cy="225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Se necesitan ingenieros informáticos!</a:t>
            </a:r>
            <a:endParaRPr/>
          </a:p>
          <a:p>
            <a:pPr indent="0" lvl="0" marL="0" rtl="0" algn="l">
              <a:spcBef>
                <a:spcPts val="0"/>
              </a:spcBef>
              <a:spcAft>
                <a:spcPts val="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55"/>
          <p:cNvSpPr txBox="1"/>
          <p:nvPr>
            <p:ph type="ctrTitle"/>
          </p:nvPr>
        </p:nvSpPr>
        <p:spPr>
          <a:xfrm>
            <a:off x="751200" y="2577425"/>
            <a:ext cx="5053500" cy="1961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s"/>
              <a:t>Ejemplos</a:t>
            </a:r>
            <a:endParaRPr/>
          </a:p>
          <a:p>
            <a:pPr indent="0" lvl="0" marL="0" rtl="0" algn="l">
              <a:spcBef>
                <a:spcPts val="0"/>
              </a:spcBef>
              <a:spcAft>
                <a:spcPts val="0"/>
              </a:spcAft>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pic>
        <p:nvPicPr>
          <p:cNvPr descr="Google is getting serious about self-driving cars. So serious that it put a legally blind man in one that drove him around safely on his own. The successful trip means that the tech giant can now launch its own self-driving car company, which it's calling Waymo.&#10;&#10;Still haven’t subscribed to WIRED on YouTube? ►► http://wrd.cm/15fP7B7  &#10; &#10;CONNECT WITH WIRED &#10;Web: http://wired.com  &#10;Twitter: https://twitter.com/WIRED    &#10;Facebook: https://facebook.com/WIRED &#10;Pinterest: https://pinterest.com/wired &#10;Google+: https://plus.google.com/+WIRED   &#10;Instagram: http://instagram.com/WIRED  &#10;Tumblr: http://WIRED.tumblr.com  &#10; &#10;Want even more? Subscribe to The Scene: http://bit.ly/subthescene  &#10; &#10;ABOUT WIRED &#10;WIRED is where tomorrow is realized. Through thought-provoking stories and videos, WIRED explores the future of business, innovation, and culture.&#10;&#10;Meet the Blind Man Who Convinced Google Its Self-Driving Car Is Finally Ready | WIRED" id="429" name="Google Shape;429;p56" title="Meet the Blind Man Who Convinced Google Its Self-Driving Car Is Finally Ready | WIRED">
            <a:hlinkClick r:id="rId3"/>
          </p:cNvPr>
          <p:cNvPicPr preferRelativeResize="0"/>
          <p:nvPr/>
        </p:nvPicPr>
        <p:blipFill>
          <a:blip r:embed="rId4">
            <a:alphaModFix/>
          </a:blip>
          <a:stretch>
            <a:fillRect/>
          </a:stretch>
        </p:blipFill>
        <p:spPr>
          <a:xfrm>
            <a:off x="2286027" y="10"/>
            <a:ext cx="6857974" cy="5143480"/>
          </a:xfrm>
          <a:prstGeom prst="rect">
            <a:avLst/>
          </a:prstGeom>
          <a:noFill/>
          <a:ln>
            <a:noFill/>
          </a:ln>
        </p:spPr>
      </p:pic>
      <p:sp>
        <p:nvSpPr>
          <p:cNvPr id="430" name="Google Shape;430;p56"/>
          <p:cNvSpPr txBox="1"/>
          <p:nvPr>
            <p:ph type="title"/>
          </p:nvPr>
        </p:nvSpPr>
        <p:spPr>
          <a:xfrm>
            <a:off x="326600" y="314200"/>
            <a:ext cx="1530900" cy="225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Coche autónomo</a:t>
            </a:r>
            <a:endParaRPr/>
          </a:p>
          <a:p>
            <a:pPr indent="0" lvl="0" marL="0" rtl="0" algn="l">
              <a:spcBef>
                <a:spcPts val="0"/>
              </a:spcBef>
              <a:spcAft>
                <a:spcPts val="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pic>
        <p:nvPicPr>
          <p:cNvPr descr="More info about this amazing prosthetic can be found here http://bebionic.com&#10;&#10;A father who lost his arm in an accident six years ago has been given a new lease of life by a hi-tech bionic hand which is so precise he can type again. Nigel Ackland, 53, has been fitted with the Terminator-like carbon fibre mechanical hand which he can control with movements in his upper arm. The new bebionic3 myoelectric hand, which is also made from aluminium and alloy knuckles, moves like a real human limb by responding to Nigel's muscle twitches. Incredibly, the robotic arm is so sensitive it means the father-of-one can touch type on a computer keyboard, peel vegetables, and even dress himself for the first time in six years." id="435" name="Google Shape;435;p57" title="'Terminator' arm is world's most advanced prosthetic limb">
            <a:hlinkClick r:id="rId3"/>
          </p:cNvPr>
          <p:cNvPicPr preferRelativeResize="0"/>
          <p:nvPr/>
        </p:nvPicPr>
        <p:blipFill>
          <a:blip r:embed="rId4">
            <a:alphaModFix/>
          </a:blip>
          <a:stretch>
            <a:fillRect/>
          </a:stretch>
        </p:blipFill>
        <p:spPr>
          <a:xfrm>
            <a:off x="2286027" y="10"/>
            <a:ext cx="6857974" cy="5143480"/>
          </a:xfrm>
          <a:prstGeom prst="rect">
            <a:avLst/>
          </a:prstGeom>
          <a:noFill/>
          <a:ln>
            <a:noFill/>
          </a:ln>
        </p:spPr>
      </p:pic>
      <p:sp>
        <p:nvSpPr>
          <p:cNvPr id="436" name="Google Shape;436;p57"/>
          <p:cNvSpPr txBox="1"/>
          <p:nvPr>
            <p:ph type="title"/>
          </p:nvPr>
        </p:nvSpPr>
        <p:spPr>
          <a:xfrm>
            <a:off x="326600" y="314200"/>
            <a:ext cx="1530900" cy="225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Manos Protésicas</a:t>
            </a:r>
            <a:endParaRPr/>
          </a:p>
          <a:p>
            <a:pPr indent="0" lvl="0" marL="0" rtl="0" algn="l">
              <a:spcBef>
                <a:spcPts val="0"/>
              </a:spcBef>
              <a:spcAft>
                <a:spcPts val="0"/>
              </a:spcAft>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pic>
        <p:nvPicPr>
          <p:cNvPr descr="** PLEASE READ THE CAPTION TO UNDERSTAND THIS VIDEO **&#10;The left clip is a segment of a Hollywood movie trailer that the subject viewed while in the magnet. The right clip shows the reconstruction of this segment from brain activity measured using fMRI. The procedure is as follows:&#10;[1] Record brain activity while the subject watches several hours of movie trailers.&#10;[2] Build dictionaries (i.e., regression models) that translate between the shapes, edges and motion in the movies and measured brain activity. A separate dictionary is constructed for each of several thousand points at which brain activity was measured.&#10;(For experts: The real advance of this study was the construction of a movie-to-brain activity encoding model that accurately predicts brain activity evoked by arbitrary novel movies.)&#10;[3] Record brain activity to a new set of movie trailers that will be used to test the quality of the dictionaries and reconstructions.&#10;[4] Build a random library of ~18,000,000 seconds (5000 hours) of video downloaded at random from YouTube. (Note these videos have no overlap with the movies that subjects saw in the magnet). Put each of these clips through the dictionaries to generate predictions of brain activity. Select the 100 clips whose predicted activity is most similar to the observed brain activity. Average these clips together. This is the reconstruction.&#10;&#10;For a related video see: http://www.youtube.com/watch?v=KMA23JJ1M1o&#10;For the paper (Nishimoto et al., 2011, Current Biology) go to:http://dx.doi.org/10.1016/j.cub.2011.08.031&#10;For more information about this work, please check our lab web site:http://gallantlab.org" id="441" name="Google Shape;441;p58" title="Movie reconstruction from human brain activity">
            <a:hlinkClick r:id="rId3"/>
          </p:cNvPr>
          <p:cNvPicPr preferRelativeResize="0"/>
          <p:nvPr/>
        </p:nvPicPr>
        <p:blipFill>
          <a:blip r:embed="rId4">
            <a:alphaModFix/>
          </a:blip>
          <a:stretch>
            <a:fillRect/>
          </a:stretch>
        </p:blipFill>
        <p:spPr>
          <a:xfrm>
            <a:off x="2286027" y="10"/>
            <a:ext cx="6857974" cy="5143480"/>
          </a:xfrm>
          <a:prstGeom prst="rect">
            <a:avLst/>
          </a:prstGeom>
          <a:noFill/>
          <a:ln>
            <a:noFill/>
          </a:ln>
        </p:spPr>
      </p:pic>
      <p:sp>
        <p:nvSpPr>
          <p:cNvPr id="442" name="Google Shape;442;p58"/>
          <p:cNvSpPr txBox="1"/>
          <p:nvPr>
            <p:ph type="title"/>
          </p:nvPr>
        </p:nvSpPr>
        <p:spPr>
          <a:xfrm>
            <a:off x="326600" y="314200"/>
            <a:ext cx="1530900" cy="225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Leer mentes y reconstruir imágenes</a:t>
            </a:r>
            <a:endParaRPr/>
          </a:p>
          <a:p>
            <a:pPr indent="0" lvl="0" marL="0" rtl="0" algn="l">
              <a:spcBef>
                <a:spcPts val="0"/>
              </a:spcBef>
              <a:spcAft>
                <a:spcPts val="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pic>
        <p:nvPicPr>
          <p:cNvPr descr="The da Vinci Surgical System is used to stitch a grape back together. The same technology that can be used to suture a tiny grape is designed  to help perform delicate, minimally invasive surgery." id="447" name="Google Shape;447;p59" title="da Vinci Robot Stitches a Grape Back Together">
            <a:hlinkClick r:id="rId3"/>
          </p:cNvPr>
          <p:cNvPicPr preferRelativeResize="0"/>
          <p:nvPr/>
        </p:nvPicPr>
        <p:blipFill>
          <a:blip r:embed="rId4">
            <a:alphaModFix/>
          </a:blip>
          <a:stretch>
            <a:fillRect/>
          </a:stretch>
        </p:blipFill>
        <p:spPr>
          <a:xfrm>
            <a:off x="2286027" y="10"/>
            <a:ext cx="6857974" cy="5143480"/>
          </a:xfrm>
          <a:prstGeom prst="rect">
            <a:avLst/>
          </a:prstGeom>
          <a:noFill/>
          <a:ln>
            <a:noFill/>
          </a:ln>
        </p:spPr>
      </p:pic>
      <p:sp>
        <p:nvSpPr>
          <p:cNvPr id="448" name="Google Shape;448;p59"/>
          <p:cNvSpPr txBox="1"/>
          <p:nvPr>
            <p:ph type="title"/>
          </p:nvPr>
        </p:nvSpPr>
        <p:spPr>
          <a:xfrm>
            <a:off x="326600" y="314200"/>
            <a:ext cx="1530900" cy="225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Operar uvas</a:t>
            </a:r>
            <a:endParaRPr/>
          </a:p>
          <a:p>
            <a:pPr indent="0" lvl="0" marL="0" rtl="0" algn="l">
              <a:spcBef>
                <a:spcPts val="0"/>
              </a:spcBef>
              <a:spcAft>
                <a:spcPts val="0"/>
              </a:spcAft>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pic>
        <p:nvPicPr>
          <p:cNvPr descr="Choco 3Drag for printing of three-dimensional shapes with chocolate" id="453" name="Google Shape;453;p60" title="3Drag: the 3D printer for chocolate and food">
            <a:hlinkClick r:id="rId3"/>
          </p:cNvPr>
          <p:cNvPicPr preferRelativeResize="0"/>
          <p:nvPr/>
        </p:nvPicPr>
        <p:blipFill>
          <a:blip r:embed="rId4">
            <a:alphaModFix/>
          </a:blip>
          <a:stretch>
            <a:fillRect/>
          </a:stretch>
        </p:blipFill>
        <p:spPr>
          <a:xfrm>
            <a:off x="2286027" y="10"/>
            <a:ext cx="6857974" cy="5143480"/>
          </a:xfrm>
          <a:prstGeom prst="rect">
            <a:avLst/>
          </a:prstGeom>
          <a:noFill/>
          <a:ln>
            <a:noFill/>
          </a:ln>
        </p:spPr>
      </p:pic>
      <p:sp>
        <p:nvSpPr>
          <p:cNvPr id="454" name="Google Shape;454;p60"/>
          <p:cNvSpPr txBox="1"/>
          <p:nvPr>
            <p:ph type="title"/>
          </p:nvPr>
        </p:nvSpPr>
        <p:spPr>
          <a:xfrm>
            <a:off x="326600" y="314200"/>
            <a:ext cx="1530900" cy="225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Imprimir comida</a:t>
            </a:r>
            <a:endParaRPr/>
          </a:p>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34"/>
          <p:cNvSpPr/>
          <p:nvPr/>
        </p:nvSpPr>
        <p:spPr>
          <a:xfrm>
            <a:off x="181125" y="181125"/>
            <a:ext cx="8795400" cy="47811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34"/>
          <p:cNvSpPr txBox="1"/>
          <p:nvPr>
            <p:ph type="title"/>
          </p:nvPr>
        </p:nvSpPr>
        <p:spPr>
          <a:xfrm>
            <a:off x="811650" y="799739"/>
            <a:ext cx="6458400" cy="1479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Qué es un Médico?</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pic>
        <p:nvPicPr>
          <p:cNvPr descr="They mimic real organs and even bleed when cut.&#10;&#10;WEBSITE: http://futurism.com&#10;FACEBOOK: https://www.facebook.com/futurism&#10;TWITTER: https://twitter.com/futurism&#10;INSTAGRAM: https://instagram.com/futurism&#10;TUMBLR: http://futurismnews.tumblr.com/" id="459" name="Google Shape;459;p61" title="Scientists Can Now 3D Print Functional Organs">
            <a:hlinkClick r:id="rId3"/>
          </p:cNvPr>
          <p:cNvPicPr preferRelativeResize="0"/>
          <p:nvPr/>
        </p:nvPicPr>
        <p:blipFill>
          <a:blip r:embed="rId4">
            <a:alphaModFix/>
          </a:blip>
          <a:stretch>
            <a:fillRect/>
          </a:stretch>
        </p:blipFill>
        <p:spPr>
          <a:xfrm>
            <a:off x="2286027" y="10"/>
            <a:ext cx="6857974" cy="5143480"/>
          </a:xfrm>
          <a:prstGeom prst="rect">
            <a:avLst/>
          </a:prstGeom>
          <a:noFill/>
          <a:ln>
            <a:noFill/>
          </a:ln>
        </p:spPr>
      </p:pic>
      <p:sp>
        <p:nvSpPr>
          <p:cNvPr id="460" name="Google Shape;460;p61"/>
          <p:cNvSpPr txBox="1"/>
          <p:nvPr>
            <p:ph type="title"/>
          </p:nvPr>
        </p:nvSpPr>
        <p:spPr>
          <a:xfrm>
            <a:off x="326600" y="314200"/>
            <a:ext cx="1530900" cy="225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Imprimir organos</a:t>
            </a:r>
            <a:endParaRPr/>
          </a:p>
          <a:p>
            <a:pPr indent="0" lvl="0" marL="0" rtl="0" algn="l">
              <a:spcBef>
                <a:spcPts val="0"/>
              </a:spcBef>
              <a:spcAft>
                <a:spcPts val="0"/>
              </a:spcAft>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pic>
        <p:nvPicPr>
          <p:cNvPr descr="This study based on a type of the visual evoked potential, namely steady-state response. I used Emotive Epoc EEG device to read the raw EEG data. The essence of this is that you need to pay attention to one of the blinking led with a specific frequency and this system can detect in your visual cortex which one you looked. In this way you can give instructions to a device without movement. This system can be used by completely paralyzed people to help achieve improvement in quality of their life.&#10;This research was performed at Pázmány Péter Catholic University in Budapest (Hungary)." id="465" name="Google Shape;465;p62" title="Brainwave Controlled Drone">
            <a:hlinkClick r:id="rId3"/>
          </p:cNvPr>
          <p:cNvPicPr preferRelativeResize="0"/>
          <p:nvPr/>
        </p:nvPicPr>
        <p:blipFill>
          <a:blip r:embed="rId4">
            <a:alphaModFix/>
          </a:blip>
          <a:stretch>
            <a:fillRect/>
          </a:stretch>
        </p:blipFill>
        <p:spPr>
          <a:xfrm>
            <a:off x="2286027" y="10"/>
            <a:ext cx="6857974" cy="5143480"/>
          </a:xfrm>
          <a:prstGeom prst="rect">
            <a:avLst/>
          </a:prstGeom>
          <a:noFill/>
          <a:ln>
            <a:noFill/>
          </a:ln>
        </p:spPr>
      </p:pic>
      <p:sp>
        <p:nvSpPr>
          <p:cNvPr id="466" name="Google Shape;466;p62"/>
          <p:cNvSpPr txBox="1"/>
          <p:nvPr>
            <p:ph type="title"/>
          </p:nvPr>
        </p:nvSpPr>
        <p:spPr>
          <a:xfrm>
            <a:off x="326600" y="314200"/>
            <a:ext cx="1530900" cy="225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Leer mentes y controlar drones</a:t>
            </a:r>
            <a:endParaRPr/>
          </a:p>
          <a:p>
            <a:pPr indent="0" lvl="0" marL="0" rtl="0" algn="l">
              <a:spcBef>
                <a:spcPts val="0"/>
              </a:spcBef>
              <a:spcAft>
                <a:spcPts val="0"/>
              </a:spcAft>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pic>
        <p:nvPicPr>
          <p:cNvPr descr="CVPR 2016 Paper Video (Oral)&#10;Project Page: http://www.graphics.stanford.edu/~niessner/thies2016face.html&#10;&#10;IMPORTANT NOTE:&#10;This demo video is purely research-focused and we would like to clarify the goals and intent of our work. Our aim is to demonstrate the capabilities of modern computer vision and graphics technology, and convey it in an approachable and fun way. We want to emphasize that computer-generated videos have been part in feature-film movies for over 30 years. Virtually every high-end movie production contains a significant percentage of synthetically-generated content (from Lord of the Rings to Benjamin Button). These results are hard to distinguish from reality and it often goes unnoticed that the content is not real. The novelty and contribution of our work is that we can edit pre-recorded videos in real-time on a commodity PC. Please also note that our efforts include the detection of edits in video footage in order to verify a clip’s authenticity. For additional information, we refer to our project website (see above). Hopefully, you enjoyed watching our video, and we hope to provide a positive takeaway :)&#10;&#10;Paper Abstract&#10;We present a novel approach for real-time facial reenactment of a monocular target video sequence (e.g., Youtube video). The source sequence is also a monocular video stream, captured live with a commodity webcam. Our goal is to animate the facial expressions of the target video by a source actor and re-render the manipulated output video in a photo-realistic fashion. To this end, we first address the under-constrained problem of facial identity recovery from monocular video by non-rigid model-based bundling. At run time, we track facial expressions of both source and target video using a dense photometric consistency measure. Reenactment is then achieved by fast and efficient deformation transfer between source and target. The mouth interior that best matches the re-targeted expression is retrieved from the target sequence and warped to produce an accurate fit. Finally, we convincingly re-render the synthesized target face on top of the corresponding video stream such that it seamlessly blends with the real-world illumination. We demonstrate our method in a live setup, where Youtube videos are reenacted in real time." id="471" name="Google Shape;471;p63" title="Face2Face: Real-time Face Capture and Reenactment of RGB Videos (CVPR 2016 Oral)">
            <a:hlinkClick r:id="rId3"/>
          </p:cNvPr>
          <p:cNvPicPr preferRelativeResize="0"/>
          <p:nvPr/>
        </p:nvPicPr>
        <p:blipFill>
          <a:blip r:embed="rId4">
            <a:alphaModFix/>
          </a:blip>
          <a:stretch>
            <a:fillRect/>
          </a:stretch>
        </p:blipFill>
        <p:spPr>
          <a:xfrm>
            <a:off x="2286027" y="10"/>
            <a:ext cx="6857974" cy="5143480"/>
          </a:xfrm>
          <a:prstGeom prst="rect">
            <a:avLst/>
          </a:prstGeom>
          <a:noFill/>
          <a:ln>
            <a:noFill/>
          </a:ln>
        </p:spPr>
      </p:pic>
      <p:sp>
        <p:nvSpPr>
          <p:cNvPr id="472" name="Google Shape;472;p63"/>
          <p:cNvSpPr txBox="1"/>
          <p:nvPr>
            <p:ph type="title"/>
          </p:nvPr>
        </p:nvSpPr>
        <p:spPr>
          <a:xfrm>
            <a:off x="326600" y="314200"/>
            <a:ext cx="1530900" cy="225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Aplicar gestos a caras en tiempo real</a:t>
            </a:r>
            <a:endParaRPr/>
          </a:p>
          <a:p>
            <a:pPr indent="0" lvl="0" marL="0" rtl="0" algn="l">
              <a:spcBef>
                <a:spcPts val="0"/>
              </a:spcBef>
              <a:spcAft>
                <a:spcPts val="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pic>
        <p:nvPicPr>
          <p:cNvPr id="477" name="Google Shape;477;p64" title="Disney's Frozen   A Material Point Method For Snow Simulation">
            <a:hlinkClick r:id="rId3"/>
          </p:cNvPr>
          <p:cNvPicPr preferRelativeResize="0"/>
          <p:nvPr/>
        </p:nvPicPr>
        <p:blipFill>
          <a:blip r:embed="rId4">
            <a:alphaModFix/>
          </a:blip>
          <a:stretch>
            <a:fillRect/>
          </a:stretch>
        </p:blipFill>
        <p:spPr>
          <a:xfrm>
            <a:off x="2286027" y="10"/>
            <a:ext cx="6857974" cy="5143480"/>
          </a:xfrm>
          <a:prstGeom prst="rect">
            <a:avLst/>
          </a:prstGeom>
          <a:noFill/>
          <a:ln>
            <a:noFill/>
          </a:ln>
        </p:spPr>
      </p:pic>
      <p:sp>
        <p:nvSpPr>
          <p:cNvPr id="478" name="Google Shape;478;p64"/>
          <p:cNvSpPr txBox="1"/>
          <p:nvPr>
            <p:ph type="title"/>
          </p:nvPr>
        </p:nvSpPr>
        <p:spPr>
          <a:xfrm>
            <a:off x="326600" y="314200"/>
            <a:ext cx="1530900" cy="225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Simular nieve (</a:t>
            </a:r>
            <a:r>
              <a:rPr lang="es"/>
              <a:t>Disney</a:t>
            </a:r>
            <a:r>
              <a:rPr lang="es"/>
              <a:t>)</a:t>
            </a:r>
            <a:endParaRPr/>
          </a:p>
          <a:p>
            <a:pPr indent="0" lvl="0" marL="0" rtl="0" algn="l">
              <a:spcBef>
                <a:spcPts val="0"/>
              </a:spcBef>
              <a:spcAft>
                <a:spcPts val="0"/>
              </a:spcAft>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pic>
        <p:nvPicPr>
          <p:cNvPr descr="Robotics is finally reaching the mainstream and androids - humanlike robots - are everywhere at SXSW  Experts believe humanlike robots are the key to smoothing communication between humans and computers, and realizing a dream of compassionate robots that help invent the future of life.&#10;» Subscribe to CNBC: http://cnb.cx/SubscribeCNBC&#10;&#10;About CNBC: From 'Wall Street' to 'Main Street' to award winning original documentaries and Reality TV series, CNBC has you covered. Experience special sneak peeks of your favorite shows, exclusive video and more.&#10;&#10;Connect with CNBC News Online&#10;Get the latest news: http://www.cnbc.com/&#10;Find CNBC News on Facebook: http://cnb.cx/LikeCNBC&#10;Follow CNBC News on Twitter: http://cnb.cx/FollowCNBC&#10;Follow CNBC News on Google+: http://cnb.cx/PlusCNBC&#10;Follow CNBC News on Instagram: http://cnb.cx/InstagramCNBC&#10;&#10;Hot Robot At SXSW Says She Wants To Destroy Humans | The Pulse | CNBC" id="483" name="Google Shape;483;p65" title="Hot Robot At SXSW Says She Wants To Destroy Humans | The Pulse | CNBC">
            <a:hlinkClick r:id="rId3"/>
          </p:cNvPr>
          <p:cNvPicPr preferRelativeResize="0"/>
          <p:nvPr/>
        </p:nvPicPr>
        <p:blipFill>
          <a:blip r:embed="rId4">
            <a:alphaModFix/>
          </a:blip>
          <a:stretch>
            <a:fillRect/>
          </a:stretch>
        </p:blipFill>
        <p:spPr>
          <a:xfrm>
            <a:off x="2286027" y="10"/>
            <a:ext cx="6857974" cy="5143480"/>
          </a:xfrm>
          <a:prstGeom prst="rect">
            <a:avLst/>
          </a:prstGeom>
          <a:noFill/>
          <a:ln>
            <a:noFill/>
          </a:ln>
        </p:spPr>
      </p:pic>
      <p:sp>
        <p:nvSpPr>
          <p:cNvPr id="484" name="Google Shape;484;p65"/>
          <p:cNvSpPr txBox="1"/>
          <p:nvPr>
            <p:ph type="title"/>
          </p:nvPr>
        </p:nvSpPr>
        <p:spPr>
          <a:xfrm>
            <a:off x="326600" y="314200"/>
            <a:ext cx="1530900" cy="225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Robots biónicos</a:t>
            </a:r>
            <a:endParaRPr/>
          </a:p>
          <a:p>
            <a:pPr indent="0" lvl="0" marL="0" rtl="0" algn="l">
              <a:spcBef>
                <a:spcPts val="0"/>
              </a:spcBef>
              <a:spcAft>
                <a:spcPts val="0"/>
              </a:spcAft>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66"/>
          <p:cNvSpPr txBox="1"/>
          <p:nvPr>
            <p:ph type="title"/>
          </p:nvPr>
        </p:nvSpPr>
        <p:spPr>
          <a:xfrm>
            <a:off x="326600" y="314200"/>
            <a:ext cx="1530900" cy="225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Crear Famosos</a:t>
            </a:r>
            <a:endParaRPr/>
          </a:p>
        </p:txBody>
      </p:sp>
      <p:pic>
        <p:nvPicPr>
          <p:cNvPr descr="Submitted to ICLR 2018&#10;&#10;We strongly recommend watching the video full-screen at 1080p @ 60." id="490" name="Google Shape;490;p66" title="Progressive Growing of GANs for Improved Quality, Stability, and Variation">
            <a:hlinkClick r:id="rId3"/>
          </p:cNvPr>
          <p:cNvPicPr preferRelativeResize="0"/>
          <p:nvPr/>
        </p:nvPicPr>
        <p:blipFill>
          <a:blip r:embed="rId4">
            <a:alphaModFix/>
          </a:blip>
          <a:stretch>
            <a:fillRect/>
          </a:stretch>
        </p:blipFill>
        <p:spPr>
          <a:xfrm>
            <a:off x="2286000" y="0"/>
            <a:ext cx="6858000" cy="51435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pic>
        <p:nvPicPr>
          <p:cNvPr descr="Listen on SoundCloud: https://soundcloud.com/user-547260463&#10;&#10;Scientists at SONY CSL Research Lab  have created the first-ever entire songs composed by Artificial Intelligence: &quot;Daddy's Car&quot; and &quot;Mister Shadow&quot;. &#10;&#10;The researchers have developed FlowMachines, a system that learns music styles from a huge database of songs. Exploiting unique combinations of style transfer, optimization and interaction techniques, FlowMachines composes novel songs in many styles. &#10;&#10;&quot;Daddy's Car&quot;  is composed in the style of The Beatles. French composer Benoît Carré arranged and produced the songs, and wrote the lyrics. &#10; &#10;The two songs are excerpts of albums composed by Artificial Intelligence to be released in 2017.&#10;&#10;The research behind Daddy's Car is financed by the ERC grant &quot;Flow Machines&quot;, Flow Machines is a project leaded by François Pachet and hosted by the Parisian University Pierre and Marie Curie.&#10;&#10;For more info: &#10;http://www.flow-machines.com/" id="495" name="Google Shape;495;p67" title="Daddy's Car: a song composed by Artificial Intelligence - in the style of the Beatles">
            <a:hlinkClick r:id="rId3"/>
          </p:cNvPr>
          <p:cNvPicPr preferRelativeResize="0"/>
          <p:nvPr/>
        </p:nvPicPr>
        <p:blipFill>
          <a:blip r:embed="rId4">
            <a:alphaModFix/>
          </a:blip>
          <a:stretch>
            <a:fillRect/>
          </a:stretch>
        </p:blipFill>
        <p:spPr>
          <a:xfrm>
            <a:off x="2286027" y="10"/>
            <a:ext cx="6857974" cy="5143480"/>
          </a:xfrm>
          <a:prstGeom prst="rect">
            <a:avLst/>
          </a:prstGeom>
          <a:noFill/>
          <a:ln>
            <a:noFill/>
          </a:ln>
        </p:spPr>
      </p:pic>
      <p:sp>
        <p:nvSpPr>
          <p:cNvPr id="496" name="Google Shape;496;p67"/>
          <p:cNvSpPr txBox="1"/>
          <p:nvPr>
            <p:ph type="title"/>
          </p:nvPr>
        </p:nvSpPr>
        <p:spPr>
          <a:xfrm>
            <a:off x="326600" y="314200"/>
            <a:ext cx="1530900" cy="225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Componer música</a:t>
            </a:r>
            <a:endParaRPr/>
          </a:p>
          <a:p>
            <a:pPr indent="0" lvl="0" marL="0" rtl="0" algn="l">
              <a:spcBef>
                <a:spcPts val="0"/>
              </a:spcBef>
              <a:spcAft>
                <a:spcPts val="0"/>
              </a:spcAft>
              <a:buNone/>
            </a:pPr>
            <a:r>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68"/>
          <p:cNvSpPr txBox="1"/>
          <p:nvPr>
            <p:ph type="ctrTitle"/>
          </p:nvPr>
        </p:nvSpPr>
        <p:spPr>
          <a:xfrm>
            <a:off x="751200" y="2577425"/>
            <a:ext cx="5053500" cy="1961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s"/>
              <a:t>Carrera profesional</a:t>
            </a:r>
            <a:endParaRPr/>
          </a:p>
          <a:p>
            <a:pPr indent="0" lvl="0" marL="0" rtl="0" algn="l">
              <a:spcBef>
                <a:spcPts val="0"/>
              </a:spcBef>
              <a:spcAft>
                <a:spcPts val="0"/>
              </a:spcAft>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6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4 pilares</a:t>
            </a:r>
            <a:endParaRPr/>
          </a:p>
        </p:txBody>
      </p:sp>
      <p:sp>
        <p:nvSpPr>
          <p:cNvPr id="507" name="Google Shape;507;p6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s"/>
              <a:t>Suerte</a:t>
            </a:r>
            <a:endParaRPr/>
          </a:p>
          <a:p>
            <a:pPr indent="-342900" lvl="0" marL="457200" rtl="0" algn="l">
              <a:spcBef>
                <a:spcPts val="0"/>
              </a:spcBef>
              <a:spcAft>
                <a:spcPts val="0"/>
              </a:spcAft>
              <a:buSzPts val="1800"/>
              <a:buChar char="●"/>
            </a:pPr>
            <a:r>
              <a:rPr lang="es"/>
              <a:t>Talento</a:t>
            </a:r>
            <a:endParaRPr/>
          </a:p>
          <a:p>
            <a:pPr indent="-342900" lvl="0" marL="457200" rtl="0" algn="l">
              <a:spcBef>
                <a:spcPts val="0"/>
              </a:spcBef>
              <a:spcAft>
                <a:spcPts val="0"/>
              </a:spcAft>
              <a:buSzPts val="1800"/>
              <a:buChar char="●"/>
            </a:pPr>
            <a:r>
              <a:rPr lang="es"/>
              <a:t>Esfuerzo</a:t>
            </a:r>
            <a:endParaRPr/>
          </a:p>
          <a:p>
            <a:pPr indent="-342900" lvl="0" marL="457200" rtl="0" algn="l">
              <a:spcBef>
                <a:spcPts val="0"/>
              </a:spcBef>
              <a:spcAft>
                <a:spcPts val="0"/>
              </a:spcAft>
              <a:buSzPts val="1800"/>
              <a:buChar char="●"/>
            </a:pPr>
            <a:r>
              <a:rPr lang="es"/>
              <a:t>Plan</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sp>
        <p:nvSpPr>
          <p:cNvPr id="512" name="Google Shape;512;p7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4 pilares</a:t>
            </a:r>
            <a:endParaRPr/>
          </a:p>
        </p:txBody>
      </p:sp>
      <p:sp>
        <p:nvSpPr>
          <p:cNvPr id="513" name="Google Shape;513;p7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s" strike="sngStrike"/>
              <a:t>Suerte</a:t>
            </a:r>
            <a:endParaRPr strike="sngStrike"/>
          </a:p>
          <a:p>
            <a:pPr indent="-342900" lvl="0" marL="457200" rtl="0" algn="l">
              <a:spcBef>
                <a:spcPts val="0"/>
              </a:spcBef>
              <a:spcAft>
                <a:spcPts val="0"/>
              </a:spcAft>
              <a:buSzPts val="1800"/>
              <a:buChar char="●"/>
            </a:pPr>
            <a:r>
              <a:rPr lang="es" strike="sngStrike"/>
              <a:t>Talento</a:t>
            </a:r>
            <a:endParaRPr strike="sngStrike"/>
          </a:p>
          <a:p>
            <a:pPr indent="-342900" lvl="0" marL="457200" rtl="0" algn="l">
              <a:spcBef>
                <a:spcPts val="0"/>
              </a:spcBef>
              <a:spcAft>
                <a:spcPts val="0"/>
              </a:spcAft>
              <a:buSzPts val="1800"/>
              <a:buChar char="●"/>
            </a:pPr>
            <a:r>
              <a:rPr lang="es" strike="sngStrike"/>
              <a:t>Esfuerzo</a:t>
            </a:r>
            <a:endParaRPr strike="sngStrike"/>
          </a:p>
          <a:p>
            <a:pPr indent="-342900" lvl="0" marL="457200" rtl="0" algn="l">
              <a:spcBef>
                <a:spcPts val="0"/>
              </a:spcBef>
              <a:spcAft>
                <a:spcPts val="0"/>
              </a:spcAft>
              <a:buSzPts val="1800"/>
              <a:buChar char="●"/>
            </a:pPr>
            <a:r>
              <a:rPr b="1" lang="es"/>
              <a:t>Plan</a:t>
            </a:r>
            <a:endParaRPr b="1"/>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35"/>
          <p:cNvSpPr/>
          <p:nvPr/>
        </p:nvSpPr>
        <p:spPr>
          <a:xfrm>
            <a:off x="181125" y="181125"/>
            <a:ext cx="8795400" cy="47811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35"/>
          <p:cNvSpPr txBox="1"/>
          <p:nvPr>
            <p:ph type="title"/>
          </p:nvPr>
        </p:nvSpPr>
        <p:spPr>
          <a:xfrm>
            <a:off x="811650" y="799739"/>
            <a:ext cx="6458400" cy="1479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Qué es un Informático?</a:t>
            </a:r>
            <a:endParaRPr/>
          </a:p>
        </p:txBody>
      </p:sp>
      <p:sp>
        <p:nvSpPr>
          <p:cNvPr id="293" name="Google Shape;293;p35"/>
          <p:cNvSpPr txBox="1"/>
          <p:nvPr>
            <p:ph idx="1" type="body"/>
          </p:nvPr>
        </p:nvSpPr>
        <p:spPr>
          <a:xfrm>
            <a:off x="811650" y="2432039"/>
            <a:ext cx="6458400" cy="2037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s"/>
              <a:t>(O un programador!)</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7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Plan de carrera: preguntas</a:t>
            </a:r>
            <a:endParaRPr/>
          </a:p>
        </p:txBody>
      </p:sp>
      <p:sp>
        <p:nvSpPr>
          <p:cNvPr id="519" name="Google Shape;519;p7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s"/>
              <a:t>¿Qué me interesa?</a:t>
            </a:r>
            <a:endParaRPr/>
          </a:p>
          <a:p>
            <a:pPr indent="-342900" lvl="0" marL="457200" rtl="0" algn="l">
              <a:spcBef>
                <a:spcPts val="0"/>
              </a:spcBef>
              <a:spcAft>
                <a:spcPts val="0"/>
              </a:spcAft>
              <a:buSzPts val="1800"/>
              <a:buChar char="●"/>
            </a:pPr>
            <a:r>
              <a:rPr lang="es"/>
              <a:t>¿Cuáles son mis valores?</a:t>
            </a:r>
            <a:endParaRPr/>
          </a:p>
          <a:p>
            <a:pPr indent="-342900" lvl="0" marL="457200" rtl="0" algn="l">
              <a:spcBef>
                <a:spcPts val="0"/>
              </a:spcBef>
              <a:spcAft>
                <a:spcPts val="0"/>
              </a:spcAft>
              <a:buSzPts val="1800"/>
              <a:buChar char="●"/>
            </a:pPr>
            <a:r>
              <a:rPr lang="es"/>
              <a:t>¿Qué opciones hay?</a:t>
            </a:r>
            <a:endParaRPr/>
          </a:p>
          <a:p>
            <a:pPr indent="-342900" lvl="0" marL="457200" rtl="0" algn="l">
              <a:spcBef>
                <a:spcPts val="0"/>
              </a:spcBef>
              <a:spcAft>
                <a:spcPts val="0"/>
              </a:spcAft>
              <a:buSzPts val="1800"/>
              <a:buChar char="●"/>
            </a:pPr>
            <a:r>
              <a:rPr lang="es"/>
              <a:t>¿Cuál es el coste de oportunidad?</a:t>
            </a:r>
            <a:endParaRPr/>
          </a:p>
          <a:p>
            <a:pPr indent="0" lvl="0" marL="0" rtl="0" algn="l">
              <a:spcBef>
                <a:spcPts val="1600"/>
              </a:spcBef>
              <a:spcAft>
                <a:spcPts val="1600"/>
              </a:spcAft>
              <a:buNone/>
            </a:pPr>
            <a:r>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7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Consejos generales</a:t>
            </a:r>
            <a:endParaRPr/>
          </a:p>
        </p:txBody>
      </p:sp>
      <p:sp>
        <p:nvSpPr>
          <p:cNvPr id="525" name="Google Shape;525;p7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s"/>
              <a:t>Inglés, requisito indispensable.</a:t>
            </a:r>
            <a:endParaRPr/>
          </a:p>
          <a:p>
            <a:pPr indent="-342900" lvl="0" marL="457200" rtl="0" algn="l">
              <a:spcBef>
                <a:spcPts val="0"/>
              </a:spcBef>
              <a:spcAft>
                <a:spcPts val="0"/>
              </a:spcAft>
              <a:buSzPts val="1800"/>
              <a:buChar char="●"/>
            </a:pPr>
            <a:r>
              <a:rPr lang="es"/>
              <a:t>Experiencia internacional (e.g., Erasmus)</a:t>
            </a:r>
            <a:endParaRPr/>
          </a:p>
          <a:p>
            <a:pPr indent="-342900" lvl="0" marL="457200" rtl="0" algn="l">
              <a:spcBef>
                <a:spcPts val="0"/>
              </a:spcBef>
              <a:spcAft>
                <a:spcPts val="0"/>
              </a:spcAft>
              <a:buSzPts val="1800"/>
              <a:buChar char="●"/>
            </a:pPr>
            <a:r>
              <a:rPr lang="es"/>
              <a:t>La universidad importa, pero no es crucial.</a:t>
            </a:r>
            <a:endParaRPr/>
          </a:p>
          <a:p>
            <a:pPr indent="-342900" lvl="0" marL="457200" rtl="0" algn="l">
              <a:spcBef>
                <a:spcPts val="0"/>
              </a:spcBef>
              <a:spcAft>
                <a:spcPts val="0"/>
              </a:spcAft>
              <a:buSzPts val="1800"/>
              <a:buChar char="●"/>
            </a:pPr>
            <a:r>
              <a:rPr lang="es"/>
              <a:t>Contactos, información.</a:t>
            </a:r>
            <a:endParaRPr/>
          </a:p>
          <a:p>
            <a:pPr indent="-342900" lvl="0" marL="457200" rtl="0" algn="l">
              <a:spcBef>
                <a:spcPts val="0"/>
              </a:spcBef>
              <a:spcAft>
                <a:spcPts val="0"/>
              </a:spcAft>
              <a:buSzPts val="1800"/>
              <a:buChar char="●"/>
            </a:pPr>
            <a:r>
              <a:rPr lang="es"/>
              <a:t>Tus estudios determinan mucho tu futuro: infórmate.</a:t>
            </a:r>
            <a:endParaRPr/>
          </a:p>
          <a:p>
            <a:pPr indent="0" lvl="0" marL="0" rtl="0" algn="l">
              <a:spcBef>
                <a:spcPts val="1600"/>
              </a:spcBef>
              <a:spcAft>
                <a:spcPts val="16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pic>
        <p:nvPicPr>
          <p:cNvPr descr="Por q ser programador!!!" id="298" name="Google Shape;298;p36" title="Todo el mundo debería saber programar de Code org (Subtitulado)">
            <a:hlinkClick r:id="rId3"/>
          </p:cNvPr>
          <p:cNvPicPr preferRelativeResize="0"/>
          <p:nvPr/>
        </p:nvPicPr>
        <p:blipFill>
          <a:blip r:embed="rId4">
            <a:alphaModFix/>
          </a:blip>
          <a:stretch>
            <a:fillRect/>
          </a:stretch>
        </p:blipFill>
        <p:spPr>
          <a:xfrm>
            <a:off x="1695433" y="414325"/>
            <a:ext cx="5753134" cy="43148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37"/>
          <p:cNvSpPr txBox="1"/>
          <p:nvPr>
            <p:ph type="title"/>
          </p:nvPr>
        </p:nvSpPr>
        <p:spPr>
          <a:xfrm>
            <a:off x="1128750" y="394200"/>
            <a:ext cx="6886500" cy="1412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Computer Science	</a:t>
            </a:r>
            <a:endParaRPr/>
          </a:p>
        </p:txBody>
      </p:sp>
      <p:sp>
        <p:nvSpPr>
          <p:cNvPr id="304" name="Google Shape;304;p37"/>
          <p:cNvSpPr txBox="1"/>
          <p:nvPr>
            <p:ph idx="1" type="body"/>
          </p:nvPr>
        </p:nvSpPr>
        <p:spPr>
          <a:xfrm>
            <a:off x="1128750" y="2225463"/>
            <a:ext cx="6886500" cy="21972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s"/>
              <a:t>“La ciencia que nos permite hacer cualquier cosa que nos propongamos utilizando ordenadores”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38"/>
          <p:cNvSpPr txBox="1"/>
          <p:nvPr>
            <p:ph type="ctrTitle"/>
          </p:nvPr>
        </p:nvSpPr>
        <p:spPr>
          <a:xfrm>
            <a:off x="751200" y="2577425"/>
            <a:ext cx="5053500" cy="1961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s"/>
              <a:t>Salidas Laborales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39"/>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Desarrollo Web</a:t>
            </a:r>
            <a:endParaRPr/>
          </a:p>
        </p:txBody>
      </p:sp>
      <p:sp>
        <p:nvSpPr>
          <p:cNvPr id="315" name="Google Shape;315;p39"/>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a:t>Crear webs como Facebook, Twitter, Google, Amazon</a:t>
            </a:r>
            <a:endParaRPr/>
          </a:p>
        </p:txBody>
      </p:sp>
      <p:pic>
        <p:nvPicPr>
          <p:cNvPr id="316" name="Google Shape;316;p39"/>
          <p:cNvPicPr preferRelativeResize="0"/>
          <p:nvPr/>
        </p:nvPicPr>
        <p:blipFill>
          <a:blip r:embed="rId3">
            <a:alphaModFix/>
          </a:blip>
          <a:stretch>
            <a:fillRect/>
          </a:stretch>
        </p:blipFill>
        <p:spPr>
          <a:xfrm>
            <a:off x="4693100" y="181400"/>
            <a:ext cx="4083399" cy="22685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40"/>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Desarrollo Móvil</a:t>
            </a:r>
            <a:endParaRPr/>
          </a:p>
        </p:txBody>
      </p:sp>
      <p:sp>
        <p:nvSpPr>
          <p:cNvPr id="322" name="Google Shape;322;p40"/>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a:t>Crear Apps: Instagram, Snapchat, Spotify</a:t>
            </a:r>
            <a:endParaRPr/>
          </a:p>
        </p:txBody>
      </p:sp>
      <p:pic>
        <p:nvPicPr>
          <p:cNvPr id="323" name="Google Shape;323;p40"/>
          <p:cNvPicPr preferRelativeResize="0"/>
          <p:nvPr/>
        </p:nvPicPr>
        <p:blipFill>
          <a:blip r:embed="rId3">
            <a:alphaModFix/>
          </a:blip>
          <a:stretch>
            <a:fillRect/>
          </a:stretch>
        </p:blipFill>
        <p:spPr>
          <a:xfrm>
            <a:off x="4970275" y="1427700"/>
            <a:ext cx="1417500" cy="1417500"/>
          </a:xfrm>
          <a:prstGeom prst="rect">
            <a:avLst/>
          </a:prstGeom>
          <a:noFill/>
          <a:ln>
            <a:noFill/>
          </a:ln>
        </p:spPr>
      </p:pic>
      <p:pic>
        <p:nvPicPr>
          <p:cNvPr id="324" name="Google Shape;324;p40"/>
          <p:cNvPicPr preferRelativeResize="0"/>
          <p:nvPr/>
        </p:nvPicPr>
        <p:blipFill>
          <a:blip r:embed="rId4">
            <a:alphaModFix/>
          </a:blip>
          <a:stretch>
            <a:fillRect/>
          </a:stretch>
        </p:blipFill>
        <p:spPr>
          <a:xfrm>
            <a:off x="6956625" y="527225"/>
            <a:ext cx="1131375" cy="1131350"/>
          </a:xfrm>
          <a:prstGeom prst="rect">
            <a:avLst/>
          </a:prstGeom>
          <a:noFill/>
          <a:ln>
            <a:noFill/>
          </a:ln>
        </p:spPr>
      </p:pic>
      <p:pic>
        <p:nvPicPr>
          <p:cNvPr id="325" name="Google Shape;325;p40"/>
          <p:cNvPicPr preferRelativeResize="0"/>
          <p:nvPr/>
        </p:nvPicPr>
        <p:blipFill>
          <a:blip r:embed="rId5">
            <a:alphaModFix/>
          </a:blip>
          <a:stretch>
            <a:fillRect/>
          </a:stretch>
        </p:blipFill>
        <p:spPr>
          <a:xfrm>
            <a:off x="6601750" y="2845200"/>
            <a:ext cx="1486250" cy="14862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