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ED9E-1A99-48F6-93D0-911E40E7F92E}" type="datetimeFigureOut">
              <a:rPr lang="gl-ES" smtClean="0"/>
              <a:t>05/05/2023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5D00-1F44-4A9C-A01E-EDFF00B4340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670557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ED9E-1A99-48F6-93D0-911E40E7F92E}" type="datetimeFigureOut">
              <a:rPr lang="gl-ES" smtClean="0"/>
              <a:t>05/05/2023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5D00-1F44-4A9C-A01E-EDFF00B4340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38173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ED9E-1A99-48F6-93D0-911E40E7F92E}" type="datetimeFigureOut">
              <a:rPr lang="gl-ES" smtClean="0"/>
              <a:t>05/05/2023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5D00-1F44-4A9C-A01E-EDFF00B4340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57719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ED9E-1A99-48F6-93D0-911E40E7F92E}" type="datetimeFigureOut">
              <a:rPr lang="gl-ES" smtClean="0"/>
              <a:t>05/05/2023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5D00-1F44-4A9C-A01E-EDFF00B4340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30663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ED9E-1A99-48F6-93D0-911E40E7F92E}" type="datetimeFigureOut">
              <a:rPr lang="gl-ES" smtClean="0"/>
              <a:t>05/05/2023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5D00-1F44-4A9C-A01E-EDFF00B4340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410967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ED9E-1A99-48F6-93D0-911E40E7F92E}" type="datetimeFigureOut">
              <a:rPr lang="gl-ES" smtClean="0"/>
              <a:t>05/05/2023</a:t>
            </a:fld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5D00-1F44-4A9C-A01E-EDFF00B4340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62619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ED9E-1A99-48F6-93D0-911E40E7F92E}" type="datetimeFigureOut">
              <a:rPr lang="gl-ES" smtClean="0"/>
              <a:t>05/05/2023</a:t>
            </a:fld>
            <a:endParaRPr lang="gl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5D00-1F44-4A9C-A01E-EDFF00B4340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91371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ED9E-1A99-48F6-93D0-911E40E7F92E}" type="datetimeFigureOut">
              <a:rPr lang="gl-ES" smtClean="0"/>
              <a:t>05/05/2023</a:t>
            </a:fld>
            <a:endParaRPr lang="gl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5D00-1F44-4A9C-A01E-EDFF00B4340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725417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ED9E-1A99-48F6-93D0-911E40E7F92E}" type="datetimeFigureOut">
              <a:rPr lang="gl-ES" smtClean="0"/>
              <a:t>05/05/2023</a:t>
            </a:fld>
            <a:endParaRPr lang="gl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5D00-1F44-4A9C-A01E-EDFF00B4340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99757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ED9E-1A99-48F6-93D0-911E40E7F92E}" type="datetimeFigureOut">
              <a:rPr lang="gl-ES" smtClean="0"/>
              <a:t>05/05/2023</a:t>
            </a:fld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5D00-1F44-4A9C-A01E-EDFF00B4340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589314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3ED9E-1A99-48F6-93D0-911E40E7F92E}" type="datetimeFigureOut">
              <a:rPr lang="gl-ES" smtClean="0"/>
              <a:t>05/05/2023</a:t>
            </a:fld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45D00-1F44-4A9C-A01E-EDFF00B4340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860073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3ED9E-1A99-48F6-93D0-911E40E7F92E}" type="datetimeFigureOut">
              <a:rPr lang="gl-ES" smtClean="0"/>
              <a:t>05/05/2023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45D00-1F44-4A9C-A01E-EDFF00B4340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874404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8927" y="1454727"/>
            <a:ext cx="10515600" cy="3740728"/>
          </a:xfrm>
        </p:spPr>
        <p:txBody>
          <a:bodyPr>
            <a:normAutofit/>
          </a:bodyPr>
          <a:lstStyle/>
          <a:p>
            <a:r>
              <a:rPr lang="gl-ES" dirty="0" err="1" smtClean="0">
                <a:solidFill>
                  <a:schemeClr val="bg1">
                    <a:lumMod val="50000"/>
                  </a:schemeClr>
                </a:solidFill>
              </a:rPr>
              <a:t>Inserta</a:t>
            </a:r>
            <a:r>
              <a:rPr lang="gl-ES" dirty="0" smtClean="0">
                <a:solidFill>
                  <a:schemeClr val="bg1">
                    <a:lumMod val="50000"/>
                  </a:schemeClr>
                </a:solidFill>
              </a:rPr>
              <a:t> a foto do debuxo correspondente e escribe unha frase explicando que aprendiches en cada exercicio.</a:t>
            </a:r>
            <a:br>
              <a:rPr lang="gl-E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gl-ES" b="1" dirty="0" smtClean="0">
                <a:solidFill>
                  <a:schemeClr val="bg1">
                    <a:lumMod val="50000"/>
                  </a:schemeClr>
                </a:solidFill>
              </a:rPr>
              <a:t>Cando </a:t>
            </a:r>
            <a:r>
              <a:rPr lang="gl-ES" b="1" smtClean="0">
                <a:solidFill>
                  <a:schemeClr val="bg1">
                    <a:lumMod val="50000"/>
                  </a:schemeClr>
                </a:solidFill>
              </a:rPr>
              <a:t>remates exporta </a:t>
            </a:r>
            <a:r>
              <a:rPr lang="gl-ES" b="1" dirty="0" smtClean="0">
                <a:solidFill>
                  <a:schemeClr val="bg1">
                    <a:lumMod val="50000"/>
                  </a:schemeClr>
                </a:solidFill>
              </a:rPr>
              <a:t>o documento a </a:t>
            </a:r>
            <a:r>
              <a:rPr lang="gl-ES" b="1" dirty="0" err="1" smtClean="0">
                <a:solidFill>
                  <a:schemeClr val="bg1">
                    <a:lumMod val="50000"/>
                  </a:schemeClr>
                </a:solidFill>
              </a:rPr>
              <a:t>pdf</a:t>
            </a:r>
            <a:r>
              <a:rPr lang="gl-ES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gl-ES" b="1" dirty="0" smtClean="0">
                <a:solidFill>
                  <a:schemeClr val="bg1">
                    <a:lumMod val="50000"/>
                  </a:schemeClr>
                </a:solidFill>
              </a:rPr>
              <a:t>para subilo á aula virtual:</a:t>
            </a:r>
            <a:br>
              <a:rPr lang="gl-ES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gl-ES" b="1" dirty="0" smtClean="0">
                <a:solidFill>
                  <a:schemeClr val="bg1">
                    <a:lumMod val="50000"/>
                  </a:schemeClr>
                </a:solidFill>
              </a:rPr>
              <a:t>Arquivo&gt;exportar&gt;crear documento </a:t>
            </a:r>
            <a:r>
              <a:rPr lang="gl-ES" b="1" dirty="0" err="1" smtClean="0">
                <a:solidFill>
                  <a:schemeClr val="bg1">
                    <a:lumMod val="50000"/>
                  </a:schemeClr>
                </a:solidFill>
              </a:rPr>
              <a:t>pdf</a:t>
            </a:r>
            <a:endParaRPr lang="gl-ES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568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Modelo de escaiola con espello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167005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Musculatura da figura de escaiola 1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287678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Musculatura da figura de escaiola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698374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Esqueleto fantástico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511654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Animal fantástico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665741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Alternativa de representación do espazo 1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254609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Alternativa de representación do </a:t>
            </a:r>
            <a:r>
              <a:rPr lang="gl-ES" dirty="0" smtClean="0"/>
              <a:t>espazo 2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672903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Alternativa de representación do </a:t>
            </a:r>
            <a:r>
              <a:rPr lang="gl-ES" dirty="0" smtClean="0"/>
              <a:t>espazo 3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822985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Alternativa de representación do </a:t>
            </a:r>
            <a:r>
              <a:rPr lang="gl-ES" dirty="0" smtClean="0"/>
              <a:t>espazo Rematado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370038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Nome 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31312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7506" y="365125"/>
            <a:ext cx="10466294" cy="1325563"/>
          </a:xfrm>
        </p:spPr>
        <p:txBody>
          <a:bodyPr/>
          <a:lstStyle/>
          <a:p>
            <a:r>
              <a:rPr lang="gl-ES" dirty="0" smtClean="0"/>
              <a:t>Figuras entrelazadas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667999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Galla seca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246745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Folios e plumas no chan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217120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Bodegón de xerras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877228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Tesoiras a diferentes distancias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1124170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err="1" smtClean="0"/>
              <a:t>Escailoa</a:t>
            </a:r>
            <a:r>
              <a:rPr lang="gl-ES" dirty="0" smtClean="0"/>
              <a:t> xirada varias veces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621766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Bodegón xeométrico. Tres vistas e planta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2970767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89</Words>
  <Application>Microsoft Office PowerPoint</Application>
  <PresentationFormat>Panorámica</PresentationFormat>
  <Paragraphs>18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de Office</vt:lpstr>
      <vt:lpstr>Inserta a foto do debuxo correspondente e escribe unha frase explicando que aprendiches en cada exercicio. Cando remates exporta o documento a pdf para subilo á aula virtual: Arquivo&gt;exportar&gt;crear documento pdf</vt:lpstr>
      <vt:lpstr>Nome </vt:lpstr>
      <vt:lpstr>Figuras entrelazadas</vt:lpstr>
      <vt:lpstr>Galla seca</vt:lpstr>
      <vt:lpstr>Folios e plumas no chan</vt:lpstr>
      <vt:lpstr>Bodegón de xerras</vt:lpstr>
      <vt:lpstr>Tesoiras a diferentes distancias</vt:lpstr>
      <vt:lpstr>Escailoa xirada varias veces</vt:lpstr>
      <vt:lpstr>Bodegón xeométrico. Tres vistas e planta</vt:lpstr>
      <vt:lpstr>Modelo de escaiola con espello</vt:lpstr>
      <vt:lpstr>Musculatura da figura de escaiola 1</vt:lpstr>
      <vt:lpstr>Musculatura da figura de escaiola</vt:lpstr>
      <vt:lpstr>Esqueleto fantástico</vt:lpstr>
      <vt:lpstr>Animal fantástico</vt:lpstr>
      <vt:lpstr>Alternativa de representación do espazo 1</vt:lpstr>
      <vt:lpstr>Alternativa de representación do espazo 2</vt:lpstr>
      <vt:lpstr>Alternativa de representación do espazo 3</vt:lpstr>
      <vt:lpstr>Alternativa de representación do espazo Rematado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Inserta a foto do debuxo correspondente e escribe unha frase explicando que aprendiches en cada exercicio</dc:title>
  <dc:creator>Poldras</dc:creator>
  <cp:lastModifiedBy>Poldras</cp:lastModifiedBy>
  <cp:revision>3</cp:revision>
  <dcterms:created xsi:type="dcterms:W3CDTF">2023-04-12T11:25:39Z</dcterms:created>
  <dcterms:modified xsi:type="dcterms:W3CDTF">2023-05-05T07:17:08Z</dcterms:modified>
</cp:coreProperties>
</file>