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55c43899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55c43899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55c43899a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55c43899a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5c43899ab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5c43899ab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5c43899ab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5c43899ab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55c43899ab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55c43899ab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55c43899ab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55c43899ab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Check the spelling of these words: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3279600" cy="366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ACTIVIT</a:t>
            </a:r>
            <a:r>
              <a:rPr lang="es">
                <a:highlight>
                  <a:srgbClr val="00FF00"/>
                </a:highlight>
              </a:rPr>
              <a:t>Y</a:t>
            </a:r>
            <a:endParaRPr>
              <a:highlight>
                <a:srgbClr val="00FF00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</a:t>
            </a:r>
            <a:r>
              <a:rPr lang="es">
                <a:highlight>
                  <a:srgbClr val="00FF00"/>
                </a:highlight>
              </a:rPr>
              <a:t>M</a:t>
            </a:r>
            <a:r>
              <a:rPr lang="es"/>
              <a:t>FORTABLE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COMPA</a:t>
            </a:r>
            <a:r>
              <a:rPr lang="es">
                <a:highlight>
                  <a:srgbClr val="00FF00"/>
                </a:highlight>
              </a:rPr>
              <a:t>N</a:t>
            </a:r>
            <a:r>
              <a:rPr lang="es"/>
              <a:t>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>
                <a:highlight>
                  <a:srgbClr val="00FF00"/>
                </a:highlight>
              </a:rPr>
              <a:t>e-mail AC</a:t>
            </a:r>
            <a:r>
              <a:rPr lang="es"/>
              <a:t>COUNT (conta-correo)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>
                <a:highlight>
                  <a:srgbClr val="00FF00"/>
                </a:highlight>
              </a:rPr>
              <a:t>Q</a:t>
            </a:r>
            <a:r>
              <a:rPr lang="es"/>
              <a:t>UESTIONS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EQU</a:t>
            </a:r>
            <a:r>
              <a:rPr lang="es">
                <a:highlight>
                  <a:srgbClr val="00FF00"/>
                </a:highlight>
              </a:rPr>
              <a:t>IP</a:t>
            </a:r>
            <a:r>
              <a:rPr lang="es"/>
              <a:t>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MAT</a:t>
            </a:r>
            <a:r>
              <a:rPr lang="es">
                <a:highlight>
                  <a:srgbClr val="00FF00"/>
                </a:highlight>
              </a:rPr>
              <a:t>E</a:t>
            </a:r>
            <a:r>
              <a:rPr lang="es"/>
              <a:t>RIALS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MINUT</a:t>
            </a:r>
            <a:r>
              <a:rPr lang="es">
                <a:highlight>
                  <a:srgbClr val="00FF00"/>
                </a:highlight>
              </a:rPr>
              <a:t>E</a:t>
            </a:r>
            <a:r>
              <a:rPr lang="es"/>
              <a:t>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NECES</a:t>
            </a:r>
            <a:r>
              <a:rPr lang="es">
                <a:highlight>
                  <a:srgbClr val="00FF00"/>
                </a:highlight>
              </a:rPr>
              <a:t>s</a:t>
            </a:r>
            <a:r>
              <a:rPr lang="es"/>
              <a:t>ARY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NEX</a:t>
            </a:r>
            <a:r>
              <a:rPr lang="es">
                <a:highlight>
                  <a:srgbClr val="00FF00"/>
                </a:highlight>
              </a:rPr>
              <a:t>T</a:t>
            </a:r>
            <a:r>
              <a:rPr lang="es"/>
              <a:t> TO</a:t>
            </a:r>
            <a:endParaRPr/>
          </a:p>
        </p:txBody>
      </p:sp>
      <p:sp>
        <p:nvSpPr>
          <p:cNvPr id="56" name="Google Shape;56;p13"/>
          <p:cNvSpPr txBox="1"/>
          <p:nvPr>
            <p:ph idx="1" type="body"/>
          </p:nvPr>
        </p:nvSpPr>
        <p:spPr>
          <a:xfrm>
            <a:off x="4042175" y="1212800"/>
            <a:ext cx="403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11.   </a:t>
            </a:r>
            <a:r>
              <a:rPr lang="es"/>
              <a:t>OK</a:t>
            </a:r>
            <a:r>
              <a:rPr lang="es">
                <a:highlight>
                  <a:srgbClr val="00FF00"/>
                </a:highlight>
              </a:rPr>
              <a:t>A</a:t>
            </a:r>
            <a:r>
              <a:rPr lang="es"/>
              <a:t>Y / </a:t>
            </a:r>
            <a:r>
              <a:rPr lang="es">
                <a:highlight>
                  <a:srgbClr val="00FF00"/>
                </a:highlight>
              </a:rPr>
              <a:t>OK</a:t>
            </a:r>
            <a:endParaRPr>
              <a:highlight>
                <a:srgbClr val="00FF00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12.   </a:t>
            </a:r>
            <a:r>
              <a:rPr lang="es"/>
              <a:t>PROVI</a:t>
            </a:r>
            <a:r>
              <a:rPr lang="es">
                <a:highlight>
                  <a:srgbClr val="00FF00"/>
                </a:highlight>
              </a:rPr>
              <a:t>D</a:t>
            </a:r>
            <a:r>
              <a:rPr lang="es"/>
              <a:t>ED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13.   R</a:t>
            </a:r>
            <a:r>
              <a:rPr lang="es">
                <a:highlight>
                  <a:srgbClr val="00FF00"/>
                </a:highlight>
              </a:rPr>
              <a:t>O</a:t>
            </a:r>
            <a:r>
              <a:rPr lang="es"/>
              <a:t>UTE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14.   </a:t>
            </a:r>
            <a:r>
              <a:rPr lang="es">
                <a:highlight>
                  <a:srgbClr val="00FF00"/>
                </a:highlight>
              </a:rPr>
              <a:t>SO</a:t>
            </a:r>
            <a:r>
              <a:rPr lang="es"/>
              <a:t> (very)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15.   </a:t>
            </a:r>
            <a:r>
              <a:rPr lang="es">
                <a:highlight>
                  <a:srgbClr val="00FF00"/>
                </a:highlight>
              </a:rPr>
              <a:t>THROUGH</a:t>
            </a:r>
            <a:r>
              <a:rPr lang="es"/>
              <a:t> (preposition)</a:t>
            </a:r>
            <a:r>
              <a:rPr lang="es"/>
              <a:t>  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16.   </a:t>
            </a:r>
            <a:r>
              <a:rPr lang="es"/>
              <a:t>VE</a:t>
            </a:r>
            <a:r>
              <a:rPr lang="es">
                <a:highlight>
                  <a:srgbClr val="00FF00"/>
                </a:highlight>
              </a:rPr>
              <a:t>R</a:t>
            </a:r>
            <a:r>
              <a:rPr lang="es"/>
              <a:t>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s"/>
              <a:t>17.   WE</a:t>
            </a:r>
            <a:r>
              <a:rPr lang="es">
                <a:highlight>
                  <a:srgbClr val="00FF00"/>
                </a:highlight>
              </a:rPr>
              <a:t>L</a:t>
            </a:r>
            <a:r>
              <a:rPr lang="es"/>
              <a:t>COME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4191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b="1" i="1" lang="es" sz="2900"/>
              <a:t>You can contact me </a:t>
            </a:r>
            <a:r>
              <a:rPr b="1" i="1" lang="es" sz="2900">
                <a:solidFill>
                  <a:srgbClr val="FF0000"/>
                </a:solidFill>
              </a:rPr>
              <a:t>with the</a:t>
            </a:r>
            <a:r>
              <a:rPr b="1" i="1" lang="es" sz="2900"/>
              <a:t> </a:t>
            </a:r>
            <a:r>
              <a:rPr b="1" i="1" lang="es" sz="2900">
                <a:highlight>
                  <a:srgbClr val="00FF00"/>
                </a:highlight>
              </a:rPr>
              <a:t>by </a:t>
            </a:r>
            <a:r>
              <a:rPr b="1" i="1" lang="es" sz="2900"/>
              <a:t>telephone / mail.</a:t>
            </a:r>
            <a:endParaRPr b="1" i="1" sz="29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b="1" i="1" lang="es" sz="2900"/>
              <a:t>The activity </a:t>
            </a:r>
            <a:r>
              <a:rPr b="1" i="1" lang="es" sz="2900">
                <a:highlight>
                  <a:srgbClr val="FF0000"/>
                </a:highlight>
              </a:rPr>
              <a:t>it</a:t>
            </a:r>
            <a:r>
              <a:rPr b="1" i="1" lang="es" sz="2900"/>
              <a:t>’s not very difficult.</a:t>
            </a:r>
            <a:endParaRPr b="1" i="1" sz="29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b="1" i="1" lang="es" sz="2900"/>
              <a:t>You need </a:t>
            </a:r>
            <a:r>
              <a:rPr b="1" i="1" lang="es" sz="2900">
                <a:highlight>
                  <a:srgbClr val="00FF00"/>
                </a:highlight>
              </a:rPr>
              <a:t>comfortable</a:t>
            </a:r>
            <a:r>
              <a:rPr b="1" i="1" lang="es" sz="2900"/>
              <a:t> shoes </a:t>
            </a:r>
            <a:r>
              <a:rPr b="1" i="1" lang="es" sz="2900">
                <a:solidFill>
                  <a:srgbClr val="FF0000"/>
                </a:solidFill>
              </a:rPr>
              <a:t>comfortable</a:t>
            </a:r>
            <a:r>
              <a:rPr b="1" i="1" lang="es" sz="2900"/>
              <a:t>.</a:t>
            </a:r>
            <a:endParaRPr b="1" i="1" sz="29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b="1" i="1" lang="es" sz="2900"/>
              <a:t>I prefer </a:t>
            </a:r>
            <a:r>
              <a:rPr b="1" i="1" lang="es" sz="2900">
                <a:highlight>
                  <a:srgbClr val="FF0000"/>
                </a:highlight>
              </a:rPr>
              <a:t>it</a:t>
            </a:r>
            <a:r>
              <a:rPr b="1" i="1" lang="es" sz="2900"/>
              <a:t> the last option.</a:t>
            </a:r>
            <a:endParaRPr b="1" i="1" sz="29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b="1" i="1" lang="es" sz="2900"/>
              <a:t>Where </a:t>
            </a:r>
            <a:r>
              <a:rPr b="1" i="1" lang="es" sz="2900">
                <a:highlight>
                  <a:srgbClr val="00FF00"/>
                </a:highlight>
              </a:rPr>
              <a:t>do </a:t>
            </a:r>
            <a:r>
              <a:rPr b="1" i="1" lang="es" sz="2900"/>
              <a:t>I have to go?</a:t>
            </a:r>
            <a:endParaRPr b="1" i="1" sz="29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-348306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b="1" i="1" lang="es" sz="2916"/>
              <a:t>The route start</a:t>
            </a:r>
            <a:r>
              <a:rPr b="1" i="1" lang="es" sz="2916">
                <a:highlight>
                  <a:srgbClr val="00FF00"/>
                </a:highlight>
              </a:rPr>
              <a:t>s</a:t>
            </a:r>
            <a:r>
              <a:rPr b="1" i="1" lang="es" sz="2916"/>
              <a:t> at 7.00.</a:t>
            </a:r>
            <a:endParaRPr b="1" i="1" sz="2916"/>
          </a:p>
          <a:p>
            <a:pPr indent="-3483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b="1" i="1" lang="es" sz="2916"/>
              <a:t>It’s in the </a:t>
            </a:r>
            <a:r>
              <a:rPr b="1" i="1" lang="es" sz="2916">
                <a:highlight>
                  <a:srgbClr val="00FF00"/>
                </a:highlight>
              </a:rPr>
              <a:t>centre/center</a:t>
            </a:r>
            <a:r>
              <a:rPr b="1" i="1" lang="es" sz="2916"/>
              <a:t> of Vigo.</a:t>
            </a:r>
            <a:endParaRPr b="1" i="1" sz="2916"/>
          </a:p>
          <a:p>
            <a:pPr indent="-3483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b="1" i="1" lang="es" sz="2916"/>
              <a:t>How much </a:t>
            </a:r>
            <a:r>
              <a:rPr b="1" i="1" lang="es" sz="2916">
                <a:highlight>
                  <a:srgbClr val="00FF00"/>
                </a:highlight>
              </a:rPr>
              <a:t>does</a:t>
            </a:r>
            <a:r>
              <a:rPr b="1" i="1" lang="es" sz="2916"/>
              <a:t> it cost?</a:t>
            </a:r>
            <a:endParaRPr b="1" i="1" sz="2916"/>
          </a:p>
          <a:p>
            <a:pPr indent="-3483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b="1" i="1" lang="es" sz="2916"/>
              <a:t>We provide</a:t>
            </a:r>
            <a:r>
              <a:rPr b="1" i="1" lang="es" sz="2916">
                <a:highlight>
                  <a:srgbClr val="FF0000"/>
                </a:highlight>
              </a:rPr>
              <a:t>d</a:t>
            </a:r>
            <a:r>
              <a:rPr b="1" i="1" lang="es" sz="2916"/>
              <a:t> all the materials.</a:t>
            </a:r>
            <a:endParaRPr b="1" i="1" sz="2916"/>
          </a:p>
          <a:p>
            <a:pPr indent="-34830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3429"/>
              <a:buAutoNum type="arabicPeriod"/>
            </a:pPr>
            <a:r>
              <a:rPr b="1" i="1" lang="es" sz="2916"/>
              <a:t>There </a:t>
            </a:r>
            <a:r>
              <a:rPr b="1" i="1" lang="es" sz="2916">
                <a:highlight>
                  <a:srgbClr val="FF0000"/>
                </a:highlight>
              </a:rPr>
              <a:t>is any </a:t>
            </a:r>
            <a:r>
              <a:rPr b="1" i="1" lang="es" sz="2916"/>
              <a:t>material provided.</a:t>
            </a:r>
            <a:endParaRPr b="1" i="1" sz="2916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16"/>
              <a:t>There isn’t any material..</a:t>
            </a:r>
            <a:endParaRPr b="1" i="1" sz="2916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16"/>
              <a:t>There is no material..</a:t>
            </a:r>
            <a:endParaRPr b="1" i="1" sz="2916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16"/>
              <a:t>There is some material…</a:t>
            </a:r>
            <a:endParaRPr b="1" i="1" sz="2916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 sz="2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-371316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It is free for </a:t>
            </a:r>
            <a:r>
              <a:rPr b="1" i="1" lang="es" sz="2900">
                <a:highlight>
                  <a:srgbClr val="00FF00"/>
                </a:highlight>
              </a:rPr>
              <a:t>people</a:t>
            </a:r>
            <a:r>
              <a:rPr b="1" i="1" lang="es" sz="2900"/>
              <a:t> </a:t>
            </a:r>
            <a:r>
              <a:rPr b="1" i="1" lang="es" sz="2900">
                <a:highlight>
                  <a:srgbClr val="FF0000"/>
                </a:highlight>
              </a:rPr>
              <a:t>younger of</a:t>
            </a:r>
            <a:r>
              <a:rPr b="1" i="1" lang="es" sz="2900"/>
              <a:t> </a:t>
            </a:r>
            <a:r>
              <a:rPr b="1" i="1" lang="es" sz="2900">
                <a:highlight>
                  <a:srgbClr val="00FF00"/>
                </a:highlight>
              </a:rPr>
              <a:t>under</a:t>
            </a:r>
            <a:r>
              <a:rPr b="1" i="1" lang="es" sz="2900"/>
              <a:t> 14.</a:t>
            </a:r>
            <a:endParaRPr b="1" i="1" sz="2900"/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The activity is </a:t>
            </a:r>
            <a:r>
              <a:rPr b="1" i="1" lang="es" sz="2900">
                <a:highlight>
                  <a:srgbClr val="00FF00"/>
                </a:highlight>
              </a:rPr>
              <a:t>a </a:t>
            </a:r>
            <a:r>
              <a:rPr b="1" i="1" lang="es" sz="2900"/>
              <a:t>little bit dangerous.</a:t>
            </a:r>
            <a:endParaRPr b="1" i="1" sz="2900"/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How is the duration of the route?</a:t>
            </a:r>
            <a:endParaRPr b="1" i="1" sz="29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00">
                <a:highlight>
                  <a:srgbClr val="00FF00"/>
                </a:highlight>
              </a:rPr>
              <a:t>What</a:t>
            </a:r>
            <a:r>
              <a:rPr b="1" i="1" lang="es" sz="2900"/>
              <a:t> is the duration…?</a:t>
            </a:r>
            <a:endParaRPr b="1" i="1" sz="29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00">
                <a:highlight>
                  <a:srgbClr val="00FF00"/>
                </a:highlight>
              </a:rPr>
              <a:t>How long </a:t>
            </a:r>
            <a:r>
              <a:rPr b="1" i="1" lang="es" sz="2900"/>
              <a:t>is the route?</a:t>
            </a:r>
            <a:endParaRPr b="1" i="1" sz="2900"/>
          </a:p>
          <a:p>
            <a:pPr indent="-371316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Is </a:t>
            </a:r>
            <a:r>
              <a:rPr b="1" i="1" lang="es" sz="2900">
                <a:highlight>
                  <a:srgbClr val="00FF00"/>
                </a:highlight>
              </a:rPr>
              <a:t>it </a:t>
            </a:r>
            <a:r>
              <a:rPr b="1" i="1" lang="es" sz="2900"/>
              <a:t>very difficult to do?</a:t>
            </a:r>
            <a:endParaRPr b="1" i="1" sz="2900"/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I want information </a:t>
            </a:r>
            <a:r>
              <a:rPr b="1" i="1" lang="es" sz="2900">
                <a:highlight>
                  <a:srgbClr val="FF0000"/>
                </a:highlight>
              </a:rPr>
              <a:t>with / to</a:t>
            </a:r>
            <a:r>
              <a:rPr b="1" i="1" lang="es" sz="2900"/>
              <a:t> </a:t>
            </a:r>
            <a:r>
              <a:rPr b="1" i="1" lang="es" sz="2900">
                <a:highlight>
                  <a:srgbClr val="00FF00"/>
                </a:highlight>
              </a:rPr>
              <a:t>about </a:t>
            </a:r>
            <a:r>
              <a:rPr b="1" i="1" lang="es" sz="2900"/>
              <a:t>the activity of canoeing.</a:t>
            </a:r>
            <a:endParaRPr i="1" sz="2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712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-371316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>
                <a:highlight>
                  <a:srgbClr val="FF0000"/>
                </a:highlight>
              </a:rPr>
              <a:t>Tell / </a:t>
            </a:r>
            <a:r>
              <a:rPr b="1" i="1" lang="es" sz="2900">
                <a:highlight>
                  <a:srgbClr val="FF0000"/>
                </a:highlight>
              </a:rPr>
              <a:t>Ask</a:t>
            </a:r>
            <a:r>
              <a:rPr b="1" i="1" lang="es" sz="2900">
                <a:highlight>
                  <a:srgbClr val="FF0000"/>
                </a:highlight>
              </a:rPr>
              <a:t> me all your questions.</a:t>
            </a:r>
            <a:endParaRPr b="1" i="1" sz="2900">
              <a:highlight>
                <a:srgbClr val="FF0000"/>
              </a:highlight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00">
                <a:highlight>
                  <a:srgbClr val="00FF00"/>
                </a:highlight>
              </a:rPr>
              <a:t>Do you have any question…</a:t>
            </a:r>
            <a:endParaRPr b="1" i="1" sz="2900">
              <a:highlight>
                <a:srgbClr val="00FF00"/>
              </a:highlight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es" sz="2900">
                <a:highlight>
                  <a:srgbClr val="00FF00"/>
                </a:highlight>
              </a:rPr>
              <a:t>Would you like to ask…</a:t>
            </a:r>
            <a:endParaRPr b="1" i="1" sz="2900">
              <a:highlight>
                <a:srgbClr val="00FF00"/>
              </a:highlight>
            </a:endParaRPr>
          </a:p>
          <a:p>
            <a:pPr indent="-371316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>
                <a:highlight>
                  <a:srgbClr val="00FF00"/>
                </a:highlight>
              </a:rPr>
              <a:t>is</a:t>
            </a:r>
            <a:r>
              <a:rPr b="1" i="1" lang="es" sz="2900"/>
              <a:t> </a:t>
            </a:r>
            <a:r>
              <a:rPr b="1" i="1" lang="es" sz="2900"/>
              <a:t>The level of difficulty dangerous?</a:t>
            </a:r>
            <a:endParaRPr b="1" i="1" sz="2900"/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On a scale of difficulty from 0 to 5 </a:t>
            </a:r>
            <a:r>
              <a:rPr b="1" i="1" lang="es" sz="2900">
                <a:highlight>
                  <a:srgbClr val="00FF00"/>
                </a:highlight>
              </a:rPr>
              <a:t>it</a:t>
            </a:r>
            <a:r>
              <a:rPr b="1" i="1" lang="es" sz="2900"/>
              <a:t> is a 2.</a:t>
            </a:r>
            <a:endParaRPr b="1" i="1" sz="2900"/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What is the price? </a:t>
            </a:r>
            <a:r>
              <a:rPr b="1" i="1" lang="es" sz="2900">
                <a:highlight>
                  <a:srgbClr val="00FF00"/>
                </a:highlight>
              </a:rPr>
              <a:t>How much does it cost? How much is it?</a:t>
            </a:r>
            <a:endParaRPr b="1" i="1" sz="2900">
              <a:highlight>
                <a:srgbClr val="00FF00"/>
              </a:highlight>
            </a:endParaRPr>
          </a:p>
          <a:p>
            <a:pPr indent="-371316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i="1" lang="es" sz="2900"/>
              <a:t>The </a:t>
            </a:r>
            <a:r>
              <a:rPr b="1" i="1" lang="es" sz="2900">
                <a:highlight>
                  <a:srgbClr val="00FF00"/>
                </a:highlight>
              </a:rPr>
              <a:t>insurance is included in the  </a:t>
            </a:r>
            <a:r>
              <a:rPr b="1" i="1" lang="es" sz="2900"/>
              <a:t>price </a:t>
            </a:r>
            <a:r>
              <a:rPr b="1" i="1" lang="es" sz="2900">
                <a:highlight>
                  <a:srgbClr val="980000"/>
                </a:highlight>
              </a:rPr>
              <a:t>included the secure</a:t>
            </a:r>
            <a:r>
              <a:rPr b="1" i="1" lang="es" sz="2900"/>
              <a:t>.</a:t>
            </a:r>
            <a:endParaRPr b="1" i="1" sz="2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highlight>
                  <a:srgbClr val="CFE2F3"/>
                </a:highlight>
              </a:rPr>
              <a:t>Correct the following sentences:</a:t>
            </a:r>
            <a:endParaRPr>
              <a:highlight>
                <a:srgbClr val="CFE2F3"/>
              </a:highlight>
            </a:endParaRPr>
          </a:p>
        </p:txBody>
      </p:sp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1700" y="1152475"/>
            <a:ext cx="8712600" cy="375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27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b="1" i="1" lang="es" sz="2900">
                <a:highlight>
                  <a:srgbClr val="00FF00"/>
                </a:highlight>
              </a:rPr>
              <a:t>You</a:t>
            </a:r>
            <a:r>
              <a:rPr b="1" i="1" lang="es" sz="2900"/>
              <a:t> Can complete the circuit in one hour.</a:t>
            </a:r>
            <a:endParaRPr b="1" i="1"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b="1" i="1" lang="es" sz="2900"/>
              <a:t>What </a:t>
            </a:r>
            <a:r>
              <a:rPr b="1" i="1" lang="es" sz="2900">
                <a:highlight>
                  <a:srgbClr val="FF0000"/>
                </a:highlight>
              </a:rPr>
              <a:t>can</a:t>
            </a:r>
            <a:r>
              <a:rPr b="1" i="1" lang="es" sz="2900">
                <a:highlight>
                  <a:srgbClr val="00FF00"/>
                </a:highlight>
              </a:rPr>
              <a:t>kind/type</a:t>
            </a:r>
            <a:r>
              <a:rPr b="1" i="1" lang="es" sz="2900"/>
              <a:t> of activity  </a:t>
            </a:r>
            <a:r>
              <a:rPr b="1" i="1" lang="es" sz="2900">
                <a:highlight>
                  <a:srgbClr val="00FF00"/>
                </a:highlight>
              </a:rPr>
              <a:t>do you do</a:t>
            </a:r>
            <a:r>
              <a:rPr b="1" i="1" lang="es" sz="2900"/>
              <a:t>?</a:t>
            </a:r>
            <a:endParaRPr b="1" i="1"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b="1" i="1" lang="es" sz="2900"/>
              <a:t>The </a:t>
            </a:r>
            <a:r>
              <a:rPr b="1" i="1" lang="es" sz="2900">
                <a:highlight>
                  <a:srgbClr val="00FF00"/>
                </a:highlight>
              </a:rPr>
              <a:t>necessary</a:t>
            </a:r>
            <a:r>
              <a:rPr b="1" i="1" lang="es" sz="2900"/>
              <a:t> </a:t>
            </a:r>
            <a:r>
              <a:rPr b="1" i="1" lang="es" sz="2900"/>
              <a:t>material is a one-piece, cap and goggles.</a:t>
            </a:r>
            <a:endParaRPr b="1" i="1"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b="1" i="1" lang="es" sz="2900"/>
              <a:t>If you want more information, </a:t>
            </a:r>
            <a:r>
              <a:rPr b="1" i="1" lang="es" sz="2900">
                <a:highlight>
                  <a:srgbClr val="FF0000"/>
                </a:highlight>
              </a:rPr>
              <a:t>consult /</a:t>
            </a:r>
            <a:r>
              <a:rPr b="1" i="1" lang="es" sz="2900"/>
              <a:t> you </a:t>
            </a:r>
            <a:r>
              <a:rPr b="1" i="1" lang="es" sz="2900">
                <a:highlight>
                  <a:srgbClr val="00FF00"/>
                </a:highlight>
              </a:rPr>
              <a:t>can </a:t>
            </a:r>
            <a:r>
              <a:rPr b="1" i="1" lang="es" sz="2900"/>
              <a:t>consult our webpage.</a:t>
            </a:r>
            <a:endParaRPr b="1" i="1" sz="2900"/>
          </a:p>
          <a:p>
            <a:pPr indent="-4127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AutoNum type="arabicPeriod"/>
            </a:pPr>
            <a:r>
              <a:rPr b="1" i="1" lang="es" sz="2900">
                <a:highlight>
                  <a:srgbClr val="00FF00"/>
                </a:highlight>
              </a:rPr>
              <a:t>is</a:t>
            </a:r>
            <a:r>
              <a:rPr b="1" i="1" lang="es" sz="2900"/>
              <a:t> </a:t>
            </a:r>
            <a:r>
              <a:rPr b="1" i="1" lang="es" sz="2900"/>
              <a:t>It very difficult</a:t>
            </a:r>
            <a:r>
              <a:rPr b="1" i="1" lang="es" sz="2900">
                <a:highlight>
                  <a:srgbClr val="FF0000"/>
                </a:highlight>
              </a:rPr>
              <a:t>y</a:t>
            </a:r>
            <a:r>
              <a:rPr b="1" i="1" lang="es" sz="2900"/>
              <a:t>?</a:t>
            </a:r>
            <a:endParaRPr b="1" i="1" sz="2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