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55c43899a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55c43899a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55c43899a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55c43899a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55c43899a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55c43899a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5c43899a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5c43899a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55c43899ab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55c43899ab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55c43899ab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55c43899ab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Check the spelling of these words: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279600" cy="3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ACTIVITIE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CONFORTABLE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COMPANNY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COUNT (conta-correo)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CUESTIONS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EQUIPAMENT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MATIRIALS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MINUTS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NECESARY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NEX TO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4042175" y="1212800"/>
            <a:ext cx="4034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11.   OKEY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12.   PROVIED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13.   RUTE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14.   SOW (very)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15.   TRHOW (preposition)  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16.   VERRY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17.   WELLCOME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191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You can contact me with the telephone / mail.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The activity it’s not very difficult.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You need shoes comfortable.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I prefer it the last option.</a:t>
            </a:r>
            <a:endParaRPr sz="2900" b="1"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s" sz="2900" b="1" i="1"/>
              <a:t>Where I have to go?</a:t>
            </a:r>
            <a:endParaRPr sz="2900" b="1" i="1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9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20129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16"/>
              <a:buAutoNum type="arabicPeriod"/>
            </a:pPr>
            <a:r>
              <a:rPr lang="es" sz="2916" b="1" i="1" dirty="0"/>
              <a:t>The route start at 7.00.</a:t>
            </a:r>
            <a:endParaRPr sz="2916" b="1" i="1" dirty="0"/>
          </a:p>
          <a:p>
            <a:pPr marL="457200" lvl="0" indent="-42012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16"/>
              <a:buAutoNum type="arabicPeriod"/>
            </a:pPr>
            <a:r>
              <a:rPr lang="es" sz="2916" b="1" i="1" dirty="0"/>
              <a:t>It’s in the of Vigo.</a:t>
            </a:r>
            <a:endParaRPr sz="2916" b="1" i="1" dirty="0"/>
          </a:p>
          <a:p>
            <a:pPr marL="457200" lvl="0" indent="-42012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16"/>
              <a:buAutoNum type="arabicPeriod"/>
            </a:pPr>
            <a:r>
              <a:rPr lang="es" sz="2916" b="1" i="1" dirty="0"/>
              <a:t>How much it cost?</a:t>
            </a:r>
            <a:endParaRPr sz="2916" b="1" i="1" dirty="0"/>
          </a:p>
          <a:p>
            <a:pPr marL="457200" lvl="0" indent="-42012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16"/>
              <a:buAutoNum type="arabicPeriod"/>
            </a:pPr>
            <a:r>
              <a:rPr lang="es" sz="2916" b="1" i="1"/>
              <a:t>LEAFLET: We provided all the materials.</a:t>
            </a:r>
            <a:endParaRPr sz="2916" b="1" i="1" dirty="0"/>
          </a:p>
          <a:p>
            <a:pPr marL="457200" lvl="0" indent="-42012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16"/>
              <a:buAutoNum type="arabicPeriod"/>
            </a:pPr>
            <a:r>
              <a:rPr lang="es" sz="2916" b="1" i="1" dirty="0"/>
              <a:t>There is any material provided.</a:t>
            </a:r>
            <a:endParaRPr sz="2800" b="1" i="1" dirty="0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9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127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It is free for younger of 14.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The activity is little bit dangerous.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How is the duration of the route?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Is very difficult to do?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I want information with / to the activity of canoeing.</a:t>
            </a:r>
            <a:endParaRPr sz="27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127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Tell me all your questions.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The level of difficulty is dangerous?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On a scale of difficulty from 0 to 5 is a 2.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What is the price?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The price included the secure.</a:t>
            </a:r>
            <a:endParaRPr sz="2900"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12600" cy="375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Can complete the circuit in one hour.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What can of activity you doing?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The material necessary is a one-piece, cap and goggles.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If you want more information, consult / you consult our webpage.</a:t>
            </a:r>
            <a:endParaRPr sz="2900" b="1" i="1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lang="es" sz="2900" b="1" i="1"/>
              <a:t>It is very difficulty?</a:t>
            </a:r>
            <a:endParaRPr sz="2900"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Macintosh PowerPoint</Application>
  <PresentationFormat>Presentación en pantalla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Check the spelling of these words:</vt:lpstr>
      <vt:lpstr>Correct the following sentences:</vt:lpstr>
      <vt:lpstr>Correct the following sentences:</vt:lpstr>
      <vt:lpstr>Correct the following sentences:</vt:lpstr>
      <vt:lpstr>Correct the following sentences:</vt:lpstr>
      <vt:lpstr>Correct the following sentences: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 the spelling of these words:</dc:title>
  <cp:lastModifiedBy>Microsoft Office User</cp:lastModifiedBy>
  <cp:revision>1</cp:revision>
  <dcterms:modified xsi:type="dcterms:W3CDTF">2024-10-05T17:15:39Z</dcterms:modified>
</cp:coreProperties>
</file>