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50" r:id="rId1"/>
  </p:sldMasterIdLst>
  <p:sldIdLst>
    <p:sldId id="256" r:id="rId2"/>
    <p:sldId id="257" r:id="rId3"/>
    <p:sldId id="258" r:id="rId4"/>
    <p:sldId id="259" r:id="rId5"/>
    <p:sldId id="260" r:id="rId6"/>
    <p:sldId id="273" r:id="rId7"/>
    <p:sldId id="261" r:id="rId8"/>
    <p:sldId id="262" r:id="rId9"/>
    <p:sldId id="263" r:id="rId10"/>
    <p:sldId id="267" r:id="rId11"/>
    <p:sldId id="264" r:id="rId12"/>
    <p:sldId id="265" r:id="rId13"/>
    <p:sldId id="266" r:id="rId14"/>
    <p:sldId id="268" r:id="rId15"/>
    <p:sldId id="269" r:id="rId16"/>
    <p:sldId id="270" r:id="rId17"/>
    <p:sldId id="271" r:id="rId18"/>
    <p:sldId id="272" r:id="rId19"/>
    <p:sldId id="274"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E64B118-6DB6-41EF-8D6E-3FECC976BA12}" v="4215" dt="2021-05-04T17:24:08.469"/>
    <p1510:client id="{F2F735AC-8A0E-46A7-9821-48566A249F46}" v="3110" dt="2021-05-04T18:13:45.73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74" autoAdjust="0"/>
    <p:restoredTop sz="94660"/>
  </p:normalViewPr>
  <p:slideViewPr>
    <p:cSldViewPr snapToGrid="0">
      <p:cViewPr varScale="1">
        <p:scale>
          <a:sx n="106" d="100"/>
          <a:sy n="106" d="100"/>
        </p:scale>
        <p:origin x="73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microsoft.com/office/2015/10/relationships/revisionInfo" Target="revisionInfo.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accent5">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1DDC73F-AA7F-4C95-9AE5-9264944F9591}"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3FC1C425-B6AC-4732-8B7C-4C91D11D7947}">
      <dgm:prSet/>
      <dgm:spPr/>
      <dgm:t>
        <a:bodyPr/>
        <a:lstStyle/>
        <a:p>
          <a:pPr rtl="0"/>
          <a:r>
            <a:rPr lang="es-ES" dirty="0"/>
            <a:t>Autora: Almudena Grandes. Es una de las grandes escritoras de la literatura española actual. Otras obras importantes: </a:t>
          </a:r>
          <a:r>
            <a:rPr lang="es-ES" i="1" dirty="0"/>
            <a:t>Las edades de Lulú</a:t>
          </a:r>
          <a:r>
            <a:rPr lang="es-ES" dirty="0"/>
            <a:t> (1989); </a:t>
          </a:r>
          <a:r>
            <a:rPr lang="es-ES" i="1" dirty="0"/>
            <a:t>Malena es un nombre de tango </a:t>
          </a:r>
          <a:r>
            <a:rPr lang="es-ES" dirty="0"/>
            <a:t>(1994</a:t>
          </a:r>
          <a:r>
            <a:rPr lang="es-ES" dirty="0">
              <a:latin typeface="Calibri Light" panose="020F0302020204030204"/>
            </a:rPr>
            <a:t>); </a:t>
          </a:r>
          <a:r>
            <a:rPr lang="es-ES" b="1" i="1" dirty="0">
              <a:latin typeface="Calibri Light" panose="020F0302020204030204"/>
            </a:rPr>
            <a:t>El corazón helado </a:t>
          </a:r>
          <a:r>
            <a:rPr lang="es-ES" dirty="0">
              <a:latin typeface="Calibri Light" panose="020F0302020204030204"/>
            </a:rPr>
            <a:t>(2007).</a:t>
          </a:r>
          <a:endParaRPr lang="en-US" dirty="0"/>
        </a:p>
      </dgm:t>
    </dgm:pt>
    <dgm:pt modelId="{31962888-C96C-445A-BB17-78C98725350C}" type="parTrans" cxnId="{6A7EC10E-FE5C-4B9D-BD36-C0F2CED72C52}">
      <dgm:prSet/>
      <dgm:spPr/>
      <dgm:t>
        <a:bodyPr/>
        <a:lstStyle/>
        <a:p>
          <a:endParaRPr lang="en-US"/>
        </a:p>
      </dgm:t>
    </dgm:pt>
    <dgm:pt modelId="{B0ABB194-60C5-40FD-B355-37DEC048242F}" type="sibTrans" cxnId="{6A7EC10E-FE5C-4B9D-BD36-C0F2CED72C52}">
      <dgm:prSet/>
      <dgm:spPr/>
      <dgm:t>
        <a:bodyPr/>
        <a:lstStyle/>
        <a:p>
          <a:endParaRPr lang="en-US"/>
        </a:p>
      </dgm:t>
    </dgm:pt>
    <dgm:pt modelId="{E9503623-9F24-44C7-8996-B0D38FF2041F}">
      <dgm:prSet/>
      <dgm:spPr/>
      <dgm:t>
        <a:bodyPr/>
        <a:lstStyle/>
        <a:p>
          <a:pPr rtl="0"/>
          <a:r>
            <a:rPr lang="es-ES" i="1" dirty="0">
              <a:latin typeface="Calibri Light" panose="020F0302020204030204"/>
            </a:rPr>
            <a:t>El Lector de Julio Verne </a:t>
          </a:r>
          <a:r>
            <a:rPr lang="es-ES" dirty="0">
              <a:latin typeface="Calibri Light" panose="020F0302020204030204"/>
            </a:rPr>
            <a:t>se</a:t>
          </a:r>
          <a:r>
            <a:rPr lang="es-ES" dirty="0"/>
            <a:t> publica en 2012.</a:t>
          </a:r>
          <a:endParaRPr lang="en-US" dirty="0"/>
        </a:p>
      </dgm:t>
    </dgm:pt>
    <dgm:pt modelId="{AEF8D32D-376A-41E3-B29B-D0CA172BFFEC}" type="parTrans" cxnId="{489F7745-ADA7-46D2-A0FA-6A7684396EC4}">
      <dgm:prSet/>
      <dgm:spPr/>
      <dgm:t>
        <a:bodyPr/>
        <a:lstStyle/>
        <a:p>
          <a:endParaRPr lang="en-US"/>
        </a:p>
      </dgm:t>
    </dgm:pt>
    <dgm:pt modelId="{07D2F915-81F7-4AC6-9CFC-32F5C00C1A82}" type="sibTrans" cxnId="{489F7745-ADA7-46D2-A0FA-6A7684396EC4}">
      <dgm:prSet/>
      <dgm:spPr/>
      <dgm:t>
        <a:bodyPr/>
        <a:lstStyle/>
        <a:p>
          <a:endParaRPr lang="en-US"/>
        </a:p>
      </dgm:t>
    </dgm:pt>
    <dgm:pt modelId="{9F8F68E6-7412-439A-B1B2-3C4D325F71A3}">
      <dgm:prSet/>
      <dgm:spPr/>
      <dgm:t>
        <a:bodyPr/>
        <a:lstStyle/>
        <a:p>
          <a:pPr rtl="0"/>
          <a:r>
            <a:rPr lang="es-ES" dirty="0">
              <a:latin typeface="Calibri Light" panose="020F0302020204030204"/>
            </a:rPr>
            <a:t> </a:t>
          </a:r>
          <a:r>
            <a:rPr lang="es-ES" i="1" dirty="0">
              <a:latin typeface="Calibri Light" panose="020F0302020204030204"/>
            </a:rPr>
            <a:t>El lector de Julio Verne </a:t>
          </a:r>
          <a:r>
            <a:rPr lang="es-ES" dirty="0">
              <a:latin typeface="Calibri Light" panose="020F0302020204030204"/>
            </a:rPr>
            <a:t>forma</a:t>
          </a:r>
          <a:r>
            <a:rPr lang="es-ES" dirty="0"/>
            <a:t> parte de una serie de obras </a:t>
          </a:r>
          <a:r>
            <a:rPr lang="es-ES" dirty="0">
              <a:latin typeface="Calibri Light" panose="020F0302020204030204"/>
            </a:rPr>
            <a:t>conectadas entre sí denominadas </a:t>
          </a:r>
          <a:r>
            <a:rPr lang="es-ES" i="1" dirty="0">
              <a:latin typeface="Calibri Light" panose="020F0302020204030204"/>
            </a:rPr>
            <a:t>Episodios de una guerra interminable </a:t>
          </a:r>
          <a:r>
            <a:rPr lang="es-ES" dirty="0">
              <a:latin typeface="Calibri Light" panose="020F0302020204030204"/>
            </a:rPr>
            <a:t>(inspiración en los Episodios Nacionales de Benito Pérez Galdós). </a:t>
          </a:r>
          <a:endParaRPr lang="es-ES" dirty="0"/>
        </a:p>
      </dgm:t>
    </dgm:pt>
    <dgm:pt modelId="{B1236E08-9BC0-4711-9ACE-CBCE30857D5C}" type="parTrans" cxnId="{32AC9013-73A9-4D9D-B8C3-6251F0F30354}">
      <dgm:prSet/>
      <dgm:spPr/>
      <dgm:t>
        <a:bodyPr/>
        <a:lstStyle/>
        <a:p>
          <a:endParaRPr lang="en-US"/>
        </a:p>
      </dgm:t>
    </dgm:pt>
    <dgm:pt modelId="{15D7671A-F0DA-4E37-855D-5D6B9BF6DE48}" type="sibTrans" cxnId="{32AC9013-73A9-4D9D-B8C3-6251F0F30354}">
      <dgm:prSet/>
      <dgm:spPr/>
      <dgm:t>
        <a:bodyPr/>
        <a:lstStyle/>
        <a:p>
          <a:endParaRPr lang="en-US"/>
        </a:p>
      </dgm:t>
    </dgm:pt>
    <dgm:pt modelId="{5B7D9B33-50D6-48C9-8922-058352984D4D}">
      <dgm:prSet phldr="0"/>
      <dgm:spPr/>
      <dgm:t>
        <a:bodyPr/>
        <a:lstStyle/>
        <a:p>
          <a:pPr rtl="0"/>
          <a:r>
            <a:rPr lang="es-ES" dirty="0">
              <a:latin typeface="Calibri Light" panose="020F0302020204030204"/>
            </a:rPr>
            <a:t>Forman parte de esta serie otras novelas como </a:t>
          </a:r>
          <a:r>
            <a:rPr lang="es-ES" i="1" dirty="0">
              <a:latin typeface="Calibri Light" panose="020F0302020204030204"/>
            </a:rPr>
            <a:t>Inés y la alegría </a:t>
          </a:r>
          <a:r>
            <a:rPr lang="es-ES" dirty="0">
              <a:latin typeface="Calibri Light" panose="020F0302020204030204"/>
            </a:rPr>
            <a:t>o </a:t>
          </a:r>
          <a:r>
            <a:rPr lang="es-ES" i="1" dirty="0">
              <a:latin typeface="Calibri Light" panose="020F0302020204030204"/>
            </a:rPr>
            <a:t>La madre de Frankenstein.</a:t>
          </a:r>
        </a:p>
      </dgm:t>
    </dgm:pt>
    <dgm:pt modelId="{4215B8B4-013F-4827-9B4C-6452DEC5A6C6}" type="parTrans" cxnId="{856443F4-4F73-4EEC-944E-97A9CFA0D379}">
      <dgm:prSet/>
      <dgm:spPr/>
    </dgm:pt>
    <dgm:pt modelId="{C84C7DB5-FAB3-4219-A1BF-C20DF9C6BA83}" type="sibTrans" cxnId="{856443F4-4F73-4EEC-944E-97A9CFA0D379}">
      <dgm:prSet/>
      <dgm:spPr/>
    </dgm:pt>
    <dgm:pt modelId="{43A87865-FB5C-458A-BA15-1872F92E95C7}" type="pres">
      <dgm:prSet presAssocID="{D1DDC73F-AA7F-4C95-9AE5-9264944F9591}" presName="linear" presStyleCnt="0">
        <dgm:presLayoutVars>
          <dgm:animLvl val="lvl"/>
          <dgm:resizeHandles val="exact"/>
        </dgm:presLayoutVars>
      </dgm:prSet>
      <dgm:spPr/>
    </dgm:pt>
    <dgm:pt modelId="{42D37A17-B0B5-4CA2-88E1-EC03FDD75643}" type="pres">
      <dgm:prSet presAssocID="{3FC1C425-B6AC-4732-8B7C-4C91D11D7947}" presName="parentText" presStyleLbl="node1" presStyleIdx="0" presStyleCnt="4">
        <dgm:presLayoutVars>
          <dgm:chMax val="0"/>
          <dgm:bulletEnabled val="1"/>
        </dgm:presLayoutVars>
      </dgm:prSet>
      <dgm:spPr/>
    </dgm:pt>
    <dgm:pt modelId="{CC1B136D-FF65-4C22-BB66-325BB68DF04E}" type="pres">
      <dgm:prSet presAssocID="{B0ABB194-60C5-40FD-B355-37DEC048242F}" presName="spacer" presStyleCnt="0"/>
      <dgm:spPr/>
    </dgm:pt>
    <dgm:pt modelId="{53B5B8D4-8DBB-4BCB-8E19-2159ADD88DB4}" type="pres">
      <dgm:prSet presAssocID="{E9503623-9F24-44C7-8996-B0D38FF2041F}" presName="parentText" presStyleLbl="node1" presStyleIdx="1" presStyleCnt="4">
        <dgm:presLayoutVars>
          <dgm:chMax val="0"/>
          <dgm:bulletEnabled val="1"/>
        </dgm:presLayoutVars>
      </dgm:prSet>
      <dgm:spPr/>
    </dgm:pt>
    <dgm:pt modelId="{850BCC17-531D-4878-8777-D0794E03C393}" type="pres">
      <dgm:prSet presAssocID="{07D2F915-81F7-4AC6-9CFC-32F5C00C1A82}" presName="spacer" presStyleCnt="0"/>
      <dgm:spPr/>
    </dgm:pt>
    <dgm:pt modelId="{EA956798-03EE-42F8-8008-A55CE1582631}" type="pres">
      <dgm:prSet presAssocID="{9F8F68E6-7412-439A-B1B2-3C4D325F71A3}" presName="parentText" presStyleLbl="node1" presStyleIdx="2" presStyleCnt="4">
        <dgm:presLayoutVars>
          <dgm:chMax val="0"/>
          <dgm:bulletEnabled val="1"/>
        </dgm:presLayoutVars>
      </dgm:prSet>
      <dgm:spPr/>
    </dgm:pt>
    <dgm:pt modelId="{A0637868-2FCD-4E4C-A126-1D3E5A5F7C8A}" type="pres">
      <dgm:prSet presAssocID="{15D7671A-F0DA-4E37-855D-5D6B9BF6DE48}" presName="spacer" presStyleCnt="0"/>
      <dgm:spPr/>
    </dgm:pt>
    <dgm:pt modelId="{02DD6B18-992A-47DB-AA9F-5BCB90079533}" type="pres">
      <dgm:prSet presAssocID="{5B7D9B33-50D6-48C9-8922-058352984D4D}" presName="parentText" presStyleLbl="node1" presStyleIdx="3" presStyleCnt="4">
        <dgm:presLayoutVars>
          <dgm:chMax val="0"/>
          <dgm:bulletEnabled val="1"/>
        </dgm:presLayoutVars>
      </dgm:prSet>
      <dgm:spPr/>
    </dgm:pt>
  </dgm:ptLst>
  <dgm:cxnLst>
    <dgm:cxn modelId="{6A7EC10E-FE5C-4B9D-BD36-C0F2CED72C52}" srcId="{D1DDC73F-AA7F-4C95-9AE5-9264944F9591}" destId="{3FC1C425-B6AC-4732-8B7C-4C91D11D7947}" srcOrd="0" destOrd="0" parTransId="{31962888-C96C-445A-BB17-78C98725350C}" sibTransId="{B0ABB194-60C5-40FD-B355-37DEC048242F}"/>
    <dgm:cxn modelId="{32AC9013-73A9-4D9D-B8C3-6251F0F30354}" srcId="{D1DDC73F-AA7F-4C95-9AE5-9264944F9591}" destId="{9F8F68E6-7412-439A-B1B2-3C4D325F71A3}" srcOrd="2" destOrd="0" parTransId="{B1236E08-9BC0-4711-9ACE-CBCE30857D5C}" sibTransId="{15D7671A-F0DA-4E37-855D-5D6B9BF6DE48}"/>
    <dgm:cxn modelId="{B39A1661-3F9A-4D1C-8A50-78891230DEB9}" type="presOf" srcId="{9F8F68E6-7412-439A-B1B2-3C4D325F71A3}" destId="{EA956798-03EE-42F8-8008-A55CE1582631}" srcOrd="0" destOrd="0" presId="urn:microsoft.com/office/officeart/2005/8/layout/vList2"/>
    <dgm:cxn modelId="{489F7745-ADA7-46D2-A0FA-6A7684396EC4}" srcId="{D1DDC73F-AA7F-4C95-9AE5-9264944F9591}" destId="{E9503623-9F24-44C7-8996-B0D38FF2041F}" srcOrd="1" destOrd="0" parTransId="{AEF8D32D-376A-41E3-B29B-D0CA172BFFEC}" sibTransId="{07D2F915-81F7-4AC6-9CFC-32F5C00C1A82}"/>
    <dgm:cxn modelId="{99593385-2F2D-49BF-BA2D-6C30200AEF43}" type="presOf" srcId="{D1DDC73F-AA7F-4C95-9AE5-9264944F9591}" destId="{43A87865-FB5C-458A-BA15-1872F92E95C7}" srcOrd="0" destOrd="0" presId="urn:microsoft.com/office/officeart/2005/8/layout/vList2"/>
    <dgm:cxn modelId="{C859F7AF-8183-4CA2-8459-8F9CF8F2F5EA}" type="presOf" srcId="{5B7D9B33-50D6-48C9-8922-058352984D4D}" destId="{02DD6B18-992A-47DB-AA9F-5BCB90079533}" srcOrd="0" destOrd="0" presId="urn:microsoft.com/office/officeart/2005/8/layout/vList2"/>
    <dgm:cxn modelId="{E5E7D6D1-0647-4208-99BC-4AB09BCA8B47}" type="presOf" srcId="{E9503623-9F24-44C7-8996-B0D38FF2041F}" destId="{53B5B8D4-8DBB-4BCB-8E19-2159ADD88DB4}" srcOrd="0" destOrd="0" presId="urn:microsoft.com/office/officeart/2005/8/layout/vList2"/>
    <dgm:cxn modelId="{B5429BF0-4683-4ACC-B4F5-5EC1F92E820D}" type="presOf" srcId="{3FC1C425-B6AC-4732-8B7C-4C91D11D7947}" destId="{42D37A17-B0B5-4CA2-88E1-EC03FDD75643}" srcOrd="0" destOrd="0" presId="urn:microsoft.com/office/officeart/2005/8/layout/vList2"/>
    <dgm:cxn modelId="{856443F4-4F73-4EEC-944E-97A9CFA0D379}" srcId="{D1DDC73F-AA7F-4C95-9AE5-9264944F9591}" destId="{5B7D9B33-50D6-48C9-8922-058352984D4D}" srcOrd="3" destOrd="0" parTransId="{4215B8B4-013F-4827-9B4C-6452DEC5A6C6}" sibTransId="{C84C7DB5-FAB3-4219-A1BF-C20DF9C6BA83}"/>
    <dgm:cxn modelId="{D6A1E705-1D94-4BC2-8D31-A2E0087B5301}" type="presParOf" srcId="{43A87865-FB5C-458A-BA15-1872F92E95C7}" destId="{42D37A17-B0B5-4CA2-88E1-EC03FDD75643}" srcOrd="0" destOrd="0" presId="urn:microsoft.com/office/officeart/2005/8/layout/vList2"/>
    <dgm:cxn modelId="{95EA0B90-8EFB-4435-AA84-44EE6D2C8C88}" type="presParOf" srcId="{43A87865-FB5C-458A-BA15-1872F92E95C7}" destId="{CC1B136D-FF65-4C22-BB66-325BB68DF04E}" srcOrd="1" destOrd="0" presId="urn:microsoft.com/office/officeart/2005/8/layout/vList2"/>
    <dgm:cxn modelId="{796A13CF-9F77-498E-8D6F-84BC4DB395E8}" type="presParOf" srcId="{43A87865-FB5C-458A-BA15-1872F92E95C7}" destId="{53B5B8D4-8DBB-4BCB-8E19-2159ADD88DB4}" srcOrd="2" destOrd="0" presId="urn:microsoft.com/office/officeart/2005/8/layout/vList2"/>
    <dgm:cxn modelId="{1E073763-6845-4F8E-8752-7CC6660A4548}" type="presParOf" srcId="{43A87865-FB5C-458A-BA15-1872F92E95C7}" destId="{850BCC17-531D-4878-8777-D0794E03C393}" srcOrd="3" destOrd="0" presId="urn:microsoft.com/office/officeart/2005/8/layout/vList2"/>
    <dgm:cxn modelId="{944E445C-A4E8-43CA-A52B-C28431441865}" type="presParOf" srcId="{43A87865-FB5C-458A-BA15-1872F92E95C7}" destId="{EA956798-03EE-42F8-8008-A55CE1582631}" srcOrd="4" destOrd="0" presId="urn:microsoft.com/office/officeart/2005/8/layout/vList2"/>
    <dgm:cxn modelId="{F5A5DFF5-28A7-44E2-8B98-A2E0C9E85190}" type="presParOf" srcId="{43A87865-FB5C-458A-BA15-1872F92E95C7}" destId="{A0637868-2FCD-4E4C-A126-1D3E5A5F7C8A}" srcOrd="5" destOrd="0" presId="urn:microsoft.com/office/officeart/2005/8/layout/vList2"/>
    <dgm:cxn modelId="{A146B117-F0EE-49E8-B131-3A092A7B4AD7}" type="presParOf" srcId="{43A87865-FB5C-458A-BA15-1872F92E95C7}" destId="{02DD6B18-992A-47DB-AA9F-5BCB90079533}" srcOrd="6"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16037D5-DD78-41A8-B59B-1447487F98B7}" type="doc">
      <dgm:prSet loTypeId="urn:microsoft.com/office/officeart/2005/8/layout/hierarchy1" loCatId="hierarchy" qsTypeId="urn:microsoft.com/office/officeart/2005/8/quickstyle/simple1" qsCatId="simple" csTypeId="urn:microsoft.com/office/officeart/2005/8/colors/accent1_2" csCatId="accent1" phldr="1"/>
      <dgm:spPr/>
      <dgm:t>
        <a:bodyPr/>
        <a:lstStyle/>
        <a:p>
          <a:endParaRPr lang="es-ES"/>
        </a:p>
      </dgm:t>
    </dgm:pt>
    <dgm:pt modelId="{AB6AF703-D4BF-49EC-A2DE-98403F0DE463}">
      <dgm:prSet phldrT="[Texto]" phldr="0"/>
      <dgm:spPr/>
      <dgm:t>
        <a:bodyPr/>
        <a:lstStyle/>
        <a:p>
          <a:r>
            <a:rPr lang="es-ES" dirty="0">
              <a:latin typeface="Calibri Light" panose="020F0302020204030204"/>
            </a:rPr>
            <a:t>BLOQUES</a:t>
          </a:r>
          <a:endParaRPr lang="es-ES" dirty="0"/>
        </a:p>
      </dgm:t>
    </dgm:pt>
    <dgm:pt modelId="{6791E131-4EFF-428D-A1A4-C9B25F3A1D8B}" type="parTrans" cxnId="{0F92EAFF-18AD-48F7-BF97-BB8E560971C6}">
      <dgm:prSet/>
      <dgm:spPr/>
      <dgm:t>
        <a:bodyPr/>
        <a:lstStyle/>
        <a:p>
          <a:endParaRPr lang="es-ES"/>
        </a:p>
      </dgm:t>
    </dgm:pt>
    <dgm:pt modelId="{75EFBA93-3E01-4383-8C42-C73C0D4F0756}" type="sibTrans" cxnId="{0F92EAFF-18AD-48F7-BF97-BB8E560971C6}">
      <dgm:prSet/>
      <dgm:spPr/>
      <dgm:t>
        <a:bodyPr/>
        <a:lstStyle/>
        <a:p>
          <a:endParaRPr lang="es-ES"/>
        </a:p>
      </dgm:t>
    </dgm:pt>
    <dgm:pt modelId="{435BE0CA-F95A-4942-9D93-6950907D169A}">
      <dgm:prSet phldrT="[Texto]" phldr="0"/>
      <dgm:spPr/>
      <dgm:t>
        <a:bodyPr/>
        <a:lstStyle/>
        <a:p>
          <a:pPr rtl="0"/>
          <a:r>
            <a:rPr lang="es-ES" dirty="0">
              <a:latin typeface="Calibri Light" panose="020F0302020204030204"/>
            </a:rPr>
            <a:t>CAP. 1-3 (TRIENIO DEL TERROR: 1947-49)</a:t>
          </a:r>
          <a:endParaRPr lang="es-ES" dirty="0"/>
        </a:p>
      </dgm:t>
    </dgm:pt>
    <dgm:pt modelId="{B127703A-1A4B-4A61-BFF3-9E4EBF657719}" type="parTrans" cxnId="{1F22B084-1346-4426-AFD4-973A50FE126C}">
      <dgm:prSet/>
      <dgm:spPr/>
      <dgm:t>
        <a:bodyPr/>
        <a:lstStyle/>
        <a:p>
          <a:endParaRPr lang="es-ES"/>
        </a:p>
      </dgm:t>
    </dgm:pt>
    <dgm:pt modelId="{159EA1A4-843D-4209-B42A-D2D9386635A5}" type="sibTrans" cxnId="{1F22B084-1346-4426-AFD4-973A50FE126C}">
      <dgm:prSet/>
      <dgm:spPr/>
      <dgm:t>
        <a:bodyPr/>
        <a:lstStyle/>
        <a:p>
          <a:endParaRPr lang="es-ES"/>
        </a:p>
      </dgm:t>
    </dgm:pt>
    <dgm:pt modelId="{48963EF4-49A3-4049-BB9B-3C2CE4B05A9A}">
      <dgm:prSet phldrT="[Texto]" phldr="0"/>
      <dgm:spPr/>
      <dgm:t>
        <a:bodyPr/>
        <a:lstStyle/>
        <a:p>
          <a:pPr rtl="0"/>
          <a:r>
            <a:rPr lang="es-ES" dirty="0">
              <a:latin typeface="Calibri Light" panose="020F0302020204030204"/>
            </a:rPr>
            <a:t>CAPÍTULO 4 Y EPÍLOGO DE LA AUTORA</a:t>
          </a:r>
          <a:endParaRPr lang="es-ES" dirty="0"/>
        </a:p>
      </dgm:t>
    </dgm:pt>
    <dgm:pt modelId="{1B2DE22B-85D0-4069-80CF-F907292DF380}" type="parTrans" cxnId="{1F2E1A40-A1DE-40E4-B76F-92F8C7BF6E80}">
      <dgm:prSet/>
      <dgm:spPr/>
      <dgm:t>
        <a:bodyPr/>
        <a:lstStyle/>
        <a:p>
          <a:endParaRPr lang="es-ES"/>
        </a:p>
      </dgm:t>
    </dgm:pt>
    <dgm:pt modelId="{EEB0E2F9-4108-4988-9F3F-70FEA12F0D1B}" type="sibTrans" cxnId="{1F2E1A40-A1DE-40E4-B76F-92F8C7BF6E80}">
      <dgm:prSet/>
      <dgm:spPr/>
      <dgm:t>
        <a:bodyPr/>
        <a:lstStyle/>
        <a:p>
          <a:endParaRPr lang="es-ES"/>
        </a:p>
      </dgm:t>
    </dgm:pt>
    <dgm:pt modelId="{DF9F0BA4-5C1D-4B8A-B8E5-B7BD3B7F4A64}">
      <dgm:prSet phldr="0"/>
      <dgm:spPr/>
      <dgm:t>
        <a:bodyPr/>
        <a:lstStyle/>
        <a:p>
          <a:pPr rtl="0"/>
          <a:r>
            <a:rPr lang="es-ES" dirty="0">
              <a:latin typeface="Calibri Light" panose="020F0302020204030204"/>
            </a:rPr>
            <a:t>Vivencias de Nino, desde los 9 hasta los 11 años.</a:t>
          </a:r>
        </a:p>
      </dgm:t>
    </dgm:pt>
    <dgm:pt modelId="{EE01BD49-BC8C-4DF0-94FF-B1D2A365F44D}" type="parTrans" cxnId="{0ACC7785-E0CE-417E-B5E7-D400FC813218}">
      <dgm:prSet/>
      <dgm:spPr/>
    </dgm:pt>
    <dgm:pt modelId="{C4281C34-5533-4C8D-AA56-AA5534B05F7D}" type="sibTrans" cxnId="{0ACC7785-E0CE-417E-B5E7-D400FC813218}">
      <dgm:prSet/>
      <dgm:spPr/>
    </dgm:pt>
    <dgm:pt modelId="{7A8B9447-89F0-4335-B51C-03EF552F11F1}">
      <dgm:prSet phldr="0"/>
      <dgm:spPr/>
      <dgm:t>
        <a:bodyPr/>
        <a:lstStyle/>
        <a:p>
          <a:pPr rtl="0"/>
          <a:r>
            <a:rPr lang="es-ES" dirty="0">
              <a:latin typeface="Calibri Light" panose="020F0302020204030204"/>
            </a:rPr>
            <a:t>Nino adulto, militante del partido comunista. Reencuentro con Pepe el Portugués.</a:t>
          </a:r>
        </a:p>
      </dgm:t>
    </dgm:pt>
    <dgm:pt modelId="{29B8204F-84DA-469C-9745-60D51283F194}" type="parTrans" cxnId="{0C95FEE8-C2AA-4CCB-95DB-01C125356B3A}">
      <dgm:prSet/>
      <dgm:spPr/>
    </dgm:pt>
    <dgm:pt modelId="{16FD640E-E132-40A1-AF04-A0F5090AD587}" type="sibTrans" cxnId="{0C95FEE8-C2AA-4CCB-95DB-01C125356B3A}">
      <dgm:prSet/>
      <dgm:spPr/>
    </dgm:pt>
    <dgm:pt modelId="{0E586240-D60D-4AC2-92A2-0CABA86467DD}" type="pres">
      <dgm:prSet presAssocID="{216037D5-DD78-41A8-B59B-1447487F98B7}" presName="hierChild1" presStyleCnt="0">
        <dgm:presLayoutVars>
          <dgm:chPref val="1"/>
          <dgm:dir/>
          <dgm:animOne val="branch"/>
          <dgm:animLvl val="lvl"/>
          <dgm:resizeHandles/>
        </dgm:presLayoutVars>
      </dgm:prSet>
      <dgm:spPr/>
    </dgm:pt>
    <dgm:pt modelId="{FC882201-5DCE-4598-8705-5303F4A1B5A5}" type="pres">
      <dgm:prSet presAssocID="{AB6AF703-D4BF-49EC-A2DE-98403F0DE463}" presName="hierRoot1" presStyleCnt="0"/>
      <dgm:spPr/>
    </dgm:pt>
    <dgm:pt modelId="{948D7465-0551-4FD6-91AE-B5784E8179C6}" type="pres">
      <dgm:prSet presAssocID="{AB6AF703-D4BF-49EC-A2DE-98403F0DE463}" presName="composite" presStyleCnt="0"/>
      <dgm:spPr/>
    </dgm:pt>
    <dgm:pt modelId="{7EE9CA08-D71A-4917-AC27-0C2B10204027}" type="pres">
      <dgm:prSet presAssocID="{AB6AF703-D4BF-49EC-A2DE-98403F0DE463}" presName="background" presStyleLbl="node0" presStyleIdx="0" presStyleCnt="1"/>
      <dgm:spPr/>
    </dgm:pt>
    <dgm:pt modelId="{8F4EAFD5-5603-443E-858D-FC8432037CB5}" type="pres">
      <dgm:prSet presAssocID="{AB6AF703-D4BF-49EC-A2DE-98403F0DE463}" presName="text" presStyleLbl="fgAcc0" presStyleIdx="0" presStyleCnt="1">
        <dgm:presLayoutVars>
          <dgm:chPref val="3"/>
        </dgm:presLayoutVars>
      </dgm:prSet>
      <dgm:spPr/>
    </dgm:pt>
    <dgm:pt modelId="{3C23D6DA-6882-4E3C-9C6A-285E4806352D}" type="pres">
      <dgm:prSet presAssocID="{AB6AF703-D4BF-49EC-A2DE-98403F0DE463}" presName="hierChild2" presStyleCnt="0"/>
      <dgm:spPr/>
    </dgm:pt>
    <dgm:pt modelId="{6C69D7D2-F30E-40F0-BEF7-E533A6E1BD1B}" type="pres">
      <dgm:prSet presAssocID="{B127703A-1A4B-4A61-BFF3-9E4EBF657719}" presName="Name10" presStyleLbl="parChTrans1D2" presStyleIdx="0" presStyleCnt="2"/>
      <dgm:spPr/>
    </dgm:pt>
    <dgm:pt modelId="{D74EFC02-0B06-4584-A824-6B7FBF1DA610}" type="pres">
      <dgm:prSet presAssocID="{435BE0CA-F95A-4942-9D93-6950907D169A}" presName="hierRoot2" presStyleCnt="0"/>
      <dgm:spPr/>
    </dgm:pt>
    <dgm:pt modelId="{A9EF48BF-90FD-40E7-8D4D-E9ED0E9DE56B}" type="pres">
      <dgm:prSet presAssocID="{435BE0CA-F95A-4942-9D93-6950907D169A}" presName="composite2" presStyleCnt="0"/>
      <dgm:spPr/>
    </dgm:pt>
    <dgm:pt modelId="{FC2EBC21-9D78-48F6-B40A-8BD28CC6916D}" type="pres">
      <dgm:prSet presAssocID="{435BE0CA-F95A-4942-9D93-6950907D169A}" presName="background2" presStyleLbl="node2" presStyleIdx="0" presStyleCnt="2"/>
      <dgm:spPr/>
    </dgm:pt>
    <dgm:pt modelId="{9836343C-6395-4D5C-A035-614B4F63C236}" type="pres">
      <dgm:prSet presAssocID="{435BE0CA-F95A-4942-9D93-6950907D169A}" presName="text2" presStyleLbl="fgAcc2" presStyleIdx="0" presStyleCnt="2">
        <dgm:presLayoutVars>
          <dgm:chPref val="3"/>
        </dgm:presLayoutVars>
      </dgm:prSet>
      <dgm:spPr/>
    </dgm:pt>
    <dgm:pt modelId="{96483352-1C81-4770-81BC-B9EC6AF1710B}" type="pres">
      <dgm:prSet presAssocID="{435BE0CA-F95A-4942-9D93-6950907D169A}" presName="hierChild3" presStyleCnt="0"/>
      <dgm:spPr/>
    </dgm:pt>
    <dgm:pt modelId="{909A8FBB-FD9B-4CF8-9043-4A50092345C3}" type="pres">
      <dgm:prSet presAssocID="{EE01BD49-BC8C-4DF0-94FF-B1D2A365F44D}" presName="Name17" presStyleLbl="parChTrans1D3" presStyleIdx="0" presStyleCnt="2"/>
      <dgm:spPr/>
    </dgm:pt>
    <dgm:pt modelId="{E2642342-9CCF-4129-83CE-73B1FD9C3664}" type="pres">
      <dgm:prSet presAssocID="{DF9F0BA4-5C1D-4B8A-B8E5-B7BD3B7F4A64}" presName="hierRoot3" presStyleCnt="0"/>
      <dgm:spPr/>
    </dgm:pt>
    <dgm:pt modelId="{F1A0C518-9F7D-402E-8BCD-4666CD81E9C8}" type="pres">
      <dgm:prSet presAssocID="{DF9F0BA4-5C1D-4B8A-B8E5-B7BD3B7F4A64}" presName="composite3" presStyleCnt="0"/>
      <dgm:spPr/>
    </dgm:pt>
    <dgm:pt modelId="{123F3655-C949-45FB-A12C-2BC59DF3C567}" type="pres">
      <dgm:prSet presAssocID="{DF9F0BA4-5C1D-4B8A-B8E5-B7BD3B7F4A64}" presName="background3" presStyleLbl="node3" presStyleIdx="0" presStyleCnt="2"/>
      <dgm:spPr/>
    </dgm:pt>
    <dgm:pt modelId="{BEB3AE83-6196-4120-B09E-8C7FA5BC0E89}" type="pres">
      <dgm:prSet presAssocID="{DF9F0BA4-5C1D-4B8A-B8E5-B7BD3B7F4A64}" presName="text3" presStyleLbl="fgAcc3" presStyleIdx="0" presStyleCnt="2">
        <dgm:presLayoutVars>
          <dgm:chPref val="3"/>
        </dgm:presLayoutVars>
      </dgm:prSet>
      <dgm:spPr/>
    </dgm:pt>
    <dgm:pt modelId="{A68F728F-0684-4D8F-B526-C4AB0E005E33}" type="pres">
      <dgm:prSet presAssocID="{DF9F0BA4-5C1D-4B8A-B8E5-B7BD3B7F4A64}" presName="hierChild4" presStyleCnt="0"/>
      <dgm:spPr/>
    </dgm:pt>
    <dgm:pt modelId="{7D2083FA-2A5B-4519-8035-2926112266C5}" type="pres">
      <dgm:prSet presAssocID="{1B2DE22B-85D0-4069-80CF-F907292DF380}" presName="Name10" presStyleLbl="parChTrans1D2" presStyleIdx="1" presStyleCnt="2"/>
      <dgm:spPr/>
    </dgm:pt>
    <dgm:pt modelId="{131D9635-5CD0-40EC-A2F1-7C9063CE6FDC}" type="pres">
      <dgm:prSet presAssocID="{48963EF4-49A3-4049-BB9B-3C2CE4B05A9A}" presName="hierRoot2" presStyleCnt="0"/>
      <dgm:spPr/>
    </dgm:pt>
    <dgm:pt modelId="{2AE20047-BB2B-4C03-A687-5DBF2AE0778F}" type="pres">
      <dgm:prSet presAssocID="{48963EF4-49A3-4049-BB9B-3C2CE4B05A9A}" presName="composite2" presStyleCnt="0"/>
      <dgm:spPr/>
    </dgm:pt>
    <dgm:pt modelId="{4A8B452F-D8E2-4814-9D0C-EBDA305B8AE3}" type="pres">
      <dgm:prSet presAssocID="{48963EF4-49A3-4049-BB9B-3C2CE4B05A9A}" presName="background2" presStyleLbl="node2" presStyleIdx="1" presStyleCnt="2"/>
      <dgm:spPr/>
    </dgm:pt>
    <dgm:pt modelId="{66EC5786-15FC-4BBE-842D-19E31B5615F8}" type="pres">
      <dgm:prSet presAssocID="{48963EF4-49A3-4049-BB9B-3C2CE4B05A9A}" presName="text2" presStyleLbl="fgAcc2" presStyleIdx="1" presStyleCnt="2">
        <dgm:presLayoutVars>
          <dgm:chPref val="3"/>
        </dgm:presLayoutVars>
      </dgm:prSet>
      <dgm:spPr/>
    </dgm:pt>
    <dgm:pt modelId="{567C6CE6-3850-435C-A3B9-5BBCFDF48E18}" type="pres">
      <dgm:prSet presAssocID="{48963EF4-49A3-4049-BB9B-3C2CE4B05A9A}" presName="hierChild3" presStyleCnt="0"/>
      <dgm:spPr/>
    </dgm:pt>
    <dgm:pt modelId="{025CC698-74F0-4EE4-9D5C-856441345298}" type="pres">
      <dgm:prSet presAssocID="{29B8204F-84DA-469C-9745-60D51283F194}" presName="Name17" presStyleLbl="parChTrans1D3" presStyleIdx="1" presStyleCnt="2"/>
      <dgm:spPr/>
    </dgm:pt>
    <dgm:pt modelId="{BBE10976-20CE-42C0-8960-662C1F1B269D}" type="pres">
      <dgm:prSet presAssocID="{7A8B9447-89F0-4335-B51C-03EF552F11F1}" presName="hierRoot3" presStyleCnt="0"/>
      <dgm:spPr/>
    </dgm:pt>
    <dgm:pt modelId="{05A67DCD-9EBD-471B-9AED-8504C677A945}" type="pres">
      <dgm:prSet presAssocID="{7A8B9447-89F0-4335-B51C-03EF552F11F1}" presName="composite3" presStyleCnt="0"/>
      <dgm:spPr/>
    </dgm:pt>
    <dgm:pt modelId="{877EFA15-F786-4CD9-BCB9-FF6D5807199F}" type="pres">
      <dgm:prSet presAssocID="{7A8B9447-89F0-4335-B51C-03EF552F11F1}" presName="background3" presStyleLbl="node3" presStyleIdx="1" presStyleCnt="2"/>
      <dgm:spPr/>
    </dgm:pt>
    <dgm:pt modelId="{384866B6-EF4F-49D0-8726-054598C96A28}" type="pres">
      <dgm:prSet presAssocID="{7A8B9447-89F0-4335-B51C-03EF552F11F1}" presName="text3" presStyleLbl="fgAcc3" presStyleIdx="1" presStyleCnt="2">
        <dgm:presLayoutVars>
          <dgm:chPref val="3"/>
        </dgm:presLayoutVars>
      </dgm:prSet>
      <dgm:spPr/>
    </dgm:pt>
    <dgm:pt modelId="{2083891F-5382-4D0B-9CCD-52814F3BBD39}" type="pres">
      <dgm:prSet presAssocID="{7A8B9447-89F0-4335-B51C-03EF552F11F1}" presName="hierChild4" presStyleCnt="0"/>
      <dgm:spPr/>
    </dgm:pt>
  </dgm:ptLst>
  <dgm:cxnLst>
    <dgm:cxn modelId="{8EC5F002-5B24-484A-85F6-5804B42B1DF5}" type="presOf" srcId="{EE01BD49-BC8C-4DF0-94FF-B1D2A365F44D}" destId="{909A8FBB-FD9B-4CF8-9043-4A50092345C3}" srcOrd="0" destOrd="0" presId="urn:microsoft.com/office/officeart/2005/8/layout/hierarchy1"/>
    <dgm:cxn modelId="{9AADA107-CAC1-4F3B-BAE6-3C55D8C78F68}" type="presOf" srcId="{B127703A-1A4B-4A61-BFF3-9E4EBF657719}" destId="{6C69D7D2-F30E-40F0-BEF7-E533A6E1BD1B}" srcOrd="0" destOrd="0" presId="urn:microsoft.com/office/officeart/2005/8/layout/hierarchy1"/>
    <dgm:cxn modelId="{00D6CE0B-3849-4489-B594-3F026C185F5B}" type="presOf" srcId="{29B8204F-84DA-469C-9745-60D51283F194}" destId="{025CC698-74F0-4EE4-9D5C-856441345298}" srcOrd="0" destOrd="0" presId="urn:microsoft.com/office/officeart/2005/8/layout/hierarchy1"/>
    <dgm:cxn modelId="{97F05D11-4E92-4D24-81A4-08882101F4E4}" type="presOf" srcId="{216037D5-DD78-41A8-B59B-1447487F98B7}" destId="{0E586240-D60D-4AC2-92A2-0CABA86467DD}" srcOrd="0" destOrd="0" presId="urn:microsoft.com/office/officeart/2005/8/layout/hierarchy1"/>
    <dgm:cxn modelId="{1F2E1A40-A1DE-40E4-B76F-92F8C7BF6E80}" srcId="{AB6AF703-D4BF-49EC-A2DE-98403F0DE463}" destId="{48963EF4-49A3-4049-BB9B-3C2CE4B05A9A}" srcOrd="1" destOrd="0" parTransId="{1B2DE22B-85D0-4069-80CF-F907292DF380}" sibTransId="{EEB0E2F9-4108-4988-9F3F-70FEA12F0D1B}"/>
    <dgm:cxn modelId="{28DA1C84-CB85-481E-B2EC-0822DAEFD6C5}" type="presOf" srcId="{7A8B9447-89F0-4335-B51C-03EF552F11F1}" destId="{384866B6-EF4F-49D0-8726-054598C96A28}" srcOrd="0" destOrd="0" presId="urn:microsoft.com/office/officeart/2005/8/layout/hierarchy1"/>
    <dgm:cxn modelId="{1F22B084-1346-4426-AFD4-973A50FE126C}" srcId="{AB6AF703-D4BF-49EC-A2DE-98403F0DE463}" destId="{435BE0CA-F95A-4942-9D93-6950907D169A}" srcOrd="0" destOrd="0" parTransId="{B127703A-1A4B-4A61-BFF3-9E4EBF657719}" sibTransId="{159EA1A4-843D-4209-B42A-D2D9386635A5}"/>
    <dgm:cxn modelId="{0ACC7785-E0CE-417E-B5E7-D400FC813218}" srcId="{435BE0CA-F95A-4942-9D93-6950907D169A}" destId="{DF9F0BA4-5C1D-4B8A-B8E5-B7BD3B7F4A64}" srcOrd="0" destOrd="0" parTransId="{EE01BD49-BC8C-4DF0-94FF-B1D2A365F44D}" sibTransId="{C4281C34-5533-4C8D-AA56-AA5534B05F7D}"/>
    <dgm:cxn modelId="{3E52DF88-3860-4375-A3C7-CF7609CCE7B1}" type="presOf" srcId="{AB6AF703-D4BF-49EC-A2DE-98403F0DE463}" destId="{8F4EAFD5-5603-443E-858D-FC8432037CB5}" srcOrd="0" destOrd="0" presId="urn:microsoft.com/office/officeart/2005/8/layout/hierarchy1"/>
    <dgm:cxn modelId="{C72E6F8B-CF64-4DFF-8430-0A1C1F4782F1}" type="presOf" srcId="{1B2DE22B-85D0-4069-80CF-F907292DF380}" destId="{7D2083FA-2A5B-4519-8035-2926112266C5}" srcOrd="0" destOrd="0" presId="urn:microsoft.com/office/officeart/2005/8/layout/hierarchy1"/>
    <dgm:cxn modelId="{1EAA379D-217D-4486-99DF-5C1A6311FB51}" type="presOf" srcId="{435BE0CA-F95A-4942-9D93-6950907D169A}" destId="{9836343C-6395-4D5C-A035-614B4F63C236}" srcOrd="0" destOrd="0" presId="urn:microsoft.com/office/officeart/2005/8/layout/hierarchy1"/>
    <dgm:cxn modelId="{00BD55C7-530D-44A3-B870-BB4087B9BF60}" type="presOf" srcId="{48963EF4-49A3-4049-BB9B-3C2CE4B05A9A}" destId="{66EC5786-15FC-4BBE-842D-19E31B5615F8}" srcOrd="0" destOrd="0" presId="urn:microsoft.com/office/officeart/2005/8/layout/hierarchy1"/>
    <dgm:cxn modelId="{0C95FEE8-C2AA-4CCB-95DB-01C125356B3A}" srcId="{48963EF4-49A3-4049-BB9B-3C2CE4B05A9A}" destId="{7A8B9447-89F0-4335-B51C-03EF552F11F1}" srcOrd="0" destOrd="0" parTransId="{29B8204F-84DA-469C-9745-60D51283F194}" sibTransId="{16FD640E-E132-40A1-AF04-A0F5090AD587}"/>
    <dgm:cxn modelId="{2787ADEB-232A-45B1-85EC-1D2E61823294}" type="presOf" srcId="{DF9F0BA4-5C1D-4B8A-B8E5-B7BD3B7F4A64}" destId="{BEB3AE83-6196-4120-B09E-8C7FA5BC0E89}" srcOrd="0" destOrd="0" presId="urn:microsoft.com/office/officeart/2005/8/layout/hierarchy1"/>
    <dgm:cxn modelId="{0F92EAFF-18AD-48F7-BF97-BB8E560971C6}" srcId="{216037D5-DD78-41A8-B59B-1447487F98B7}" destId="{AB6AF703-D4BF-49EC-A2DE-98403F0DE463}" srcOrd="0" destOrd="0" parTransId="{6791E131-4EFF-428D-A1A4-C9B25F3A1D8B}" sibTransId="{75EFBA93-3E01-4383-8C42-C73C0D4F0756}"/>
    <dgm:cxn modelId="{011BE8C3-CC4A-408A-8D5B-77FD56210EB6}" type="presParOf" srcId="{0E586240-D60D-4AC2-92A2-0CABA86467DD}" destId="{FC882201-5DCE-4598-8705-5303F4A1B5A5}" srcOrd="0" destOrd="0" presId="urn:microsoft.com/office/officeart/2005/8/layout/hierarchy1"/>
    <dgm:cxn modelId="{6A9A4049-D477-48CE-9113-26B6595A5C7C}" type="presParOf" srcId="{FC882201-5DCE-4598-8705-5303F4A1B5A5}" destId="{948D7465-0551-4FD6-91AE-B5784E8179C6}" srcOrd="0" destOrd="0" presId="urn:microsoft.com/office/officeart/2005/8/layout/hierarchy1"/>
    <dgm:cxn modelId="{601998EF-80ED-495D-9C00-98EF6782A567}" type="presParOf" srcId="{948D7465-0551-4FD6-91AE-B5784E8179C6}" destId="{7EE9CA08-D71A-4917-AC27-0C2B10204027}" srcOrd="0" destOrd="0" presId="urn:microsoft.com/office/officeart/2005/8/layout/hierarchy1"/>
    <dgm:cxn modelId="{2E4A2D89-EB1B-41EA-A877-A7FCEC228DFE}" type="presParOf" srcId="{948D7465-0551-4FD6-91AE-B5784E8179C6}" destId="{8F4EAFD5-5603-443E-858D-FC8432037CB5}" srcOrd="1" destOrd="0" presId="urn:microsoft.com/office/officeart/2005/8/layout/hierarchy1"/>
    <dgm:cxn modelId="{F6A1D08C-6431-41F7-912E-D7F1B0E4A010}" type="presParOf" srcId="{FC882201-5DCE-4598-8705-5303F4A1B5A5}" destId="{3C23D6DA-6882-4E3C-9C6A-285E4806352D}" srcOrd="1" destOrd="0" presId="urn:microsoft.com/office/officeart/2005/8/layout/hierarchy1"/>
    <dgm:cxn modelId="{11733443-F2F9-412A-B6C1-023DA7675F58}" type="presParOf" srcId="{3C23D6DA-6882-4E3C-9C6A-285E4806352D}" destId="{6C69D7D2-F30E-40F0-BEF7-E533A6E1BD1B}" srcOrd="0" destOrd="0" presId="urn:microsoft.com/office/officeart/2005/8/layout/hierarchy1"/>
    <dgm:cxn modelId="{DB47CACF-970F-4B29-9E6E-00A01F486361}" type="presParOf" srcId="{3C23D6DA-6882-4E3C-9C6A-285E4806352D}" destId="{D74EFC02-0B06-4584-A824-6B7FBF1DA610}" srcOrd="1" destOrd="0" presId="urn:microsoft.com/office/officeart/2005/8/layout/hierarchy1"/>
    <dgm:cxn modelId="{F63B0DC0-A714-4295-9E24-440BEE82A273}" type="presParOf" srcId="{D74EFC02-0B06-4584-A824-6B7FBF1DA610}" destId="{A9EF48BF-90FD-40E7-8D4D-E9ED0E9DE56B}" srcOrd="0" destOrd="0" presId="urn:microsoft.com/office/officeart/2005/8/layout/hierarchy1"/>
    <dgm:cxn modelId="{F7D8CFE3-90EB-45FC-8B4D-E59831293AA9}" type="presParOf" srcId="{A9EF48BF-90FD-40E7-8D4D-E9ED0E9DE56B}" destId="{FC2EBC21-9D78-48F6-B40A-8BD28CC6916D}" srcOrd="0" destOrd="0" presId="urn:microsoft.com/office/officeart/2005/8/layout/hierarchy1"/>
    <dgm:cxn modelId="{57FAAF65-5D18-4D17-999B-A9A7D617E929}" type="presParOf" srcId="{A9EF48BF-90FD-40E7-8D4D-E9ED0E9DE56B}" destId="{9836343C-6395-4D5C-A035-614B4F63C236}" srcOrd="1" destOrd="0" presId="urn:microsoft.com/office/officeart/2005/8/layout/hierarchy1"/>
    <dgm:cxn modelId="{A896E7D7-72C7-4E8A-9E1E-4EBCC6948F22}" type="presParOf" srcId="{D74EFC02-0B06-4584-A824-6B7FBF1DA610}" destId="{96483352-1C81-4770-81BC-B9EC6AF1710B}" srcOrd="1" destOrd="0" presId="urn:microsoft.com/office/officeart/2005/8/layout/hierarchy1"/>
    <dgm:cxn modelId="{A5A1A237-30A9-4704-96AB-D4B39081753E}" type="presParOf" srcId="{96483352-1C81-4770-81BC-B9EC6AF1710B}" destId="{909A8FBB-FD9B-4CF8-9043-4A50092345C3}" srcOrd="0" destOrd="0" presId="urn:microsoft.com/office/officeart/2005/8/layout/hierarchy1"/>
    <dgm:cxn modelId="{4A9F6C15-2F0F-479F-B0D8-E0005DFFD93F}" type="presParOf" srcId="{96483352-1C81-4770-81BC-B9EC6AF1710B}" destId="{E2642342-9CCF-4129-83CE-73B1FD9C3664}" srcOrd="1" destOrd="0" presId="urn:microsoft.com/office/officeart/2005/8/layout/hierarchy1"/>
    <dgm:cxn modelId="{422359C7-534F-4E11-A11A-BD3BB5C8C04D}" type="presParOf" srcId="{E2642342-9CCF-4129-83CE-73B1FD9C3664}" destId="{F1A0C518-9F7D-402E-8BCD-4666CD81E9C8}" srcOrd="0" destOrd="0" presId="urn:microsoft.com/office/officeart/2005/8/layout/hierarchy1"/>
    <dgm:cxn modelId="{57DB7256-F710-4D29-8729-74FC2239E16A}" type="presParOf" srcId="{F1A0C518-9F7D-402E-8BCD-4666CD81E9C8}" destId="{123F3655-C949-45FB-A12C-2BC59DF3C567}" srcOrd="0" destOrd="0" presId="urn:microsoft.com/office/officeart/2005/8/layout/hierarchy1"/>
    <dgm:cxn modelId="{E33B8036-4B96-445A-9724-A8CF9E0C8458}" type="presParOf" srcId="{F1A0C518-9F7D-402E-8BCD-4666CD81E9C8}" destId="{BEB3AE83-6196-4120-B09E-8C7FA5BC0E89}" srcOrd="1" destOrd="0" presId="urn:microsoft.com/office/officeart/2005/8/layout/hierarchy1"/>
    <dgm:cxn modelId="{A7FB7550-3649-40B2-B2C8-FC5FBCD9C84A}" type="presParOf" srcId="{E2642342-9CCF-4129-83CE-73B1FD9C3664}" destId="{A68F728F-0684-4D8F-B526-C4AB0E005E33}" srcOrd="1" destOrd="0" presId="urn:microsoft.com/office/officeart/2005/8/layout/hierarchy1"/>
    <dgm:cxn modelId="{1B36B9B6-99DC-4D00-BD4D-D0B5B62F1A4D}" type="presParOf" srcId="{3C23D6DA-6882-4E3C-9C6A-285E4806352D}" destId="{7D2083FA-2A5B-4519-8035-2926112266C5}" srcOrd="2" destOrd="0" presId="urn:microsoft.com/office/officeart/2005/8/layout/hierarchy1"/>
    <dgm:cxn modelId="{3767BB40-C537-4E12-856B-C77AC5FA9A29}" type="presParOf" srcId="{3C23D6DA-6882-4E3C-9C6A-285E4806352D}" destId="{131D9635-5CD0-40EC-A2F1-7C9063CE6FDC}" srcOrd="3" destOrd="0" presId="urn:microsoft.com/office/officeart/2005/8/layout/hierarchy1"/>
    <dgm:cxn modelId="{395D1B8F-4347-4A93-99A2-83DE549F6590}" type="presParOf" srcId="{131D9635-5CD0-40EC-A2F1-7C9063CE6FDC}" destId="{2AE20047-BB2B-4C03-A687-5DBF2AE0778F}" srcOrd="0" destOrd="0" presId="urn:microsoft.com/office/officeart/2005/8/layout/hierarchy1"/>
    <dgm:cxn modelId="{7E1AC4D1-CE87-4004-885A-7ED32A8B0243}" type="presParOf" srcId="{2AE20047-BB2B-4C03-A687-5DBF2AE0778F}" destId="{4A8B452F-D8E2-4814-9D0C-EBDA305B8AE3}" srcOrd="0" destOrd="0" presId="urn:microsoft.com/office/officeart/2005/8/layout/hierarchy1"/>
    <dgm:cxn modelId="{22948E19-2897-43B8-AA54-823DA7DADC07}" type="presParOf" srcId="{2AE20047-BB2B-4C03-A687-5DBF2AE0778F}" destId="{66EC5786-15FC-4BBE-842D-19E31B5615F8}" srcOrd="1" destOrd="0" presId="urn:microsoft.com/office/officeart/2005/8/layout/hierarchy1"/>
    <dgm:cxn modelId="{E1D8491E-858D-41CF-8379-CA6F6CB58C34}" type="presParOf" srcId="{131D9635-5CD0-40EC-A2F1-7C9063CE6FDC}" destId="{567C6CE6-3850-435C-A3B9-5BBCFDF48E18}" srcOrd="1" destOrd="0" presId="urn:microsoft.com/office/officeart/2005/8/layout/hierarchy1"/>
    <dgm:cxn modelId="{96E79B11-B588-457F-B65B-C81EA41288AB}" type="presParOf" srcId="{567C6CE6-3850-435C-A3B9-5BBCFDF48E18}" destId="{025CC698-74F0-4EE4-9D5C-856441345298}" srcOrd="0" destOrd="0" presId="urn:microsoft.com/office/officeart/2005/8/layout/hierarchy1"/>
    <dgm:cxn modelId="{9E4FD797-7690-4A54-AF90-75ACADF6F023}" type="presParOf" srcId="{567C6CE6-3850-435C-A3B9-5BBCFDF48E18}" destId="{BBE10976-20CE-42C0-8960-662C1F1B269D}" srcOrd="1" destOrd="0" presId="urn:microsoft.com/office/officeart/2005/8/layout/hierarchy1"/>
    <dgm:cxn modelId="{3B7CFD01-251F-481E-8BBF-4B47FB433092}" type="presParOf" srcId="{BBE10976-20CE-42C0-8960-662C1F1B269D}" destId="{05A67DCD-9EBD-471B-9AED-8504C677A945}" srcOrd="0" destOrd="0" presId="urn:microsoft.com/office/officeart/2005/8/layout/hierarchy1"/>
    <dgm:cxn modelId="{6CE0A023-3887-4BFE-AB32-9740381174E1}" type="presParOf" srcId="{05A67DCD-9EBD-471B-9AED-8504C677A945}" destId="{877EFA15-F786-4CD9-BCB9-FF6D5807199F}" srcOrd="0" destOrd="0" presId="urn:microsoft.com/office/officeart/2005/8/layout/hierarchy1"/>
    <dgm:cxn modelId="{B8B152A1-F07B-4343-841D-F62732AEB5E6}" type="presParOf" srcId="{05A67DCD-9EBD-471B-9AED-8504C677A945}" destId="{384866B6-EF4F-49D0-8726-054598C96A28}" srcOrd="1" destOrd="0" presId="urn:microsoft.com/office/officeart/2005/8/layout/hierarchy1"/>
    <dgm:cxn modelId="{D819A9BB-F3D8-41E4-9078-375DE7858989}" type="presParOf" srcId="{BBE10976-20CE-42C0-8960-662C1F1B269D}" destId="{2083891F-5382-4D0B-9CCD-52814F3BBD39}" srcOrd="1" destOrd="0" presId="urn:microsoft.com/office/officeart/2005/8/layout/hierarchy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7A414E9B-A700-49A5-A15E-BB5A6BEDE011}" type="doc">
      <dgm:prSet loTypeId="urn:microsoft.com/office/officeart/2005/8/layout/list1" loCatId="list" qsTypeId="urn:microsoft.com/office/officeart/2005/8/quickstyle/simple1" qsCatId="simple" csTypeId="urn:microsoft.com/office/officeart/2005/8/colors/colorful1" csCatId="colorful"/>
      <dgm:spPr/>
      <dgm:t>
        <a:bodyPr/>
        <a:lstStyle/>
        <a:p>
          <a:endParaRPr lang="en-US"/>
        </a:p>
      </dgm:t>
    </dgm:pt>
    <dgm:pt modelId="{72694B9F-02B5-44CB-B0AE-6B91E73DBAEA}">
      <dgm:prSet/>
      <dgm:spPr/>
      <dgm:t>
        <a:bodyPr/>
        <a:lstStyle/>
        <a:p>
          <a:r>
            <a:rPr lang="es-ES" dirty="0"/>
            <a:t>MONÓLOGO INTERIOR</a:t>
          </a:r>
          <a:endParaRPr lang="en-US" dirty="0"/>
        </a:p>
      </dgm:t>
    </dgm:pt>
    <dgm:pt modelId="{8FFE1E17-097D-4A52-8BC8-5BAED9A6FF63}" type="parTrans" cxnId="{8699DD4D-8734-4D96-A322-E62BC0C4F24C}">
      <dgm:prSet/>
      <dgm:spPr/>
      <dgm:t>
        <a:bodyPr/>
        <a:lstStyle/>
        <a:p>
          <a:endParaRPr lang="en-US"/>
        </a:p>
      </dgm:t>
    </dgm:pt>
    <dgm:pt modelId="{DAC8EA9B-1469-494E-9EEF-8F64539E57E5}" type="sibTrans" cxnId="{8699DD4D-8734-4D96-A322-E62BC0C4F24C}">
      <dgm:prSet/>
      <dgm:spPr/>
      <dgm:t>
        <a:bodyPr/>
        <a:lstStyle/>
        <a:p>
          <a:endParaRPr lang="en-US"/>
        </a:p>
      </dgm:t>
    </dgm:pt>
    <dgm:pt modelId="{21E57DA1-9C83-449B-B743-E29B45BF378F}">
      <dgm:prSet/>
      <dgm:spPr/>
      <dgm:t>
        <a:bodyPr/>
        <a:lstStyle/>
        <a:p>
          <a:r>
            <a:rPr lang="es-ES" dirty="0"/>
            <a:t>DIÁLOGO EN ESTILO DIRECTO</a:t>
          </a:r>
          <a:endParaRPr lang="en-US" dirty="0"/>
        </a:p>
      </dgm:t>
    </dgm:pt>
    <dgm:pt modelId="{A8D067CF-84F3-4664-A2C6-F5D28339908E}" type="parTrans" cxnId="{D757A30C-CCA5-44D6-88AD-C9A20BE2CA6C}">
      <dgm:prSet/>
      <dgm:spPr/>
      <dgm:t>
        <a:bodyPr/>
        <a:lstStyle/>
        <a:p>
          <a:endParaRPr lang="en-US"/>
        </a:p>
      </dgm:t>
    </dgm:pt>
    <dgm:pt modelId="{6F511F00-7E9F-4AD6-9B56-128A0EF81B23}" type="sibTrans" cxnId="{D757A30C-CCA5-44D6-88AD-C9A20BE2CA6C}">
      <dgm:prSet/>
      <dgm:spPr/>
      <dgm:t>
        <a:bodyPr/>
        <a:lstStyle/>
        <a:p>
          <a:endParaRPr lang="en-US"/>
        </a:p>
      </dgm:t>
    </dgm:pt>
    <dgm:pt modelId="{15CE8AA1-5FCF-4D67-995C-B316161FA714}">
      <dgm:prSet/>
      <dgm:spPr/>
      <dgm:t>
        <a:bodyPr/>
        <a:lstStyle/>
        <a:p>
          <a:r>
            <a:rPr lang="es-ES" dirty="0"/>
            <a:t>ESTILO INDIRECTO</a:t>
          </a:r>
          <a:endParaRPr lang="en-US" dirty="0"/>
        </a:p>
      </dgm:t>
    </dgm:pt>
    <dgm:pt modelId="{5E2FB4A0-2FD8-43CB-AF88-C5B0ADF07C06}" type="parTrans" cxnId="{73BDB005-3BB4-47AE-90DE-3DD6750A4901}">
      <dgm:prSet/>
      <dgm:spPr/>
      <dgm:t>
        <a:bodyPr/>
        <a:lstStyle/>
        <a:p>
          <a:endParaRPr lang="en-US"/>
        </a:p>
      </dgm:t>
    </dgm:pt>
    <dgm:pt modelId="{ECE69A42-710D-4919-AD1C-DD311C0A2297}" type="sibTrans" cxnId="{73BDB005-3BB4-47AE-90DE-3DD6750A4901}">
      <dgm:prSet/>
      <dgm:spPr/>
      <dgm:t>
        <a:bodyPr/>
        <a:lstStyle/>
        <a:p>
          <a:endParaRPr lang="en-US"/>
        </a:p>
      </dgm:t>
    </dgm:pt>
    <dgm:pt modelId="{1ED8284E-CCD8-400D-A311-81F7C32DBF85}">
      <dgm:prSet/>
      <dgm:spPr/>
      <dgm:t>
        <a:bodyPr/>
        <a:lstStyle/>
        <a:p>
          <a:r>
            <a:rPr lang="es-ES" dirty="0"/>
            <a:t>ESTILO DIRECTO LIBRE</a:t>
          </a:r>
          <a:endParaRPr lang="en-US" dirty="0"/>
        </a:p>
      </dgm:t>
    </dgm:pt>
    <dgm:pt modelId="{B0DE576B-58F3-45A9-8242-233D8F5B86FB}" type="parTrans" cxnId="{83341195-5968-4CE8-8262-695ED6DF0EA2}">
      <dgm:prSet/>
      <dgm:spPr/>
      <dgm:t>
        <a:bodyPr/>
        <a:lstStyle/>
        <a:p>
          <a:endParaRPr lang="en-US"/>
        </a:p>
      </dgm:t>
    </dgm:pt>
    <dgm:pt modelId="{C4F5BBD8-5C9A-4FE5-AD2E-6BB53AB1BE87}" type="sibTrans" cxnId="{83341195-5968-4CE8-8262-695ED6DF0EA2}">
      <dgm:prSet/>
      <dgm:spPr/>
      <dgm:t>
        <a:bodyPr/>
        <a:lstStyle/>
        <a:p>
          <a:endParaRPr lang="en-US"/>
        </a:p>
      </dgm:t>
    </dgm:pt>
    <dgm:pt modelId="{A9559F2B-846C-4DA5-A6C8-F2C4FCE07DA6}" type="pres">
      <dgm:prSet presAssocID="{7A414E9B-A700-49A5-A15E-BB5A6BEDE011}" presName="linear" presStyleCnt="0">
        <dgm:presLayoutVars>
          <dgm:dir/>
          <dgm:animLvl val="lvl"/>
          <dgm:resizeHandles val="exact"/>
        </dgm:presLayoutVars>
      </dgm:prSet>
      <dgm:spPr/>
    </dgm:pt>
    <dgm:pt modelId="{922BA3B3-17B0-42CB-AB67-383F45A369FD}" type="pres">
      <dgm:prSet presAssocID="{72694B9F-02B5-44CB-B0AE-6B91E73DBAEA}" presName="parentLin" presStyleCnt="0"/>
      <dgm:spPr/>
    </dgm:pt>
    <dgm:pt modelId="{A6B39649-8C0B-45F3-B412-C12A86115A7D}" type="pres">
      <dgm:prSet presAssocID="{72694B9F-02B5-44CB-B0AE-6B91E73DBAEA}" presName="parentLeftMargin" presStyleLbl="node1" presStyleIdx="0" presStyleCnt="4"/>
      <dgm:spPr/>
    </dgm:pt>
    <dgm:pt modelId="{5D6BFFB8-7B8B-4F69-8088-22B82592AB89}" type="pres">
      <dgm:prSet presAssocID="{72694B9F-02B5-44CB-B0AE-6B91E73DBAEA}" presName="parentText" presStyleLbl="node1" presStyleIdx="0" presStyleCnt="4">
        <dgm:presLayoutVars>
          <dgm:chMax val="0"/>
          <dgm:bulletEnabled val="1"/>
        </dgm:presLayoutVars>
      </dgm:prSet>
      <dgm:spPr/>
    </dgm:pt>
    <dgm:pt modelId="{7285AE69-F8C2-4B24-BDE7-C4C6ACD0D485}" type="pres">
      <dgm:prSet presAssocID="{72694B9F-02B5-44CB-B0AE-6B91E73DBAEA}" presName="negativeSpace" presStyleCnt="0"/>
      <dgm:spPr/>
    </dgm:pt>
    <dgm:pt modelId="{1DC59F21-F46E-48E1-ACDB-D4B8C3FD65D8}" type="pres">
      <dgm:prSet presAssocID="{72694B9F-02B5-44CB-B0AE-6B91E73DBAEA}" presName="childText" presStyleLbl="conFgAcc1" presStyleIdx="0" presStyleCnt="4">
        <dgm:presLayoutVars>
          <dgm:bulletEnabled val="1"/>
        </dgm:presLayoutVars>
      </dgm:prSet>
      <dgm:spPr/>
    </dgm:pt>
    <dgm:pt modelId="{0A0CCA24-59B9-497D-A65D-6A58C4BD544D}" type="pres">
      <dgm:prSet presAssocID="{DAC8EA9B-1469-494E-9EEF-8F64539E57E5}" presName="spaceBetweenRectangles" presStyleCnt="0"/>
      <dgm:spPr/>
    </dgm:pt>
    <dgm:pt modelId="{71B05DE5-A5E1-4EB4-AE01-3636902167C9}" type="pres">
      <dgm:prSet presAssocID="{21E57DA1-9C83-449B-B743-E29B45BF378F}" presName="parentLin" presStyleCnt="0"/>
      <dgm:spPr/>
    </dgm:pt>
    <dgm:pt modelId="{25776016-4571-4F8D-A379-A0913EA075E3}" type="pres">
      <dgm:prSet presAssocID="{21E57DA1-9C83-449B-B743-E29B45BF378F}" presName="parentLeftMargin" presStyleLbl="node1" presStyleIdx="0" presStyleCnt="4"/>
      <dgm:spPr/>
    </dgm:pt>
    <dgm:pt modelId="{2D858CAA-D526-4E8F-9CC0-3A2455281667}" type="pres">
      <dgm:prSet presAssocID="{21E57DA1-9C83-449B-B743-E29B45BF378F}" presName="parentText" presStyleLbl="node1" presStyleIdx="1" presStyleCnt="4">
        <dgm:presLayoutVars>
          <dgm:chMax val="0"/>
          <dgm:bulletEnabled val="1"/>
        </dgm:presLayoutVars>
      </dgm:prSet>
      <dgm:spPr/>
    </dgm:pt>
    <dgm:pt modelId="{E85E32B8-E2C4-41DF-AA50-AB5FCEB80306}" type="pres">
      <dgm:prSet presAssocID="{21E57DA1-9C83-449B-B743-E29B45BF378F}" presName="negativeSpace" presStyleCnt="0"/>
      <dgm:spPr/>
    </dgm:pt>
    <dgm:pt modelId="{6DF39A7E-89A9-46BB-990C-4F2365F8724C}" type="pres">
      <dgm:prSet presAssocID="{21E57DA1-9C83-449B-B743-E29B45BF378F}" presName="childText" presStyleLbl="conFgAcc1" presStyleIdx="1" presStyleCnt="4">
        <dgm:presLayoutVars>
          <dgm:bulletEnabled val="1"/>
        </dgm:presLayoutVars>
      </dgm:prSet>
      <dgm:spPr/>
    </dgm:pt>
    <dgm:pt modelId="{7C06B18E-A53F-4DE6-82DD-31EBE41C96F2}" type="pres">
      <dgm:prSet presAssocID="{6F511F00-7E9F-4AD6-9B56-128A0EF81B23}" presName="spaceBetweenRectangles" presStyleCnt="0"/>
      <dgm:spPr/>
    </dgm:pt>
    <dgm:pt modelId="{819CD231-F49B-4B20-A816-2C4E748AD534}" type="pres">
      <dgm:prSet presAssocID="{15CE8AA1-5FCF-4D67-995C-B316161FA714}" presName="parentLin" presStyleCnt="0"/>
      <dgm:spPr/>
    </dgm:pt>
    <dgm:pt modelId="{22F718C3-1D34-41E8-BFDF-71DEFC6F0A5C}" type="pres">
      <dgm:prSet presAssocID="{15CE8AA1-5FCF-4D67-995C-B316161FA714}" presName="parentLeftMargin" presStyleLbl="node1" presStyleIdx="1" presStyleCnt="4"/>
      <dgm:spPr/>
    </dgm:pt>
    <dgm:pt modelId="{77E060C1-2437-4EA6-B0B4-082D052890BE}" type="pres">
      <dgm:prSet presAssocID="{15CE8AA1-5FCF-4D67-995C-B316161FA714}" presName="parentText" presStyleLbl="node1" presStyleIdx="2" presStyleCnt="4">
        <dgm:presLayoutVars>
          <dgm:chMax val="0"/>
          <dgm:bulletEnabled val="1"/>
        </dgm:presLayoutVars>
      </dgm:prSet>
      <dgm:spPr/>
    </dgm:pt>
    <dgm:pt modelId="{69FBF3AA-2935-4DEA-826C-E1F0CA7EF89B}" type="pres">
      <dgm:prSet presAssocID="{15CE8AA1-5FCF-4D67-995C-B316161FA714}" presName="negativeSpace" presStyleCnt="0"/>
      <dgm:spPr/>
    </dgm:pt>
    <dgm:pt modelId="{B3B066EB-DBE7-430A-8A9D-BDC45B6758F0}" type="pres">
      <dgm:prSet presAssocID="{15CE8AA1-5FCF-4D67-995C-B316161FA714}" presName="childText" presStyleLbl="conFgAcc1" presStyleIdx="2" presStyleCnt="4">
        <dgm:presLayoutVars>
          <dgm:bulletEnabled val="1"/>
        </dgm:presLayoutVars>
      </dgm:prSet>
      <dgm:spPr/>
    </dgm:pt>
    <dgm:pt modelId="{ACAE89BB-87DC-4D5E-9C88-93BBD3AADCC3}" type="pres">
      <dgm:prSet presAssocID="{ECE69A42-710D-4919-AD1C-DD311C0A2297}" presName="spaceBetweenRectangles" presStyleCnt="0"/>
      <dgm:spPr/>
    </dgm:pt>
    <dgm:pt modelId="{14C6879D-68C7-4927-A18D-FFC0CAF670F5}" type="pres">
      <dgm:prSet presAssocID="{1ED8284E-CCD8-400D-A311-81F7C32DBF85}" presName="parentLin" presStyleCnt="0"/>
      <dgm:spPr/>
    </dgm:pt>
    <dgm:pt modelId="{0CECE7AD-31F6-4499-B014-81BEE9A045B9}" type="pres">
      <dgm:prSet presAssocID="{1ED8284E-CCD8-400D-A311-81F7C32DBF85}" presName="parentLeftMargin" presStyleLbl="node1" presStyleIdx="2" presStyleCnt="4"/>
      <dgm:spPr/>
    </dgm:pt>
    <dgm:pt modelId="{06BB94B6-14F7-46B7-8E7F-929B38658A1B}" type="pres">
      <dgm:prSet presAssocID="{1ED8284E-CCD8-400D-A311-81F7C32DBF85}" presName="parentText" presStyleLbl="node1" presStyleIdx="3" presStyleCnt="4">
        <dgm:presLayoutVars>
          <dgm:chMax val="0"/>
          <dgm:bulletEnabled val="1"/>
        </dgm:presLayoutVars>
      </dgm:prSet>
      <dgm:spPr/>
    </dgm:pt>
    <dgm:pt modelId="{3E4937F6-8D0D-412E-8A33-A1B7D91D9FB1}" type="pres">
      <dgm:prSet presAssocID="{1ED8284E-CCD8-400D-A311-81F7C32DBF85}" presName="negativeSpace" presStyleCnt="0"/>
      <dgm:spPr/>
    </dgm:pt>
    <dgm:pt modelId="{DCEC8D9F-A795-47AF-8E85-AF5F4462F3D3}" type="pres">
      <dgm:prSet presAssocID="{1ED8284E-CCD8-400D-A311-81F7C32DBF85}" presName="childText" presStyleLbl="conFgAcc1" presStyleIdx="3" presStyleCnt="4">
        <dgm:presLayoutVars>
          <dgm:bulletEnabled val="1"/>
        </dgm:presLayoutVars>
      </dgm:prSet>
      <dgm:spPr/>
    </dgm:pt>
  </dgm:ptLst>
  <dgm:cxnLst>
    <dgm:cxn modelId="{73BDB005-3BB4-47AE-90DE-3DD6750A4901}" srcId="{7A414E9B-A700-49A5-A15E-BB5A6BEDE011}" destId="{15CE8AA1-5FCF-4D67-995C-B316161FA714}" srcOrd="2" destOrd="0" parTransId="{5E2FB4A0-2FD8-43CB-AF88-C5B0ADF07C06}" sibTransId="{ECE69A42-710D-4919-AD1C-DD311C0A2297}"/>
    <dgm:cxn modelId="{D757A30C-CCA5-44D6-88AD-C9A20BE2CA6C}" srcId="{7A414E9B-A700-49A5-A15E-BB5A6BEDE011}" destId="{21E57DA1-9C83-449B-B743-E29B45BF378F}" srcOrd="1" destOrd="0" parTransId="{A8D067CF-84F3-4664-A2C6-F5D28339908E}" sibTransId="{6F511F00-7E9F-4AD6-9B56-128A0EF81B23}"/>
    <dgm:cxn modelId="{EC3C8923-1807-49E9-BB74-A6308E90C858}" type="presOf" srcId="{21E57DA1-9C83-449B-B743-E29B45BF378F}" destId="{2D858CAA-D526-4E8F-9CC0-3A2455281667}" srcOrd="1" destOrd="0" presId="urn:microsoft.com/office/officeart/2005/8/layout/list1"/>
    <dgm:cxn modelId="{688E1835-8E76-4B0B-AB35-5A50B33D8838}" type="presOf" srcId="{72694B9F-02B5-44CB-B0AE-6B91E73DBAEA}" destId="{A6B39649-8C0B-45F3-B412-C12A86115A7D}" srcOrd="0" destOrd="0" presId="urn:microsoft.com/office/officeart/2005/8/layout/list1"/>
    <dgm:cxn modelId="{8699DD4D-8734-4D96-A322-E62BC0C4F24C}" srcId="{7A414E9B-A700-49A5-A15E-BB5A6BEDE011}" destId="{72694B9F-02B5-44CB-B0AE-6B91E73DBAEA}" srcOrd="0" destOrd="0" parTransId="{8FFE1E17-097D-4A52-8BC8-5BAED9A6FF63}" sibTransId="{DAC8EA9B-1469-494E-9EEF-8F64539E57E5}"/>
    <dgm:cxn modelId="{FB3DC54F-FEF1-49A4-B505-1BEFA5EC8B80}" type="presOf" srcId="{1ED8284E-CCD8-400D-A311-81F7C32DBF85}" destId="{0CECE7AD-31F6-4499-B014-81BEE9A045B9}" srcOrd="0" destOrd="0" presId="urn:microsoft.com/office/officeart/2005/8/layout/list1"/>
    <dgm:cxn modelId="{83341195-5968-4CE8-8262-695ED6DF0EA2}" srcId="{7A414E9B-A700-49A5-A15E-BB5A6BEDE011}" destId="{1ED8284E-CCD8-400D-A311-81F7C32DBF85}" srcOrd="3" destOrd="0" parTransId="{B0DE576B-58F3-45A9-8242-233D8F5B86FB}" sibTransId="{C4F5BBD8-5C9A-4FE5-AD2E-6BB53AB1BE87}"/>
    <dgm:cxn modelId="{89B4809C-AD74-48B1-9400-6195C126E6C6}" type="presOf" srcId="{72694B9F-02B5-44CB-B0AE-6B91E73DBAEA}" destId="{5D6BFFB8-7B8B-4F69-8088-22B82592AB89}" srcOrd="1" destOrd="0" presId="urn:microsoft.com/office/officeart/2005/8/layout/list1"/>
    <dgm:cxn modelId="{647FCDA6-433B-46BE-A8FA-3473ED280228}" type="presOf" srcId="{7A414E9B-A700-49A5-A15E-BB5A6BEDE011}" destId="{A9559F2B-846C-4DA5-A6C8-F2C4FCE07DA6}" srcOrd="0" destOrd="0" presId="urn:microsoft.com/office/officeart/2005/8/layout/list1"/>
    <dgm:cxn modelId="{432B6DAD-770A-498D-8A7B-C4493CB653D3}" type="presOf" srcId="{15CE8AA1-5FCF-4D67-995C-B316161FA714}" destId="{77E060C1-2437-4EA6-B0B4-082D052890BE}" srcOrd="1" destOrd="0" presId="urn:microsoft.com/office/officeart/2005/8/layout/list1"/>
    <dgm:cxn modelId="{6BCF8FCD-8E18-44FA-AA29-A79BFD280784}" type="presOf" srcId="{21E57DA1-9C83-449B-B743-E29B45BF378F}" destId="{25776016-4571-4F8D-A379-A0913EA075E3}" srcOrd="0" destOrd="0" presId="urn:microsoft.com/office/officeart/2005/8/layout/list1"/>
    <dgm:cxn modelId="{C1E6ECF0-DAD7-4970-8266-37E2C850FCF7}" type="presOf" srcId="{15CE8AA1-5FCF-4D67-995C-B316161FA714}" destId="{22F718C3-1D34-41E8-BFDF-71DEFC6F0A5C}" srcOrd="0" destOrd="0" presId="urn:microsoft.com/office/officeart/2005/8/layout/list1"/>
    <dgm:cxn modelId="{A1EAEAFF-A5BA-47F1-9FDF-749B2CDDE60B}" type="presOf" srcId="{1ED8284E-CCD8-400D-A311-81F7C32DBF85}" destId="{06BB94B6-14F7-46B7-8E7F-929B38658A1B}" srcOrd="1" destOrd="0" presId="urn:microsoft.com/office/officeart/2005/8/layout/list1"/>
    <dgm:cxn modelId="{7CBB497B-F77E-4858-9680-EB52E681798C}" type="presParOf" srcId="{A9559F2B-846C-4DA5-A6C8-F2C4FCE07DA6}" destId="{922BA3B3-17B0-42CB-AB67-383F45A369FD}" srcOrd="0" destOrd="0" presId="urn:microsoft.com/office/officeart/2005/8/layout/list1"/>
    <dgm:cxn modelId="{5D2B5E1D-24A2-401F-AA35-24ECB731F839}" type="presParOf" srcId="{922BA3B3-17B0-42CB-AB67-383F45A369FD}" destId="{A6B39649-8C0B-45F3-B412-C12A86115A7D}" srcOrd="0" destOrd="0" presId="urn:microsoft.com/office/officeart/2005/8/layout/list1"/>
    <dgm:cxn modelId="{8EAD5C14-06F9-4C16-ADB0-BCCAC7D8D7D8}" type="presParOf" srcId="{922BA3B3-17B0-42CB-AB67-383F45A369FD}" destId="{5D6BFFB8-7B8B-4F69-8088-22B82592AB89}" srcOrd="1" destOrd="0" presId="urn:microsoft.com/office/officeart/2005/8/layout/list1"/>
    <dgm:cxn modelId="{EA6CBB21-6F35-4DD4-A6F9-C8AC04B70B6F}" type="presParOf" srcId="{A9559F2B-846C-4DA5-A6C8-F2C4FCE07DA6}" destId="{7285AE69-F8C2-4B24-BDE7-C4C6ACD0D485}" srcOrd="1" destOrd="0" presId="urn:microsoft.com/office/officeart/2005/8/layout/list1"/>
    <dgm:cxn modelId="{3552E03B-19C4-4384-AB93-A08E4DDDCB4B}" type="presParOf" srcId="{A9559F2B-846C-4DA5-A6C8-F2C4FCE07DA6}" destId="{1DC59F21-F46E-48E1-ACDB-D4B8C3FD65D8}" srcOrd="2" destOrd="0" presId="urn:microsoft.com/office/officeart/2005/8/layout/list1"/>
    <dgm:cxn modelId="{670077F1-6DB0-494A-9E4A-9FF07A055B49}" type="presParOf" srcId="{A9559F2B-846C-4DA5-A6C8-F2C4FCE07DA6}" destId="{0A0CCA24-59B9-497D-A65D-6A58C4BD544D}" srcOrd="3" destOrd="0" presId="urn:microsoft.com/office/officeart/2005/8/layout/list1"/>
    <dgm:cxn modelId="{93C681B6-88AF-4DA0-A38C-376723A8256D}" type="presParOf" srcId="{A9559F2B-846C-4DA5-A6C8-F2C4FCE07DA6}" destId="{71B05DE5-A5E1-4EB4-AE01-3636902167C9}" srcOrd="4" destOrd="0" presId="urn:microsoft.com/office/officeart/2005/8/layout/list1"/>
    <dgm:cxn modelId="{76087B58-DABA-4B8E-8C0F-B2F5963B73DC}" type="presParOf" srcId="{71B05DE5-A5E1-4EB4-AE01-3636902167C9}" destId="{25776016-4571-4F8D-A379-A0913EA075E3}" srcOrd="0" destOrd="0" presId="urn:microsoft.com/office/officeart/2005/8/layout/list1"/>
    <dgm:cxn modelId="{AA2FB778-1264-4508-892F-67DEE6526AA8}" type="presParOf" srcId="{71B05DE5-A5E1-4EB4-AE01-3636902167C9}" destId="{2D858CAA-D526-4E8F-9CC0-3A2455281667}" srcOrd="1" destOrd="0" presId="urn:microsoft.com/office/officeart/2005/8/layout/list1"/>
    <dgm:cxn modelId="{58E4E13F-4880-4F6B-A735-3D74B9338EC8}" type="presParOf" srcId="{A9559F2B-846C-4DA5-A6C8-F2C4FCE07DA6}" destId="{E85E32B8-E2C4-41DF-AA50-AB5FCEB80306}" srcOrd="5" destOrd="0" presId="urn:microsoft.com/office/officeart/2005/8/layout/list1"/>
    <dgm:cxn modelId="{0045FDBD-7B20-489E-BAF2-540D93FEB1A0}" type="presParOf" srcId="{A9559F2B-846C-4DA5-A6C8-F2C4FCE07DA6}" destId="{6DF39A7E-89A9-46BB-990C-4F2365F8724C}" srcOrd="6" destOrd="0" presId="urn:microsoft.com/office/officeart/2005/8/layout/list1"/>
    <dgm:cxn modelId="{CFE6A955-D4FB-4A07-9627-E50CBAD23009}" type="presParOf" srcId="{A9559F2B-846C-4DA5-A6C8-F2C4FCE07DA6}" destId="{7C06B18E-A53F-4DE6-82DD-31EBE41C96F2}" srcOrd="7" destOrd="0" presId="urn:microsoft.com/office/officeart/2005/8/layout/list1"/>
    <dgm:cxn modelId="{7C479459-97F6-40CA-88AA-71D9739FF031}" type="presParOf" srcId="{A9559F2B-846C-4DA5-A6C8-F2C4FCE07DA6}" destId="{819CD231-F49B-4B20-A816-2C4E748AD534}" srcOrd="8" destOrd="0" presId="urn:microsoft.com/office/officeart/2005/8/layout/list1"/>
    <dgm:cxn modelId="{28274790-4137-4B2B-AAB1-73FA3FC1EEE4}" type="presParOf" srcId="{819CD231-F49B-4B20-A816-2C4E748AD534}" destId="{22F718C3-1D34-41E8-BFDF-71DEFC6F0A5C}" srcOrd="0" destOrd="0" presId="urn:microsoft.com/office/officeart/2005/8/layout/list1"/>
    <dgm:cxn modelId="{27B2DACF-DA70-4B14-A890-BF6F1C0F07BB}" type="presParOf" srcId="{819CD231-F49B-4B20-A816-2C4E748AD534}" destId="{77E060C1-2437-4EA6-B0B4-082D052890BE}" srcOrd="1" destOrd="0" presId="urn:microsoft.com/office/officeart/2005/8/layout/list1"/>
    <dgm:cxn modelId="{3BE1AC93-05F0-43C4-98A5-509C1AD5BA71}" type="presParOf" srcId="{A9559F2B-846C-4DA5-A6C8-F2C4FCE07DA6}" destId="{69FBF3AA-2935-4DEA-826C-E1F0CA7EF89B}" srcOrd="9" destOrd="0" presId="urn:microsoft.com/office/officeart/2005/8/layout/list1"/>
    <dgm:cxn modelId="{F674CFBC-1E73-4724-BAAA-86E90A947130}" type="presParOf" srcId="{A9559F2B-846C-4DA5-A6C8-F2C4FCE07DA6}" destId="{B3B066EB-DBE7-430A-8A9D-BDC45B6758F0}" srcOrd="10" destOrd="0" presId="urn:microsoft.com/office/officeart/2005/8/layout/list1"/>
    <dgm:cxn modelId="{A0D1F328-5808-4C23-8F99-9DA301E52965}" type="presParOf" srcId="{A9559F2B-846C-4DA5-A6C8-F2C4FCE07DA6}" destId="{ACAE89BB-87DC-4D5E-9C88-93BBD3AADCC3}" srcOrd="11" destOrd="0" presId="urn:microsoft.com/office/officeart/2005/8/layout/list1"/>
    <dgm:cxn modelId="{962FBD92-833B-4EEB-9E5D-6BDE8EBDDF42}" type="presParOf" srcId="{A9559F2B-846C-4DA5-A6C8-F2C4FCE07DA6}" destId="{14C6879D-68C7-4927-A18D-FFC0CAF670F5}" srcOrd="12" destOrd="0" presId="urn:microsoft.com/office/officeart/2005/8/layout/list1"/>
    <dgm:cxn modelId="{10E642EE-3E85-41B3-A78D-2A80F2582B5A}" type="presParOf" srcId="{14C6879D-68C7-4927-A18D-FFC0CAF670F5}" destId="{0CECE7AD-31F6-4499-B014-81BEE9A045B9}" srcOrd="0" destOrd="0" presId="urn:microsoft.com/office/officeart/2005/8/layout/list1"/>
    <dgm:cxn modelId="{EC650271-22C0-42FB-AB4D-F7770FB541EE}" type="presParOf" srcId="{14C6879D-68C7-4927-A18D-FFC0CAF670F5}" destId="{06BB94B6-14F7-46B7-8E7F-929B38658A1B}" srcOrd="1" destOrd="0" presId="urn:microsoft.com/office/officeart/2005/8/layout/list1"/>
    <dgm:cxn modelId="{D44391B6-0058-4EAD-BBED-0404B8975828}" type="presParOf" srcId="{A9559F2B-846C-4DA5-A6C8-F2C4FCE07DA6}" destId="{3E4937F6-8D0D-412E-8A33-A1B7D91D9FB1}" srcOrd="13" destOrd="0" presId="urn:microsoft.com/office/officeart/2005/8/layout/list1"/>
    <dgm:cxn modelId="{6CB0DE5B-10F6-48BF-A776-89727EBE3EDB}" type="presParOf" srcId="{A9559F2B-846C-4DA5-A6C8-F2C4FCE07DA6}" destId="{DCEC8D9F-A795-47AF-8E85-AF5F4462F3D3}" srcOrd="14"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10D9055F-24A1-4651-A9AF-71DB749C4C90}" type="doc">
      <dgm:prSet loTypeId="urn:microsoft.com/office/officeart/2008/layout/LinedList" loCatId="list" qsTypeId="urn:microsoft.com/office/officeart/2005/8/quickstyle/simple1" qsCatId="simple" csTypeId="urn:microsoft.com/office/officeart/2005/8/colors/colorful2" csCatId="colorful"/>
      <dgm:spPr/>
      <dgm:t>
        <a:bodyPr/>
        <a:lstStyle/>
        <a:p>
          <a:endParaRPr lang="en-US"/>
        </a:p>
      </dgm:t>
    </dgm:pt>
    <dgm:pt modelId="{9ACCF689-14BB-4F98-B17B-510A94DC5A88}">
      <dgm:prSet/>
      <dgm:spPr/>
      <dgm:t>
        <a:bodyPr/>
        <a:lstStyle/>
        <a:p>
          <a:r>
            <a:rPr lang="es-ES"/>
            <a:t>NINO</a:t>
          </a:r>
          <a:endParaRPr lang="en-US"/>
        </a:p>
      </dgm:t>
    </dgm:pt>
    <dgm:pt modelId="{F2D9FF6B-795B-42FC-83CD-0AAF20118B1F}" type="parTrans" cxnId="{4A67532A-263A-478F-B5DC-BE9B59764067}">
      <dgm:prSet/>
      <dgm:spPr/>
      <dgm:t>
        <a:bodyPr/>
        <a:lstStyle/>
        <a:p>
          <a:endParaRPr lang="en-US"/>
        </a:p>
      </dgm:t>
    </dgm:pt>
    <dgm:pt modelId="{B831BB92-6519-4474-B3EB-21B3BA699ABB}" type="sibTrans" cxnId="{4A67532A-263A-478F-B5DC-BE9B59764067}">
      <dgm:prSet/>
      <dgm:spPr/>
      <dgm:t>
        <a:bodyPr/>
        <a:lstStyle/>
        <a:p>
          <a:endParaRPr lang="en-US"/>
        </a:p>
      </dgm:t>
    </dgm:pt>
    <dgm:pt modelId="{1640F6FC-99E5-4ECB-83DE-75D1017AECAE}">
      <dgm:prSet/>
      <dgm:spPr/>
      <dgm:t>
        <a:bodyPr/>
        <a:lstStyle/>
        <a:p>
          <a:r>
            <a:rPr lang="es-ES"/>
            <a:t>PEPE EL PORTUGUÉS</a:t>
          </a:r>
          <a:endParaRPr lang="en-US"/>
        </a:p>
      </dgm:t>
    </dgm:pt>
    <dgm:pt modelId="{0F20783E-5165-442E-8B9D-AC732B6B0213}" type="parTrans" cxnId="{EA682920-4BFF-4D6E-A259-9F3C1FD03A07}">
      <dgm:prSet/>
      <dgm:spPr/>
      <dgm:t>
        <a:bodyPr/>
        <a:lstStyle/>
        <a:p>
          <a:endParaRPr lang="en-US"/>
        </a:p>
      </dgm:t>
    </dgm:pt>
    <dgm:pt modelId="{B2370BEA-946B-4993-8351-08AF6A73A5B2}" type="sibTrans" cxnId="{EA682920-4BFF-4D6E-A259-9F3C1FD03A07}">
      <dgm:prSet/>
      <dgm:spPr/>
      <dgm:t>
        <a:bodyPr/>
        <a:lstStyle/>
        <a:p>
          <a:endParaRPr lang="en-US"/>
        </a:p>
      </dgm:t>
    </dgm:pt>
    <dgm:pt modelId="{A6EC22B4-A0BE-4250-A617-242925A771CF}">
      <dgm:prSet/>
      <dgm:spPr/>
      <dgm:t>
        <a:bodyPr/>
        <a:lstStyle/>
        <a:p>
          <a:r>
            <a:rPr lang="es-ES"/>
            <a:t>SANCHÍS Y PASTORA</a:t>
          </a:r>
          <a:endParaRPr lang="en-US"/>
        </a:p>
      </dgm:t>
    </dgm:pt>
    <dgm:pt modelId="{32E7D236-926B-4970-B2C4-538CD8B43D05}" type="parTrans" cxnId="{B0312EC7-22AF-49BB-AC30-39D35193CA92}">
      <dgm:prSet/>
      <dgm:spPr/>
      <dgm:t>
        <a:bodyPr/>
        <a:lstStyle/>
        <a:p>
          <a:endParaRPr lang="en-US"/>
        </a:p>
      </dgm:t>
    </dgm:pt>
    <dgm:pt modelId="{11821334-49CB-4BE1-A177-8FD96D6CFF57}" type="sibTrans" cxnId="{B0312EC7-22AF-49BB-AC30-39D35193CA92}">
      <dgm:prSet/>
      <dgm:spPr/>
      <dgm:t>
        <a:bodyPr/>
        <a:lstStyle/>
        <a:p>
          <a:endParaRPr lang="en-US"/>
        </a:p>
      </dgm:t>
    </dgm:pt>
    <dgm:pt modelId="{FEC1FE9A-6184-4CC3-B939-553312B68CE7}">
      <dgm:prSet/>
      <dgm:spPr/>
      <dgm:t>
        <a:bodyPr/>
        <a:lstStyle/>
        <a:p>
          <a:r>
            <a:rPr lang="es-ES"/>
            <a:t>CENCERRO (Tomás Villén Roldán / Elías).</a:t>
          </a:r>
          <a:endParaRPr lang="en-US"/>
        </a:p>
      </dgm:t>
    </dgm:pt>
    <dgm:pt modelId="{8D689737-5191-42A3-A824-42E36CFACE20}" type="parTrans" cxnId="{432FDD3A-26AC-4A0C-A5C7-0148390156CF}">
      <dgm:prSet/>
      <dgm:spPr/>
      <dgm:t>
        <a:bodyPr/>
        <a:lstStyle/>
        <a:p>
          <a:endParaRPr lang="en-US"/>
        </a:p>
      </dgm:t>
    </dgm:pt>
    <dgm:pt modelId="{4D695657-8BCB-4DCE-84AE-9772977368CE}" type="sibTrans" cxnId="{432FDD3A-26AC-4A0C-A5C7-0148390156CF}">
      <dgm:prSet/>
      <dgm:spPr/>
      <dgm:t>
        <a:bodyPr/>
        <a:lstStyle/>
        <a:p>
          <a:endParaRPr lang="en-US"/>
        </a:p>
      </dgm:t>
    </dgm:pt>
    <dgm:pt modelId="{A6925AC6-E563-4173-934A-F821A9E169B6}">
      <dgm:prSet/>
      <dgm:spPr/>
      <dgm:t>
        <a:bodyPr/>
        <a:lstStyle/>
        <a:p>
          <a:r>
            <a:rPr lang="es-ES"/>
            <a:t>ANTONINO Y MERCEDES (PADRE Y MADRE).</a:t>
          </a:r>
          <a:endParaRPr lang="en-US"/>
        </a:p>
      </dgm:t>
    </dgm:pt>
    <dgm:pt modelId="{E6AB158E-CFAC-4F7D-859E-2106A39047BF}" type="parTrans" cxnId="{0AE59D6C-58D2-4D7B-9614-E1F326303332}">
      <dgm:prSet/>
      <dgm:spPr/>
      <dgm:t>
        <a:bodyPr/>
        <a:lstStyle/>
        <a:p>
          <a:endParaRPr lang="en-US"/>
        </a:p>
      </dgm:t>
    </dgm:pt>
    <dgm:pt modelId="{900561D3-65D7-4D2F-B34E-879C450F104F}" type="sibTrans" cxnId="{0AE59D6C-58D2-4D7B-9614-E1F326303332}">
      <dgm:prSet/>
      <dgm:spPr/>
      <dgm:t>
        <a:bodyPr/>
        <a:lstStyle/>
        <a:p>
          <a:endParaRPr lang="en-US"/>
        </a:p>
      </dgm:t>
    </dgm:pt>
    <dgm:pt modelId="{C6F8CB56-DFE7-416F-AE16-65BF177A97B7}">
      <dgm:prSet/>
      <dgm:spPr/>
      <dgm:t>
        <a:bodyPr/>
        <a:lstStyle/>
        <a:p>
          <a:r>
            <a:rPr lang="es-ES"/>
            <a:t>DOÑA ELENA Y ELENITA</a:t>
          </a:r>
          <a:endParaRPr lang="en-US"/>
        </a:p>
      </dgm:t>
    </dgm:pt>
    <dgm:pt modelId="{4FE383F4-058F-48C1-8A78-40F04F1E4495}" type="parTrans" cxnId="{965CDAEA-F9B7-4276-B367-5DE4EE3844B9}">
      <dgm:prSet/>
      <dgm:spPr/>
      <dgm:t>
        <a:bodyPr/>
        <a:lstStyle/>
        <a:p>
          <a:endParaRPr lang="en-US"/>
        </a:p>
      </dgm:t>
    </dgm:pt>
    <dgm:pt modelId="{06EEEE96-A00C-4C98-B334-307D084ACFF0}" type="sibTrans" cxnId="{965CDAEA-F9B7-4276-B367-5DE4EE3844B9}">
      <dgm:prSet/>
      <dgm:spPr/>
      <dgm:t>
        <a:bodyPr/>
        <a:lstStyle/>
        <a:p>
          <a:endParaRPr lang="en-US"/>
        </a:p>
      </dgm:t>
    </dgm:pt>
    <dgm:pt modelId="{1B595DB1-D26E-4821-9C17-3BFA6FF031A2}">
      <dgm:prSet/>
      <dgm:spPr/>
      <dgm:t>
        <a:bodyPr/>
        <a:lstStyle/>
        <a:p>
          <a:r>
            <a:rPr lang="es-ES"/>
            <a:t>EL CORTIJO DE LAS RUBIAS: CATALINA (madre); Filo (amante de Elías el Regalito, el nuevo Cencerro); Paula (novia de Pepe el Portugués).</a:t>
          </a:r>
          <a:endParaRPr lang="en-US"/>
        </a:p>
      </dgm:t>
    </dgm:pt>
    <dgm:pt modelId="{5146FC1F-EA61-4FA5-8EB0-BCBC6337F94A}" type="parTrans" cxnId="{3F2B35F2-4CD0-466B-ABF8-B694FF1752ED}">
      <dgm:prSet/>
      <dgm:spPr/>
      <dgm:t>
        <a:bodyPr/>
        <a:lstStyle/>
        <a:p>
          <a:endParaRPr lang="en-US"/>
        </a:p>
      </dgm:t>
    </dgm:pt>
    <dgm:pt modelId="{8E073CA5-BEDE-44F0-9F41-D2F8EC838DB0}" type="sibTrans" cxnId="{3F2B35F2-4CD0-466B-ABF8-B694FF1752ED}">
      <dgm:prSet/>
      <dgm:spPr/>
      <dgm:t>
        <a:bodyPr/>
        <a:lstStyle/>
        <a:p>
          <a:endParaRPr lang="en-US"/>
        </a:p>
      </dgm:t>
    </dgm:pt>
    <dgm:pt modelId="{ADF438C7-E92A-4AD7-8E5A-FEEEC5BD1ECA}">
      <dgm:prSet/>
      <dgm:spPr/>
      <dgm:t>
        <a:bodyPr/>
        <a:lstStyle/>
        <a:p>
          <a:r>
            <a:rPr lang="es-ES"/>
            <a:t>Muchos otros personajes: Curro, don Eusebio, Juan el Pirulete, "las mediomujeres" (Marisol y Sonsoles), Michelín, Paquito, Isabel Mariamandil...</a:t>
          </a:r>
          <a:endParaRPr lang="en-US"/>
        </a:p>
      </dgm:t>
    </dgm:pt>
    <dgm:pt modelId="{82F71584-251F-49C7-A506-20628324FD76}" type="parTrans" cxnId="{F943D53D-6C25-47F0-BD84-45971CC3C5FE}">
      <dgm:prSet/>
      <dgm:spPr/>
      <dgm:t>
        <a:bodyPr/>
        <a:lstStyle/>
        <a:p>
          <a:endParaRPr lang="en-US"/>
        </a:p>
      </dgm:t>
    </dgm:pt>
    <dgm:pt modelId="{F2DB85F7-B025-4235-8F81-5677A85F40CA}" type="sibTrans" cxnId="{F943D53D-6C25-47F0-BD84-45971CC3C5FE}">
      <dgm:prSet/>
      <dgm:spPr/>
      <dgm:t>
        <a:bodyPr/>
        <a:lstStyle/>
        <a:p>
          <a:endParaRPr lang="en-US"/>
        </a:p>
      </dgm:t>
    </dgm:pt>
    <dgm:pt modelId="{304BD0AD-B209-4AF0-BB77-B83F359463FD}" type="pres">
      <dgm:prSet presAssocID="{10D9055F-24A1-4651-A9AF-71DB749C4C90}" presName="vert0" presStyleCnt="0">
        <dgm:presLayoutVars>
          <dgm:dir/>
          <dgm:animOne val="branch"/>
          <dgm:animLvl val="lvl"/>
        </dgm:presLayoutVars>
      </dgm:prSet>
      <dgm:spPr/>
    </dgm:pt>
    <dgm:pt modelId="{99A32708-8D40-4D33-8F95-622B171837C5}" type="pres">
      <dgm:prSet presAssocID="{9ACCF689-14BB-4F98-B17B-510A94DC5A88}" presName="thickLine" presStyleLbl="alignNode1" presStyleIdx="0" presStyleCnt="8"/>
      <dgm:spPr/>
    </dgm:pt>
    <dgm:pt modelId="{6F2ACF83-0C07-46E1-BBF6-A2FB87F69C64}" type="pres">
      <dgm:prSet presAssocID="{9ACCF689-14BB-4F98-B17B-510A94DC5A88}" presName="horz1" presStyleCnt="0"/>
      <dgm:spPr/>
    </dgm:pt>
    <dgm:pt modelId="{02AF3FE8-DD89-49A4-B06D-502FA8CC5775}" type="pres">
      <dgm:prSet presAssocID="{9ACCF689-14BB-4F98-B17B-510A94DC5A88}" presName="tx1" presStyleLbl="revTx" presStyleIdx="0" presStyleCnt="8"/>
      <dgm:spPr/>
    </dgm:pt>
    <dgm:pt modelId="{34AAA372-5C90-43B8-81B5-D37A21017AFB}" type="pres">
      <dgm:prSet presAssocID="{9ACCF689-14BB-4F98-B17B-510A94DC5A88}" presName="vert1" presStyleCnt="0"/>
      <dgm:spPr/>
    </dgm:pt>
    <dgm:pt modelId="{65DF6DD7-44F5-4AF2-BFFB-F54F8B692698}" type="pres">
      <dgm:prSet presAssocID="{1640F6FC-99E5-4ECB-83DE-75D1017AECAE}" presName="thickLine" presStyleLbl="alignNode1" presStyleIdx="1" presStyleCnt="8"/>
      <dgm:spPr/>
    </dgm:pt>
    <dgm:pt modelId="{A8E04FA3-B1DD-4241-A1C5-AF34DE844471}" type="pres">
      <dgm:prSet presAssocID="{1640F6FC-99E5-4ECB-83DE-75D1017AECAE}" presName="horz1" presStyleCnt="0"/>
      <dgm:spPr/>
    </dgm:pt>
    <dgm:pt modelId="{53CEF867-9D3A-4EC4-9065-B6783397DB7C}" type="pres">
      <dgm:prSet presAssocID="{1640F6FC-99E5-4ECB-83DE-75D1017AECAE}" presName="tx1" presStyleLbl="revTx" presStyleIdx="1" presStyleCnt="8"/>
      <dgm:spPr/>
    </dgm:pt>
    <dgm:pt modelId="{08F99134-4FE6-4D99-B3D0-ED9980202F75}" type="pres">
      <dgm:prSet presAssocID="{1640F6FC-99E5-4ECB-83DE-75D1017AECAE}" presName="vert1" presStyleCnt="0"/>
      <dgm:spPr/>
    </dgm:pt>
    <dgm:pt modelId="{3972D4E9-5EA6-4EFD-9BCC-77F4532C1C29}" type="pres">
      <dgm:prSet presAssocID="{A6EC22B4-A0BE-4250-A617-242925A771CF}" presName="thickLine" presStyleLbl="alignNode1" presStyleIdx="2" presStyleCnt="8"/>
      <dgm:spPr/>
    </dgm:pt>
    <dgm:pt modelId="{A5858681-AA7B-4E4F-96A1-32CF44D768FA}" type="pres">
      <dgm:prSet presAssocID="{A6EC22B4-A0BE-4250-A617-242925A771CF}" presName="horz1" presStyleCnt="0"/>
      <dgm:spPr/>
    </dgm:pt>
    <dgm:pt modelId="{958EEBBA-09B7-48D8-B5EF-7889094F0B00}" type="pres">
      <dgm:prSet presAssocID="{A6EC22B4-A0BE-4250-A617-242925A771CF}" presName="tx1" presStyleLbl="revTx" presStyleIdx="2" presStyleCnt="8"/>
      <dgm:spPr/>
    </dgm:pt>
    <dgm:pt modelId="{6FB21257-8F7B-4F8A-99A9-382BCC7369C4}" type="pres">
      <dgm:prSet presAssocID="{A6EC22B4-A0BE-4250-A617-242925A771CF}" presName="vert1" presStyleCnt="0"/>
      <dgm:spPr/>
    </dgm:pt>
    <dgm:pt modelId="{BB2B52B7-B9CD-436C-93D4-0500295FF618}" type="pres">
      <dgm:prSet presAssocID="{FEC1FE9A-6184-4CC3-B939-553312B68CE7}" presName="thickLine" presStyleLbl="alignNode1" presStyleIdx="3" presStyleCnt="8"/>
      <dgm:spPr/>
    </dgm:pt>
    <dgm:pt modelId="{BD51A61A-A7AB-4CA5-9DA3-B603FA51C485}" type="pres">
      <dgm:prSet presAssocID="{FEC1FE9A-6184-4CC3-B939-553312B68CE7}" presName="horz1" presStyleCnt="0"/>
      <dgm:spPr/>
    </dgm:pt>
    <dgm:pt modelId="{609585B8-7424-4519-A5B4-3ACF651CAF2E}" type="pres">
      <dgm:prSet presAssocID="{FEC1FE9A-6184-4CC3-B939-553312B68CE7}" presName="tx1" presStyleLbl="revTx" presStyleIdx="3" presStyleCnt="8"/>
      <dgm:spPr/>
    </dgm:pt>
    <dgm:pt modelId="{D6758432-092A-45DE-BA30-7DD0C311A37A}" type="pres">
      <dgm:prSet presAssocID="{FEC1FE9A-6184-4CC3-B939-553312B68CE7}" presName="vert1" presStyleCnt="0"/>
      <dgm:spPr/>
    </dgm:pt>
    <dgm:pt modelId="{EB4953CE-2478-4150-BCBE-C555AB915D7A}" type="pres">
      <dgm:prSet presAssocID="{A6925AC6-E563-4173-934A-F821A9E169B6}" presName="thickLine" presStyleLbl="alignNode1" presStyleIdx="4" presStyleCnt="8"/>
      <dgm:spPr/>
    </dgm:pt>
    <dgm:pt modelId="{26699D5D-4ECF-4CA7-BD04-F451F7943F65}" type="pres">
      <dgm:prSet presAssocID="{A6925AC6-E563-4173-934A-F821A9E169B6}" presName="horz1" presStyleCnt="0"/>
      <dgm:spPr/>
    </dgm:pt>
    <dgm:pt modelId="{3BD355B4-2958-4D8D-87E8-CAA1A7CA68F7}" type="pres">
      <dgm:prSet presAssocID="{A6925AC6-E563-4173-934A-F821A9E169B6}" presName="tx1" presStyleLbl="revTx" presStyleIdx="4" presStyleCnt="8"/>
      <dgm:spPr/>
    </dgm:pt>
    <dgm:pt modelId="{7C010792-D29F-44BC-B026-7507FFD8D293}" type="pres">
      <dgm:prSet presAssocID="{A6925AC6-E563-4173-934A-F821A9E169B6}" presName="vert1" presStyleCnt="0"/>
      <dgm:spPr/>
    </dgm:pt>
    <dgm:pt modelId="{0F139E5D-E8AA-45B9-A964-DFEE20B46BFE}" type="pres">
      <dgm:prSet presAssocID="{C6F8CB56-DFE7-416F-AE16-65BF177A97B7}" presName="thickLine" presStyleLbl="alignNode1" presStyleIdx="5" presStyleCnt="8"/>
      <dgm:spPr/>
    </dgm:pt>
    <dgm:pt modelId="{81E7EF6B-B6EF-4640-A6D6-04D7A595AFB0}" type="pres">
      <dgm:prSet presAssocID="{C6F8CB56-DFE7-416F-AE16-65BF177A97B7}" presName="horz1" presStyleCnt="0"/>
      <dgm:spPr/>
    </dgm:pt>
    <dgm:pt modelId="{9665B824-1311-409E-A246-649457F77079}" type="pres">
      <dgm:prSet presAssocID="{C6F8CB56-DFE7-416F-AE16-65BF177A97B7}" presName="tx1" presStyleLbl="revTx" presStyleIdx="5" presStyleCnt="8"/>
      <dgm:spPr/>
    </dgm:pt>
    <dgm:pt modelId="{8E6B2579-4260-4ACF-A82A-42BF6E5BAFEC}" type="pres">
      <dgm:prSet presAssocID="{C6F8CB56-DFE7-416F-AE16-65BF177A97B7}" presName="vert1" presStyleCnt="0"/>
      <dgm:spPr/>
    </dgm:pt>
    <dgm:pt modelId="{2FF10881-AF8E-4F9E-9AA8-38DEBD44D9BD}" type="pres">
      <dgm:prSet presAssocID="{1B595DB1-D26E-4821-9C17-3BFA6FF031A2}" presName="thickLine" presStyleLbl="alignNode1" presStyleIdx="6" presStyleCnt="8"/>
      <dgm:spPr/>
    </dgm:pt>
    <dgm:pt modelId="{3097B442-05B6-4A8D-95ED-615318CEB8A3}" type="pres">
      <dgm:prSet presAssocID="{1B595DB1-D26E-4821-9C17-3BFA6FF031A2}" presName="horz1" presStyleCnt="0"/>
      <dgm:spPr/>
    </dgm:pt>
    <dgm:pt modelId="{B032E3F9-17DC-4D8A-9A31-721A06C9D029}" type="pres">
      <dgm:prSet presAssocID="{1B595DB1-D26E-4821-9C17-3BFA6FF031A2}" presName="tx1" presStyleLbl="revTx" presStyleIdx="6" presStyleCnt="8"/>
      <dgm:spPr/>
    </dgm:pt>
    <dgm:pt modelId="{C33C4066-E085-450B-84C1-4051F08817D2}" type="pres">
      <dgm:prSet presAssocID="{1B595DB1-D26E-4821-9C17-3BFA6FF031A2}" presName="vert1" presStyleCnt="0"/>
      <dgm:spPr/>
    </dgm:pt>
    <dgm:pt modelId="{8D6C40E8-A6B7-41E7-BCB1-4E4609348B08}" type="pres">
      <dgm:prSet presAssocID="{ADF438C7-E92A-4AD7-8E5A-FEEEC5BD1ECA}" presName="thickLine" presStyleLbl="alignNode1" presStyleIdx="7" presStyleCnt="8"/>
      <dgm:spPr/>
    </dgm:pt>
    <dgm:pt modelId="{90F16D77-0194-44F0-8F2F-F712A54B6D17}" type="pres">
      <dgm:prSet presAssocID="{ADF438C7-E92A-4AD7-8E5A-FEEEC5BD1ECA}" presName="horz1" presStyleCnt="0"/>
      <dgm:spPr/>
    </dgm:pt>
    <dgm:pt modelId="{000A7709-A2F7-454A-AECC-2D7E1EA31225}" type="pres">
      <dgm:prSet presAssocID="{ADF438C7-E92A-4AD7-8E5A-FEEEC5BD1ECA}" presName="tx1" presStyleLbl="revTx" presStyleIdx="7" presStyleCnt="8"/>
      <dgm:spPr/>
    </dgm:pt>
    <dgm:pt modelId="{9DCA1491-48EF-434E-AEFA-64CB2C87CEAD}" type="pres">
      <dgm:prSet presAssocID="{ADF438C7-E92A-4AD7-8E5A-FEEEC5BD1ECA}" presName="vert1" presStyleCnt="0"/>
      <dgm:spPr/>
    </dgm:pt>
  </dgm:ptLst>
  <dgm:cxnLst>
    <dgm:cxn modelId="{EA682920-4BFF-4D6E-A259-9F3C1FD03A07}" srcId="{10D9055F-24A1-4651-A9AF-71DB749C4C90}" destId="{1640F6FC-99E5-4ECB-83DE-75D1017AECAE}" srcOrd="1" destOrd="0" parTransId="{0F20783E-5165-442E-8B9D-AC732B6B0213}" sibTransId="{B2370BEA-946B-4993-8351-08AF6A73A5B2}"/>
    <dgm:cxn modelId="{22D4B123-36C6-48CF-9E0A-BAF669CDAA0B}" type="presOf" srcId="{A6EC22B4-A0BE-4250-A617-242925A771CF}" destId="{958EEBBA-09B7-48D8-B5EF-7889094F0B00}" srcOrd="0" destOrd="0" presId="urn:microsoft.com/office/officeart/2008/layout/LinedList"/>
    <dgm:cxn modelId="{99723224-DE91-48D7-A3A7-87787E5348E9}" type="presOf" srcId="{C6F8CB56-DFE7-416F-AE16-65BF177A97B7}" destId="{9665B824-1311-409E-A246-649457F77079}" srcOrd="0" destOrd="0" presId="urn:microsoft.com/office/officeart/2008/layout/LinedList"/>
    <dgm:cxn modelId="{4A67532A-263A-478F-B5DC-BE9B59764067}" srcId="{10D9055F-24A1-4651-A9AF-71DB749C4C90}" destId="{9ACCF689-14BB-4F98-B17B-510A94DC5A88}" srcOrd="0" destOrd="0" parTransId="{F2D9FF6B-795B-42FC-83CD-0AAF20118B1F}" sibTransId="{B831BB92-6519-4474-B3EB-21B3BA699ABB}"/>
    <dgm:cxn modelId="{432FDD3A-26AC-4A0C-A5C7-0148390156CF}" srcId="{10D9055F-24A1-4651-A9AF-71DB749C4C90}" destId="{FEC1FE9A-6184-4CC3-B939-553312B68CE7}" srcOrd="3" destOrd="0" parTransId="{8D689737-5191-42A3-A824-42E36CFACE20}" sibTransId="{4D695657-8BCB-4DCE-84AE-9772977368CE}"/>
    <dgm:cxn modelId="{5552623B-D0F9-48CD-9791-8963D032228A}" type="presOf" srcId="{9ACCF689-14BB-4F98-B17B-510A94DC5A88}" destId="{02AF3FE8-DD89-49A4-B06D-502FA8CC5775}" srcOrd="0" destOrd="0" presId="urn:microsoft.com/office/officeart/2008/layout/LinedList"/>
    <dgm:cxn modelId="{F943D53D-6C25-47F0-BD84-45971CC3C5FE}" srcId="{10D9055F-24A1-4651-A9AF-71DB749C4C90}" destId="{ADF438C7-E92A-4AD7-8E5A-FEEEC5BD1ECA}" srcOrd="7" destOrd="0" parTransId="{82F71584-251F-49C7-A506-20628324FD76}" sibTransId="{F2DB85F7-B025-4235-8F81-5677A85F40CA}"/>
    <dgm:cxn modelId="{3F1C4A47-C1A3-4F31-B7C9-CB5B3F0203B7}" type="presOf" srcId="{A6925AC6-E563-4173-934A-F821A9E169B6}" destId="{3BD355B4-2958-4D8D-87E8-CAA1A7CA68F7}" srcOrd="0" destOrd="0" presId="urn:microsoft.com/office/officeart/2008/layout/LinedList"/>
    <dgm:cxn modelId="{0AE59D6C-58D2-4D7B-9614-E1F326303332}" srcId="{10D9055F-24A1-4651-A9AF-71DB749C4C90}" destId="{A6925AC6-E563-4173-934A-F821A9E169B6}" srcOrd="4" destOrd="0" parTransId="{E6AB158E-CFAC-4F7D-859E-2106A39047BF}" sibTransId="{900561D3-65D7-4D2F-B34E-879C450F104F}"/>
    <dgm:cxn modelId="{8D894484-6C12-430F-989D-C2E522E950B5}" type="presOf" srcId="{ADF438C7-E92A-4AD7-8E5A-FEEEC5BD1ECA}" destId="{000A7709-A2F7-454A-AECC-2D7E1EA31225}" srcOrd="0" destOrd="0" presId="urn:microsoft.com/office/officeart/2008/layout/LinedList"/>
    <dgm:cxn modelId="{21CE6E96-F097-4B71-9C61-3D06173B457D}" type="presOf" srcId="{FEC1FE9A-6184-4CC3-B939-553312B68CE7}" destId="{609585B8-7424-4519-A5B4-3ACF651CAF2E}" srcOrd="0" destOrd="0" presId="urn:microsoft.com/office/officeart/2008/layout/LinedList"/>
    <dgm:cxn modelId="{A52640AD-DE30-4EDB-B167-089EB6AD39BB}" type="presOf" srcId="{10D9055F-24A1-4651-A9AF-71DB749C4C90}" destId="{304BD0AD-B209-4AF0-BB77-B83F359463FD}" srcOrd="0" destOrd="0" presId="urn:microsoft.com/office/officeart/2008/layout/LinedList"/>
    <dgm:cxn modelId="{27C0B6BA-2F62-4ABC-AB49-CF039327F00E}" type="presOf" srcId="{1640F6FC-99E5-4ECB-83DE-75D1017AECAE}" destId="{53CEF867-9D3A-4EC4-9065-B6783397DB7C}" srcOrd="0" destOrd="0" presId="urn:microsoft.com/office/officeart/2008/layout/LinedList"/>
    <dgm:cxn modelId="{B0312EC7-22AF-49BB-AC30-39D35193CA92}" srcId="{10D9055F-24A1-4651-A9AF-71DB749C4C90}" destId="{A6EC22B4-A0BE-4250-A617-242925A771CF}" srcOrd="2" destOrd="0" parTransId="{32E7D236-926B-4970-B2C4-538CD8B43D05}" sibTransId="{11821334-49CB-4BE1-A177-8FD96D6CFF57}"/>
    <dgm:cxn modelId="{965CDAEA-F9B7-4276-B367-5DE4EE3844B9}" srcId="{10D9055F-24A1-4651-A9AF-71DB749C4C90}" destId="{C6F8CB56-DFE7-416F-AE16-65BF177A97B7}" srcOrd="5" destOrd="0" parTransId="{4FE383F4-058F-48C1-8A78-40F04F1E4495}" sibTransId="{06EEEE96-A00C-4C98-B334-307D084ACFF0}"/>
    <dgm:cxn modelId="{BBC6B5EB-FCBE-4794-9BF7-CAF39567F0EC}" type="presOf" srcId="{1B595DB1-D26E-4821-9C17-3BFA6FF031A2}" destId="{B032E3F9-17DC-4D8A-9A31-721A06C9D029}" srcOrd="0" destOrd="0" presId="urn:microsoft.com/office/officeart/2008/layout/LinedList"/>
    <dgm:cxn modelId="{3F2B35F2-4CD0-466B-ABF8-B694FF1752ED}" srcId="{10D9055F-24A1-4651-A9AF-71DB749C4C90}" destId="{1B595DB1-D26E-4821-9C17-3BFA6FF031A2}" srcOrd="6" destOrd="0" parTransId="{5146FC1F-EA61-4FA5-8EB0-BCBC6337F94A}" sibTransId="{8E073CA5-BEDE-44F0-9F41-D2F8EC838DB0}"/>
    <dgm:cxn modelId="{E7004A85-6A2D-4B57-AA71-6F0B9B9E92D7}" type="presParOf" srcId="{304BD0AD-B209-4AF0-BB77-B83F359463FD}" destId="{99A32708-8D40-4D33-8F95-622B171837C5}" srcOrd="0" destOrd="0" presId="urn:microsoft.com/office/officeart/2008/layout/LinedList"/>
    <dgm:cxn modelId="{ECDC0F74-0396-4817-9FAF-7B9C523B7D83}" type="presParOf" srcId="{304BD0AD-B209-4AF0-BB77-B83F359463FD}" destId="{6F2ACF83-0C07-46E1-BBF6-A2FB87F69C64}" srcOrd="1" destOrd="0" presId="urn:microsoft.com/office/officeart/2008/layout/LinedList"/>
    <dgm:cxn modelId="{63971A7C-9A04-47ED-8FC6-71E9C1CE6F74}" type="presParOf" srcId="{6F2ACF83-0C07-46E1-BBF6-A2FB87F69C64}" destId="{02AF3FE8-DD89-49A4-B06D-502FA8CC5775}" srcOrd="0" destOrd="0" presId="urn:microsoft.com/office/officeart/2008/layout/LinedList"/>
    <dgm:cxn modelId="{EFFE9BD2-C066-44CD-8DBE-1CE7059D33C1}" type="presParOf" srcId="{6F2ACF83-0C07-46E1-BBF6-A2FB87F69C64}" destId="{34AAA372-5C90-43B8-81B5-D37A21017AFB}" srcOrd="1" destOrd="0" presId="urn:microsoft.com/office/officeart/2008/layout/LinedList"/>
    <dgm:cxn modelId="{04EA83F5-1DBD-46BD-BBBD-08CC88A560F5}" type="presParOf" srcId="{304BD0AD-B209-4AF0-BB77-B83F359463FD}" destId="{65DF6DD7-44F5-4AF2-BFFB-F54F8B692698}" srcOrd="2" destOrd="0" presId="urn:microsoft.com/office/officeart/2008/layout/LinedList"/>
    <dgm:cxn modelId="{BDBA794C-8F15-4D01-AA67-833BD660B180}" type="presParOf" srcId="{304BD0AD-B209-4AF0-BB77-B83F359463FD}" destId="{A8E04FA3-B1DD-4241-A1C5-AF34DE844471}" srcOrd="3" destOrd="0" presId="urn:microsoft.com/office/officeart/2008/layout/LinedList"/>
    <dgm:cxn modelId="{C155BEB3-42A7-4A71-A073-F5FD56287EA3}" type="presParOf" srcId="{A8E04FA3-B1DD-4241-A1C5-AF34DE844471}" destId="{53CEF867-9D3A-4EC4-9065-B6783397DB7C}" srcOrd="0" destOrd="0" presId="urn:microsoft.com/office/officeart/2008/layout/LinedList"/>
    <dgm:cxn modelId="{A427601C-18EE-4FE8-A37F-BAA1C3F67178}" type="presParOf" srcId="{A8E04FA3-B1DD-4241-A1C5-AF34DE844471}" destId="{08F99134-4FE6-4D99-B3D0-ED9980202F75}" srcOrd="1" destOrd="0" presId="urn:microsoft.com/office/officeart/2008/layout/LinedList"/>
    <dgm:cxn modelId="{FB4CD0DF-7582-471D-8663-893358D1EC03}" type="presParOf" srcId="{304BD0AD-B209-4AF0-BB77-B83F359463FD}" destId="{3972D4E9-5EA6-4EFD-9BCC-77F4532C1C29}" srcOrd="4" destOrd="0" presId="urn:microsoft.com/office/officeart/2008/layout/LinedList"/>
    <dgm:cxn modelId="{C90FA754-BE82-4E35-B15B-5C6EF61919ED}" type="presParOf" srcId="{304BD0AD-B209-4AF0-BB77-B83F359463FD}" destId="{A5858681-AA7B-4E4F-96A1-32CF44D768FA}" srcOrd="5" destOrd="0" presId="urn:microsoft.com/office/officeart/2008/layout/LinedList"/>
    <dgm:cxn modelId="{BA2D9CA7-8AF4-4E08-A8B2-830EEC65199B}" type="presParOf" srcId="{A5858681-AA7B-4E4F-96A1-32CF44D768FA}" destId="{958EEBBA-09B7-48D8-B5EF-7889094F0B00}" srcOrd="0" destOrd="0" presId="urn:microsoft.com/office/officeart/2008/layout/LinedList"/>
    <dgm:cxn modelId="{82C3F4CA-6AB7-4387-92B5-0DE46FEEE0E1}" type="presParOf" srcId="{A5858681-AA7B-4E4F-96A1-32CF44D768FA}" destId="{6FB21257-8F7B-4F8A-99A9-382BCC7369C4}" srcOrd="1" destOrd="0" presId="urn:microsoft.com/office/officeart/2008/layout/LinedList"/>
    <dgm:cxn modelId="{987F3D70-3AF3-4F65-B2E2-DB4F022458F5}" type="presParOf" srcId="{304BD0AD-B209-4AF0-BB77-B83F359463FD}" destId="{BB2B52B7-B9CD-436C-93D4-0500295FF618}" srcOrd="6" destOrd="0" presId="urn:microsoft.com/office/officeart/2008/layout/LinedList"/>
    <dgm:cxn modelId="{D2BA98DB-AF07-458F-90D5-E7513AB02E8B}" type="presParOf" srcId="{304BD0AD-B209-4AF0-BB77-B83F359463FD}" destId="{BD51A61A-A7AB-4CA5-9DA3-B603FA51C485}" srcOrd="7" destOrd="0" presId="urn:microsoft.com/office/officeart/2008/layout/LinedList"/>
    <dgm:cxn modelId="{2B164D11-CD69-47EF-BA78-BDC94F591556}" type="presParOf" srcId="{BD51A61A-A7AB-4CA5-9DA3-B603FA51C485}" destId="{609585B8-7424-4519-A5B4-3ACF651CAF2E}" srcOrd="0" destOrd="0" presId="urn:microsoft.com/office/officeart/2008/layout/LinedList"/>
    <dgm:cxn modelId="{E8123876-6C39-4142-8FB6-FD942106DA64}" type="presParOf" srcId="{BD51A61A-A7AB-4CA5-9DA3-B603FA51C485}" destId="{D6758432-092A-45DE-BA30-7DD0C311A37A}" srcOrd="1" destOrd="0" presId="urn:microsoft.com/office/officeart/2008/layout/LinedList"/>
    <dgm:cxn modelId="{DC1513DF-749B-48BE-8893-17140BBD838F}" type="presParOf" srcId="{304BD0AD-B209-4AF0-BB77-B83F359463FD}" destId="{EB4953CE-2478-4150-BCBE-C555AB915D7A}" srcOrd="8" destOrd="0" presId="urn:microsoft.com/office/officeart/2008/layout/LinedList"/>
    <dgm:cxn modelId="{AFFE280F-9CFE-453D-BEF1-48A06E956E1F}" type="presParOf" srcId="{304BD0AD-B209-4AF0-BB77-B83F359463FD}" destId="{26699D5D-4ECF-4CA7-BD04-F451F7943F65}" srcOrd="9" destOrd="0" presId="urn:microsoft.com/office/officeart/2008/layout/LinedList"/>
    <dgm:cxn modelId="{43B54E96-AD22-45A7-BDA9-0615847F67E2}" type="presParOf" srcId="{26699D5D-4ECF-4CA7-BD04-F451F7943F65}" destId="{3BD355B4-2958-4D8D-87E8-CAA1A7CA68F7}" srcOrd="0" destOrd="0" presId="urn:microsoft.com/office/officeart/2008/layout/LinedList"/>
    <dgm:cxn modelId="{7DF49017-514C-4898-BA6A-97F1EEC11EF1}" type="presParOf" srcId="{26699D5D-4ECF-4CA7-BD04-F451F7943F65}" destId="{7C010792-D29F-44BC-B026-7507FFD8D293}" srcOrd="1" destOrd="0" presId="urn:microsoft.com/office/officeart/2008/layout/LinedList"/>
    <dgm:cxn modelId="{7A3C1672-3DD6-46BE-A239-77AFFDD61D7B}" type="presParOf" srcId="{304BD0AD-B209-4AF0-BB77-B83F359463FD}" destId="{0F139E5D-E8AA-45B9-A964-DFEE20B46BFE}" srcOrd="10" destOrd="0" presId="urn:microsoft.com/office/officeart/2008/layout/LinedList"/>
    <dgm:cxn modelId="{8DC9E3E6-0FEC-424A-B024-952FA403F3A3}" type="presParOf" srcId="{304BD0AD-B209-4AF0-BB77-B83F359463FD}" destId="{81E7EF6B-B6EF-4640-A6D6-04D7A595AFB0}" srcOrd="11" destOrd="0" presId="urn:microsoft.com/office/officeart/2008/layout/LinedList"/>
    <dgm:cxn modelId="{BA9767F2-EBAE-46E5-8B63-DAF8A2C3AAF8}" type="presParOf" srcId="{81E7EF6B-B6EF-4640-A6D6-04D7A595AFB0}" destId="{9665B824-1311-409E-A246-649457F77079}" srcOrd="0" destOrd="0" presId="urn:microsoft.com/office/officeart/2008/layout/LinedList"/>
    <dgm:cxn modelId="{70D67596-6256-42D8-A434-D2228045935D}" type="presParOf" srcId="{81E7EF6B-B6EF-4640-A6D6-04D7A595AFB0}" destId="{8E6B2579-4260-4ACF-A82A-42BF6E5BAFEC}" srcOrd="1" destOrd="0" presId="urn:microsoft.com/office/officeart/2008/layout/LinedList"/>
    <dgm:cxn modelId="{19597211-711C-49B9-B61A-9AD3FA024FF0}" type="presParOf" srcId="{304BD0AD-B209-4AF0-BB77-B83F359463FD}" destId="{2FF10881-AF8E-4F9E-9AA8-38DEBD44D9BD}" srcOrd="12" destOrd="0" presId="urn:microsoft.com/office/officeart/2008/layout/LinedList"/>
    <dgm:cxn modelId="{2F6937C9-B681-4A56-A97D-4AE90B02145E}" type="presParOf" srcId="{304BD0AD-B209-4AF0-BB77-B83F359463FD}" destId="{3097B442-05B6-4A8D-95ED-615318CEB8A3}" srcOrd="13" destOrd="0" presId="urn:microsoft.com/office/officeart/2008/layout/LinedList"/>
    <dgm:cxn modelId="{FCE53661-2BD2-426B-A140-2B668E1914E1}" type="presParOf" srcId="{3097B442-05B6-4A8D-95ED-615318CEB8A3}" destId="{B032E3F9-17DC-4D8A-9A31-721A06C9D029}" srcOrd="0" destOrd="0" presId="urn:microsoft.com/office/officeart/2008/layout/LinedList"/>
    <dgm:cxn modelId="{2CB17897-5E5C-44EE-9B1C-EB21B3E3F6EA}" type="presParOf" srcId="{3097B442-05B6-4A8D-95ED-615318CEB8A3}" destId="{C33C4066-E085-450B-84C1-4051F08817D2}" srcOrd="1" destOrd="0" presId="urn:microsoft.com/office/officeart/2008/layout/LinedList"/>
    <dgm:cxn modelId="{8A6BA104-A3B1-4AD4-8EFE-7DFAA500A76D}" type="presParOf" srcId="{304BD0AD-B209-4AF0-BB77-B83F359463FD}" destId="{8D6C40E8-A6B7-41E7-BCB1-4E4609348B08}" srcOrd="14" destOrd="0" presId="urn:microsoft.com/office/officeart/2008/layout/LinedList"/>
    <dgm:cxn modelId="{3406E286-C083-402E-8A1C-8968768E5D57}" type="presParOf" srcId="{304BD0AD-B209-4AF0-BB77-B83F359463FD}" destId="{90F16D77-0194-44F0-8F2F-F712A54B6D17}" srcOrd="15" destOrd="0" presId="urn:microsoft.com/office/officeart/2008/layout/LinedList"/>
    <dgm:cxn modelId="{FBB65C01-1896-4598-A1DA-E69B9228D078}" type="presParOf" srcId="{90F16D77-0194-44F0-8F2F-F712A54B6D17}" destId="{000A7709-A2F7-454A-AECC-2D7E1EA31225}" srcOrd="0" destOrd="0" presId="urn:microsoft.com/office/officeart/2008/layout/LinedList"/>
    <dgm:cxn modelId="{FFB2E73B-4042-4230-9CBF-5BD39C9A99AF}" type="presParOf" srcId="{90F16D77-0194-44F0-8F2F-F712A54B6D17}" destId="{9DCA1491-48EF-434E-AEFA-64CB2C87CEAD}" srcOrd="1" destOrd="0" presId="urn:microsoft.com/office/officeart/2008/layout/Lin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EE94AFA7-3082-4ED5-BF28-286E48B17555}" type="doc">
      <dgm:prSet loTypeId="urn:microsoft.com/office/officeart/2005/8/layout/vList2" loCatId="list" qsTypeId="urn:microsoft.com/office/officeart/2005/8/quickstyle/simple1" qsCatId="simple" csTypeId="urn:microsoft.com/office/officeart/2005/8/colors/colorful5" csCatId="colorful" phldr="1"/>
      <dgm:spPr/>
      <dgm:t>
        <a:bodyPr/>
        <a:lstStyle/>
        <a:p>
          <a:endParaRPr lang="en-US"/>
        </a:p>
      </dgm:t>
    </dgm:pt>
    <dgm:pt modelId="{AA589DDC-7C80-4086-8EFD-F5800A7AB5B4}">
      <dgm:prSet/>
      <dgm:spPr/>
      <dgm:t>
        <a:bodyPr/>
        <a:lstStyle/>
        <a:p>
          <a:r>
            <a:rPr lang="es-ES" dirty="0"/>
            <a:t>Durante los tres años del terror (1947-1948-1949) la historia transcurre en Fuensanta de Martos (sierra sur de Jaén). </a:t>
          </a:r>
          <a:endParaRPr lang="en-US" dirty="0"/>
        </a:p>
      </dgm:t>
    </dgm:pt>
    <dgm:pt modelId="{A20E3809-E554-42FB-876E-DC7EE7686BF9}" type="parTrans" cxnId="{B2B7ADA6-2354-4DE7-98D3-D3FDEBCD181B}">
      <dgm:prSet/>
      <dgm:spPr/>
      <dgm:t>
        <a:bodyPr/>
        <a:lstStyle/>
        <a:p>
          <a:endParaRPr lang="en-US"/>
        </a:p>
      </dgm:t>
    </dgm:pt>
    <dgm:pt modelId="{652652EC-9E4D-47AC-8661-E1A4AFB45891}" type="sibTrans" cxnId="{B2B7ADA6-2354-4DE7-98D3-D3FDEBCD181B}">
      <dgm:prSet/>
      <dgm:spPr/>
      <dgm:t>
        <a:bodyPr/>
        <a:lstStyle/>
        <a:p>
          <a:endParaRPr lang="en-US"/>
        </a:p>
      </dgm:t>
    </dgm:pt>
    <dgm:pt modelId="{EB1FF2FA-C63E-48EF-A641-84340F71C77A}">
      <dgm:prSet/>
      <dgm:spPr/>
      <dgm:t>
        <a:bodyPr/>
        <a:lstStyle/>
        <a:p>
          <a:r>
            <a:rPr lang="es-ES"/>
            <a:t>El Nino adulto vive ya en la ciudad de Granada.</a:t>
          </a:r>
          <a:endParaRPr lang="en-US"/>
        </a:p>
      </dgm:t>
    </dgm:pt>
    <dgm:pt modelId="{92344CF7-FF3A-4913-843C-0E4A172426C5}" type="parTrans" cxnId="{2BC1E33D-B6E8-4CB0-AA7B-C26DD02BBCDF}">
      <dgm:prSet/>
      <dgm:spPr/>
      <dgm:t>
        <a:bodyPr/>
        <a:lstStyle/>
        <a:p>
          <a:endParaRPr lang="en-US"/>
        </a:p>
      </dgm:t>
    </dgm:pt>
    <dgm:pt modelId="{0371F713-5264-45D4-B936-1782E238F7FA}" type="sibTrans" cxnId="{2BC1E33D-B6E8-4CB0-AA7B-C26DD02BBCDF}">
      <dgm:prSet/>
      <dgm:spPr/>
      <dgm:t>
        <a:bodyPr/>
        <a:lstStyle/>
        <a:p>
          <a:endParaRPr lang="en-US"/>
        </a:p>
      </dgm:t>
    </dgm:pt>
    <dgm:pt modelId="{82503A40-87B6-4155-A31A-EF2533454FA2}">
      <dgm:prSet/>
      <dgm:spPr/>
      <dgm:t>
        <a:bodyPr/>
        <a:lstStyle/>
        <a:p>
          <a:r>
            <a:rPr lang="es-ES"/>
            <a:t>Pero debemos señalar los lugares que se convierten en símbolos en la novela:</a:t>
          </a:r>
          <a:endParaRPr lang="en-US"/>
        </a:p>
      </dgm:t>
    </dgm:pt>
    <dgm:pt modelId="{2308E546-1B24-4DA4-A0AE-2B5EC8F17F47}" type="parTrans" cxnId="{82F58822-DCBB-43BF-9C01-129DF1E9BCC7}">
      <dgm:prSet/>
      <dgm:spPr/>
      <dgm:t>
        <a:bodyPr/>
        <a:lstStyle/>
        <a:p>
          <a:endParaRPr lang="en-US"/>
        </a:p>
      </dgm:t>
    </dgm:pt>
    <dgm:pt modelId="{2548ACE1-AEAD-4CDF-A9CD-D015AB7BA96F}" type="sibTrans" cxnId="{82F58822-DCBB-43BF-9C01-129DF1E9BCC7}">
      <dgm:prSet/>
      <dgm:spPr/>
      <dgm:t>
        <a:bodyPr/>
        <a:lstStyle/>
        <a:p>
          <a:endParaRPr lang="en-US"/>
        </a:p>
      </dgm:t>
    </dgm:pt>
    <dgm:pt modelId="{AB993552-F1F3-4533-9064-1922C1BED15A}">
      <dgm:prSet/>
      <dgm:spPr/>
      <dgm:t>
        <a:bodyPr/>
        <a:lstStyle/>
        <a:p>
          <a:r>
            <a:rPr lang="es-ES" dirty="0"/>
            <a:t>El monte/el pueblo (donde se encuentra el cuartel).</a:t>
          </a:r>
          <a:endParaRPr lang="en-US" dirty="0"/>
        </a:p>
      </dgm:t>
    </dgm:pt>
    <dgm:pt modelId="{B3FF74AC-AF14-4AEA-A934-16021989058F}" type="parTrans" cxnId="{C5DA0827-1748-477A-A8B9-33E6B6A27D9B}">
      <dgm:prSet/>
      <dgm:spPr/>
      <dgm:t>
        <a:bodyPr/>
        <a:lstStyle/>
        <a:p>
          <a:endParaRPr lang="en-US"/>
        </a:p>
      </dgm:t>
    </dgm:pt>
    <dgm:pt modelId="{0F2BE3F5-6366-40A7-B8A7-DB9BE7B86C1A}" type="sibTrans" cxnId="{C5DA0827-1748-477A-A8B9-33E6B6A27D9B}">
      <dgm:prSet/>
      <dgm:spPr/>
      <dgm:t>
        <a:bodyPr/>
        <a:lstStyle/>
        <a:p>
          <a:endParaRPr lang="en-US"/>
        </a:p>
      </dgm:t>
    </dgm:pt>
    <dgm:pt modelId="{F859F1E4-CB8D-4081-8A17-26F2903102F5}">
      <dgm:prSet/>
      <dgm:spPr/>
      <dgm:t>
        <a:bodyPr/>
        <a:lstStyle/>
        <a:p>
          <a:r>
            <a:rPr lang="es-ES"/>
            <a:t>El molino de Pepe el Portugués (paraíso) y el cortijo de Las Rubias (lo misterioso, oculto, pero también el lugar de la libertad).</a:t>
          </a:r>
          <a:endParaRPr lang="en-US"/>
        </a:p>
      </dgm:t>
    </dgm:pt>
    <dgm:pt modelId="{FC86689B-4223-4297-972D-D39A08830E61}" type="parTrans" cxnId="{C7386207-ADB0-4FFD-B2B3-72F2EBA74137}">
      <dgm:prSet/>
      <dgm:spPr/>
      <dgm:t>
        <a:bodyPr/>
        <a:lstStyle/>
        <a:p>
          <a:endParaRPr lang="en-US"/>
        </a:p>
      </dgm:t>
    </dgm:pt>
    <dgm:pt modelId="{1F803973-DA72-49F4-9124-41A6A663CBFE}" type="sibTrans" cxnId="{C7386207-ADB0-4FFD-B2B3-72F2EBA74137}">
      <dgm:prSet/>
      <dgm:spPr/>
      <dgm:t>
        <a:bodyPr/>
        <a:lstStyle/>
        <a:p>
          <a:endParaRPr lang="en-US"/>
        </a:p>
      </dgm:t>
    </dgm:pt>
    <dgm:pt modelId="{BB582A73-9040-43E6-97A4-10DE9D07829F}" type="pres">
      <dgm:prSet presAssocID="{EE94AFA7-3082-4ED5-BF28-286E48B17555}" presName="linear" presStyleCnt="0">
        <dgm:presLayoutVars>
          <dgm:animLvl val="lvl"/>
          <dgm:resizeHandles val="exact"/>
        </dgm:presLayoutVars>
      </dgm:prSet>
      <dgm:spPr/>
    </dgm:pt>
    <dgm:pt modelId="{A962D919-045E-48AF-9D98-90D655849EBB}" type="pres">
      <dgm:prSet presAssocID="{AA589DDC-7C80-4086-8EFD-F5800A7AB5B4}" presName="parentText" presStyleLbl="node1" presStyleIdx="0" presStyleCnt="3">
        <dgm:presLayoutVars>
          <dgm:chMax val="0"/>
          <dgm:bulletEnabled val="1"/>
        </dgm:presLayoutVars>
      </dgm:prSet>
      <dgm:spPr/>
    </dgm:pt>
    <dgm:pt modelId="{AE36FBA8-44B9-4DA1-A59A-244353A6E4E3}" type="pres">
      <dgm:prSet presAssocID="{652652EC-9E4D-47AC-8661-E1A4AFB45891}" presName="spacer" presStyleCnt="0"/>
      <dgm:spPr/>
    </dgm:pt>
    <dgm:pt modelId="{BBD2A5B9-BD76-423A-AD0C-911D00E04258}" type="pres">
      <dgm:prSet presAssocID="{EB1FF2FA-C63E-48EF-A641-84340F71C77A}" presName="parentText" presStyleLbl="node1" presStyleIdx="1" presStyleCnt="3">
        <dgm:presLayoutVars>
          <dgm:chMax val="0"/>
          <dgm:bulletEnabled val="1"/>
        </dgm:presLayoutVars>
      </dgm:prSet>
      <dgm:spPr/>
    </dgm:pt>
    <dgm:pt modelId="{84A7A6E4-987A-40AA-B976-E000866568A5}" type="pres">
      <dgm:prSet presAssocID="{0371F713-5264-45D4-B936-1782E238F7FA}" presName="spacer" presStyleCnt="0"/>
      <dgm:spPr/>
    </dgm:pt>
    <dgm:pt modelId="{2853486F-EB7E-4822-9FF2-13B9AF9D2A7A}" type="pres">
      <dgm:prSet presAssocID="{82503A40-87B6-4155-A31A-EF2533454FA2}" presName="parentText" presStyleLbl="node1" presStyleIdx="2" presStyleCnt="3">
        <dgm:presLayoutVars>
          <dgm:chMax val="0"/>
          <dgm:bulletEnabled val="1"/>
        </dgm:presLayoutVars>
      </dgm:prSet>
      <dgm:spPr/>
    </dgm:pt>
    <dgm:pt modelId="{24B4354F-9BCB-4CC6-823F-72F4AADEC469}" type="pres">
      <dgm:prSet presAssocID="{82503A40-87B6-4155-A31A-EF2533454FA2}" presName="childText" presStyleLbl="revTx" presStyleIdx="0" presStyleCnt="1">
        <dgm:presLayoutVars>
          <dgm:bulletEnabled val="1"/>
        </dgm:presLayoutVars>
      </dgm:prSet>
      <dgm:spPr/>
    </dgm:pt>
  </dgm:ptLst>
  <dgm:cxnLst>
    <dgm:cxn modelId="{C7386207-ADB0-4FFD-B2B3-72F2EBA74137}" srcId="{82503A40-87B6-4155-A31A-EF2533454FA2}" destId="{F859F1E4-CB8D-4081-8A17-26F2903102F5}" srcOrd="1" destOrd="0" parTransId="{FC86689B-4223-4297-972D-D39A08830E61}" sibTransId="{1F803973-DA72-49F4-9124-41A6A663CBFE}"/>
    <dgm:cxn modelId="{42BF8718-1833-48EB-AB03-C7DDD1F370FB}" type="presOf" srcId="{AA589DDC-7C80-4086-8EFD-F5800A7AB5B4}" destId="{A962D919-045E-48AF-9D98-90D655849EBB}" srcOrd="0" destOrd="0" presId="urn:microsoft.com/office/officeart/2005/8/layout/vList2"/>
    <dgm:cxn modelId="{82F58822-DCBB-43BF-9C01-129DF1E9BCC7}" srcId="{EE94AFA7-3082-4ED5-BF28-286E48B17555}" destId="{82503A40-87B6-4155-A31A-EF2533454FA2}" srcOrd="2" destOrd="0" parTransId="{2308E546-1B24-4DA4-A0AE-2B5EC8F17F47}" sibTransId="{2548ACE1-AEAD-4CDF-A9CD-D015AB7BA96F}"/>
    <dgm:cxn modelId="{C5DA0827-1748-477A-A8B9-33E6B6A27D9B}" srcId="{82503A40-87B6-4155-A31A-EF2533454FA2}" destId="{AB993552-F1F3-4533-9064-1922C1BED15A}" srcOrd="0" destOrd="0" parTransId="{B3FF74AC-AF14-4AEA-A934-16021989058F}" sibTransId="{0F2BE3F5-6366-40A7-B8A7-DB9BE7B86C1A}"/>
    <dgm:cxn modelId="{421B122E-E9C6-49EC-837A-55ADFD0E445C}" type="presOf" srcId="{AB993552-F1F3-4533-9064-1922C1BED15A}" destId="{24B4354F-9BCB-4CC6-823F-72F4AADEC469}" srcOrd="0" destOrd="0" presId="urn:microsoft.com/office/officeart/2005/8/layout/vList2"/>
    <dgm:cxn modelId="{2BC1E33D-B6E8-4CB0-AA7B-C26DD02BBCDF}" srcId="{EE94AFA7-3082-4ED5-BF28-286E48B17555}" destId="{EB1FF2FA-C63E-48EF-A641-84340F71C77A}" srcOrd="1" destOrd="0" parTransId="{92344CF7-FF3A-4913-843C-0E4A172426C5}" sibTransId="{0371F713-5264-45D4-B936-1782E238F7FA}"/>
    <dgm:cxn modelId="{88890A5B-7D23-4743-A264-DC34D2B4956E}" type="presOf" srcId="{F859F1E4-CB8D-4081-8A17-26F2903102F5}" destId="{24B4354F-9BCB-4CC6-823F-72F4AADEC469}" srcOrd="0" destOrd="1" presId="urn:microsoft.com/office/officeart/2005/8/layout/vList2"/>
    <dgm:cxn modelId="{200BEC49-6055-4B1F-A4BA-6D2BB98E176F}" type="presOf" srcId="{EE94AFA7-3082-4ED5-BF28-286E48B17555}" destId="{BB582A73-9040-43E6-97A4-10DE9D07829F}" srcOrd="0" destOrd="0" presId="urn:microsoft.com/office/officeart/2005/8/layout/vList2"/>
    <dgm:cxn modelId="{8CA6E579-A3BC-4696-8757-198776E3FE7B}" type="presOf" srcId="{EB1FF2FA-C63E-48EF-A641-84340F71C77A}" destId="{BBD2A5B9-BD76-423A-AD0C-911D00E04258}" srcOrd="0" destOrd="0" presId="urn:microsoft.com/office/officeart/2005/8/layout/vList2"/>
    <dgm:cxn modelId="{B2B7ADA6-2354-4DE7-98D3-D3FDEBCD181B}" srcId="{EE94AFA7-3082-4ED5-BF28-286E48B17555}" destId="{AA589DDC-7C80-4086-8EFD-F5800A7AB5B4}" srcOrd="0" destOrd="0" parTransId="{A20E3809-E554-42FB-876E-DC7EE7686BF9}" sibTransId="{652652EC-9E4D-47AC-8661-E1A4AFB45891}"/>
    <dgm:cxn modelId="{4F6C43D8-30B9-4D51-8C93-D730769AAF4D}" type="presOf" srcId="{82503A40-87B6-4155-A31A-EF2533454FA2}" destId="{2853486F-EB7E-4822-9FF2-13B9AF9D2A7A}" srcOrd="0" destOrd="0" presId="urn:microsoft.com/office/officeart/2005/8/layout/vList2"/>
    <dgm:cxn modelId="{5F4A51AC-F133-4F46-9DC5-62C948E814DD}" type="presParOf" srcId="{BB582A73-9040-43E6-97A4-10DE9D07829F}" destId="{A962D919-045E-48AF-9D98-90D655849EBB}" srcOrd="0" destOrd="0" presId="urn:microsoft.com/office/officeart/2005/8/layout/vList2"/>
    <dgm:cxn modelId="{0AD12771-4312-430F-B33A-32357843E1F3}" type="presParOf" srcId="{BB582A73-9040-43E6-97A4-10DE9D07829F}" destId="{AE36FBA8-44B9-4DA1-A59A-244353A6E4E3}" srcOrd="1" destOrd="0" presId="urn:microsoft.com/office/officeart/2005/8/layout/vList2"/>
    <dgm:cxn modelId="{F907187C-81FF-4448-BE37-4207C435B4A2}" type="presParOf" srcId="{BB582A73-9040-43E6-97A4-10DE9D07829F}" destId="{BBD2A5B9-BD76-423A-AD0C-911D00E04258}" srcOrd="2" destOrd="0" presId="urn:microsoft.com/office/officeart/2005/8/layout/vList2"/>
    <dgm:cxn modelId="{363D92AB-883C-4207-88BF-B3BD168FF47B}" type="presParOf" srcId="{BB582A73-9040-43E6-97A4-10DE9D07829F}" destId="{84A7A6E4-987A-40AA-B976-E000866568A5}" srcOrd="3" destOrd="0" presId="urn:microsoft.com/office/officeart/2005/8/layout/vList2"/>
    <dgm:cxn modelId="{5710B1BE-2CAD-4B18-8063-25134333D3E6}" type="presParOf" srcId="{BB582A73-9040-43E6-97A4-10DE9D07829F}" destId="{2853486F-EB7E-4822-9FF2-13B9AF9D2A7A}" srcOrd="4" destOrd="0" presId="urn:microsoft.com/office/officeart/2005/8/layout/vList2"/>
    <dgm:cxn modelId="{FCAE6A54-9DB3-4F6A-AEFF-2B51D8DAD633}" type="presParOf" srcId="{BB582A73-9040-43E6-97A4-10DE9D07829F}" destId="{24B4354F-9BCB-4CC6-823F-72F4AADEC469}" srcOrd="5"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D37A17-B0B5-4CA2-88E1-EC03FDD75643}">
      <dsp:nvSpPr>
        <dsp:cNvPr id="0" name=""/>
        <dsp:cNvSpPr/>
      </dsp:nvSpPr>
      <dsp:spPr>
        <a:xfrm>
          <a:off x="0" y="120990"/>
          <a:ext cx="7104427" cy="1284659"/>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s-ES" sz="1800" kern="1200" dirty="0"/>
            <a:t>Autora: Almudena Grandes. Es una de las grandes escritoras de la literatura española actual. Otras obras importantes: </a:t>
          </a:r>
          <a:r>
            <a:rPr lang="es-ES" sz="1800" i="1" kern="1200" dirty="0"/>
            <a:t>Las edades de Lulú</a:t>
          </a:r>
          <a:r>
            <a:rPr lang="es-ES" sz="1800" kern="1200" dirty="0"/>
            <a:t> (1989); </a:t>
          </a:r>
          <a:r>
            <a:rPr lang="es-ES" sz="1800" i="1" kern="1200" dirty="0"/>
            <a:t>Malena es un nombre de tango </a:t>
          </a:r>
          <a:r>
            <a:rPr lang="es-ES" sz="1800" kern="1200" dirty="0"/>
            <a:t>(1994</a:t>
          </a:r>
          <a:r>
            <a:rPr lang="es-ES" sz="1800" kern="1200" dirty="0">
              <a:latin typeface="Calibri Light" panose="020F0302020204030204"/>
            </a:rPr>
            <a:t>); </a:t>
          </a:r>
          <a:r>
            <a:rPr lang="es-ES" sz="1800" b="1" i="1" kern="1200" dirty="0">
              <a:latin typeface="Calibri Light" panose="020F0302020204030204"/>
            </a:rPr>
            <a:t>El corazón helado </a:t>
          </a:r>
          <a:r>
            <a:rPr lang="es-ES" sz="1800" kern="1200" dirty="0">
              <a:latin typeface="Calibri Light" panose="020F0302020204030204"/>
            </a:rPr>
            <a:t>(2007).</a:t>
          </a:r>
          <a:endParaRPr lang="en-US" sz="1800" kern="1200" dirty="0"/>
        </a:p>
      </dsp:txBody>
      <dsp:txXfrm>
        <a:off x="62712" y="183702"/>
        <a:ext cx="6979003" cy="1159235"/>
      </dsp:txXfrm>
    </dsp:sp>
    <dsp:sp modelId="{53B5B8D4-8DBB-4BCB-8E19-2159ADD88DB4}">
      <dsp:nvSpPr>
        <dsp:cNvPr id="0" name=""/>
        <dsp:cNvSpPr/>
      </dsp:nvSpPr>
      <dsp:spPr>
        <a:xfrm>
          <a:off x="0" y="1457490"/>
          <a:ext cx="7104427" cy="1284659"/>
        </a:xfrm>
        <a:prstGeom prst="roundRect">
          <a:avLst/>
        </a:prstGeom>
        <a:solidFill>
          <a:schemeClr val="accent5">
            <a:hueOff val="-2252848"/>
            <a:satOff val="-5806"/>
            <a:lumOff val="-3922"/>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s-ES" sz="1800" i="1" kern="1200" dirty="0">
              <a:latin typeface="Calibri Light" panose="020F0302020204030204"/>
            </a:rPr>
            <a:t>El Lector de Julio Verne </a:t>
          </a:r>
          <a:r>
            <a:rPr lang="es-ES" sz="1800" kern="1200" dirty="0">
              <a:latin typeface="Calibri Light" panose="020F0302020204030204"/>
            </a:rPr>
            <a:t>se</a:t>
          </a:r>
          <a:r>
            <a:rPr lang="es-ES" sz="1800" kern="1200" dirty="0"/>
            <a:t> publica en 2012.</a:t>
          </a:r>
          <a:endParaRPr lang="en-US" sz="1800" kern="1200" dirty="0"/>
        </a:p>
      </dsp:txBody>
      <dsp:txXfrm>
        <a:off x="62712" y="1520202"/>
        <a:ext cx="6979003" cy="1159235"/>
      </dsp:txXfrm>
    </dsp:sp>
    <dsp:sp modelId="{EA956798-03EE-42F8-8008-A55CE1582631}">
      <dsp:nvSpPr>
        <dsp:cNvPr id="0" name=""/>
        <dsp:cNvSpPr/>
      </dsp:nvSpPr>
      <dsp:spPr>
        <a:xfrm>
          <a:off x="0" y="2793990"/>
          <a:ext cx="7104427" cy="1284659"/>
        </a:xfrm>
        <a:prstGeom prst="roundRect">
          <a:avLst/>
        </a:prstGeom>
        <a:solidFill>
          <a:schemeClr val="accent5">
            <a:hueOff val="-4505695"/>
            <a:satOff val="-11613"/>
            <a:lumOff val="-784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s-ES" sz="1800" kern="1200" dirty="0">
              <a:latin typeface="Calibri Light" panose="020F0302020204030204"/>
            </a:rPr>
            <a:t> </a:t>
          </a:r>
          <a:r>
            <a:rPr lang="es-ES" sz="1800" i="1" kern="1200" dirty="0">
              <a:latin typeface="Calibri Light" panose="020F0302020204030204"/>
            </a:rPr>
            <a:t>El lector de Julio Verne </a:t>
          </a:r>
          <a:r>
            <a:rPr lang="es-ES" sz="1800" kern="1200" dirty="0">
              <a:latin typeface="Calibri Light" panose="020F0302020204030204"/>
            </a:rPr>
            <a:t>forma</a:t>
          </a:r>
          <a:r>
            <a:rPr lang="es-ES" sz="1800" kern="1200" dirty="0"/>
            <a:t> parte de una serie de obras </a:t>
          </a:r>
          <a:r>
            <a:rPr lang="es-ES" sz="1800" kern="1200" dirty="0">
              <a:latin typeface="Calibri Light" panose="020F0302020204030204"/>
            </a:rPr>
            <a:t>conectadas entre sí denominadas </a:t>
          </a:r>
          <a:r>
            <a:rPr lang="es-ES" sz="1800" i="1" kern="1200" dirty="0">
              <a:latin typeface="Calibri Light" panose="020F0302020204030204"/>
            </a:rPr>
            <a:t>Episodios de una guerra interminable </a:t>
          </a:r>
          <a:r>
            <a:rPr lang="es-ES" sz="1800" kern="1200" dirty="0">
              <a:latin typeface="Calibri Light" panose="020F0302020204030204"/>
            </a:rPr>
            <a:t>(inspiración en los Episodios Nacionales de Benito Pérez Galdós). </a:t>
          </a:r>
          <a:endParaRPr lang="es-ES" sz="1800" kern="1200" dirty="0"/>
        </a:p>
      </dsp:txBody>
      <dsp:txXfrm>
        <a:off x="62712" y="2856702"/>
        <a:ext cx="6979003" cy="1159235"/>
      </dsp:txXfrm>
    </dsp:sp>
    <dsp:sp modelId="{02DD6B18-992A-47DB-AA9F-5BCB90079533}">
      <dsp:nvSpPr>
        <dsp:cNvPr id="0" name=""/>
        <dsp:cNvSpPr/>
      </dsp:nvSpPr>
      <dsp:spPr>
        <a:xfrm>
          <a:off x="0" y="4130490"/>
          <a:ext cx="7104427" cy="1284659"/>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68580" tIns="68580" rIns="68580" bIns="68580" numCol="1" spcCol="1270" anchor="ctr" anchorCtr="0">
          <a:noAutofit/>
        </a:bodyPr>
        <a:lstStyle/>
        <a:p>
          <a:pPr marL="0" lvl="0" indent="0" algn="l" defTabSz="800100" rtl="0">
            <a:lnSpc>
              <a:spcPct val="90000"/>
            </a:lnSpc>
            <a:spcBef>
              <a:spcPct val="0"/>
            </a:spcBef>
            <a:spcAft>
              <a:spcPct val="35000"/>
            </a:spcAft>
            <a:buNone/>
          </a:pPr>
          <a:r>
            <a:rPr lang="es-ES" sz="1800" kern="1200" dirty="0">
              <a:latin typeface="Calibri Light" panose="020F0302020204030204"/>
            </a:rPr>
            <a:t>Forman parte de esta serie otras novelas como </a:t>
          </a:r>
          <a:r>
            <a:rPr lang="es-ES" sz="1800" i="1" kern="1200" dirty="0">
              <a:latin typeface="Calibri Light" panose="020F0302020204030204"/>
            </a:rPr>
            <a:t>Inés y la alegría </a:t>
          </a:r>
          <a:r>
            <a:rPr lang="es-ES" sz="1800" kern="1200" dirty="0">
              <a:latin typeface="Calibri Light" panose="020F0302020204030204"/>
            </a:rPr>
            <a:t>o </a:t>
          </a:r>
          <a:r>
            <a:rPr lang="es-ES" sz="1800" i="1" kern="1200" dirty="0">
              <a:latin typeface="Calibri Light" panose="020F0302020204030204"/>
            </a:rPr>
            <a:t>La madre de Frankenstein.</a:t>
          </a:r>
        </a:p>
      </dsp:txBody>
      <dsp:txXfrm>
        <a:off x="62712" y="4193202"/>
        <a:ext cx="6979003" cy="11592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25CC698-74F0-4EE4-9D5C-856441345298}">
      <dsp:nvSpPr>
        <dsp:cNvPr id="0" name=""/>
        <dsp:cNvSpPr/>
      </dsp:nvSpPr>
      <dsp:spPr>
        <a:xfrm>
          <a:off x="6199201" y="2774820"/>
          <a:ext cx="91440" cy="516757"/>
        </a:xfrm>
        <a:custGeom>
          <a:avLst/>
          <a:gdLst/>
          <a:ahLst/>
          <a:cxnLst/>
          <a:rect l="0" t="0" r="0" b="0"/>
          <a:pathLst>
            <a:path>
              <a:moveTo>
                <a:pt x="45720" y="0"/>
              </a:moveTo>
              <a:lnTo>
                <a:pt x="45720" y="51675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D2083FA-2A5B-4519-8035-2926112266C5}">
      <dsp:nvSpPr>
        <dsp:cNvPr id="0" name=""/>
        <dsp:cNvSpPr/>
      </dsp:nvSpPr>
      <dsp:spPr>
        <a:xfrm>
          <a:off x="5159087" y="1129783"/>
          <a:ext cx="1085833" cy="516757"/>
        </a:xfrm>
        <a:custGeom>
          <a:avLst/>
          <a:gdLst/>
          <a:ahLst/>
          <a:cxnLst/>
          <a:rect l="0" t="0" r="0" b="0"/>
          <a:pathLst>
            <a:path>
              <a:moveTo>
                <a:pt x="0" y="0"/>
              </a:moveTo>
              <a:lnTo>
                <a:pt x="0" y="352155"/>
              </a:lnTo>
              <a:lnTo>
                <a:pt x="1085833" y="352155"/>
              </a:lnTo>
              <a:lnTo>
                <a:pt x="1085833" y="5167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09A8FBB-FD9B-4CF8-9043-4A50092345C3}">
      <dsp:nvSpPr>
        <dsp:cNvPr id="0" name=""/>
        <dsp:cNvSpPr/>
      </dsp:nvSpPr>
      <dsp:spPr>
        <a:xfrm>
          <a:off x="4027534" y="2774820"/>
          <a:ext cx="91440" cy="516757"/>
        </a:xfrm>
        <a:custGeom>
          <a:avLst/>
          <a:gdLst/>
          <a:ahLst/>
          <a:cxnLst/>
          <a:rect l="0" t="0" r="0" b="0"/>
          <a:pathLst>
            <a:path>
              <a:moveTo>
                <a:pt x="45720" y="0"/>
              </a:moveTo>
              <a:lnTo>
                <a:pt x="45720" y="516757"/>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6C69D7D2-F30E-40F0-BEF7-E533A6E1BD1B}">
      <dsp:nvSpPr>
        <dsp:cNvPr id="0" name=""/>
        <dsp:cNvSpPr/>
      </dsp:nvSpPr>
      <dsp:spPr>
        <a:xfrm>
          <a:off x="4073254" y="1129783"/>
          <a:ext cx="1085833" cy="516757"/>
        </a:xfrm>
        <a:custGeom>
          <a:avLst/>
          <a:gdLst/>
          <a:ahLst/>
          <a:cxnLst/>
          <a:rect l="0" t="0" r="0" b="0"/>
          <a:pathLst>
            <a:path>
              <a:moveTo>
                <a:pt x="1085833" y="0"/>
              </a:moveTo>
              <a:lnTo>
                <a:pt x="1085833" y="352155"/>
              </a:lnTo>
              <a:lnTo>
                <a:pt x="0" y="352155"/>
              </a:lnTo>
              <a:lnTo>
                <a:pt x="0" y="516757"/>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7EE9CA08-D71A-4917-AC27-0C2B10204027}">
      <dsp:nvSpPr>
        <dsp:cNvPr id="0" name=""/>
        <dsp:cNvSpPr/>
      </dsp:nvSpPr>
      <dsp:spPr>
        <a:xfrm>
          <a:off x="4270678" y="1503"/>
          <a:ext cx="1776818" cy="11282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8F4EAFD5-5603-443E-858D-FC8432037CB5}">
      <dsp:nvSpPr>
        <dsp:cNvPr id="0" name=""/>
        <dsp:cNvSpPr/>
      </dsp:nvSpPr>
      <dsp:spPr>
        <a:xfrm>
          <a:off x="4468103" y="189056"/>
          <a:ext cx="1776818" cy="11282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es-ES" sz="1400" kern="1200" dirty="0">
              <a:latin typeface="Calibri Light" panose="020F0302020204030204"/>
            </a:rPr>
            <a:t>BLOQUES</a:t>
          </a:r>
          <a:endParaRPr lang="es-ES" sz="1400" kern="1200" dirty="0"/>
        </a:p>
      </dsp:txBody>
      <dsp:txXfrm>
        <a:off x="4501149" y="222102"/>
        <a:ext cx="1710726" cy="1062187"/>
      </dsp:txXfrm>
    </dsp:sp>
    <dsp:sp modelId="{FC2EBC21-9D78-48F6-B40A-8BD28CC6916D}">
      <dsp:nvSpPr>
        <dsp:cNvPr id="0" name=""/>
        <dsp:cNvSpPr/>
      </dsp:nvSpPr>
      <dsp:spPr>
        <a:xfrm>
          <a:off x="3184845" y="1646541"/>
          <a:ext cx="1776818" cy="11282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836343C-6395-4D5C-A035-614B4F63C236}">
      <dsp:nvSpPr>
        <dsp:cNvPr id="0" name=""/>
        <dsp:cNvSpPr/>
      </dsp:nvSpPr>
      <dsp:spPr>
        <a:xfrm>
          <a:off x="3382269" y="1834094"/>
          <a:ext cx="1776818" cy="11282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kern="1200" dirty="0">
              <a:latin typeface="Calibri Light" panose="020F0302020204030204"/>
            </a:rPr>
            <a:t>CAP. 1-3 (TRIENIO DEL TERROR: 1947-49)</a:t>
          </a:r>
          <a:endParaRPr lang="es-ES" sz="1400" kern="1200" dirty="0"/>
        </a:p>
      </dsp:txBody>
      <dsp:txXfrm>
        <a:off x="3415315" y="1867140"/>
        <a:ext cx="1710726" cy="1062187"/>
      </dsp:txXfrm>
    </dsp:sp>
    <dsp:sp modelId="{123F3655-C949-45FB-A12C-2BC59DF3C567}">
      <dsp:nvSpPr>
        <dsp:cNvPr id="0" name=""/>
        <dsp:cNvSpPr/>
      </dsp:nvSpPr>
      <dsp:spPr>
        <a:xfrm>
          <a:off x="3184845" y="3291578"/>
          <a:ext cx="1776818" cy="11282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EB3AE83-6196-4120-B09E-8C7FA5BC0E89}">
      <dsp:nvSpPr>
        <dsp:cNvPr id="0" name=""/>
        <dsp:cNvSpPr/>
      </dsp:nvSpPr>
      <dsp:spPr>
        <a:xfrm>
          <a:off x="3382269" y="3479131"/>
          <a:ext cx="1776818" cy="11282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kern="1200" dirty="0">
              <a:latin typeface="Calibri Light" panose="020F0302020204030204"/>
            </a:rPr>
            <a:t>Vivencias de Nino, desde los 9 hasta los 11 años.</a:t>
          </a:r>
        </a:p>
      </dsp:txBody>
      <dsp:txXfrm>
        <a:off x="3415315" y="3512177"/>
        <a:ext cx="1710726" cy="1062187"/>
      </dsp:txXfrm>
    </dsp:sp>
    <dsp:sp modelId="{4A8B452F-D8E2-4814-9D0C-EBDA305B8AE3}">
      <dsp:nvSpPr>
        <dsp:cNvPr id="0" name=""/>
        <dsp:cNvSpPr/>
      </dsp:nvSpPr>
      <dsp:spPr>
        <a:xfrm>
          <a:off x="5356512" y="1646541"/>
          <a:ext cx="1776818" cy="11282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6EC5786-15FC-4BBE-842D-19E31B5615F8}">
      <dsp:nvSpPr>
        <dsp:cNvPr id="0" name=""/>
        <dsp:cNvSpPr/>
      </dsp:nvSpPr>
      <dsp:spPr>
        <a:xfrm>
          <a:off x="5553936" y="1834094"/>
          <a:ext cx="1776818" cy="11282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kern="1200" dirty="0">
              <a:latin typeface="Calibri Light" panose="020F0302020204030204"/>
            </a:rPr>
            <a:t>CAPÍTULO 4 Y EPÍLOGO DE LA AUTORA</a:t>
          </a:r>
          <a:endParaRPr lang="es-ES" sz="1400" kern="1200" dirty="0"/>
        </a:p>
      </dsp:txBody>
      <dsp:txXfrm>
        <a:off x="5586982" y="1867140"/>
        <a:ext cx="1710726" cy="1062187"/>
      </dsp:txXfrm>
    </dsp:sp>
    <dsp:sp modelId="{877EFA15-F786-4CD9-BCB9-FF6D5807199F}">
      <dsp:nvSpPr>
        <dsp:cNvPr id="0" name=""/>
        <dsp:cNvSpPr/>
      </dsp:nvSpPr>
      <dsp:spPr>
        <a:xfrm>
          <a:off x="5356512" y="3291578"/>
          <a:ext cx="1776818" cy="1128279"/>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84866B6-EF4F-49D0-8726-054598C96A28}">
      <dsp:nvSpPr>
        <dsp:cNvPr id="0" name=""/>
        <dsp:cNvSpPr/>
      </dsp:nvSpPr>
      <dsp:spPr>
        <a:xfrm>
          <a:off x="5553936" y="3479131"/>
          <a:ext cx="1776818" cy="1128279"/>
        </a:xfrm>
        <a:prstGeom prst="roundRect">
          <a:avLst>
            <a:gd name="adj" fmla="val 10000"/>
          </a:avLst>
        </a:prstGeom>
        <a:solidFill>
          <a:schemeClr val="lt1">
            <a:alpha val="90000"/>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53340" tIns="53340" rIns="53340" bIns="53340" numCol="1" spcCol="1270" anchor="ctr" anchorCtr="0">
          <a:noAutofit/>
        </a:bodyPr>
        <a:lstStyle/>
        <a:p>
          <a:pPr marL="0" lvl="0" indent="0" algn="ctr" defTabSz="622300" rtl="0">
            <a:lnSpc>
              <a:spcPct val="90000"/>
            </a:lnSpc>
            <a:spcBef>
              <a:spcPct val="0"/>
            </a:spcBef>
            <a:spcAft>
              <a:spcPct val="35000"/>
            </a:spcAft>
            <a:buNone/>
          </a:pPr>
          <a:r>
            <a:rPr lang="es-ES" sz="1400" kern="1200" dirty="0">
              <a:latin typeface="Calibri Light" panose="020F0302020204030204"/>
            </a:rPr>
            <a:t>Nino adulto, militante del partido comunista. Reencuentro con Pepe el Portugués.</a:t>
          </a:r>
        </a:p>
      </dsp:txBody>
      <dsp:txXfrm>
        <a:off x="5586982" y="3512177"/>
        <a:ext cx="1710726" cy="106218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DC59F21-F46E-48E1-ACDB-D4B8C3FD65D8}">
      <dsp:nvSpPr>
        <dsp:cNvPr id="0" name=""/>
        <dsp:cNvSpPr/>
      </dsp:nvSpPr>
      <dsp:spPr>
        <a:xfrm>
          <a:off x="0" y="1298046"/>
          <a:ext cx="6367912" cy="655200"/>
        </a:xfrm>
        <a:prstGeom prst="rect">
          <a:avLst/>
        </a:prstGeom>
        <a:solidFill>
          <a:schemeClr val="lt1">
            <a:alpha val="90000"/>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D6BFFB8-7B8B-4F69-8088-22B82592AB89}">
      <dsp:nvSpPr>
        <dsp:cNvPr id="0" name=""/>
        <dsp:cNvSpPr/>
      </dsp:nvSpPr>
      <dsp:spPr>
        <a:xfrm>
          <a:off x="318395" y="914286"/>
          <a:ext cx="4457539" cy="767520"/>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1155700">
            <a:lnSpc>
              <a:spcPct val="90000"/>
            </a:lnSpc>
            <a:spcBef>
              <a:spcPct val="0"/>
            </a:spcBef>
            <a:spcAft>
              <a:spcPct val="35000"/>
            </a:spcAft>
            <a:buNone/>
          </a:pPr>
          <a:r>
            <a:rPr lang="es-ES" sz="2600" kern="1200" dirty="0"/>
            <a:t>MONÓLOGO INTERIOR</a:t>
          </a:r>
          <a:endParaRPr lang="en-US" sz="2600" kern="1200" dirty="0"/>
        </a:p>
      </dsp:txBody>
      <dsp:txXfrm>
        <a:off x="355862" y="951753"/>
        <a:ext cx="4382605" cy="692586"/>
      </dsp:txXfrm>
    </dsp:sp>
    <dsp:sp modelId="{6DF39A7E-89A9-46BB-990C-4F2365F8724C}">
      <dsp:nvSpPr>
        <dsp:cNvPr id="0" name=""/>
        <dsp:cNvSpPr/>
      </dsp:nvSpPr>
      <dsp:spPr>
        <a:xfrm>
          <a:off x="0" y="2477406"/>
          <a:ext cx="6367912" cy="655200"/>
        </a:xfrm>
        <a:prstGeom prst="rect">
          <a:avLst/>
        </a:prstGeom>
        <a:solidFill>
          <a:schemeClr val="lt1">
            <a:alpha val="90000"/>
            <a:hueOff val="0"/>
            <a:satOff val="0"/>
            <a:lumOff val="0"/>
            <a:alphaOff val="0"/>
          </a:schemeClr>
        </a:solidFill>
        <a:ln w="12700" cap="flat" cmpd="sng" algn="ctr">
          <a:solidFill>
            <a:schemeClr val="accent3">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2D858CAA-D526-4E8F-9CC0-3A2455281667}">
      <dsp:nvSpPr>
        <dsp:cNvPr id="0" name=""/>
        <dsp:cNvSpPr/>
      </dsp:nvSpPr>
      <dsp:spPr>
        <a:xfrm>
          <a:off x="318395" y="2093646"/>
          <a:ext cx="4457539" cy="767520"/>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1155700">
            <a:lnSpc>
              <a:spcPct val="90000"/>
            </a:lnSpc>
            <a:spcBef>
              <a:spcPct val="0"/>
            </a:spcBef>
            <a:spcAft>
              <a:spcPct val="35000"/>
            </a:spcAft>
            <a:buNone/>
          </a:pPr>
          <a:r>
            <a:rPr lang="es-ES" sz="2600" kern="1200" dirty="0"/>
            <a:t>DIÁLOGO EN ESTILO DIRECTO</a:t>
          </a:r>
          <a:endParaRPr lang="en-US" sz="2600" kern="1200" dirty="0"/>
        </a:p>
      </dsp:txBody>
      <dsp:txXfrm>
        <a:off x="355862" y="2131113"/>
        <a:ext cx="4382605" cy="692586"/>
      </dsp:txXfrm>
    </dsp:sp>
    <dsp:sp modelId="{B3B066EB-DBE7-430A-8A9D-BDC45B6758F0}">
      <dsp:nvSpPr>
        <dsp:cNvPr id="0" name=""/>
        <dsp:cNvSpPr/>
      </dsp:nvSpPr>
      <dsp:spPr>
        <a:xfrm>
          <a:off x="0" y="3656766"/>
          <a:ext cx="6367912" cy="655200"/>
        </a:xfrm>
        <a:prstGeom prst="rect">
          <a:avLst/>
        </a:prstGeom>
        <a:solidFill>
          <a:schemeClr val="lt1">
            <a:alpha val="90000"/>
            <a:hueOff val="0"/>
            <a:satOff val="0"/>
            <a:lumOff val="0"/>
            <a:alphaOff val="0"/>
          </a:schemeClr>
        </a:solidFill>
        <a:ln w="12700" cap="flat" cmpd="sng" algn="ctr">
          <a:solidFill>
            <a:schemeClr val="accent4">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77E060C1-2437-4EA6-B0B4-082D052890BE}">
      <dsp:nvSpPr>
        <dsp:cNvPr id="0" name=""/>
        <dsp:cNvSpPr/>
      </dsp:nvSpPr>
      <dsp:spPr>
        <a:xfrm>
          <a:off x="318395" y="3273006"/>
          <a:ext cx="4457539" cy="767520"/>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1155700">
            <a:lnSpc>
              <a:spcPct val="90000"/>
            </a:lnSpc>
            <a:spcBef>
              <a:spcPct val="0"/>
            </a:spcBef>
            <a:spcAft>
              <a:spcPct val="35000"/>
            </a:spcAft>
            <a:buNone/>
          </a:pPr>
          <a:r>
            <a:rPr lang="es-ES" sz="2600" kern="1200" dirty="0"/>
            <a:t>ESTILO INDIRECTO</a:t>
          </a:r>
          <a:endParaRPr lang="en-US" sz="2600" kern="1200" dirty="0"/>
        </a:p>
      </dsp:txBody>
      <dsp:txXfrm>
        <a:off x="355862" y="3310473"/>
        <a:ext cx="4382605" cy="692586"/>
      </dsp:txXfrm>
    </dsp:sp>
    <dsp:sp modelId="{DCEC8D9F-A795-47AF-8E85-AF5F4462F3D3}">
      <dsp:nvSpPr>
        <dsp:cNvPr id="0" name=""/>
        <dsp:cNvSpPr/>
      </dsp:nvSpPr>
      <dsp:spPr>
        <a:xfrm>
          <a:off x="0" y="4836126"/>
          <a:ext cx="6367912" cy="655200"/>
        </a:xfrm>
        <a:prstGeom prst="rect">
          <a:avLst/>
        </a:prstGeom>
        <a:solidFill>
          <a:schemeClr val="lt1">
            <a:alpha val="90000"/>
            <a:hueOff val="0"/>
            <a:satOff val="0"/>
            <a:lumOff val="0"/>
            <a:alphaOff val="0"/>
          </a:schemeClr>
        </a:solidFill>
        <a:ln w="12700" cap="flat" cmpd="sng" algn="ctr">
          <a:solidFill>
            <a:schemeClr val="accent5">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06BB94B6-14F7-46B7-8E7F-929B38658A1B}">
      <dsp:nvSpPr>
        <dsp:cNvPr id="0" name=""/>
        <dsp:cNvSpPr/>
      </dsp:nvSpPr>
      <dsp:spPr>
        <a:xfrm>
          <a:off x="318395" y="4452366"/>
          <a:ext cx="4457539" cy="76752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68484" tIns="0" rIns="168484" bIns="0" numCol="1" spcCol="1270" anchor="ctr" anchorCtr="0">
          <a:noAutofit/>
        </a:bodyPr>
        <a:lstStyle/>
        <a:p>
          <a:pPr marL="0" lvl="0" indent="0" algn="l" defTabSz="1155700">
            <a:lnSpc>
              <a:spcPct val="90000"/>
            </a:lnSpc>
            <a:spcBef>
              <a:spcPct val="0"/>
            </a:spcBef>
            <a:spcAft>
              <a:spcPct val="35000"/>
            </a:spcAft>
            <a:buNone/>
          </a:pPr>
          <a:r>
            <a:rPr lang="es-ES" sz="2600" kern="1200" dirty="0"/>
            <a:t>ESTILO DIRECTO LIBRE</a:t>
          </a:r>
          <a:endParaRPr lang="en-US" sz="2600" kern="1200" dirty="0"/>
        </a:p>
      </dsp:txBody>
      <dsp:txXfrm>
        <a:off x="355862" y="4489833"/>
        <a:ext cx="4382605" cy="692586"/>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9A32708-8D40-4D33-8F95-622B171837C5}">
      <dsp:nvSpPr>
        <dsp:cNvPr id="0" name=""/>
        <dsp:cNvSpPr/>
      </dsp:nvSpPr>
      <dsp:spPr>
        <a:xfrm>
          <a:off x="0" y="0"/>
          <a:ext cx="6900512" cy="0"/>
        </a:xfrm>
        <a:prstGeom prst="line">
          <a:avLst/>
        </a:prstGeom>
        <a:solidFill>
          <a:schemeClr val="accent2">
            <a:hueOff val="0"/>
            <a:satOff val="0"/>
            <a:lumOff val="0"/>
            <a:alphaOff val="0"/>
          </a:schemeClr>
        </a:solidFill>
        <a:ln w="12700" cap="flat" cmpd="sng" algn="ctr">
          <a:solidFill>
            <a:schemeClr val="accen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2AF3FE8-DD89-49A4-B06D-502FA8CC5775}">
      <dsp:nvSpPr>
        <dsp:cNvPr id="0" name=""/>
        <dsp:cNvSpPr/>
      </dsp:nvSpPr>
      <dsp:spPr>
        <a:xfrm>
          <a:off x="0" y="0"/>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NINO</a:t>
          </a:r>
          <a:endParaRPr lang="en-US" sz="1700" kern="1200"/>
        </a:p>
      </dsp:txBody>
      <dsp:txXfrm>
        <a:off x="0" y="0"/>
        <a:ext cx="6900512" cy="692017"/>
      </dsp:txXfrm>
    </dsp:sp>
    <dsp:sp modelId="{65DF6DD7-44F5-4AF2-BFFB-F54F8B692698}">
      <dsp:nvSpPr>
        <dsp:cNvPr id="0" name=""/>
        <dsp:cNvSpPr/>
      </dsp:nvSpPr>
      <dsp:spPr>
        <a:xfrm>
          <a:off x="0" y="692017"/>
          <a:ext cx="6900512" cy="0"/>
        </a:xfrm>
        <a:prstGeom prst="line">
          <a:avLst/>
        </a:prstGeom>
        <a:solidFill>
          <a:schemeClr val="accent2">
            <a:hueOff val="-207909"/>
            <a:satOff val="-11990"/>
            <a:lumOff val="1233"/>
            <a:alphaOff val="0"/>
          </a:schemeClr>
        </a:solidFill>
        <a:ln w="12700" cap="flat" cmpd="sng" algn="ctr">
          <a:solidFill>
            <a:schemeClr val="accent2">
              <a:hueOff val="-207909"/>
              <a:satOff val="-11990"/>
              <a:lumOff val="123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53CEF867-9D3A-4EC4-9065-B6783397DB7C}">
      <dsp:nvSpPr>
        <dsp:cNvPr id="0" name=""/>
        <dsp:cNvSpPr/>
      </dsp:nvSpPr>
      <dsp:spPr>
        <a:xfrm>
          <a:off x="0" y="692017"/>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PEPE EL PORTUGUÉS</a:t>
          </a:r>
          <a:endParaRPr lang="en-US" sz="1700" kern="1200"/>
        </a:p>
      </dsp:txBody>
      <dsp:txXfrm>
        <a:off x="0" y="692017"/>
        <a:ext cx="6900512" cy="692017"/>
      </dsp:txXfrm>
    </dsp:sp>
    <dsp:sp modelId="{3972D4E9-5EA6-4EFD-9BCC-77F4532C1C29}">
      <dsp:nvSpPr>
        <dsp:cNvPr id="0" name=""/>
        <dsp:cNvSpPr/>
      </dsp:nvSpPr>
      <dsp:spPr>
        <a:xfrm>
          <a:off x="0" y="1384035"/>
          <a:ext cx="6900512" cy="0"/>
        </a:xfrm>
        <a:prstGeom prst="line">
          <a:avLst/>
        </a:prstGeom>
        <a:solidFill>
          <a:schemeClr val="accent2">
            <a:hueOff val="-415818"/>
            <a:satOff val="-23979"/>
            <a:lumOff val="2465"/>
            <a:alphaOff val="0"/>
          </a:schemeClr>
        </a:solidFill>
        <a:ln w="12700" cap="flat" cmpd="sng" algn="ctr">
          <a:solidFill>
            <a:schemeClr val="accent2">
              <a:hueOff val="-415818"/>
              <a:satOff val="-23979"/>
              <a:lumOff val="246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58EEBBA-09B7-48D8-B5EF-7889094F0B00}">
      <dsp:nvSpPr>
        <dsp:cNvPr id="0" name=""/>
        <dsp:cNvSpPr/>
      </dsp:nvSpPr>
      <dsp:spPr>
        <a:xfrm>
          <a:off x="0" y="1384035"/>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SANCHÍS Y PASTORA</a:t>
          </a:r>
          <a:endParaRPr lang="en-US" sz="1700" kern="1200"/>
        </a:p>
      </dsp:txBody>
      <dsp:txXfrm>
        <a:off x="0" y="1384035"/>
        <a:ext cx="6900512" cy="692017"/>
      </dsp:txXfrm>
    </dsp:sp>
    <dsp:sp modelId="{BB2B52B7-B9CD-436C-93D4-0500295FF618}">
      <dsp:nvSpPr>
        <dsp:cNvPr id="0" name=""/>
        <dsp:cNvSpPr/>
      </dsp:nvSpPr>
      <dsp:spPr>
        <a:xfrm>
          <a:off x="0" y="2076052"/>
          <a:ext cx="6900512" cy="0"/>
        </a:xfrm>
        <a:prstGeom prst="line">
          <a:avLst/>
        </a:prstGeom>
        <a:solidFill>
          <a:schemeClr val="accent2">
            <a:hueOff val="-623727"/>
            <a:satOff val="-35969"/>
            <a:lumOff val="3698"/>
            <a:alphaOff val="0"/>
          </a:schemeClr>
        </a:solidFill>
        <a:ln w="12700" cap="flat" cmpd="sng" algn="ctr">
          <a:solidFill>
            <a:schemeClr val="accent2">
              <a:hueOff val="-623727"/>
              <a:satOff val="-35969"/>
              <a:lumOff val="369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609585B8-7424-4519-A5B4-3ACF651CAF2E}">
      <dsp:nvSpPr>
        <dsp:cNvPr id="0" name=""/>
        <dsp:cNvSpPr/>
      </dsp:nvSpPr>
      <dsp:spPr>
        <a:xfrm>
          <a:off x="0" y="2076052"/>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CENCERRO (Tomás Villén Roldán / Elías).</a:t>
          </a:r>
          <a:endParaRPr lang="en-US" sz="1700" kern="1200"/>
        </a:p>
      </dsp:txBody>
      <dsp:txXfrm>
        <a:off x="0" y="2076052"/>
        <a:ext cx="6900512" cy="692017"/>
      </dsp:txXfrm>
    </dsp:sp>
    <dsp:sp modelId="{EB4953CE-2478-4150-BCBE-C555AB915D7A}">
      <dsp:nvSpPr>
        <dsp:cNvPr id="0" name=""/>
        <dsp:cNvSpPr/>
      </dsp:nvSpPr>
      <dsp:spPr>
        <a:xfrm>
          <a:off x="0" y="2768070"/>
          <a:ext cx="6900512" cy="0"/>
        </a:xfrm>
        <a:prstGeom prst="line">
          <a:avLst/>
        </a:prstGeom>
        <a:solidFill>
          <a:schemeClr val="accent2">
            <a:hueOff val="-831636"/>
            <a:satOff val="-47959"/>
            <a:lumOff val="4930"/>
            <a:alphaOff val="0"/>
          </a:schemeClr>
        </a:solidFill>
        <a:ln w="12700" cap="flat" cmpd="sng" algn="ctr">
          <a:solidFill>
            <a:schemeClr val="accent2">
              <a:hueOff val="-831636"/>
              <a:satOff val="-47959"/>
              <a:lumOff val="493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3BD355B4-2958-4D8D-87E8-CAA1A7CA68F7}">
      <dsp:nvSpPr>
        <dsp:cNvPr id="0" name=""/>
        <dsp:cNvSpPr/>
      </dsp:nvSpPr>
      <dsp:spPr>
        <a:xfrm>
          <a:off x="0" y="2768070"/>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ANTONINO Y MERCEDES (PADRE Y MADRE).</a:t>
          </a:r>
          <a:endParaRPr lang="en-US" sz="1700" kern="1200"/>
        </a:p>
      </dsp:txBody>
      <dsp:txXfrm>
        <a:off x="0" y="2768070"/>
        <a:ext cx="6900512" cy="692017"/>
      </dsp:txXfrm>
    </dsp:sp>
    <dsp:sp modelId="{0F139E5D-E8AA-45B9-A964-DFEE20B46BFE}">
      <dsp:nvSpPr>
        <dsp:cNvPr id="0" name=""/>
        <dsp:cNvSpPr/>
      </dsp:nvSpPr>
      <dsp:spPr>
        <a:xfrm>
          <a:off x="0" y="3460088"/>
          <a:ext cx="6900512" cy="0"/>
        </a:xfrm>
        <a:prstGeom prst="line">
          <a:avLst/>
        </a:prstGeom>
        <a:solidFill>
          <a:schemeClr val="accent2">
            <a:hueOff val="-1039545"/>
            <a:satOff val="-59949"/>
            <a:lumOff val="6163"/>
            <a:alphaOff val="0"/>
          </a:schemeClr>
        </a:solidFill>
        <a:ln w="12700" cap="flat" cmpd="sng" algn="ctr">
          <a:solidFill>
            <a:schemeClr val="accent2">
              <a:hueOff val="-1039545"/>
              <a:satOff val="-59949"/>
              <a:lumOff val="6163"/>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9665B824-1311-409E-A246-649457F77079}">
      <dsp:nvSpPr>
        <dsp:cNvPr id="0" name=""/>
        <dsp:cNvSpPr/>
      </dsp:nvSpPr>
      <dsp:spPr>
        <a:xfrm>
          <a:off x="0" y="3460088"/>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DOÑA ELENA Y ELENITA</a:t>
          </a:r>
          <a:endParaRPr lang="en-US" sz="1700" kern="1200"/>
        </a:p>
      </dsp:txBody>
      <dsp:txXfrm>
        <a:off x="0" y="3460088"/>
        <a:ext cx="6900512" cy="692017"/>
      </dsp:txXfrm>
    </dsp:sp>
    <dsp:sp modelId="{2FF10881-AF8E-4F9E-9AA8-38DEBD44D9BD}">
      <dsp:nvSpPr>
        <dsp:cNvPr id="0" name=""/>
        <dsp:cNvSpPr/>
      </dsp:nvSpPr>
      <dsp:spPr>
        <a:xfrm>
          <a:off x="0" y="4152105"/>
          <a:ext cx="6900512" cy="0"/>
        </a:xfrm>
        <a:prstGeom prst="line">
          <a:avLst/>
        </a:prstGeom>
        <a:solidFill>
          <a:schemeClr val="accent2">
            <a:hueOff val="-1247454"/>
            <a:satOff val="-71938"/>
            <a:lumOff val="7395"/>
            <a:alphaOff val="0"/>
          </a:schemeClr>
        </a:solidFill>
        <a:ln w="12700" cap="flat" cmpd="sng" algn="ctr">
          <a:solidFill>
            <a:schemeClr val="accent2">
              <a:hueOff val="-1247454"/>
              <a:satOff val="-71938"/>
              <a:lumOff val="7395"/>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B032E3F9-17DC-4D8A-9A31-721A06C9D029}">
      <dsp:nvSpPr>
        <dsp:cNvPr id="0" name=""/>
        <dsp:cNvSpPr/>
      </dsp:nvSpPr>
      <dsp:spPr>
        <a:xfrm>
          <a:off x="0" y="4152105"/>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EL CORTIJO DE LAS RUBIAS: CATALINA (madre); Filo (amante de Elías el Regalito, el nuevo Cencerro); Paula (novia de Pepe el Portugués).</a:t>
          </a:r>
          <a:endParaRPr lang="en-US" sz="1700" kern="1200"/>
        </a:p>
      </dsp:txBody>
      <dsp:txXfrm>
        <a:off x="0" y="4152105"/>
        <a:ext cx="6900512" cy="692017"/>
      </dsp:txXfrm>
    </dsp:sp>
    <dsp:sp modelId="{8D6C40E8-A6B7-41E7-BCB1-4E4609348B08}">
      <dsp:nvSpPr>
        <dsp:cNvPr id="0" name=""/>
        <dsp:cNvSpPr/>
      </dsp:nvSpPr>
      <dsp:spPr>
        <a:xfrm>
          <a:off x="0" y="4844123"/>
          <a:ext cx="6900512" cy="0"/>
        </a:xfrm>
        <a:prstGeom prst="line">
          <a:avLst/>
        </a:prstGeom>
        <a:solidFill>
          <a:schemeClr val="accent2">
            <a:hueOff val="-1455363"/>
            <a:satOff val="-83928"/>
            <a:lumOff val="8628"/>
            <a:alphaOff val="0"/>
          </a:schemeClr>
        </a:solidFill>
        <a:ln w="12700" cap="flat" cmpd="sng" algn="ctr">
          <a:solidFill>
            <a:schemeClr val="accent2">
              <a:hueOff val="-1455363"/>
              <a:satOff val="-83928"/>
              <a:lumOff val="8628"/>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000A7709-A2F7-454A-AECC-2D7E1EA31225}">
      <dsp:nvSpPr>
        <dsp:cNvPr id="0" name=""/>
        <dsp:cNvSpPr/>
      </dsp:nvSpPr>
      <dsp:spPr>
        <a:xfrm>
          <a:off x="0" y="4844123"/>
          <a:ext cx="6900512" cy="69201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4770" tIns="64770" rIns="64770" bIns="64770" numCol="1" spcCol="1270" anchor="t" anchorCtr="0">
          <a:noAutofit/>
        </a:bodyPr>
        <a:lstStyle/>
        <a:p>
          <a:pPr marL="0" lvl="0" indent="0" algn="l" defTabSz="755650">
            <a:lnSpc>
              <a:spcPct val="90000"/>
            </a:lnSpc>
            <a:spcBef>
              <a:spcPct val="0"/>
            </a:spcBef>
            <a:spcAft>
              <a:spcPct val="35000"/>
            </a:spcAft>
            <a:buNone/>
          </a:pPr>
          <a:r>
            <a:rPr lang="es-ES" sz="1700" kern="1200"/>
            <a:t>Muchos otros personajes: Curro, don Eusebio, Juan el Pirulete, "las mediomujeres" (Marisol y Sonsoles), Michelín, Paquito, Isabel Mariamandil...</a:t>
          </a:r>
          <a:endParaRPr lang="en-US" sz="1700" kern="1200"/>
        </a:p>
      </dsp:txBody>
      <dsp:txXfrm>
        <a:off x="0" y="4844123"/>
        <a:ext cx="6900512" cy="69201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962D919-045E-48AF-9D98-90D655849EBB}">
      <dsp:nvSpPr>
        <dsp:cNvPr id="0" name=""/>
        <dsp:cNvSpPr/>
      </dsp:nvSpPr>
      <dsp:spPr>
        <a:xfrm>
          <a:off x="0" y="76535"/>
          <a:ext cx="5962720" cy="1209780"/>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ES" sz="2200" kern="1200" dirty="0"/>
            <a:t>Durante los tres años del terror (1947-1948-1949) la historia transcurre en Fuensanta de Martos (sierra sur de Jaén). </a:t>
          </a:r>
          <a:endParaRPr lang="en-US" sz="2200" kern="1200" dirty="0"/>
        </a:p>
      </dsp:txBody>
      <dsp:txXfrm>
        <a:off x="59057" y="135592"/>
        <a:ext cx="5844606" cy="1091666"/>
      </dsp:txXfrm>
    </dsp:sp>
    <dsp:sp modelId="{BBD2A5B9-BD76-423A-AD0C-911D00E04258}">
      <dsp:nvSpPr>
        <dsp:cNvPr id="0" name=""/>
        <dsp:cNvSpPr/>
      </dsp:nvSpPr>
      <dsp:spPr>
        <a:xfrm>
          <a:off x="0" y="1349675"/>
          <a:ext cx="5962720" cy="1209780"/>
        </a:xfrm>
        <a:prstGeom prst="roundRect">
          <a:avLst/>
        </a:prstGeom>
        <a:solidFill>
          <a:schemeClr val="accent5">
            <a:hueOff val="-3379271"/>
            <a:satOff val="-8710"/>
            <a:lumOff val="-5883"/>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ES" sz="2200" kern="1200"/>
            <a:t>El Nino adulto vive ya en la ciudad de Granada.</a:t>
          </a:r>
          <a:endParaRPr lang="en-US" sz="2200" kern="1200"/>
        </a:p>
      </dsp:txBody>
      <dsp:txXfrm>
        <a:off x="59057" y="1408732"/>
        <a:ext cx="5844606" cy="1091666"/>
      </dsp:txXfrm>
    </dsp:sp>
    <dsp:sp modelId="{2853486F-EB7E-4822-9FF2-13B9AF9D2A7A}">
      <dsp:nvSpPr>
        <dsp:cNvPr id="0" name=""/>
        <dsp:cNvSpPr/>
      </dsp:nvSpPr>
      <dsp:spPr>
        <a:xfrm>
          <a:off x="0" y="2622816"/>
          <a:ext cx="5962720" cy="1209780"/>
        </a:xfrm>
        <a:prstGeom prst="roundRect">
          <a:avLst/>
        </a:prstGeom>
        <a:solidFill>
          <a:schemeClr val="accent5">
            <a:hueOff val="-6758543"/>
            <a:satOff val="-17419"/>
            <a:lumOff val="-11765"/>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3820" tIns="83820" rIns="83820" bIns="83820" numCol="1" spcCol="1270" anchor="ctr" anchorCtr="0">
          <a:noAutofit/>
        </a:bodyPr>
        <a:lstStyle/>
        <a:p>
          <a:pPr marL="0" lvl="0" indent="0" algn="l" defTabSz="977900">
            <a:lnSpc>
              <a:spcPct val="90000"/>
            </a:lnSpc>
            <a:spcBef>
              <a:spcPct val="0"/>
            </a:spcBef>
            <a:spcAft>
              <a:spcPct val="35000"/>
            </a:spcAft>
            <a:buNone/>
          </a:pPr>
          <a:r>
            <a:rPr lang="es-ES" sz="2200" kern="1200"/>
            <a:t>Pero debemos señalar los lugares que se convierten en símbolos en la novela:</a:t>
          </a:r>
          <a:endParaRPr lang="en-US" sz="2200" kern="1200"/>
        </a:p>
      </dsp:txBody>
      <dsp:txXfrm>
        <a:off x="59057" y="2681873"/>
        <a:ext cx="5844606" cy="1091666"/>
      </dsp:txXfrm>
    </dsp:sp>
    <dsp:sp modelId="{24B4354F-9BCB-4CC6-823F-72F4AADEC469}">
      <dsp:nvSpPr>
        <dsp:cNvPr id="0" name=""/>
        <dsp:cNvSpPr/>
      </dsp:nvSpPr>
      <dsp:spPr>
        <a:xfrm>
          <a:off x="0" y="3832596"/>
          <a:ext cx="5962720" cy="10701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89316" tIns="27940" rIns="156464" bIns="27940" numCol="1" spcCol="1270" anchor="t" anchorCtr="0">
          <a:noAutofit/>
        </a:bodyPr>
        <a:lstStyle/>
        <a:p>
          <a:pPr marL="171450" lvl="1" indent="-171450" algn="l" defTabSz="755650">
            <a:lnSpc>
              <a:spcPct val="90000"/>
            </a:lnSpc>
            <a:spcBef>
              <a:spcPct val="0"/>
            </a:spcBef>
            <a:spcAft>
              <a:spcPct val="20000"/>
            </a:spcAft>
            <a:buChar char="•"/>
          </a:pPr>
          <a:r>
            <a:rPr lang="es-ES" sz="1700" kern="1200" dirty="0"/>
            <a:t>El monte/el pueblo (donde se encuentra el cuartel).</a:t>
          </a:r>
          <a:endParaRPr lang="en-US" sz="1700" kern="1200" dirty="0"/>
        </a:p>
        <a:p>
          <a:pPr marL="171450" lvl="1" indent="-171450" algn="l" defTabSz="755650">
            <a:lnSpc>
              <a:spcPct val="90000"/>
            </a:lnSpc>
            <a:spcBef>
              <a:spcPct val="0"/>
            </a:spcBef>
            <a:spcAft>
              <a:spcPct val="20000"/>
            </a:spcAft>
            <a:buChar char="•"/>
          </a:pPr>
          <a:r>
            <a:rPr lang="es-ES" sz="1700" kern="1200"/>
            <a:t>El molino de Pepe el Portugués (paraíso) y el cortijo de Las Rubias (lo misterioso, oculto, pero también el lugar de la libertad).</a:t>
          </a:r>
          <a:endParaRPr lang="en-US" sz="1700" kern="1200"/>
        </a:p>
      </dsp:txBody>
      <dsp:txXfrm>
        <a:off x="0" y="3832596"/>
        <a:ext cx="5962720" cy="107019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1">
  <dgm:title val=""/>
  <dgm:desc val=""/>
  <dgm:catLst>
    <dgm:cat type="hierarchy" pri="2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hierChild1">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ptType="node" op="equ" val="65"/>
      <dgm:constr type="w" for="des" forName="composite" refType="w"/>
      <dgm:constr type="h" for="des" forName="composite" refType="w" refFor="des" refForName="composite" fact="0.667"/>
      <dgm:constr type="w" for="des" forName="composite2" refType="w" refFor="des" refForName="composite"/>
      <dgm:constr type="h" for="des" forName="composite2" refType="h" refFor="des" refForName="composite"/>
      <dgm:constr type="w" for="des" forName="composite3" refType="w" refFor="des" refForName="composite"/>
      <dgm:constr type="h" for="des" forName="composite3" refType="h" refFor="des" refForName="composite"/>
      <dgm:constr type="w" for="des" forName="composite4" refType="w" refFor="des" refForName="composite"/>
      <dgm:constr type="h" for="des" forName="composite4" refType="h" refFor="des" refForName="composite"/>
      <dgm:constr type="w" for="des" forName="composite5" refType="w" refFor="des" refForName="composite"/>
      <dgm:constr type="h" for="des" forName="composite5" refType="h" refFor="des" refForName="composite"/>
      <dgm:constr type="sibSp" refType="w" refFor="des" refForName="composite" fact="0.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p" for="des" forName="hierRoot1" refType="h" refFor="des" refForName="composite" fact="0.25"/>
      <dgm:constr type="sp" for="des" forName="hierRoot2" refType="sp" refFor="des" refForName="hierRoot1"/>
      <dgm:constr type="sp" for="des" forName="hierRoot3" refType="sp" refFor="des" refForName="hierRoot1"/>
      <dgm:constr type="sp" for="des" forName="hierRoot4" refType="sp" refFor="des" refForName="hierRoot1"/>
      <dgm:constr type="sp" for="des" forName="hierRoot5" refType="sp" refFor="des" refForName="hierRoot1"/>
    </dgm:constrLst>
    <dgm:ruleLst/>
    <dgm:forEach name="Name3" axis="ch">
      <dgm:forEach name="Name4" axis="self" ptType="node">
        <dgm:layoutNode name="hierRoot1">
          <dgm:alg type="hierRoot"/>
          <dgm:shape xmlns:r="http://schemas.openxmlformats.org/officeDocument/2006/relationships" r:blip="">
            <dgm:adjLst/>
          </dgm:shape>
          <dgm:presOf/>
          <dgm:constrLst>
            <dgm:constr type="bendDist" for="des" ptType="parTrans" refType="sp" fact="0.5"/>
          </dgm:constrLst>
          <dgm:ruleLst/>
          <dgm:layoutNode name="composite">
            <dgm:alg type="composite"/>
            <dgm:shape xmlns:r="http://schemas.openxmlformats.org/officeDocument/2006/relationships" r:blip="">
              <dgm:adjLst/>
            </dgm:shape>
            <dgm:presOf/>
            <dgm:constrLst>
              <dgm:constr type="w" for="ch" forName="background" refType="w" fact="0.9"/>
              <dgm:constr type="h" for="ch" forName="background" refType="w" refFor="ch" refForName="background" fact="0.635"/>
              <dgm:constr type="t" for="ch" forName="background"/>
              <dgm:constr type="l" for="ch" forName="background"/>
              <dgm:constr type="w" for="ch" forName="text" refType="w" fact="0.9"/>
              <dgm:constr type="h" for="ch" forName="text" refType="w" refFor="ch" refForName="text" fact="0.635"/>
              <dgm:constr type="t" for="ch" forName="text" refType="w" fact="0.095"/>
              <dgm:constr type="l" for="ch" forName="text" refType="w" fact="0.1"/>
            </dgm:constrLst>
            <dgm:ruleLst/>
            <dgm:layoutNode name="background" styleLbl="node0" moveWith="text">
              <dgm:alg type="sp"/>
              <dgm:shape xmlns:r="http://schemas.openxmlformats.org/officeDocument/2006/relationships" type="roundRect" r:blip="">
                <dgm:adjLst>
                  <dgm:adj idx="1" val="0.1"/>
                </dgm:adjLst>
              </dgm:shape>
              <dgm:presOf/>
              <dgm:constrLst/>
              <dgm:ruleLst/>
            </dgm:layoutNode>
            <dgm:layoutNode name="text" styleLbl="fgAcc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2">
            <dgm:choose name="Name5">
              <dgm:if name="Name6" func="var" arg="dir" op="equ" val="norm">
                <dgm:alg type="hierChild">
                  <dgm:param type="linDir" val="fromL"/>
                </dgm:alg>
              </dgm:if>
              <dgm:else name="Name7">
                <dgm:alg type="hierChild">
                  <dgm:param type="linDir" val="fromR"/>
                </dgm:alg>
              </dgm:else>
            </dgm:choose>
            <dgm:shape xmlns:r="http://schemas.openxmlformats.org/officeDocument/2006/relationships" r:blip="">
              <dgm:adjLst/>
            </dgm:shape>
            <dgm:presOf/>
            <dgm:constrLst/>
            <dgm:ruleLst/>
            <dgm:forEach name="Name8" axis="ch">
              <dgm:forEach name="Name9" axis="self" ptType="parTrans" cnt="1">
                <dgm:layoutNode name="Name10">
                  <dgm:alg type="conn">
                    <dgm:param type="dim" val="1D"/>
                    <dgm:param type="endSty" val="noArr"/>
                    <dgm:param type="connRout" val="bend"/>
                    <dgm:param type="bendPt" val="end"/>
                    <dgm:param type="begPts" val="bCtr"/>
                    <dgm:param type="endPts" val="tCtr"/>
                    <dgm:param type="srcNode" val="background"/>
                    <dgm:param type="dstNode" val="background2"/>
                  </dgm:alg>
                  <dgm:shape xmlns:r="http://schemas.openxmlformats.org/officeDocument/2006/relationships" type="conn" r:blip="" zOrderOff="-999">
                    <dgm:adjLst/>
                  </dgm:shape>
                  <dgm:presOf axis="self"/>
                  <dgm:constrLst>
                    <dgm:constr type="begPad"/>
                    <dgm:constr type="endPad"/>
                  </dgm:constrLst>
                  <dgm:ruleLst/>
                </dgm:layoutNode>
              </dgm:forEach>
              <dgm:forEach name="Name11" axis="self" ptType="node">
                <dgm:layoutNode name="hierRoot2">
                  <dgm:alg type="hierRoot"/>
                  <dgm:shape xmlns:r="http://schemas.openxmlformats.org/officeDocument/2006/relationships" r:blip="">
                    <dgm:adjLst/>
                  </dgm:shape>
                  <dgm:presOf/>
                  <dgm:constrLst>
                    <dgm:constr type="bendDist" for="des" ptType="parTrans" refType="sp" fact="0.5"/>
                  </dgm:constrLst>
                  <dgm:ruleLst/>
                  <dgm:layoutNode name="composite2">
                    <dgm:alg type="composite"/>
                    <dgm:shape xmlns:r="http://schemas.openxmlformats.org/officeDocument/2006/relationships" r:blip="">
                      <dgm:adjLst/>
                    </dgm:shape>
                    <dgm:presOf/>
                    <dgm:constrLst>
                      <dgm:constr type="w" for="ch" forName="background2" refType="w" fact="0.9"/>
                      <dgm:constr type="h" for="ch" forName="background2" refType="w" refFor="ch" refForName="background2" fact="0.635"/>
                      <dgm:constr type="t" for="ch" forName="background2"/>
                      <dgm:constr type="l" for="ch" forName="background2"/>
                      <dgm:constr type="w" for="ch" forName="text2" refType="w" fact="0.9"/>
                      <dgm:constr type="h" for="ch" forName="text2" refType="w" refFor="ch" refForName="text2" fact="0.635"/>
                      <dgm:constr type="t" for="ch" forName="text2" refType="w" fact="0.095"/>
                      <dgm:constr type="l" for="ch" forName="text2" refType="w" fact="0.1"/>
                    </dgm:constrLst>
                    <dgm:ruleLst/>
                    <dgm:layoutNode name="background2" moveWith="text2">
                      <dgm:alg type="sp"/>
                      <dgm:shape xmlns:r="http://schemas.openxmlformats.org/officeDocument/2006/relationships" type="roundRect" r:blip="">
                        <dgm:adjLst>
                          <dgm:adj idx="1" val="0.1"/>
                        </dgm:adjLst>
                      </dgm:shape>
                      <dgm:presOf/>
                      <dgm:constrLst/>
                      <dgm:ruleLst/>
                    </dgm:layoutNode>
                    <dgm:layoutNode name="text2" styleLbl="fgAcc2">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3">
                    <dgm:choose name="Name12">
                      <dgm:if name="Name13" func="var" arg="dir" op="equ" val="norm">
                        <dgm:alg type="hierChild">
                          <dgm:param type="linDir" val="fromL"/>
                        </dgm:alg>
                      </dgm:if>
                      <dgm:else name="Name14">
                        <dgm:alg type="hierChild">
                          <dgm:param type="linDir" val="fromR"/>
                        </dgm:alg>
                      </dgm:else>
                    </dgm:choose>
                    <dgm:shape xmlns:r="http://schemas.openxmlformats.org/officeDocument/2006/relationships" r:blip="">
                      <dgm:adjLst/>
                    </dgm:shape>
                    <dgm:presOf/>
                    <dgm:constrLst/>
                    <dgm:ruleLst/>
                    <dgm:forEach name="Name15" axis="ch">
                      <dgm:forEach name="Name16" axis="self" ptType="parTrans" cnt="1">
                        <dgm:layoutNode name="Name17">
                          <dgm:alg type="conn">
                            <dgm:param type="dim" val="1D"/>
                            <dgm:param type="endSty" val="noArr"/>
                            <dgm:param type="connRout" val="bend"/>
                            <dgm:param type="bendPt" val="end"/>
                            <dgm:param type="begPts" val="bCtr"/>
                            <dgm:param type="endPts" val="tCtr"/>
                            <dgm:param type="srcNode" val="background2"/>
                            <dgm:param type="dstNode" val="background3"/>
                          </dgm:alg>
                          <dgm:shape xmlns:r="http://schemas.openxmlformats.org/officeDocument/2006/relationships" type="conn" r:blip="" zOrderOff="-999">
                            <dgm:adjLst/>
                          </dgm:shape>
                          <dgm:presOf axis="self"/>
                          <dgm:constrLst>
                            <dgm:constr type="begPad"/>
                            <dgm:constr type="endPad"/>
                          </dgm:constrLst>
                          <dgm:ruleLst/>
                        </dgm:layoutNode>
                      </dgm:forEach>
                      <dgm:forEach name="Name18" axis="self" ptType="node">
                        <dgm:layoutNode name="hierRoot3">
                          <dgm:alg type="hierRoot"/>
                          <dgm:shape xmlns:r="http://schemas.openxmlformats.org/officeDocument/2006/relationships" r:blip="">
                            <dgm:adjLst/>
                          </dgm:shape>
                          <dgm:presOf/>
                          <dgm:constrLst>
                            <dgm:constr type="bendDist" for="des" ptType="parTrans" refType="sp" fact="0.5"/>
                          </dgm:constrLst>
                          <dgm:ruleLst/>
                          <dgm:layoutNode name="composite3">
                            <dgm:alg type="composite"/>
                            <dgm:shape xmlns:r="http://schemas.openxmlformats.org/officeDocument/2006/relationships" r:blip="">
                              <dgm:adjLst/>
                            </dgm:shape>
                            <dgm:presOf/>
                            <dgm:constrLst>
                              <dgm:constr type="w" for="ch" forName="background3" refType="w" fact="0.9"/>
                              <dgm:constr type="h" for="ch" forName="background3" refType="w" refFor="ch" refForName="background3" fact="0.635"/>
                              <dgm:constr type="t" for="ch" forName="background3"/>
                              <dgm:constr type="l" for="ch" forName="background3"/>
                              <dgm:constr type="w" for="ch" forName="text3" refType="w" fact="0.9"/>
                              <dgm:constr type="h" for="ch" forName="text3" refType="w" refFor="ch" refForName="text3" fact="0.635"/>
                              <dgm:constr type="t" for="ch" forName="text3" refType="w" fact="0.095"/>
                              <dgm:constr type="l" for="ch" forName="text3" refType="w" fact="0.1"/>
                            </dgm:constrLst>
                            <dgm:ruleLst/>
                            <dgm:layoutNode name="background3" moveWith="text3">
                              <dgm:alg type="sp"/>
                              <dgm:shape xmlns:r="http://schemas.openxmlformats.org/officeDocument/2006/relationships" type="roundRect" r:blip="">
                                <dgm:adjLst>
                                  <dgm:adj idx="1" val="0.1"/>
                                </dgm:adjLst>
                              </dgm:shape>
                              <dgm:presOf/>
                              <dgm:constrLst/>
                              <dgm:ruleLst/>
                            </dgm:layoutNode>
                            <dgm:layoutNode name="text3" styleLbl="fgAcc3">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4">
                            <dgm:choose name="Name19">
                              <dgm:if name="Name20" func="var" arg="dir" op="equ" val="norm">
                                <dgm:alg type="hierChild">
                                  <dgm:param type="linDir" val="fromL"/>
                                </dgm:alg>
                              </dgm:if>
                              <dgm:else name="Name21">
                                <dgm:alg type="hierChild">
                                  <dgm:param type="linDir" val="fromR"/>
                                </dgm:alg>
                              </dgm:else>
                            </dgm:choose>
                            <dgm:shape xmlns:r="http://schemas.openxmlformats.org/officeDocument/2006/relationships" r:blip="">
                              <dgm:adjLst/>
                            </dgm:shape>
                            <dgm:presOf/>
                            <dgm:constrLst/>
                            <dgm:ruleLst/>
                            <dgm:forEach name="repeat" axis="ch">
                              <dgm:forEach name="Name22" axis="self" ptType="parTrans" cnt="1">
                                <dgm:layoutNode name="Name23">
                                  <dgm:choose name="Name24">
                                    <dgm:if name="Name25" axis="self" func="depth" op="lte" val="4">
                                      <dgm:alg type="conn">
                                        <dgm:param type="dim" val="1D"/>
                                        <dgm:param type="endSty" val="noArr"/>
                                        <dgm:param type="connRout" val="bend"/>
                                        <dgm:param type="bendPt" val="end"/>
                                        <dgm:param type="begPts" val="bCtr"/>
                                        <dgm:param type="endPts" val="tCtr"/>
                                        <dgm:param type="srcNode" val="background3"/>
                                        <dgm:param type="dstNode" val="background4"/>
                                      </dgm:alg>
                                    </dgm:if>
                                    <dgm:else name="Name26">
                                      <dgm:alg type="conn">
                                        <dgm:param type="dim" val="1D"/>
                                        <dgm:param type="endSty" val="noArr"/>
                                        <dgm:param type="connRout" val="bend"/>
                                        <dgm:param type="bendPt" val="end"/>
                                        <dgm:param type="begPts" val="bCtr"/>
                                        <dgm:param type="endPts" val="tCtr"/>
                                        <dgm:param type="srcNode" val="background4"/>
                                        <dgm:param type="dstNode" val="background4"/>
                                      </dgm:alg>
                                    </dgm:else>
                                  </dgm:choose>
                                  <dgm:shape xmlns:r="http://schemas.openxmlformats.org/officeDocument/2006/relationships" type="conn" r:blip="" zOrderOff="-999">
                                    <dgm:adjLst/>
                                  </dgm:shape>
                                  <dgm:presOf axis="self"/>
                                  <dgm:constrLst>
                                    <dgm:constr type="begPad"/>
                                    <dgm:constr type="endPad"/>
                                  </dgm:constrLst>
                                  <dgm:ruleLst/>
                                </dgm:layoutNode>
                              </dgm:forEach>
                              <dgm:forEach name="Name27" axis="self" ptType="node">
                                <dgm:layoutNode name="hierRoot4">
                                  <dgm:alg type="hierRoot"/>
                                  <dgm:shape xmlns:r="http://schemas.openxmlformats.org/officeDocument/2006/relationships" r:blip="">
                                    <dgm:adjLst/>
                                  </dgm:shape>
                                  <dgm:presOf/>
                                  <dgm:constrLst>
                                    <dgm:constr type="bendDist" for="des" ptType="parTrans" refType="sp" fact="0.5"/>
                                  </dgm:constrLst>
                                  <dgm:ruleLst/>
                                  <dgm:layoutNode name="composite4">
                                    <dgm:alg type="composite"/>
                                    <dgm:shape xmlns:r="http://schemas.openxmlformats.org/officeDocument/2006/relationships" r:blip="">
                                      <dgm:adjLst/>
                                    </dgm:shape>
                                    <dgm:presOf/>
                                    <dgm:constrLst>
                                      <dgm:constr type="w" for="ch" forName="background4" refType="w" fact="0.9"/>
                                      <dgm:constr type="h" for="ch" forName="background4" refType="w" refFor="ch" refForName="background4" fact="0.635"/>
                                      <dgm:constr type="t" for="ch" forName="background4"/>
                                      <dgm:constr type="l" for="ch" forName="background4"/>
                                      <dgm:constr type="w" for="ch" forName="text4" refType="w" fact="0.9"/>
                                      <dgm:constr type="h" for="ch" forName="text4" refType="w" refFor="ch" refForName="text4" fact="0.635"/>
                                      <dgm:constr type="t" for="ch" forName="text4" refType="w" fact="0.095"/>
                                      <dgm:constr type="l" for="ch" forName="text4" refType="w" fact="0.1"/>
                                    </dgm:constrLst>
                                    <dgm:ruleLst/>
                                    <dgm:layoutNode name="background4" moveWith="text4">
                                      <dgm:alg type="sp"/>
                                      <dgm:shape xmlns:r="http://schemas.openxmlformats.org/officeDocument/2006/relationships" type="roundRect" r:blip="">
                                        <dgm:adjLst>
                                          <dgm:adj idx="1" val="0.1"/>
                                        </dgm:adjLst>
                                      </dgm:shape>
                                      <dgm:presOf/>
                                      <dgm:constrLst/>
                                      <dgm:ruleLst/>
                                    </dgm:layoutNode>
                                    <dgm:layoutNode name="text4" styleLbl="fgAcc4">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layoutNode name="hierChild5">
                                    <dgm:choose name="Name28">
                                      <dgm:if name="Name29" func="var" arg="dir" op="equ" val="norm">
                                        <dgm:alg type="hierChild">
                                          <dgm:param type="linDir" val="fromL"/>
                                        </dgm:alg>
                                      </dgm:if>
                                      <dgm:else name="Name30">
                                        <dgm:alg type="hierChild">
                                          <dgm:param type="linDir" val="fromR"/>
                                        </dgm:alg>
                                      </dgm:else>
                                    </dgm:choose>
                                    <dgm:shape xmlns:r="http://schemas.openxmlformats.org/officeDocument/2006/relationships" r:blip="">
                                      <dgm:adjLst/>
                                    </dgm:shape>
                                    <dgm:presOf/>
                                    <dgm:constrLst/>
                                    <dgm:ruleLst/>
                                    <dgm:forEach name="Name31" ref="repeat"/>
                                  </dgm:layoutNode>
                                </dgm:layoutNode>
                              </dgm:forEach>
                            </dgm:forEach>
                          </dgm:layoutNode>
                        </dgm:layoutNode>
                      </dgm:forEach>
                    </dgm:forEach>
                  </dgm:layoutNode>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8/layout/LinedList">
  <dgm:title val=""/>
  <dgm:desc val=""/>
  <dgm:catLst>
    <dgm:cat type="hierarchy" pri="8000"/>
    <dgm:cat type="list" pri="25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styleData>
  <dgm:clrData>
    <dgm:dataModel>
      <dgm:ptLst>
        <dgm:pt modelId="0" type="doc"/>
        <dgm:pt modelId="1">
          <dgm:prSet phldr="1"/>
        </dgm:pt>
        <dgm:pt modelId="11">
          <dgm:prSet phldr="1"/>
        </dgm:pt>
        <dgm:pt modelId="12">
          <dgm:prSet phldr="1"/>
        </dgm:pt>
      </dgm:ptLst>
      <dgm:cxnLst>
        <dgm:cxn modelId="2" srcId="0" destId="1" srcOrd="0" destOrd="0"/>
        <dgm:cxn modelId="3" srcId="1" destId="11" srcOrd="0" destOrd="0"/>
        <dgm:cxn modelId="4" srcId="1" destId="12" srcOrd="1" destOrd="0"/>
      </dgm:cxnLst>
      <dgm:bg/>
      <dgm:whole/>
    </dgm:dataModel>
  </dgm:clrData>
  <dgm:layoutNode name="vert0">
    <dgm:varLst>
      <dgm:dir/>
      <dgm:animOne val="branch"/>
      <dgm:animLvl val="lvl"/>
    </dgm:varLst>
    <dgm:choose name="Name0">
      <dgm:if name="Name1"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onstrLst>
      <dgm:constr type="w" for="ch" forName="horz1" refType="w"/>
      <dgm:constr type="h" for="ch" forName="horz1" refType="h"/>
      <dgm:constr type="h" for="des" forName="vert1" refType="h"/>
      <dgm:constr type="h" for="des" forName="tx1" refType="h"/>
      <dgm:constr type="h" for="des" forName="horz2" refType="h"/>
      <dgm:constr type="h" for="des" forName="vert2" refType="h"/>
      <dgm:constr type="h" for="des" forName="horz3" refType="h"/>
      <dgm:constr type="h" for="des" forName="vert3" refType="h"/>
      <dgm:constr type="h" for="des" forName="horz4" refType="h"/>
      <dgm:constr type="h" for="des" ptType="node" refType="h"/>
      <dgm:constr type="primFontSz" for="des" forName="tx1" op="equ" val="65"/>
      <dgm:constr type="primFontSz" for="des" forName="tx2" op="equ" val="65"/>
      <dgm:constr type="primFontSz" for="des" forName="tx3" op="equ" val="65"/>
      <dgm:constr type="primFontSz" for="des" forName="tx4" op="equ" val="65"/>
      <dgm:constr type="w" for="des" forName="thickLine" refType="w"/>
      <dgm:constr type="h" for="des" forName="thickLine"/>
      <dgm:constr type="h" for="des" forName="thinLine1"/>
      <dgm:constr type="h" for="des" forName="thinLine2b"/>
      <dgm:constr type="h" for="des" forName="thinLine3"/>
      <dgm:constr type="h" for="des" forName="vertSpace2a" refType="h" fact="0.05"/>
      <dgm:constr type="h" for="des" forName="vertSpace2b" refType="h" refFor="des" refForName="vertSpace2a"/>
    </dgm:constrLst>
    <dgm:forEach name="Name3" axis="ch" ptType="node">
      <dgm:layoutNode name="thickLine" styleLbl="alignNode1">
        <dgm:alg type="sp"/>
        <dgm:shape xmlns:r="http://schemas.openxmlformats.org/officeDocument/2006/relationships" type="line" r:blip="">
          <dgm:adjLst/>
        </dgm:shape>
        <dgm:presOf/>
      </dgm:layoutNode>
      <dgm:layoutNode name="horz1">
        <dgm:choose name="Name4">
          <dgm:if name="Name5" func="var" arg="dir" op="equ" val="norm">
            <dgm:alg type="lin">
              <dgm:param type="linDir" val="fromL"/>
              <dgm:param type="nodeVertAlign" val="t"/>
            </dgm:alg>
          </dgm:if>
          <dgm:else name="Name6">
            <dgm:alg type="lin">
              <dgm:param type="linDir" val="fromR"/>
              <dgm:param type="nodeVertAlign" val="t"/>
            </dgm:alg>
          </dgm:else>
        </dgm:choose>
        <dgm:shape xmlns:r="http://schemas.openxmlformats.org/officeDocument/2006/relationships" r:blip="">
          <dgm:adjLst/>
        </dgm:shape>
        <dgm:presOf/>
        <dgm:choose name="Name7">
          <dgm:if name="Name8" axis="root des" func="maxDepth" op="equ" val="1">
            <dgm:constrLst>
              <dgm:constr type="w" for="ch" forName="tx1" refType="w"/>
            </dgm:constrLst>
          </dgm:if>
          <dgm:if name="Name9" axis="root des" func="maxDepth" op="equ" val="2">
            <dgm:constrLst>
              <dgm:constr type="w" for="ch" forName="tx1" refType="w" fact="0.2"/>
              <dgm:constr type="w" for="des" forName="tx2" refType="w" fact="0.785"/>
              <dgm:constr type="w" for="des" forName="horzSpace2" refType="w" fact="0.015"/>
              <dgm:constr type="w" for="des" forName="thinLine2b" refType="w" fact="0.8"/>
            </dgm:constrLst>
          </dgm:if>
          <dgm:if name="Name10" axis="root des" func="maxDepth" op="equ" val="3">
            <dgm:constrLst>
              <dgm:constr type="w" for="ch" forName="tx1" refType="w" fact="0.2"/>
              <dgm:constr type="w" for="des" forName="tx2" refType="w" fact="0.385"/>
              <dgm:constr type="w" for="des" forName="tx3" refType="w" fact="0.385"/>
              <dgm:constr type="w" for="des" forName="horzSpace2" refType="w" fact="0.015"/>
              <dgm:constr type="w" for="des" forName="horzSpace3" refType="w" fact="0.015"/>
              <dgm:constr type="w" for="des" forName="thinLine2b" refType="w" fact="0.8"/>
              <dgm:constr type="w" for="des" forName="thinLine3" refType="w" fact="0.385"/>
            </dgm:constrLst>
          </dgm:if>
          <dgm:if name="Name11" axis="root des" func="maxDepth" op="gte" val="4">
            <dgm:constrLst>
              <dgm:constr type="w" for="ch" forName="tx1" refType="w" fact="0.2"/>
              <dgm:constr type="w" for="des" forName="tx2" refType="w" fact="0.2516"/>
              <dgm:constr type="w" for="des" forName="tx3" refType="w" fact="0.2516"/>
              <dgm:constr type="w" for="des" forName="tx4" refType="w" fact="0.2516"/>
              <dgm:constr type="w" for="des" forName="horzSpace2" refType="w" fact="0.015"/>
              <dgm:constr type="w" for="des" forName="horzSpace3" refType="w" fact="0.015"/>
              <dgm:constr type="w" for="des" forName="horzSpace4" refType="w" fact="0.015"/>
              <dgm:constr type="w" for="des" forName="thinLine2b" refType="w" fact="0.8"/>
              <dgm:constr type="w" for="des" forName="thinLine3" refType="w" fact="0.5332"/>
            </dgm:constrLst>
          </dgm:if>
          <dgm:else name="Name12"/>
        </dgm:choose>
        <dgm:layoutNode name="tx1"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1">
          <dgm:choose name="Name13">
            <dgm:if name="Name14" func="var" arg="dir" op="equ" val="norm">
              <dgm:alg type="lin">
                <dgm:param type="linDir" val="fromT"/>
                <dgm:param type="nodeHorzAlign" val="l"/>
              </dgm:alg>
            </dgm:if>
            <dgm:else name="Name15">
              <dgm:alg type="lin">
                <dgm:param type="linDir" val="fromT"/>
                <dgm:param type="nodeHorzAlign" val="r"/>
              </dgm:alg>
            </dgm:else>
          </dgm:choose>
          <dgm:shape xmlns:r="http://schemas.openxmlformats.org/officeDocument/2006/relationships" r:blip="">
            <dgm:adjLst/>
          </dgm:shape>
          <dgm:presOf/>
          <dgm:forEach name="Name16" axis="ch" ptType="node">
            <dgm:choose name="Name17">
              <dgm:if name="Name18" axis="self" ptType="node" func="pos" op="equ" val="1">
                <dgm:layoutNode name="vertSpace2a">
                  <dgm:alg type="sp"/>
                  <dgm:shape xmlns:r="http://schemas.openxmlformats.org/officeDocument/2006/relationships" r:blip="">
                    <dgm:adjLst/>
                  </dgm:shape>
                  <dgm:presOf/>
                </dgm:layoutNode>
              </dgm:if>
              <dgm:else name="Name19"/>
            </dgm:choose>
            <dgm:layoutNode name="horz2">
              <dgm:choose name="Name20">
                <dgm:if name="Name21" func="var" arg="dir" op="equ" val="norm">
                  <dgm:alg type="lin">
                    <dgm:param type="linDir" val="fromL"/>
                    <dgm:param type="nodeVertAlign" val="t"/>
                  </dgm:alg>
                </dgm:if>
                <dgm:else name="Name22">
                  <dgm:alg type="lin">
                    <dgm:param type="linDir" val="fromR"/>
                    <dgm:param type="nodeVertAlign" val="t"/>
                  </dgm:alg>
                </dgm:else>
              </dgm:choose>
              <dgm:shape xmlns:r="http://schemas.openxmlformats.org/officeDocument/2006/relationships" r:blip="">
                <dgm:adjLst/>
              </dgm:shape>
              <dgm:presOf/>
              <dgm:layoutNode name="horzSpace2">
                <dgm:alg type="sp"/>
                <dgm:shape xmlns:r="http://schemas.openxmlformats.org/officeDocument/2006/relationships" r:blip="">
                  <dgm:adjLst/>
                </dgm:shape>
                <dgm:presOf/>
              </dgm:layoutNode>
              <dgm:layoutNode name="tx2"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2">
                <dgm:choose name="Name23">
                  <dgm:if name="Name24" func="var" arg="dir" op="equ" val="norm">
                    <dgm:alg type="lin">
                      <dgm:param type="linDir" val="fromT"/>
                      <dgm:param type="nodeHorzAlign" val="l"/>
                    </dgm:alg>
                  </dgm:if>
                  <dgm:else name="Name25">
                    <dgm:alg type="lin">
                      <dgm:param type="linDir" val="fromT"/>
                      <dgm:param type="nodeHorzAlign" val="r"/>
                    </dgm:alg>
                  </dgm:else>
                </dgm:choose>
                <dgm:shape xmlns:r="http://schemas.openxmlformats.org/officeDocument/2006/relationships" r:blip="">
                  <dgm:adjLst/>
                </dgm:shape>
                <dgm:presOf/>
                <dgm:forEach name="Name26" axis="ch" ptType="node">
                  <dgm:layoutNode name="horz3">
                    <dgm:choose name="Name27">
                      <dgm:if name="Name28" func="var" arg="dir" op="equ" val="norm">
                        <dgm:alg type="lin">
                          <dgm:param type="linDir" val="fromL"/>
                          <dgm:param type="nodeVertAlign" val="t"/>
                        </dgm:alg>
                      </dgm:if>
                      <dgm:else name="Name29">
                        <dgm:alg type="lin">
                          <dgm:param type="linDir" val="fromR"/>
                          <dgm:param type="nodeVertAlign" val="t"/>
                        </dgm:alg>
                      </dgm:else>
                    </dgm:choose>
                    <dgm:shape xmlns:r="http://schemas.openxmlformats.org/officeDocument/2006/relationships" r:blip="">
                      <dgm:adjLst/>
                    </dgm:shape>
                    <dgm:presOf/>
                    <dgm:layoutNode name="horzSpace3">
                      <dgm:alg type="sp"/>
                      <dgm:shape xmlns:r="http://schemas.openxmlformats.org/officeDocument/2006/relationships" r:blip="">
                        <dgm:adjLst/>
                      </dgm:shape>
                      <dgm:presOf/>
                    </dgm:layoutNode>
                    <dgm:layoutNode name="tx3" styleLbl="revTx">
                      <dgm:alg type="tx">
                        <dgm:param type="parTxLTRAlign" val="l"/>
                        <dgm:param type="parTxRTLAlign" val="r"/>
                        <dgm:param type="txAnchorVert" val="t"/>
                      </dgm:alg>
                      <dgm:shape xmlns:r="http://schemas.openxmlformats.org/officeDocument/2006/relationships" type="rect" r:blip="">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vert3">
                      <dgm:choose name="Name30">
                        <dgm:if name="Name31" func="var" arg="dir" op="equ" val="norm">
                          <dgm:alg type="lin">
                            <dgm:param type="linDir" val="fromT"/>
                            <dgm:param type="nodeHorzAlign" val="l"/>
                          </dgm:alg>
                        </dgm:if>
                        <dgm:else name="Name32">
                          <dgm:alg type="lin">
                            <dgm:param type="linDir" val="fromT"/>
                            <dgm:param type="nodeHorzAlign" val="r"/>
                          </dgm:alg>
                        </dgm:else>
                      </dgm:choose>
                      <dgm:shape xmlns:r="http://schemas.openxmlformats.org/officeDocument/2006/relationships" r:blip="">
                        <dgm:adjLst/>
                      </dgm:shape>
                      <dgm:presOf/>
                      <dgm:forEach name="Name33" axis="ch" ptType="node">
                        <dgm:layoutNode name="horz4">
                          <dgm:choose name="Name34">
                            <dgm:if name="Name35" func="var" arg="dir" op="equ" val="norm">
                              <dgm:alg type="lin">
                                <dgm:param type="linDir" val="fromL"/>
                                <dgm:param type="nodeVertAlign" val="t"/>
                              </dgm:alg>
                            </dgm:if>
                            <dgm:else name="Name36">
                              <dgm:alg type="lin">
                                <dgm:param type="linDir" val="fromR"/>
                                <dgm:param type="nodeVertAlign" val="t"/>
                              </dgm:alg>
                            </dgm:else>
                          </dgm:choose>
                          <dgm:shape xmlns:r="http://schemas.openxmlformats.org/officeDocument/2006/relationships" r:blip="">
                            <dgm:adjLst/>
                          </dgm:shape>
                          <dgm:presOf/>
                          <dgm:layoutNode name="horzSpace4">
                            <dgm:alg type="sp"/>
                            <dgm:shape xmlns:r="http://schemas.openxmlformats.org/officeDocument/2006/relationships" r:blip="">
                              <dgm:adjLst/>
                            </dgm:shape>
                            <dgm:presOf/>
                          </dgm:layoutNode>
                          <dgm:layoutNode name="tx4" styleLbl="revTx">
                            <dgm:varLst>
                              <dgm:bulletEnabled val="1"/>
                            </dgm:varLst>
                            <dgm:alg type="tx">
                              <dgm:param type="parTxLTRAlign" val="l"/>
                              <dgm:param type="parTxRTLAlign" val="r"/>
                              <dgm:param type="txAnchorVert" val="t"/>
                            </dgm:alg>
                            <dgm:shape xmlns:r="http://schemas.openxmlformats.org/officeDocument/2006/relationships" type="rect" r:blip="">
                              <dgm:adjLst/>
                            </dgm:shape>
                            <dgm:presOf axis="desOrSelf"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dgm:forEach>
                    </dgm:layoutNode>
                  </dgm:layoutNode>
                  <dgm:forEach name="Name37" axis="followSib" ptType="sibTrans" cnt="1">
                    <dgm:layoutNode name="thinLine3" styleLbl="callout">
                      <dgm:alg type="sp"/>
                      <dgm:shape xmlns:r="http://schemas.openxmlformats.org/officeDocument/2006/relationships" type="line" r:blip="">
                        <dgm:adjLst/>
                      </dgm:shape>
                      <dgm:presOf/>
                    </dgm:layoutNode>
                  </dgm:forEach>
                </dgm:forEach>
              </dgm:layoutNode>
            </dgm:layoutNode>
            <dgm:layoutNode name="thinLine2b" styleLbl="callout">
              <dgm:alg type="sp"/>
              <dgm:shape xmlns:r="http://schemas.openxmlformats.org/officeDocument/2006/relationships" type="line" r:blip="">
                <dgm:adjLst/>
              </dgm:shape>
              <dgm:presOf/>
            </dgm:layoutNode>
            <dgm:layoutNode name="vertSpace2b">
              <dgm:alg type="sp"/>
              <dgm:shape xmlns:r="http://schemas.openxmlformats.org/officeDocument/2006/relationships" r:blip="">
                <dgm:adjLst/>
              </dgm:shape>
              <dgm:presOf/>
            </dgm:layoutNode>
          </dgm:forEach>
        </dgm:layoutNode>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dirty="0"/>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p:cNvSpPr>
            <a:spLocks noGrp="1"/>
          </p:cNvSpPr>
          <p:nvPr>
            <p:ph type="dt" sz="half" idx="10"/>
          </p:nvPr>
        </p:nvSpPr>
        <p:spPr/>
        <p:txBody>
          <a:bodyPr/>
          <a:lstStyle/>
          <a:p>
            <a:fld id="{C764DE79-268F-4C1A-8933-263129D2AF90}"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7085652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Vertical Text Placeholder 2"/>
          <p:cNvSpPr>
            <a:spLocks noGrp="1"/>
          </p:cNvSpPr>
          <p:nvPr>
            <p:ph type="body" orient="vert" idx="1"/>
          </p:nvPr>
        </p:nvSpPr>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345341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dirty="0"/>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3657290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C764DE79-268F-4C1A-8933-263129D2AF90}"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403219231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dirty="0"/>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p:cNvSpPr>
            <a:spLocks noGrp="1"/>
          </p:cNvSpPr>
          <p:nvPr>
            <p:ph type="dt" sz="half" idx="10"/>
          </p:nvPr>
        </p:nvSpPr>
        <p:spPr/>
        <p:txBody>
          <a:bodyPr/>
          <a:lstStyle/>
          <a:p>
            <a:fld id="{C764DE79-268F-4C1A-8933-263129D2AF90}" type="datetimeFigureOut">
              <a:rPr lang="en-US" dirty="0"/>
              <a:t>3/18/2024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4171336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Date Placeholder 4"/>
          <p:cNvSpPr>
            <a:spLocks noGrp="1"/>
          </p:cNvSpPr>
          <p:nvPr>
            <p:ph type="dt" sz="half" idx="10"/>
          </p:nvPr>
        </p:nvSpPr>
        <p:spPr/>
        <p:txBody>
          <a:bodyPr/>
          <a:lstStyle/>
          <a:p>
            <a:fld id="{C764DE79-268F-4C1A-8933-263129D2AF90}" type="datetimeFigureOut">
              <a:rPr lang="en-US" dirty="0"/>
              <a:t>3/18/2024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42150635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dirty="0"/>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7" name="Date Placeholder 6"/>
          <p:cNvSpPr>
            <a:spLocks noGrp="1"/>
          </p:cNvSpPr>
          <p:nvPr>
            <p:ph type="dt" sz="half" idx="10"/>
          </p:nvPr>
        </p:nvSpPr>
        <p:spPr/>
        <p:txBody>
          <a:bodyPr/>
          <a:lstStyle/>
          <a:p>
            <a:fld id="{C764DE79-268F-4C1A-8933-263129D2AF90}" type="datetimeFigureOut">
              <a:rPr lang="en-US" dirty="0"/>
              <a:t>3/18/2024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4577162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Date Placeholder 2"/>
          <p:cNvSpPr>
            <a:spLocks noGrp="1"/>
          </p:cNvSpPr>
          <p:nvPr>
            <p:ph type="dt" sz="half" idx="10"/>
          </p:nvPr>
        </p:nvSpPr>
        <p:spPr/>
        <p:txBody>
          <a:bodyPr/>
          <a:lstStyle/>
          <a:p>
            <a:fld id="{C764DE79-268F-4C1A-8933-263129D2AF90}" type="datetimeFigureOut">
              <a:rPr lang="en-US" dirty="0"/>
              <a:t>3/18/2024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2606264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764DE79-268F-4C1A-8933-263129D2AF90}" type="datetimeFigureOut">
              <a:rPr lang="en-US" dirty="0"/>
              <a:t>3/18/2024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2887298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3394666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dirty="0"/>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dirty="0"/>
              <a:t>Click to edit Master text styles</a:t>
            </a:r>
          </a:p>
        </p:txBody>
      </p:sp>
      <p:sp>
        <p:nvSpPr>
          <p:cNvPr id="5" name="Date Placeholder 4"/>
          <p:cNvSpPr>
            <a:spLocks noGrp="1"/>
          </p:cNvSpPr>
          <p:nvPr>
            <p:ph type="dt" sz="half" idx="10"/>
          </p:nvPr>
        </p:nvSpPr>
        <p:spPr/>
        <p:txBody>
          <a:bodyPr/>
          <a:lstStyle/>
          <a:p>
            <a:fld id="{C764DE79-268F-4C1A-8933-263129D2AF90}" type="datetimeFigureOut">
              <a:rPr lang="en-US" dirty="0"/>
              <a:t>3/18/2024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8F63A3B-78C7-47BE-AE5E-E10140E04643}" type="slidenum">
              <a:rPr lang="en-US" dirty="0"/>
              <a:t>‹Nº›</a:t>
            </a:fld>
            <a:endParaRPr lang="en-US" dirty="0"/>
          </a:p>
        </p:txBody>
      </p:sp>
    </p:spTree>
    <p:extLst>
      <p:ext uri="{BB962C8B-B14F-4D97-AF65-F5344CB8AC3E}">
        <p14:creationId xmlns:p14="http://schemas.microsoft.com/office/powerpoint/2010/main" val="14085152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764DE79-268F-4C1A-8933-263129D2AF90}" type="datetimeFigureOut">
              <a:rPr lang="en-US" dirty="0"/>
              <a:t>3/18/2024</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8F63A3B-78C7-47BE-AE5E-E10140E04643}" type="slidenum">
              <a:rPr lang="en-US" dirty="0"/>
              <a:t>‹Nº›</a:t>
            </a:fld>
            <a:endParaRPr lang="en-US" dirty="0"/>
          </a:p>
        </p:txBody>
      </p:sp>
    </p:spTree>
    <p:extLst>
      <p:ext uri="{BB962C8B-B14F-4D97-AF65-F5344CB8AC3E}">
        <p14:creationId xmlns:p14="http://schemas.microsoft.com/office/powerpoint/2010/main" val="1956947307"/>
      </p:ext>
    </p:extLst>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slideLayout" Target="../slideLayouts/slideLayout2.xml"/><Relationship Id="rId1" Type="http://schemas.openxmlformats.org/officeDocument/2006/relationships/video" Target="https://www.youtube.com/embed/ax9cARrz4bA?feature=oembed" TargetMode="Externa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2.xml"/><Relationship Id="rId1" Type="http://schemas.openxmlformats.org/officeDocument/2006/relationships/video" Target="https://www.youtube.com/embed/ORTFGil8GiI?feature=oembed" TargetMode="Externa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video" Target="https://www.youtube.com/embed/0MIwrHeJswM?feature=oembed"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slideLayout" Target="../slideLayouts/slideLayout2.xml"/><Relationship Id="rId1" Type="http://schemas.openxmlformats.org/officeDocument/2006/relationships/video" Target="https://www.youtube.com/embed/txidQzlbOQA?feature=oembed" TargetMode="Externa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slideLayout" Target="../slideLayouts/slideLayout2.xml"/><Relationship Id="rId1" Type="http://schemas.openxmlformats.org/officeDocument/2006/relationships/video" Target="https://www.youtube.com/embed/eF-s-FPNScU?feature=oembed" TargetMode="Externa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7">
            <a:extLst>
              <a:ext uri="{FF2B5EF4-FFF2-40B4-BE49-F238E27FC236}">
                <a16:creationId xmlns:a16="http://schemas.microsoft.com/office/drawing/2014/main" id="{88294908-8B00-4F58-BBBA-20F71A40AA9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Freeform: Shape 9">
            <a:extLst>
              <a:ext uri="{FF2B5EF4-FFF2-40B4-BE49-F238E27FC236}">
                <a16:creationId xmlns:a16="http://schemas.microsoft.com/office/drawing/2014/main" id="{4364C879-1404-4203-8E9D-CC5DE0A621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82782" y="-1386168"/>
            <a:ext cx="2424873" cy="3611191"/>
          </a:xfrm>
          <a:custGeom>
            <a:avLst/>
            <a:gdLst>
              <a:gd name="connsiteX0" fmla="*/ 0 w 2424873"/>
              <a:gd name="connsiteY0" fmla="*/ 2424874 h 3611191"/>
              <a:gd name="connsiteX1" fmla="*/ 2424873 w 2424873"/>
              <a:gd name="connsiteY1" fmla="*/ 0 h 3611191"/>
              <a:gd name="connsiteX2" fmla="*/ 2424873 w 2424873"/>
              <a:gd name="connsiteY2" fmla="*/ 3611191 h 3611191"/>
              <a:gd name="connsiteX3" fmla="*/ 1186317 w 2424873"/>
              <a:gd name="connsiteY3" fmla="*/ 3611191 h 3611191"/>
            </a:gdLst>
            <a:ahLst/>
            <a:cxnLst>
              <a:cxn ang="0">
                <a:pos x="connsiteX0" y="connsiteY0"/>
              </a:cxn>
              <a:cxn ang="0">
                <a:pos x="connsiteX1" y="connsiteY1"/>
              </a:cxn>
              <a:cxn ang="0">
                <a:pos x="connsiteX2" y="connsiteY2"/>
              </a:cxn>
              <a:cxn ang="0">
                <a:pos x="connsiteX3" y="connsiteY3"/>
              </a:cxn>
            </a:cxnLst>
            <a:rect l="l" t="t" r="r" b="b"/>
            <a:pathLst>
              <a:path w="2424873" h="3611191">
                <a:moveTo>
                  <a:pt x="0" y="2424874"/>
                </a:moveTo>
                <a:lnTo>
                  <a:pt x="2424873" y="0"/>
                </a:lnTo>
                <a:lnTo>
                  <a:pt x="2424873" y="3611191"/>
                </a:lnTo>
                <a:lnTo>
                  <a:pt x="1186317" y="361119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3" name="Freeform: Shape 11">
            <a:extLst>
              <a:ext uri="{FF2B5EF4-FFF2-40B4-BE49-F238E27FC236}">
                <a16:creationId xmlns:a16="http://schemas.microsoft.com/office/drawing/2014/main" id="{84617302-4B0D-4351-A6BB-6F0930D943A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571000" y="-338582"/>
            <a:ext cx="1635955" cy="1635955"/>
          </a:xfrm>
          <a:custGeom>
            <a:avLst/>
            <a:gdLst>
              <a:gd name="connsiteX0" fmla="*/ 0 w 1635955"/>
              <a:gd name="connsiteY0" fmla="*/ 957987 h 1635955"/>
              <a:gd name="connsiteX1" fmla="*/ 957987 w 1635955"/>
              <a:gd name="connsiteY1" fmla="*/ 0 h 1635955"/>
              <a:gd name="connsiteX2" fmla="*/ 1635955 w 1635955"/>
              <a:gd name="connsiteY2" fmla="*/ 0 h 1635955"/>
              <a:gd name="connsiteX3" fmla="*/ 1635955 w 1635955"/>
              <a:gd name="connsiteY3" fmla="*/ 1635955 h 1635955"/>
              <a:gd name="connsiteX4" fmla="*/ 0 w 1635955"/>
              <a:gd name="connsiteY4" fmla="*/ 1635955 h 16359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635955" h="1635955">
                <a:moveTo>
                  <a:pt x="0" y="957987"/>
                </a:moveTo>
                <a:lnTo>
                  <a:pt x="957987" y="0"/>
                </a:lnTo>
                <a:lnTo>
                  <a:pt x="1635955" y="0"/>
                </a:lnTo>
                <a:lnTo>
                  <a:pt x="1635955" y="1635955"/>
                </a:lnTo>
                <a:lnTo>
                  <a:pt x="0" y="1635955"/>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4" name="Freeform: Shape 13">
            <a:extLst>
              <a:ext uri="{FF2B5EF4-FFF2-40B4-BE49-F238E27FC236}">
                <a16:creationId xmlns:a16="http://schemas.microsoft.com/office/drawing/2014/main" id="{DA2C7802-C2E0-4218-8F89-8DD7CCD2CD1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7985" y="-6588"/>
            <a:ext cx="4059393" cy="2548110"/>
          </a:xfrm>
          <a:custGeom>
            <a:avLst/>
            <a:gdLst>
              <a:gd name="connsiteX0" fmla="*/ 0 w 4059393"/>
              <a:gd name="connsiteY0" fmla="*/ 1511282 h 2548110"/>
              <a:gd name="connsiteX1" fmla="*/ 1511282 w 4059393"/>
              <a:gd name="connsiteY1" fmla="*/ 0 h 2548110"/>
              <a:gd name="connsiteX2" fmla="*/ 4059393 w 4059393"/>
              <a:gd name="connsiteY2" fmla="*/ 2548110 h 2548110"/>
              <a:gd name="connsiteX3" fmla="*/ 0 w 4059393"/>
              <a:gd name="connsiteY3" fmla="*/ 2548110 h 2548110"/>
            </a:gdLst>
            <a:ahLst/>
            <a:cxnLst>
              <a:cxn ang="0">
                <a:pos x="connsiteX0" y="connsiteY0"/>
              </a:cxn>
              <a:cxn ang="0">
                <a:pos x="connsiteX1" y="connsiteY1"/>
              </a:cxn>
              <a:cxn ang="0">
                <a:pos x="connsiteX2" y="connsiteY2"/>
              </a:cxn>
              <a:cxn ang="0">
                <a:pos x="connsiteX3" y="connsiteY3"/>
              </a:cxn>
            </a:cxnLst>
            <a:rect l="l" t="t" r="r" b="b"/>
            <a:pathLst>
              <a:path w="4059393" h="2548110">
                <a:moveTo>
                  <a:pt x="0" y="1511282"/>
                </a:moveTo>
                <a:lnTo>
                  <a:pt x="1511282" y="0"/>
                </a:lnTo>
                <a:lnTo>
                  <a:pt x="4059393" y="2548110"/>
                </a:lnTo>
                <a:lnTo>
                  <a:pt x="0" y="2548110"/>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Rectangle 15">
            <a:extLst>
              <a:ext uri="{FF2B5EF4-FFF2-40B4-BE49-F238E27FC236}">
                <a16:creationId xmlns:a16="http://schemas.microsoft.com/office/drawing/2014/main" id="{A6D7111A-21E5-4EE9-8A78-10E5530F011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262924" y="1465780"/>
            <a:ext cx="1185708" cy="118570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A3969E80-A77B-49FC-9122-D89AFD5EE11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9557" y="5198743"/>
            <a:ext cx="2444907" cy="2366116"/>
          </a:xfrm>
          <a:custGeom>
            <a:avLst/>
            <a:gdLst>
              <a:gd name="connsiteX0" fmla="*/ 0 w 2203753"/>
              <a:gd name="connsiteY0" fmla="*/ 0 h 2132734"/>
              <a:gd name="connsiteX1" fmla="*/ 2203753 w 2203753"/>
              <a:gd name="connsiteY1" fmla="*/ 0 h 2132734"/>
              <a:gd name="connsiteX2" fmla="*/ 2203753 w 2203753"/>
              <a:gd name="connsiteY2" fmla="*/ 576461 h 2132734"/>
              <a:gd name="connsiteX3" fmla="*/ 647480 w 2203753"/>
              <a:gd name="connsiteY3" fmla="*/ 2132734 h 2132734"/>
              <a:gd name="connsiteX4" fmla="*/ 0 w 2203753"/>
              <a:gd name="connsiteY4" fmla="*/ 1485255 h 213273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2203753" h="2132734">
                <a:moveTo>
                  <a:pt x="0" y="0"/>
                </a:moveTo>
                <a:lnTo>
                  <a:pt x="2203753" y="0"/>
                </a:lnTo>
                <a:lnTo>
                  <a:pt x="2203753" y="576461"/>
                </a:lnTo>
                <a:lnTo>
                  <a:pt x="647480" y="2132734"/>
                </a:lnTo>
                <a:lnTo>
                  <a:pt x="0" y="1485255"/>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5" name="Rectangle 19">
            <a:extLst>
              <a:ext uri="{FF2B5EF4-FFF2-40B4-BE49-F238E27FC236}">
                <a16:creationId xmlns:a16="http://schemas.microsoft.com/office/drawing/2014/main" id="{1849CA57-76BD-4CF2-80BA-D7A46A01B7B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769787" y="5439893"/>
            <a:ext cx="928467" cy="928467"/>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rgbClr val="FFFFFF"/>
              </a:solidFill>
              <a:effectLst>
                <a:outerShdw blurRad="38100" dist="38100" dir="2700000" algn="tl">
                  <a:srgbClr val="000000">
                    <a:alpha val="43137"/>
                  </a:srgbClr>
                </a:outerShdw>
              </a:effectLst>
            </a:endParaRPr>
          </a:p>
        </p:txBody>
      </p:sp>
      <p:sp>
        <p:nvSpPr>
          <p:cNvPr id="22" name="Freeform: Shape 21">
            <a:extLst>
              <a:ext uri="{FF2B5EF4-FFF2-40B4-BE49-F238E27FC236}">
                <a16:creationId xmlns:a16="http://schemas.microsoft.com/office/drawing/2014/main" id="{35E9085E-E730-4768-83D4-6CB7E989715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3401311" y="734311"/>
            <a:ext cx="5389379" cy="5389379"/>
          </a:xfrm>
          <a:custGeom>
            <a:avLst/>
            <a:gdLst>
              <a:gd name="connsiteX0" fmla="*/ 0 w 5389379"/>
              <a:gd name="connsiteY0" fmla="*/ 540040 h 5389379"/>
              <a:gd name="connsiteX1" fmla="*/ 540040 w 5389379"/>
              <a:gd name="connsiteY1" fmla="*/ 0 h 5389379"/>
              <a:gd name="connsiteX2" fmla="*/ 5389379 w 5389379"/>
              <a:gd name="connsiteY2" fmla="*/ 0 h 5389379"/>
              <a:gd name="connsiteX3" fmla="*/ 5389379 w 5389379"/>
              <a:gd name="connsiteY3" fmla="*/ 4838655 h 5389379"/>
              <a:gd name="connsiteX4" fmla="*/ 4838655 w 5389379"/>
              <a:gd name="connsiteY4" fmla="*/ 5389379 h 5389379"/>
              <a:gd name="connsiteX5" fmla="*/ 0 w 5389379"/>
              <a:gd name="connsiteY5" fmla="*/ 5389379 h 538937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5389379" h="5389379">
                <a:moveTo>
                  <a:pt x="0" y="540040"/>
                </a:moveTo>
                <a:lnTo>
                  <a:pt x="540040" y="0"/>
                </a:lnTo>
                <a:lnTo>
                  <a:pt x="5389379" y="0"/>
                </a:lnTo>
                <a:lnTo>
                  <a:pt x="5389379" y="4838655"/>
                </a:lnTo>
                <a:lnTo>
                  <a:pt x="4838655" y="5389379"/>
                </a:lnTo>
                <a:lnTo>
                  <a:pt x="0" y="5389379"/>
                </a:lnTo>
                <a:close/>
              </a:path>
            </a:pathLst>
          </a:cu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4" name="Freeform: Shape 23">
            <a:extLst>
              <a:ext uri="{FF2B5EF4-FFF2-40B4-BE49-F238E27FC236}">
                <a16:creationId xmlns:a16="http://schemas.microsoft.com/office/drawing/2014/main" id="{973272FE-A474-4CAE-8CA2-BCC8B476C3F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2700283" y="33283"/>
            <a:ext cx="6791435" cy="6791435"/>
          </a:xfrm>
          <a:custGeom>
            <a:avLst/>
            <a:gdLst>
              <a:gd name="connsiteX0" fmla="*/ 1860938 w 6791435"/>
              <a:gd name="connsiteY0" fmla="*/ 81158 h 6791435"/>
              <a:gd name="connsiteX1" fmla="*/ 1942096 w 6791435"/>
              <a:gd name="connsiteY1" fmla="*/ 0 h 6791435"/>
              <a:gd name="connsiteX2" fmla="*/ 6791435 w 6791435"/>
              <a:gd name="connsiteY2" fmla="*/ 0 h 6791435"/>
              <a:gd name="connsiteX3" fmla="*/ 6791435 w 6791435"/>
              <a:gd name="connsiteY3" fmla="*/ 4838655 h 6791435"/>
              <a:gd name="connsiteX4" fmla="*/ 6710277 w 6791435"/>
              <a:gd name="connsiteY4" fmla="*/ 4919813 h 6791435"/>
              <a:gd name="connsiteX5" fmla="*/ 6710277 w 6791435"/>
              <a:gd name="connsiteY5" fmla="*/ 81158 h 6791435"/>
              <a:gd name="connsiteX6" fmla="*/ 0 w 6791435"/>
              <a:gd name="connsiteY6" fmla="*/ 1942096 h 6791435"/>
              <a:gd name="connsiteX7" fmla="*/ 81158 w 6791435"/>
              <a:gd name="connsiteY7" fmla="*/ 1860938 h 6791435"/>
              <a:gd name="connsiteX8" fmla="*/ 81158 w 6791435"/>
              <a:gd name="connsiteY8" fmla="*/ 6710277 h 6791435"/>
              <a:gd name="connsiteX9" fmla="*/ 4919813 w 6791435"/>
              <a:gd name="connsiteY9" fmla="*/ 6710277 h 6791435"/>
              <a:gd name="connsiteX10" fmla="*/ 4838655 w 6791435"/>
              <a:gd name="connsiteY10" fmla="*/ 6791435 h 6791435"/>
              <a:gd name="connsiteX11" fmla="*/ 0 w 6791435"/>
              <a:gd name="connsiteY11" fmla="*/ 6791435 h 679143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6791435" h="6791435">
                <a:moveTo>
                  <a:pt x="1860938" y="81158"/>
                </a:moveTo>
                <a:lnTo>
                  <a:pt x="1942096" y="0"/>
                </a:lnTo>
                <a:lnTo>
                  <a:pt x="6791435" y="0"/>
                </a:lnTo>
                <a:lnTo>
                  <a:pt x="6791435" y="4838655"/>
                </a:lnTo>
                <a:lnTo>
                  <a:pt x="6710277" y="4919813"/>
                </a:lnTo>
                <a:lnTo>
                  <a:pt x="6710277" y="81158"/>
                </a:lnTo>
                <a:close/>
                <a:moveTo>
                  <a:pt x="0" y="1942096"/>
                </a:moveTo>
                <a:lnTo>
                  <a:pt x="81158" y="1860938"/>
                </a:lnTo>
                <a:lnTo>
                  <a:pt x="81158" y="6710277"/>
                </a:lnTo>
                <a:lnTo>
                  <a:pt x="4919813" y="6710277"/>
                </a:lnTo>
                <a:lnTo>
                  <a:pt x="4838655" y="6791435"/>
                </a:lnTo>
                <a:lnTo>
                  <a:pt x="0" y="6791435"/>
                </a:lnTo>
                <a:close/>
              </a:path>
            </a:pathLst>
          </a:custGeom>
          <a:solidFill>
            <a:srgbClr val="FFFFFF">
              <a:alpha val="6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solidFill>
                <a:schemeClr val="tx1"/>
              </a:solidFill>
            </a:endParaRPr>
          </a:p>
        </p:txBody>
      </p:sp>
      <p:sp>
        <p:nvSpPr>
          <p:cNvPr id="3" name="Subtítulo 2"/>
          <p:cNvSpPr>
            <a:spLocks noGrp="1"/>
          </p:cNvSpPr>
          <p:nvPr>
            <p:ph type="subTitle" idx="1"/>
          </p:nvPr>
        </p:nvSpPr>
        <p:spPr>
          <a:xfrm>
            <a:off x="4439633" y="4518923"/>
            <a:ext cx="3312734" cy="1141851"/>
          </a:xfrm>
          <a:noFill/>
        </p:spPr>
        <p:txBody>
          <a:bodyPr>
            <a:normAutofit/>
          </a:bodyPr>
          <a:lstStyle/>
          <a:p>
            <a:r>
              <a:rPr lang="es-ES" sz="2000">
                <a:solidFill>
                  <a:srgbClr val="080808"/>
                </a:solidFill>
              </a:rPr>
              <a:t>2.º DE BACHILLERATO</a:t>
            </a:r>
          </a:p>
        </p:txBody>
      </p:sp>
      <p:sp>
        <p:nvSpPr>
          <p:cNvPr id="2" name="Título 1"/>
          <p:cNvSpPr>
            <a:spLocks noGrp="1"/>
          </p:cNvSpPr>
          <p:nvPr>
            <p:ph type="ctrTitle"/>
          </p:nvPr>
        </p:nvSpPr>
        <p:spPr>
          <a:xfrm>
            <a:off x="3204642" y="2353641"/>
            <a:ext cx="5782716" cy="2150719"/>
          </a:xfrm>
          <a:noFill/>
        </p:spPr>
        <p:txBody>
          <a:bodyPr anchor="ctr">
            <a:normAutofit/>
          </a:bodyPr>
          <a:lstStyle/>
          <a:p>
            <a:r>
              <a:rPr lang="es-ES" sz="3600">
                <a:solidFill>
                  <a:srgbClr val="080808"/>
                </a:solidFill>
              </a:rPr>
              <a:t>EL LECTOR DE JULIO VERNE</a:t>
            </a:r>
          </a:p>
        </p:txBody>
      </p:sp>
      <p:sp>
        <p:nvSpPr>
          <p:cNvPr id="26" name="Freeform: Shape 25">
            <a:extLst>
              <a:ext uri="{FF2B5EF4-FFF2-40B4-BE49-F238E27FC236}">
                <a16:creationId xmlns:a16="http://schemas.microsoft.com/office/drawing/2014/main" id="{E07981EA-05A6-437C-88D7-B377B92B031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629823" y="5457591"/>
            <a:ext cx="2231794" cy="2568811"/>
          </a:xfrm>
          <a:custGeom>
            <a:avLst/>
            <a:gdLst>
              <a:gd name="connsiteX0" fmla="*/ 0 w 2940086"/>
              <a:gd name="connsiteY0" fmla="*/ 0 h 3384061"/>
              <a:gd name="connsiteX1" fmla="*/ 2496112 w 2940086"/>
              <a:gd name="connsiteY1" fmla="*/ 0 h 3384061"/>
              <a:gd name="connsiteX2" fmla="*/ 2940086 w 2940086"/>
              <a:gd name="connsiteY2" fmla="*/ 443975 h 3384061"/>
              <a:gd name="connsiteX3" fmla="*/ 0 w 2940086"/>
              <a:gd name="connsiteY3" fmla="*/ 3384061 h 3384061"/>
            </a:gdLst>
            <a:ahLst/>
            <a:cxnLst>
              <a:cxn ang="0">
                <a:pos x="connsiteX0" y="connsiteY0"/>
              </a:cxn>
              <a:cxn ang="0">
                <a:pos x="connsiteX1" y="connsiteY1"/>
              </a:cxn>
              <a:cxn ang="0">
                <a:pos x="connsiteX2" y="connsiteY2"/>
              </a:cxn>
              <a:cxn ang="0">
                <a:pos x="connsiteX3" y="connsiteY3"/>
              </a:cxn>
            </a:cxnLst>
            <a:rect l="l" t="t" r="r" b="b"/>
            <a:pathLst>
              <a:path w="2940086" h="3384061">
                <a:moveTo>
                  <a:pt x="0" y="0"/>
                </a:moveTo>
                <a:lnTo>
                  <a:pt x="2496112" y="0"/>
                </a:lnTo>
                <a:lnTo>
                  <a:pt x="2940086" y="443975"/>
                </a:lnTo>
                <a:lnTo>
                  <a:pt x="0" y="3384061"/>
                </a:lnTo>
                <a:close/>
              </a:path>
            </a:pathLst>
          </a:cu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8" name="Rectangle 27">
            <a:extLst>
              <a:ext uri="{FF2B5EF4-FFF2-40B4-BE49-F238E27FC236}">
                <a16:creationId xmlns:a16="http://schemas.microsoft.com/office/drawing/2014/main" id="{15E3C750-986E-4769-B1AE-49289FBEE75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9720059" y="5243545"/>
            <a:ext cx="959985" cy="959985"/>
          </a:xfrm>
          <a:prstGeom prst="rect">
            <a:avLst/>
          </a:prstGeom>
          <a:solidFill>
            <a:schemeClr val="accent4">
              <a:alpha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Tree>
    <p:extLst>
      <p:ext uri="{BB962C8B-B14F-4D97-AF65-F5344CB8AC3E}">
        <p14:creationId xmlns:p14="http://schemas.microsoft.com/office/powerpoint/2010/main" val="21257869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2" grpId="0"/>
    </p:bldLst>
  </p:timing>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48B9AEFB-04A8-46C7-B5FA-5C7DED88DB63}"/>
              </a:ext>
            </a:extLst>
          </p:cNvPr>
          <p:cNvSpPr>
            <a:spLocks noGrp="1"/>
          </p:cNvSpPr>
          <p:nvPr>
            <p:ph type="title"/>
          </p:nvPr>
        </p:nvSpPr>
        <p:spPr>
          <a:xfrm>
            <a:off x="686834" y="1153572"/>
            <a:ext cx="3200400" cy="4461163"/>
          </a:xfrm>
        </p:spPr>
        <p:txBody>
          <a:bodyPr>
            <a:normAutofit/>
          </a:bodyPr>
          <a:lstStyle/>
          <a:p>
            <a:r>
              <a:rPr lang="es-ES">
                <a:solidFill>
                  <a:srgbClr val="FFFFFF"/>
                </a:solidFill>
                <a:cs typeface="Calibri Light"/>
              </a:rPr>
              <a:t>PUNTO DE VISTA NARRATIVO</a:t>
            </a:r>
            <a:endParaRPr lang="es-E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51C7A67D-BEA8-4BBE-962C-86E736732A7C}"/>
              </a:ext>
            </a:extLst>
          </p:cNvPr>
          <p:cNvSpPr>
            <a:spLocks noGrp="1"/>
          </p:cNvSpPr>
          <p:nvPr>
            <p:ph idx="1"/>
          </p:nvPr>
        </p:nvSpPr>
        <p:spPr>
          <a:xfrm>
            <a:off x="4447308" y="591344"/>
            <a:ext cx="6906491" cy="5585619"/>
          </a:xfrm>
        </p:spPr>
        <p:txBody>
          <a:bodyPr vert="horz" lIns="91440" tIns="45720" rIns="91440" bIns="45720" rtlCol="0" anchor="ctr">
            <a:normAutofit/>
          </a:bodyPr>
          <a:lstStyle/>
          <a:p>
            <a:r>
              <a:rPr lang="es-ES" dirty="0">
                <a:cs typeface="Calibri"/>
              </a:rPr>
              <a:t>Descubrimos al final de la novela que el Nino que relata los hechos en realidad es ya un adulto que recuerda su pasado. </a:t>
            </a:r>
          </a:p>
          <a:p>
            <a:r>
              <a:rPr lang="es-ES" dirty="0">
                <a:cs typeface="Calibri"/>
              </a:rPr>
              <a:t>Es ahí cuando comprendemos su mirada "omnisciente" que incluso adelantaba lo que iba a ocurrir:</a:t>
            </a:r>
          </a:p>
          <a:p>
            <a:pPr lvl="1" algn="just"/>
            <a:r>
              <a:rPr lang="es-ES" dirty="0">
                <a:cs typeface="Calibri"/>
              </a:rPr>
              <a:t>"Quedaban casi cuatro meses y pensé que se me harían eternos, pero todo, dentro y fuera de mi cuerpo, estaba empezando a cambiar, y pasarían muchas cosas graves, importantes, antes de que llegara a cumplir los once años. La primera ocurrió a principios de octubre, cuando doña Elena me dijo que ya no podría enseñarme nada más".</a:t>
            </a:r>
          </a:p>
        </p:txBody>
      </p:sp>
    </p:spTree>
    <p:extLst>
      <p:ext uri="{BB962C8B-B14F-4D97-AF65-F5344CB8AC3E}">
        <p14:creationId xmlns:p14="http://schemas.microsoft.com/office/powerpoint/2010/main" val="60655026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 name="Rectangle 2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7F7F7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35857D67-03A2-41AC-B9A1-92BE4685636A}"/>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600" kern="1200">
                <a:solidFill>
                  <a:srgbClr val="FFFFFF"/>
                </a:solidFill>
                <a:latin typeface="+mj-lt"/>
                <a:ea typeface="+mj-ea"/>
                <a:cs typeface="+mj-cs"/>
              </a:rPr>
              <a:t>TÉCNICAS NARRATIVAS</a:t>
            </a:r>
          </a:p>
        </p:txBody>
      </p:sp>
      <p:graphicFrame>
        <p:nvGraphicFramePr>
          <p:cNvPr id="5" name="Marcador de contenido 2">
            <a:extLst>
              <a:ext uri="{FF2B5EF4-FFF2-40B4-BE49-F238E27FC236}">
                <a16:creationId xmlns:a16="http://schemas.microsoft.com/office/drawing/2014/main" id="{589D1A26-D73D-4C8A-B385-9E033768F90C}"/>
              </a:ext>
            </a:extLst>
          </p:cNvPr>
          <p:cNvGraphicFramePr>
            <a:graphicFrameLocks noGrp="1"/>
          </p:cNvGraphicFramePr>
          <p:nvPr>
            <p:ph idx="1"/>
            <p:extLst>
              <p:ext uri="{D42A27DB-BD31-4B8C-83A1-F6EECF244321}">
                <p14:modId xmlns:p14="http://schemas.microsoft.com/office/powerpoint/2010/main" val="1239794515"/>
              </p:ext>
            </p:extLst>
          </p:nvPr>
        </p:nvGraphicFramePr>
        <p:xfrm>
          <a:off x="4985886" y="231006"/>
          <a:ext cx="6367913" cy="640561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428084583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13E571A-BE61-48F0-AB18-E00D5254E2DE}"/>
              </a:ext>
            </a:extLst>
          </p:cNvPr>
          <p:cNvSpPr>
            <a:spLocks noGrp="1"/>
          </p:cNvSpPr>
          <p:nvPr>
            <p:ph type="title"/>
          </p:nvPr>
        </p:nvSpPr>
        <p:spPr>
          <a:xfrm>
            <a:off x="686834" y="1153572"/>
            <a:ext cx="3200400" cy="4461163"/>
          </a:xfrm>
        </p:spPr>
        <p:txBody>
          <a:bodyPr>
            <a:normAutofit/>
          </a:bodyPr>
          <a:lstStyle/>
          <a:p>
            <a:r>
              <a:rPr lang="es-ES">
                <a:solidFill>
                  <a:srgbClr val="FFFFFF"/>
                </a:solidFill>
                <a:cs typeface="Calibri Light"/>
              </a:rPr>
              <a:t>Estilo indirecto y estilo directo libre</a:t>
            </a: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F858C27E-D4B3-4483-8700-761658081434}"/>
              </a:ext>
            </a:extLst>
          </p:cNvPr>
          <p:cNvSpPr>
            <a:spLocks noGrp="1"/>
          </p:cNvSpPr>
          <p:nvPr>
            <p:ph idx="1"/>
          </p:nvPr>
        </p:nvSpPr>
        <p:spPr>
          <a:xfrm>
            <a:off x="4297055" y="591344"/>
            <a:ext cx="7432377" cy="6154435"/>
          </a:xfrm>
        </p:spPr>
        <p:txBody>
          <a:bodyPr vert="horz" lIns="91440" tIns="45720" rIns="91440" bIns="45720" rtlCol="0" anchor="ctr">
            <a:noAutofit/>
          </a:bodyPr>
          <a:lstStyle/>
          <a:p>
            <a:pPr marL="0" indent="0">
              <a:buNone/>
            </a:pPr>
            <a:endParaRPr lang="es-ES" sz="2400" dirty="0">
              <a:cs typeface="Calibri"/>
            </a:endParaRPr>
          </a:p>
          <a:p>
            <a:pPr marL="0" indent="0" algn="just">
              <a:buNone/>
            </a:pPr>
            <a:r>
              <a:rPr lang="es-ES" dirty="0">
                <a:cs typeface="Calibri"/>
              </a:rPr>
              <a:t>"Padre se levantó para averiguar qué había pasado y madre empezó a murmurar para sí misma, como si rezara, </a:t>
            </a:r>
            <a:r>
              <a:rPr lang="es-ES" b="1" dirty="0">
                <a:cs typeface="Calibri"/>
              </a:rPr>
              <a:t>ese no era de aquí, no era de aquí, no conozco esa voz, no puede ser de aquí</a:t>
            </a:r>
            <a:r>
              <a:rPr lang="es-ES" dirty="0">
                <a:cs typeface="Calibri"/>
              </a:rPr>
              <a:t>... Pero cuando volvió, tenía la cara pálida y un nombre en los labios, Laureano, y </a:t>
            </a:r>
            <a:r>
              <a:rPr lang="es-ES" b="1" dirty="0">
                <a:cs typeface="Calibri"/>
              </a:rPr>
              <a:t>ella dijo que no, que no, que no podía ser, que Laureano no era más que un crío</a:t>
            </a:r>
            <a:r>
              <a:rPr lang="es-ES" dirty="0">
                <a:cs typeface="Calibri"/>
              </a:rPr>
              <a:t>...".</a:t>
            </a:r>
          </a:p>
          <a:p>
            <a:pPr marL="0" indent="0" algn="just">
              <a:buNone/>
            </a:pPr>
            <a:r>
              <a:rPr lang="es-ES" dirty="0">
                <a:cs typeface="Calibri"/>
              </a:rPr>
              <a:t>"...madre siempre me despertaba antes que a ellas. Al mismo tiempo que la luz, percibía su voz, </a:t>
            </a:r>
            <a:r>
              <a:rPr lang="es-ES" b="1" dirty="0">
                <a:cs typeface="Calibri"/>
              </a:rPr>
              <a:t>vamos, Nino, arriba, que ya es hora, </a:t>
            </a:r>
            <a:r>
              <a:rPr lang="es-ES" dirty="0">
                <a:cs typeface="Calibri"/>
              </a:rPr>
              <a:t>y un instante después, sobre la frente, el beso leve, apresurado, que inauguraba sin remedio la mañana".</a:t>
            </a:r>
          </a:p>
        </p:txBody>
      </p:sp>
    </p:spTree>
    <p:extLst>
      <p:ext uri="{BB962C8B-B14F-4D97-AF65-F5344CB8AC3E}">
        <p14:creationId xmlns:p14="http://schemas.microsoft.com/office/powerpoint/2010/main" val="256907073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B95B9BA8-1D69-4796-85F5-B6D0BD52354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10" name="Group 9">
            <a:extLst>
              <a:ext uri="{FF2B5EF4-FFF2-40B4-BE49-F238E27FC236}">
                <a16:creationId xmlns:a16="http://schemas.microsoft.com/office/drawing/2014/main" id="{5F892E19-92E7-4BB2-8C3F-DBDFE8D9D32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2" y="-1"/>
            <a:ext cx="4581527" cy="6858002"/>
            <a:chOff x="-2" y="-1"/>
            <a:chExt cx="4581527" cy="6858002"/>
          </a:xfrm>
          <a:effectLst>
            <a:outerShdw blurRad="381000" dist="50800" algn="ctr" rotWithShape="0">
              <a:srgbClr val="000000">
                <a:alpha val="10000"/>
              </a:srgbClr>
            </a:outerShdw>
          </a:effectLst>
        </p:grpSpPr>
        <p:grpSp>
          <p:nvGrpSpPr>
            <p:cNvPr id="11" name="Group 10">
              <a:extLst>
                <a:ext uri="{FF2B5EF4-FFF2-40B4-BE49-F238E27FC236}">
                  <a16:creationId xmlns:a16="http://schemas.microsoft.com/office/drawing/2014/main" id="{81E493D3-31D9-4B80-9798-EEA082E12A84}"/>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2" y="-1"/>
              <a:ext cx="4572002" cy="6858002"/>
              <a:chOff x="-2" y="-1"/>
              <a:chExt cx="4572002" cy="6858002"/>
            </a:xfrm>
            <a:effectLst/>
          </p:grpSpPr>
          <p:sp>
            <p:nvSpPr>
              <p:cNvPr id="19" name="Freeform: Shape 18">
                <a:extLst>
                  <a:ext uri="{FF2B5EF4-FFF2-40B4-BE49-F238E27FC236}">
                    <a16:creationId xmlns:a16="http://schemas.microsoft.com/office/drawing/2014/main" id="{62E6AA4D-EC17-45B5-B621-DF0FD91FD4B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tx1"/>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0" name="Freeform: Shape 19">
                <a:extLst>
                  <a:ext uri="{FF2B5EF4-FFF2-40B4-BE49-F238E27FC236}">
                    <a16:creationId xmlns:a16="http://schemas.microsoft.com/office/drawing/2014/main" id="{D56F11D0-7966-41FE-AAB9-EC0C54F11F6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2" y="-1"/>
                <a:ext cx="4572002" cy="6858002"/>
              </a:xfrm>
              <a:custGeom>
                <a:avLst/>
                <a:gdLst>
                  <a:gd name="connsiteX0" fmla="*/ 4214994 w 4572002"/>
                  <a:gd name="connsiteY0" fmla="*/ 6564620 h 6858002"/>
                  <a:gd name="connsiteX1" fmla="*/ 4214994 w 4572002"/>
                  <a:gd name="connsiteY1" fmla="*/ 6564621 h 6858002"/>
                  <a:gd name="connsiteX2" fmla="*/ 4237474 w 4572002"/>
                  <a:gd name="connsiteY2" fmla="*/ 6588626 h 6858002"/>
                  <a:gd name="connsiteX3" fmla="*/ 4254096 w 4572002"/>
                  <a:gd name="connsiteY3" fmla="*/ 6625225 h 6858002"/>
                  <a:gd name="connsiteX4" fmla="*/ 4247001 w 4572002"/>
                  <a:gd name="connsiteY4" fmla="*/ 6662540 h 6858002"/>
                  <a:gd name="connsiteX5" fmla="*/ 4247000 w 4572002"/>
                  <a:gd name="connsiteY5" fmla="*/ 6662541 h 6858002"/>
                  <a:gd name="connsiteX6" fmla="*/ 4246999 w 4572002"/>
                  <a:gd name="connsiteY6" fmla="*/ 6662544 h 6858002"/>
                  <a:gd name="connsiteX7" fmla="*/ 4235550 w 4572002"/>
                  <a:gd name="connsiteY7" fmla="*/ 6683027 h 6858002"/>
                  <a:gd name="connsiteX8" fmla="*/ 4232403 w 4572002"/>
                  <a:gd name="connsiteY8" fmla="*/ 6702976 h 6858002"/>
                  <a:gd name="connsiteX9" fmla="*/ 4232403 w 4572002"/>
                  <a:gd name="connsiteY9" fmla="*/ 6702977 h 6858002"/>
                  <a:gd name="connsiteX10" fmla="*/ 4246238 w 4572002"/>
                  <a:gd name="connsiteY10" fmla="*/ 6742553 h 6858002"/>
                  <a:gd name="connsiteX11" fmla="*/ 4246239 w 4572002"/>
                  <a:gd name="connsiteY11" fmla="*/ 6742555 h 6858002"/>
                  <a:gd name="connsiteX12" fmla="*/ 4265716 w 4572002"/>
                  <a:gd name="connsiteY12" fmla="*/ 6812062 h 6858002"/>
                  <a:gd name="connsiteX13" fmla="*/ 4265717 w 4572002"/>
                  <a:gd name="connsiteY13" fmla="*/ 6812064 h 6858002"/>
                  <a:gd name="connsiteX14" fmla="*/ 4265717 w 4572002"/>
                  <a:gd name="connsiteY14" fmla="*/ 6812063 h 6858002"/>
                  <a:gd name="connsiteX15" fmla="*/ 4265716 w 4572002"/>
                  <a:gd name="connsiteY15" fmla="*/ 6812062 h 6858002"/>
                  <a:gd name="connsiteX16" fmla="*/ 4260942 w 4572002"/>
                  <a:gd name="connsiteY16" fmla="*/ 6776800 h 6858002"/>
                  <a:gd name="connsiteX17" fmla="*/ 4246239 w 4572002"/>
                  <a:gd name="connsiteY17" fmla="*/ 6742555 h 6858002"/>
                  <a:gd name="connsiteX18" fmla="*/ 4246238 w 4572002"/>
                  <a:gd name="connsiteY18" fmla="*/ 6742552 h 6858002"/>
                  <a:gd name="connsiteX19" fmla="*/ 4232403 w 4572002"/>
                  <a:gd name="connsiteY19" fmla="*/ 6702976 h 6858002"/>
                  <a:gd name="connsiteX20" fmla="*/ 4246999 w 4572002"/>
                  <a:gd name="connsiteY20" fmla="*/ 6662544 h 6858002"/>
                  <a:gd name="connsiteX21" fmla="*/ 4247000 w 4572002"/>
                  <a:gd name="connsiteY21" fmla="*/ 6662542 h 6858002"/>
                  <a:gd name="connsiteX22" fmla="*/ 4247001 w 4572002"/>
                  <a:gd name="connsiteY22" fmla="*/ 6662540 h 6858002"/>
                  <a:gd name="connsiteX23" fmla="*/ 4254084 w 4572002"/>
                  <a:gd name="connsiteY23" fmla="*/ 6645552 h 6858002"/>
                  <a:gd name="connsiteX24" fmla="*/ 4254096 w 4572002"/>
                  <a:gd name="connsiteY24" fmla="*/ 6625225 h 6858002"/>
                  <a:gd name="connsiteX25" fmla="*/ 4254096 w 4572002"/>
                  <a:gd name="connsiteY25" fmla="*/ 6625224 h 6858002"/>
                  <a:gd name="connsiteX26" fmla="*/ 4237474 w 4572002"/>
                  <a:gd name="connsiteY26" fmla="*/ 6588625 h 6858002"/>
                  <a:gd name="connsiteX27" fmla="*/ 4295315 w 4572002"/>
                  <a:gd name="connsiteY27" fmla="*/ 6438981 h 6858002"/>
                  <a:gd name="connsiteX28" fmla="*/ 4275385 w 4572002"/>
                  <a:gd name="connsiteY28" fmla="*/ 6463840 h 6858002"/>
                  <a:gd name="connsiteX29" fmla="*/ 4275382 w 4572002"/>
                  <a:gd name="connsiteY29" fmla="*/ 6463849 h 6858002"/>
                  <a:gd name="connsiteX30" fmla="*/ 4261587 w 4572002"/>
                  <a:gd name="connsiteY30" fmla="*/ 6513012 h 6858002"/>
                  <a:gd name="connsiteX31" fmla="*/ 4242781 w 4572002"/>
                  <a:gd name="connsiteY31" fmla="*/ 6546194 h 6858002"/>
                  <a:gd name="connsiteX32" fmla="*/ 4242781 w 4572002"/>
                  <a:gd name="connsiteY32" fmla="*/ 6546195 h 6858002"/>
                  <a:gd name="connsiteX33" fmla="*/ 4259120 w 4572002"/>
                  <a:gd name="connsiteY33" fmla="*/ 6521804 h 6858002"/>
                  <a:gd name="connsiteX34" fmla="*/ 4261587 w 4572002"/>
                  <a:gd name="connsiteY34" fmla="*/ 6513012 h 6858002"/>
                  <a:gd name="connsiteX35" fmla="*/ 4264398 w 4572002"/>
                  <a:gd name="connsiteY35" fmla="*/ 6508052 h 6858002"/>
                  <a:gd name="connsiteX36" fmla="*/ 4275382 w 4572002"/>
                  <a:gd name="connsiteY36" fmla="*/ 6463849 h 6858002"/>
                  <a:gd name="connsiteX37" fmla="*/ 4275385 w 4572002"/>
                  <a:gd name="connsiteY37" fmla="*/ 6463841 h 6858002"/>
                  <a:gd name="connsiteX38" fmla="*/ 4295315 w 4572002"/>
                  <a:gd name="connsiteY38" fmla="*/ 6438981 h 6858002"/>
                  <a:gd name="connsiteX39" fmla="*/ 4381289 w 4572002"/>
                  <a:gd name="connsiteY39" fmla="*/ 6365204 h 6858002"/>
                  <a:gd name="connsiteX40" fmla="*/ 4380008 w 4572002"/>
                  <a:gd name="connsiteY40" fmla="*/ 6387910 h 6858002"/>
                  <a:gd name="connsiteX41" fmla="*/ 4378243 w 4572002"/>
                  <a:gd name="connsiteY41" fmla="*/ 6391549 h 6858002"/>
                  <a:gd name="connsiteX42" fmla="*/ 4370589 w 4572002"/>
                  <a:gd name="connsiteY42" fmla="*/ 6407332 h 6858002"/>
                  <a:gd name="connsiteX43" fmla="*/ 4370589 w 4572002"/>
                  <a:gd name="connsiteY43" fmla="*/ 6407333 h 6858002"/>
                  <a:gd name="connsiteX44" fmla="*/ 4378243 w 4572002"/>
                  <a:gd name="connsiteY44" fmla="*/ 6391549 h 6858002"/>
                  <a:gd name="connsiteX45" fmla="*/ 4380008 w 4572002"/>
                  <a:gd name="connsiteY45" fmla="*/ 6387910 h 6858002"/>
                  <a:gd name="connsiteX46" fmla="*/ 4142220 w 4572002"/>
                  <a:gd name="connsiteY46" fmla="*/ 4221391 h 6858002"/>
                  <a:gd name="connsiteX47" fmla="*/ 4142220 w 4572002"/>
                  <a:gd name="connsiteY47" fmla="*/ 4221392 h 6858002"/>
                  <a:gd name="connsiteX48" fmla="*/ 4147936 w 4572002"/>
                  <a:gd name="connsiteY48" fmla="*/ 4253015 h 6858002"/>
                  <a:gd name="connsiteX49" fmla="*/ 4187752 w 4572002"/>
                  <a:gd name="connsiteY49" fmla="*/ 4324646 h 6858002"/>
                  <a:gd name="connsiteX50" fmla="*/ 4196706 w 4572002"/>
                  <a:gd name="connsiteY50" fmla="*/ 4363891 h 6858002"/>
                  <a:gd name="connsiteX51" fmla="*/ 4195944 w 4572002"/>
                  <a:gd name="connsiteY51" fmla="*/ 4482004 h 6858002"/>
                  <a:gd name="connsiteX52" fmla="*/ 4135934 w 4572002"/>
                  <a:gd name="connsiteY52" fmla="*/ 4659174 h 6858002"/>
                  <a:gd name="connsiteX53" fmla="*/ 4127932 w 4572002"/>
                  <a:gd name="connsiteY53" fmla="*/ 4677655 h 6858002"/>
                  <a:gd name="connsiteX54" fmla="*/ 4118025 w 4572002"/>
                  <a:gd name="connsiteY54" fmla="*/ 4767764 h 6858002"/>
                  <a:gd name="connsiteX55" fmla="*/ 4116716 w 4572002"/>
                  <a:gd name="connsiteY55" fmla="*/ 4800483 h 6858002"/>
                  <a:gd name="connsiteX56" fmla="*/ 4116716 w 4572002"/>
                  <a:gd name="connsiteY56" fmla="*/ 4800484 h 6858002"/>
                  <a:gd name="connsiteX57" fmla="*/ 4131552 w 4572002"/>
                  <a:gd name="connsiteY57" fmla="*/ 4828917 h 6858002"/>
                  <a:gd name="connsiteX58" fmla="*/ 4153733 w 4572002"/>
                  <a:gd name="connsiteY58" fmla="*/ 4863343 h 6858002"/>
                  <a:gd name="connsiteX59" fmla="*/ 4161262 w 4572002"/>
                  <a:gd name="connsiteY59" fmla="*/ 4889275 h 6858002"/>
                  <a:gd name="connsiteX60" fmla="*/ 4159557 w 4572002"/>
                  <a:gd name="connsiteY60" fmla="*/ 4912168 h 6858002"/>
                  <a:gd name="connsiteX61" fmla="*/ 4158155 w 4572002"/>
                  <a:gd name="connsiteY61" fmla="*/ 4933804 h 6858002"/>
                  <a:gd name="connsiteX62" fmla="*/ 4158155 w 4572002"/>
                  <a:gd name="connsiteY62" fmla="*/ 4933805 h 6858002"/>
                  <a:gd name="connsiteX63" fmla="*/ 4162914 w 4572002"/>
                  <a:gd name="connsiteY63" fmla="*/ 4952673 h 6858002"/>
                  <a:gd name="connsiteX64" fmla="*/ 4165707 w 4572002"/>
                  <a:gd name="connsiteY64" fmla="*/ 4957454 h 6858002"/>
                  <a:gd name="connsiteX65" fmla="*/ 4166985 w 4572002"/>
                  <a:gd name="connsiteY65" fmla="*/ 4961456 h 6858002"/>
                  <a:gd name="connsiteX66" fmla="*/ 4182989 w 4572002"/>
                  <a:gd name="connsiteY66" fmla="*/ 4987038 h 6858002"/>
                  <a:gd name="connsiteX67" fmla="*/ 4209468 w 4572002"/>
                  <a:gd name="connsiteY67" fmla="*/ 5041522 h 6858002"/>
                  <a:gd name="connsiteX68" fmla="*/ 4216684 w 4572002"/>
                  <a:gd name="connsiteY68" fmla="*/ 5072376 h 6858002"/>
                  <a:gd name="connsiteX69" fmla="*/ 4222587 w 4572002"/>
                  <a:gd name="connsiteY69" fmla="*/ 5087441 h 6858002"/>
                  <a:gd name="connsiteX70" fmla="*/ 4235615 w 4572002"/>
                  <a:gd name="connsiteY70" fmla="*/ 5133220 h 6858002"/>
                  <a:gd name="connsiteX71" fmla="*/ 4235616 w 4572002"/>
                  <a:gd name="connsiteY71" fmla="*/ 5133225 h 6858002"/>
                  <a:gd name="connsiteX72" fmla="*/ 4228901 w 4572002"/>
                  <a:gd name="connsiteY72" fmla="*/ 5166113 h 6858002"/>
                  <a:gd name="connsiteX73" fmla="*/ 4228901 w 4572002"/>
                  <a:gd name="connsiteY73" fmla="*/ 5166114 h 6858002"/>
                  <a:gd name="connsiteX74" fmla="*/ 4229593 w 4572002"/>
                  <a:gd name="connsiteY74" fmla="*/ 5172091 h 6858002"/>
                  <a:gd name="connsiteX75" fmla="*/ 4232139 w 4572002"/>
                  <a:gd name="connsiteY75" fmla="*/ 5179068 h 6858002"/>
                  <a:gd name="connsiteX76" fmla="*/ 4231973 w 4572002"/>
                  <a:gd name="connsiteY76" fmla="*/ 5229434 h 6858002"/>
                  <a:gd name="connsiteX77" fmla="*/ 4225669 w 4572002"/>
                  <a:gd name="connsiteY77" fmla="*/ 5241089 h 6858002"/>
                  <a:gd name="connsiteX78" fmla="*/ 4208517 w 4572002"/>
                  <a:gd name="connsiteY78" fmla="*/ 5272796 h 6858002"/>
                  <a:gd name="connsiteX79" fmla="*/ 4184613 w 4572002"/>
                  <a:gd name="connsiteY79" fmla="*/ 5312288 h 6858002"/>
                  <a:gd name="connsiteX80" fmla="*/ 4183557 w 4572002"/>
                  <a:gd name="connsiteY80" fmla="*/ 5321350 h 6858002"/>
                  <a:gd name="connsiteX81" fmla="*/ 4181083 w 4572002"/>
                  <a:gd name="connsiteY81" fmla="*/ 5326163 h 6858002"/>
                  <a:gd name="connsiteX82" fmla="*/ 4179637 w 4572002"/>
                  <a:gd name="connsiteY82" fmla="*/ 5355014 h 6858002"/>
                  <a:gd name="connsiteX83" fmla="*/ 4179637 w 4572002"/>
                  <a:gd name="connsiteY83" fmla="*/ 5355015 h 6858002"/>
                  <a:gd name="connsiteX84" fmla="*/ 4184513 w 4572002"/>
                  <a:gd name="connsiteY84" fmla="*/ 5385385 h 6858002"/>
                  <a:gd name="connsiteX85" fmla="*/ 4192704 w 4572002"/>
                  <a:gd name="connsiteY85" fmla="*/ 5425583 h 6858002"/>
                  <a:gd name="connsiteX86" fmla="*/ 4204327 w 4572002"/>
                  <a:gd name="connsiteY86" fmla="*/ 5480638 h 6858002"/>
                  <a:gd name="connsiteX87" fmla="*/ 4208850 w 4572002"/>
                  <a:gd name="connsiteY87" fmla="*/ 5507668 h 6858002"/>
                  <a:gd name="connsiteX88" fmla="*/ 4198232 w 4572002"/>
                  <a:gd name="connsiteY88" fmla="*/ 5531692 h 6858002"/>
                  <a:gd name="connsiteX89" fmla="*/ 4198231 w 4572002"/>
                  <a:gd name="connsiteY89" fmla="*/ 5531693 h 6858002"/>
                  <a:gd name="connsiteX90" fmla="*/ 4188085 w 4572002"/>
                  <a:gd name="connsiteY90" fmla="*/ 5547578 h 6858002"/>
                  <a:gd name="connsiteX91" fmla="*/ 4188085 w 4572002"/>
                  <a:gd name="connsiteY91" fmla="*/ 5547579 h 6858002"/>
                  <a:gd name="connsiteX92" fmla="*/ 4197659 w 4572002"/>
                  <a:gd name="connsiteY92" fmla="*/ 5562747 h 6858002"/>
                  <a:gd name="connsiteX93" fmla="*/ 4268907 w 4572002"/>
                  <a:gd name="connsiteY93" fmla="*/ 5704484 h 6858002"/>
                  <a:gd name="connsiteX94" fmla="*/ 4274812 w 4572002"/>
                  <a:gd name="connsiteY94" fmla="*/ 5740489 h 6858002"/>
                  <a:gd name="connsiteX95" fmla="*/ 4283578 w 4572002"/>
                  <a:gd name="connsiteY95" fmla="*/ 5760874 h 6858002"/>
                  <a:gd name="connsiteX96" fmla="*/ 4371973 w 4572002"/>
                  <a:gd name="connsiteY96" fmla="*/ 5883752 h 6858002"/>
                  <a:gd name="connsiteX97" fmla="*/ 4371974 w 4572002"/>
                  <a:gd name="connsiteY97" fmla="*/ 5883757 h 6858002"/>
                  <a:gd name="connsiteX98" fmla="*/ 4389877 w 4572002"/>
                  <a:gd name="connsiteY98" fmla="*/ 5935946 h 6858002"/>
                  <a:gd name="connsiteX99" fmla="*/ 4389878 w 4572002"/>
                  <a:gd name="connsiteY99" fmla="*/ 5935950 h 6858002"/>
                  <a:gd name="connsiteX100" fmla="*/ 4386259 w 4572002"/>
                  <a:gd name="connsiteY100" fmla="*/ 5993290 h 6858002"/>
                  <a:gd name="connsiteX101" fmla="*/ 4386259 w 4572002"/>
                  <a:gd name="connsiteY101" fmla="*/ 5993291 h 6858002"/>
                  <a:gd name="connsiteX102" fmla="*/ 4379782 w 4572002"/>
                  <a:gd name="connsiteY102" fmla="*/ 6026440 h 6858002"/>
                  <a:gd name="connsiteX103" fmla="*/ 4323583 w 4572002"/>
                  <a:gd name="connsiteY103" fmla="*/ 6108738 h 6858002"/>
                  <a:gd name="connsiteX104" fmla="*/ 4309890 w 4572002"/>
                  <a:gd name="connsiteY104" fmla="*/ 6133314 h 6858002"/>
                  <a:gd name="connsiteX105" fmla="*/ 4309890 w 4572002"/>
                  <a:gd name="connsiteY105" fmla="*/ 6133315 h 6858002"/>
                  <a:gd name="connsiteX106" fmla="*/ 4313591 w 4572002"/>
                  <a:gd name="connsiteY106" fmla="*/ 6143190 h 6858002"/>
                  <a:gd name="connsiteX107" fmla="*/ 4325486 w 4572002"/>
                  <a:gd name="connsiteY107" fmla="*/ 6155600 h 6858002"/>
                  <a:gd name="connsiteX108" fmla="*/ 4325488 w 4572002"/>
                  <a:gd name="connsiteY108" fmla="*/ 6155603 h 6858002"/>
                  <a:gd name="connsiteX109" fmla="*/ 4364160 w 4572002"/>
                  <a:gd name="connsiteY109" fmla="*/ 6228757 h 6858002"/>
                  <a:gd name="connsiteX110" fmla="*/ 4381497 w 4572002"/>
                  <a:gd name="connsiteY110" fmla="*/ 6361540 h 6858002"/>
                  <a:gd name="connsiteX111" fmla="*/ 4381497 w 4572002"/>
                  <a:gd name="connsiteY111" fmla="*/ 6361539 h 6858002"/>
                  <a:gd name="connsiteX112" fmla="*/ 4364160 w 4572002"/>
                  <a:gd name="connsiteY112" fmla="*/ 6228756 h 6858002"/>
                  <a:gd name="connsiteX113" fmla="*/ 4325488 w 4572002"/>
                  <a:gd name="connsiteY113" fmla="*/ 6155602 h 6858002"/>
                  <a:gd name="connsiteX114" fmla="*/ 4325486 w 4572002"/>
                  <a:gd name="connsiteY114" fmla="*/ 6155600 h 6858002"/>
                  <a:gd name="connsiteX115" fmla="*/ 4309890 w 4572002"/>
                  <a:gd name="connsiteY115" fmla="*/ 6133315 h 6858002"/>
                  <a:gd name="connsiteX116" fmla="*/ 4323583 w 4572002"/>
                  <a:gd name="connsiteY116" fmla="*/ 6108739 h 6858002"/>
                  <a:gd name="connsiteX117" fmla="*/ 4379782 w 4572002"/>
                  <a:gd name="connsiteY117" fmla="*/ 6026441 h 6858002"/>
                  <a:gd name="connsiteX118" fmla="*/ 4386259 w 4572002"/>
                  <a:gd name="connsiteY118" fmla="*/ 5993292 h 6858002"/>
                  <a:gd name="connsiteX119" fmla="*/ 4386259 w 4572002"/>
                  <a:gd name="connsiteY119" fmla="*/ 5993290 h 6858002"/>
                  <a:gd name="connsiteX120" fmla="*/ 4389712 w 4572002"/>
                  <a:gd name="connsiteY120" fmla="*/ 5964477 h 6858002"/>
                  <a:gd name="connsiteX121" fmla="*/ 4389878 w 4572002"/>
                  <a:gd name="connsiteY121" fmla="*/ 5935950 h 6858002"/>
                  <a:gd name="connsiteX122" fmla="*/ 4389878 w 4572002"/>
                  <a:gd name="connsiteY122" fmla="*/ 5935949 h 6858002"/>
                  <a:gd name="connsiteX123" fmla="*/ 4389877 w 4572002"/>
                  <a:gd name="connsiteY123" fmla="*/ 5935946 h 6858002"/>
                  <a:gd name="connsiteX124" fmla="*/ 4382997 w 4572002"/>
                  <a:gd name="connsiteY124" fmla="*/ 5909351 h 6858002"/>
                  <a:gd name="connsiteX125" fmla="*/ 4371974 w 4572002"/>
                  <a:gd name="connsiteY125" fmla="*/ 5883757 h 6858002"/>
                  <a:gd name="connsiteX126" fmla="*/ 4371973 w 4572002"/>
                  <a:gd name="connsiteY126" fmla="*/ 5883751 h 6858002"/>
                  <a:gd name="connsiteX127" fmla="*/ 4283578 w 4572002"/>
                  <a:gd name="connsiteY127" fmla="*/ 5760873 h 6858002"/>
                  <a:gd name="connsiteX128" fmla="*/ 4274812 w 4572002"/>
                  <a:gd name="connsiteY128" fmla="*/ 5740488 h 6858002"/>
                  <a:gd name="connsiteX129" fmla="*/ 4268907 w 4572002"/>
                  <a:gd name="connsiteY129" fmla="*/ 5704483 h 6858002"/>
                  <a:gd name="connsiteX130" fmla="*/ 4197659 w 4572002"/>
                  <a:gd name="connsiteY130" fmla="*/ 5562746 h 6858002"/>
                  <a:gd name="connsiteX131" fmla="*/ 4188085 w 4572002"/>
                  <a:gd name="connsiteY131" fmla="*/ 5547578 h 6858002"/>
                  <a:gd name="connsiteX132" fmla="*/ 4198231 w 4572002"/>
                  <a:gd name="connsiteY132" fmla="*/ 5531694 h 6858002"/>
                  <a:gd name="connsiteX133" fmla="*/ 4198232 w 4572002"/>
                  <a:gd name="connsiteY133" fmla="*/ 5531692 h 6858002"/>
                  <a:gd name="connsiteX134" fmla="*/ 4206630 w 4572002"/>
                  <a:gd name="connsiteY134" fmla="*/ 5520422 h 6858002"/>
                  <a:gd name="connsiteX135" fmla="*/ 4208850 w 4572002"/>
                  <a:gd name="connsiteY135" fmla="*/ 5507668 h 6858002"/>
                  <a:gd name="connsiteX136" fmla="*/ 4208850 w 4572002"/>
                  <a:gd name="connsiteY136" fmla="*/ 5507667 h 6858002"/>
                  <a:gd name="connsiteX137" fmla="*/ 4204327 w 4572002"/>
                  <a:gd name="connsiteY137" fmla="*/ 5480637 h 6858002"/>
                  <a:gd name="connsiteX138" fmla="*/ 4192704 w 4572002"/>
                  <a:gd name="connsiteY138" fmla="*/ 5425582 h 6858002"/>
                  <a:gd name="connsiteX139" fmla="*/ 4184513 w 4572002"/>
                  <a:gd name="connsiteY139" fmla="*/ 5385384 h 6858002"/>
                  <a:gd name="connsiteX140" fmla="*/ 4179637 w 4572002"/>
                  <a:gd name="connsiteY140" fmla="*/ 5355014 h 6858002"/>
                  <a:gd name="connsiteX141" fmla="*/ 4183557 w 4572002"/>
                  <a:gd name="connsiteY141" fmla="*/ 5321350 h 6858002"/>
                  <a:gd name="connsiteX142" fmla="*/ 4208517 w 4572002"/>
                  <a:gd name="connsiteY142" fmla="*/ 5272797 h 6858002"/>
                  <a:gd name="connsiteX143" fmla="*/ 4225669 w 4572002"/>
                  <a:gd name="connsiteY143" fmla="*/ 5241089 h 6858002"/>
                  <a:gd name="connsiteX144" fmla="*/ 4231973 w 4572002"/>
                  <a:gd name="connsiteY144" fmla="*/ 5229433 h 6858002"/>
                  <a:gd name="connsiteX145" fmla="*/ 4232139 w 4572002"/>
                  <a:gd name="connsiteY145" fmla="*/ 5179068 h 6858002"/>
                  <a:gd name="connsiteX146" fmla="*/ 4232139 w 4572002"/>
                  <a:gd name="connsiteY146" fmla="*/ 5179067 h 6858002"/>
                  <a:gd name="connsiteX147" fmla="*/ 4229593 w 4572002"/>
                  <a:gd name="connsiteY147" fmla="*/ 5172090 h 6858002"/>
                  <a:gd name="connsiteX148" fmla="*/ 4228901 w 4572002"/>
                  <a:gd name="connsiteY148" fmla="*/ 5166114 h 6858002"/>
                  <a:gd name="connsiteX149" fmla="*/ 4235616 w 4572002"/>
                  <a:gd name="connsiteY149" fmla="*/ 5133225 h 6858002"/>
                  <a:gd name="connsiteX150" fmla="*/ 4235616 w 4572002"/>
                  <a:gd name="connsiteY150" fmla="*/ 5133224 h 6858002"/>
                  <a:gd name="connsiteX151" fmla="*/ 4235615 w 4572002"/>
                  <a:gd name="connsiteY151" fmla="*/ 5133220 h 6858002"/>
                  <a:gd name="connsiteX152" fmla="*/ 4228473 w 4572002"/>
                  <a:gd name="connsiteY152" fmla="*/ 5102461 h 6858002"/>
                  <a:gd name="connsiteX153" fmla="*/ 4222587 w 4572002"/>
                  <a:gd name="connsiteY153" fmla="*/ 5087441 h 6858002"/>
                  <a:gd name="connsiteX154" fmla="*/ 4222582 w 4572002"/>
                  <a:gd name="connsiteY154" fmla="*/ 5087423 h 6858002"/>
                  <a:gd name="connsiteX155" fmla="*/ 4209468 w 4572002"/>
                  <a:gd name="connsiteY155" fmla="*/ 5041521 h 6858002"/>
                  <a:gd name="connsiteX156" fmla="*/ 4182989 w 4572002"/>
                  <a:gd name="connsiteY156" fmla="*/ 4987037 h 6858002"/>
                  <a:gd name="connsiteX157" fmla="*/ 4165707 w 4572002"/>
                  <a:gd name="connsiteY157" fmla="*/ 4957454 h 6858002"/>
                  <a:gd name="connsiteX158" fmla="*/ 4158155 w 4572002"/>
                  <a:gd name="connsiteY158" fmla="*/ 4933805 h 6858002"/>
                  <a:gd name="connsiteX159" fmla="*/ 4159557 w 4572002"/>
                  <a:gd name="connsiteY159" fmla="*/ 4912169 h 6858002"/>
                  <a:gd name="connsiteX160" fmla="*/ 4161262 w 4572002"/>
                  <a:gd name="connsiteY160" fmla="*/ 4889276 h 6858002"/>
                  <a:gd name="connsiteX161" fmla="*/ 4161262 w 4572002"/>
                  <a:gd name="connsiteY161" fmla="*/ 4889275 h 6858002"/>
                  <a:gd name="connsiteX162" fmla="*/ 4156484 w 4572002"/>
                  <a:gd name="connsiteY162" fmla="*/ 4867614 h 6858002"/>
                  <a:gd name="connsiteX163" fmla="*/ 4153733 w 4572002"/>
                  <a:gd name="connsiteY163" fmla="*/ 4863343 h 6858002"/>
                  <a:gd name="connsiteX164" fmla="*/ 4151983 w 4572002"/>
                  <a:gd name="connsiteY164" fmla="*/ 4857317 h 6858002"/>
                  <a:gd name="connsiteX165" fmla="*/ 4131552 w 4572002"/>
                  <a:gd name="connsiteY165" fmla="*/ 4828916 h 6858002"/>
                  <a:gd name="connsiteX166" fmla="*/ 4116716 w 4572002"/>
                  <a:gd name="connsiteY166" fmla="*/ 4800483 h 6858002"/>
                  <a:gd name="connsiteX167" fmla="*/ 4118025 w 4572002"/>
                  <a:gd name="connsiteY167" fmla="*/ 4767765 h 6858002"/>
                  <a:gd name="connsiteX168" fmla="*/ 4127932 w 4572002"/>
                  <a:gd name="connsiteY168" fmla="*/ 4677656 h 6858002"/>
                  <a:gd name="connsiteX169" fmla="*/ 4135934 w 4572002"/>
                  <a:gd name="connsiteY169" fmla="*/ 4659175 h 6858002"/>
                  <a:gd name="connsiteX170" fmla="*/ 4195944 w 4572002"/>
                  <a:gd name="connsiteY170" fmla="*/ 4482005 h 6858002"/>
                  <a:gd name="connsiteX171" fmla="*/ 4196706 w 4572002"/>
                  <a:gd name="connsiteY171" fmla="*/ 4363891 h 6858002"/>
                  <a:gd name="connsiteX172" fmla="*/ 4196706 w 4572002"/>
                  <a:gd name="connsiteY172" fmla="*/ 4363890 h 6858002"/>
                  <a:gd name="connsiteX173" fmla="*/ 4187752 w 4572002"/>
                  <a:gd name="connsiteY173" fmla="*/ 4324645 h 6858002"/>
                  <a:gd name="connsiteX174" fmla="*/ 4147936 w 4572002"/>
                  <a:gd name="connsiteY174" fmla="*/ 4253014 h 6858002"/>
                  <a:gd name="connsiteX175" fmla="*/ 4211111 w 4572002"/>
                  <a:gd name="connsiteY175" fmla="*/ 2836172 h 6858002"/>
                  <a:gd name="connsiteX176" fmla="*/ 4202421 w 4572002"/>
                  <a:gd name="connsiteY176" fmla="*/ 2848793 h 6858002"/>
                  <a:gd name="connsiteX177" fmla="*/ 4186816 w 4572002"/>
                  <a:gd name="connsiteY177" fmla="*/ 2897785 h 6858002"/>
                  <a:gd name="connsiteX178" fmla="*/ 4185787 w 4572002"/>
                  <a:gd name="connsiteY178" fmla="*/ 2903551 h 6858002"/>
                  <a:gd name="connsiteX179" fmla="*/ 4182513 w 4572002"/>
                  <a:gd name="connsiteY179" fmla="*/ 2914328 h 6858002"/>
                  <a:gd name="connsiteX180" fmla="*/ 4177882 w 4572002"/>
                  <a:gd name="connsiteY180" fmla="*/ 2947858 h 6858002"/>
                  <a:gd name="connsiteX181" fmla="*/ 4177881 w 4572002"/>
                  <a:gd name="connsiteY181" fmla="*/ 2947862 h 6858002"/>
                  <a:gd name="connsiteX182" fmla="*/ 4177881 w 4572002"/>
                  <a:gd name="connsiteY182" fmla="*/ 2947863 h 6858002"/>
                  <a:gd name="connsiteX183" fmla="*/ 4181465 w 4572002"/>
                  <a:gd name="connsiteY183" fmla="*/ 2982149 h 6858002"/>
                  <a:gd name="connsiteX184" fmla="*/ 4193158 w 4572002"/>
                  <a:gd name="connsiteY184" fmla="*/ 3077402 h 6858002"/>
                  <a:gd name="connsiteX185" fmla="*/ 4180703 w 4572002"/>
                  <a:gd name="connsiteY185" fmla="*/ 3172654 h 6858002"/>
                  <a:gd name="connsiteX186" fmla="*/ 4133076 w 4572002"/>
                  <a:gd name="connsiteY186" fmla="*/ 3489467 h 6858002"/>
                  <a:gd name="connsiteX187" fmla="*/ 4110977 w 4572002"/>
                  <a:gd name="connsiteY187" fmla="*/ 3544713 h 6858002"/>
                  <a:gd name="connsiteX188" fmla="*/ 4093355 w 4572002"/>
                  <a:gd name="connsiteY188" fmla="*/ 3574408 h 6858002"/>
                  <a:gd name="connsiteX189" fmla="*/ 4093355 w 4572002"/>
                  <a:gd name="connsiteY189" fmla="*/ 3574409 h 6858002"/>
                  <a:gd name="connsiteX190" fmla="*/ 4105453 w 4572002"/>
                  <a:gd name="connsiteY190" fmla="*/ 3606818 h 6858002"/>
                  <a:gd name="connsiteX191" fmla="*/ 4118979 w 4572002"/>
                  <a:gd name="connsiteY191" fmla="*/ 3630633 h 6858002"/>
                  <a:gd name="connsiteX192" fmla="*/ 4136708 w 4572002"/>
                  <a:gd name="connsiteY192" fmla="*/ 3654416 h 6858002"/>
                  <a:gd name="connsiteX193" fmla="*/ 4140382 w 4572002"/>
                  <a:gd name="connsiteY193" fmla="*/ 3668940 h 6858002"/>
                  <a:gd name="connsiteX194" fmla="*/ 4143220 w 4572002"/>
                  <a:gd name="connsiteY194" fmla="*/ 3680164 h 6858002"/>
                  <a:gd name="connsiteX195" fmla="*/ 4139172 w 4572002"/>
                  <a:gd name="connsiteY195" fmla="*/ 3734837 h 6858002"/>
                  <a:gd name="connsiteX196" fmla="*/ 4139172 w 4572002"/>
                  <a:gd name="connsiteY196" fmla="*/ 3734838 h 6858002"/>
                  <a:gd name="connsiteX197" fmla="*/ 4139554 w 4572002"/>
                  <a:gd name="connsiteY197" fmla="*/ 3754653 h 6858002"/>
                  <a:gd name="connsiteX198" fmla="*/ 4145911 w 4572002"/>
                  <a:gd name="connsiteY198" fmla="*/ 3789776 h 6858002"/>
                  <a:gd name="connsiteX199" fmla="*/ 4130980 w 4572002"/>
                  <a:gd name="connsiteY199" fmla="*/ 3822472 h 6858002"/>
                  <a:gd name="connsiteX200" fmla="*/ 4116645 w 4572002"/>
                  <a:gd name="connsiteY200" fmla="*/ 3852619 h 6858002"/>
                  <a:gd name="connsiteX201" fmla="*/ 4116645 w 4572002"/>
                  <a:gd name="connsiteY201" fmla="*/ 3852620 h 6858002"/>
                  <a:gd name="connsiteX202" fmla="*/ 4117425 w 4572002"/>
                  <a:gd name="connsiteY202" fmla="*/ 3868764 h 6858002"/>
                  <a:gd name="connsiteX203" fmla="*/ 4126028 w 4572002"/>
                  <a:gd name="connsiteY203" fmla="*/ 3885337 h 6858002"/>
                  <a:gd name="connsiteX204" fmla="*/ 4126028 w 4572002"/>
                  <a:gd name="connsiteY204" fmla="*/ 3885339 h 6858002"/>
                  <a:gd name="connsiteX205" fmla="*/ 4148409 w 4572002"/>
                  <a:gd name="connsiteY205" fmla="*/ 3923125 h 6858002"/>
                  <a:gd name="connsiteX206" fmla="*/ 4157913 w 4572002"/>
                  <a:gd name="connsiteY206" fmla="*/ 3962160 h 6858002"/>
                  <a:gd name="connsiteX207" fmla="*/ 4142221 w 4572002"/>
                  <a:gd name="connsiteY207" fmla="*/ 4043838 h 6858002"/>
                  <a:gd name="connsiteX208" fmla="*/ 4142220 w 4572002"/>
                  <a:gd name="connsiteY208" fmla="*/ 4043839 h 6858002"/>
                  <a:gd name="connsiteX209" fmla="*/ 4127099 w 4572002"/>
                  <a:gd name="connsiteY209" fmla="*/ 4103825 h 6858002"/>
                  <a:gd name="connsiteX210" fmla="*/ 4127099 w 4572002"/>
                  <a:gd name="connsiteY210" fmla="*/ 4103826 h 6858002"/>
                  <a:gd name="connsiteX211" fmla="*/ 4129066 w 4572002"/>
                  <a:gd name="connsiteY211" fmla="*/ 4134256 h 6858002"/>
                  <a:gd name="connsiteX212" fmla="*/ 4138410 w 4572002"/>
                  <a:gd name="connsiteY212" fmla="*/ 4165382 h 6858002"/>
                  <a:gd name="connsiteX213" fmla="*/ 4138410 w 4572002"/>
                  <a:gd name="connsiteY213" fmla="*/ 4165384 h 6858002"/>
                  <a:gd name="connsiteX214" fmla="*/ 4142315 w 4572002"/>
                  <a:gd name="connsiteY214" fmla="*/ 4192388 h 6858002"/>
                  <a:gd name="connsiteX215" fmla="*/ 4142315 w 4572002"/>
                  <a:gd name="connsiteY215" fmla="*/ 4192387 h 6858002"/>
                  <a:gd name="connsiteX216" fmla="*/ 4138410 w 4572002"/>
                  <a:gd name="connsiteY216" fmla="*/ 4165383 h 6858002"/>
                  <a:gd name="connsiteX217" fmla="*/ 4138410 w 4572002"/>
                  <a:gd name="connsiteY217" fmla="*/ 4165382 h 6858002"/>
                  <a:gd name="connsiteX218" fmla="*/ 4127099 w 4572002"/>
                  <a:gd name="connsiteY218" fmla="*/ 4103826 h 6858002"/>
                  <a:gd name="connsiteX219" fmla="*/ 4142220 w 4572002"/>
                  <a:gd name="connsiteY219" fmla="*/ 4043840 h 6858002"/>
                  <a:gd name="connsiteX220" fmla="*/ 4142221 w 4572002"/>
                  <a:gd name="connsiteY220" fmla="*/ 4043838 h 6858002"/>
                  <a:gd name="connsiteX221" fmla="*/ 4155523 w 4572002"/>
                  <a:gd name="connsiteY221" fmla="*/ 4002410 h 6858002"/>
                  <a:gd name="connsiteX222" fmla="*/ 4157913 w 4572002"/>
                  <a:gd name="connsiteY222" fmla="*/ 3962160 h 6858002"/>
                  <a:gd name="connsiteX223" fmla="*/ 4157913 w 4572002"/>
                  <a:gd name="connsiteY223" fmla="*/ 3962159 h 6858002"/>
                  <a:gd name="connsiteX224" fmla="*/ 4126028 w 4572002"/>
                  <a:gd name="connsiteY224" fmla="*/ 3885338 h 6858002"/>
                  <a:gd name="connsiteX225" fmla="*/ 4126028 w 4572002"/>
                  <a:gd name="connsiteY225" fmla="*/ 3885337 h 6858002"/>
                  <a:gd name="connsiteX226" fmla="*/ 4116645 w 4572002"/>
                  <a:gd name="connsiteY226" fmla="*/ 3852620 h 6858002"/>
                  <a:gd name="connsiteX227" fmla="*/ 4130980 w 4572002"/>
                  <a:gd name="connsiteY227" fmla="*/ 3822473 h 6858002"/>
                  <a:gd name="connsiteX228" fmla="*/ 4145911 w 4572002"/>
                  <a:gd name="connsiteY228" fmla="*/ 3789777 h 6858002"/>
                  <a:gd name="connsiteX229" fmla="*/ 4145911 w 4572002"/>
                  <a:gd name="connsiteY229" fmla="*/ 3789776 h 6858002"/>
                  <a:gd name="connsiteX230" fmla="*/ 4139554 w 4572002"/>
                  <a:gd name="connsiteY230" fmla="*/ 3754652 h 6858002"/>
                  <a:gd name="connsiteX231" fmla="*/ 4139172 w 4572002"/>
                  <a:gd name="connsiteY231" fmla="*/ 3734838 h 6858002"/>
                  <a:gd name="connsiteX232" fmla="*/ 4143220 w 4572002"/>
                  <a:gd name="connsiteY232" fmla="*/ 3680164 h 6858002"/>
                  <a:gd name="connsiteX233" fmla="*/ 4143220 w 4572002"/>
                  <a:gd name="connsiteY233" fmla="*/ 3680163 h 6858002"/>
                  <a:gd name="connsiteX234" fmla="*/ 4140382 w 4572002"/>
                  <a:gd name="connsiteY234" fmla="*/ 3668940 h 6858002"/>
                  <a:gd name="connsiteX235" fmla="*/ 4136708 w 4572002"/>
                  <a:gd name="connsiteY235" fmla="*/ 3654416 h 6858002"/>
                  <a:gd name="connsiteX236" fmla="*/ 4136708 w 4572002"/>
                  <a:gd name="connsiteY236" fmla="*/ 3654416 h 6858002"/>
                  <a:gd name="connsiteX237" fmla="*/ 4136708 w 4572002"/>
                  <a:gd name="connsiteY237" fmla="*/ 3654415 h 6858002"/>
                  <a:gd name="connsiteX238" fmla="*/ 4118979 w 4572002"/>
                  <a:gd name="connsiteY238" fmla="*/ 3630632 h 6858002"/>
                  <a:gd name="connsiteX239" fmla="*/ 4105453 w 4572002"/>
                  <a:gd name="connsiteY239" fmla="*/ 3606817 h 6858002"/>
                  <a:gd name="connsiteX240" fmla="*/ 4095707 w 4572002"/>
                  <a:gd name="connsiteY240" fmla="*/ 3587174 h 6858002"/>
                  <a:gd name="connsiteX241" fmla="*/ 4093355 w 4572002"/>
                  <a:gd name="connsiteY241" fmla="*/ 3574408 h 6858002"/>
                  <a:gd name="connsiteX242" fmla="*/ 4098434 w 4572002"/>
                  <a:gd name="connsiteY242" fmla="*/ 3562321 h 6858002"/>
                  <a:gd name="connsiteX243" fmla="*/ 4110977 w 4572002"/>
                  <a:gd name="connsiteY243" fmla="*/ 3544714 h 6858002"/>
                  <a:gd name="connsiteX244" fmla="*/ 4133076 w 4572002"/>
                  <a:gd name="connsiteY244" fmla="*/ 3489468 h 6858002"/>
                  <a:gd name="connsiteX245" fmla="*/ 4180703 w 4572002"/>
                  <a:gd name="connsiteY245" fmla="*/ 3172655 h 6858002"/>
                  <a:gd name="connsiteX246" fmla="*/ 4193158 w 4572002"/>
                  <a:gd name="connsiteY246" fmla="*/ 3077402 h 6858002"/>
                  <a:gd name="connsiteX247" fmla="*/ 4193158 w 4572002"/>
                  <a:gd name="connsiteY247" fmla="*/ 3077401 h 6858002"/>
                  <a:gd name="connsiteX248" fmla="*/ 4181465 w 4572002"/>
                  <a:gd name="connsiteY248" fmla="*/ 2982148 h 6858002"/>
                  <a:gd name="connsiteX249" fmla="*/ 4177881 w 4572002"/>
                  <a:gd name="connsiteY249" fmla="*/ 2947863 h 6858002"/>
                  <a:gd name="connsiteX250" fmla="*/ 4177882 w 4572002"/>
                  <a:gd name="connsiteY250" fmla="*/ 2947858 h 6858002"/>
                  <a:gd name="connsiteX251" fmla="*/ 4185787 w 4572002"/>
                  <a:gd name="connsiteY251" fmla="*/ 2903551 h 6858002"/>
                  <a:gd name="connsiteX252" fmla="*/ 4202421 w 4572002"/>
                  <a:gd name="connsiteY252" fmla="*/ 2848794 h 6858002"/>
                  <a:gd name="connsiteX253" fmla="*/ 4211111 w 4572002"/>
                  <a:gd name="connsiteY253" fmla="*/ 2836173 h 6858002"/>
                  <a:gd name="connsiteX254" fmla="*/ 3726625 w 4572002"/>
                  <a:gd name="connsiteY254" fmla="*/ 1508458 h 6858002"/>
                  <a:gd name="connsiteX255" fmla="*/ 3698531 w 4572002"/>
                  <a:gd name="connsiteY255" fmla="*/ 1596214 h 6858002"/>
                  <a:gd name="connsiteX256" fmla="*/ 3700436 w 4572002"/>
                  <a:gd name="connsiteY256" fmla="*/ 1624981 h 6858002"/>
                  <a:gd name="connsiteX257" fmla="*/ 3757017 w 4572002"/>
                  <a:gd name="connsiteY257" fmla="*/ 1697754 h 6858002"/>
                  <a:gd name="connsiteX258" fmla="*/ 3779686 w 4572002"/>
                  <a:gd name="connsiteY258" fmla="*/ 1733189 h 6858002"/>
                  <a:gd name="connsiteX259" fmla="*/ 3821407 w 4572002"/>
                  <a:gd name="connsiteY259" fmla="*/ 1833776 h 6858002"/>
                  <a:gd name="connsiteX260" fmla="*/ 3829028 w 4572002"/>
                  <a:gd name="connsiteY260" fmla="*/ 1842159 h 6858002"/>
                  <a:gd name="connsiteX261" fmla="*/ 3919519 w 4572002"/>
                  <a:gd name="connsiteY261" fmla="*/ 1916455 h 6858002"/>
                  <a:gd name="connsiteX262" fmla="*/ 3934949 w 4572002"/>
                  <a:gd name="connsiteY262" fmla="*/ 1933220 h 6858002"/>
                  <a:gd name="connsiteX263" fmla="*/ 3958954 w 4572002"/>
                  <a:gd name="connsiteY263" fmla="*/ 1953414 h 6858002"/>
                  <a:gd name="connsiteX264" fmla="*/ 4005437 w 4572002"/>
                  <a:gd name="connsiteY264" fmla="*/ 2016470 h 6858002"/>
                  <a:gd name="connsiteX265" fmla="*/ 4020296 w 4572002"/>
                  <a:gd name="connsiteY265" fmla="*/ 2094579 h 6858002"/>
                  <a:gd name="connsiteX266" fmla="*/ 4042967 w 4572002"/>
                  <a:gd name="connsiteY266" fmla="*/ 2188880 h 6858002"/>
                  <a:gd name="connsiteX267" fmla="*/ 4058207 w 4572002"/>
                  <a:gd name="connsiteY267" fmla="*/ 2228315 h 6858002"/>
                  <a:gd name="connsiteX268" fmla="*/ 4087164 w 4572002"/>
                  <a:gd name="connsiteY268" fmla="*/ 2334045 h 6858002"/>
                  <a:gd name="connsiteX269" fmla="*/ 4111549 w 4572002"/>
                  <a:gd name="connsiteY269" fmla="*/ 2409486 h 6858002"/>
                  <a:gd name="connsiteX270" fmla="*/ 4128650 w 4572002"/>
                  <a:gd name="connsiteY270" fmla="*/ 2435913 h 6858002"/>
                  <a:gd name="connsiteX271" fmla="*/ 4134481 w 4572002"/>
                  <a:gd name="connsiteY271" fmla="*/ 2463018 h 6858002"/>
                  <a:gd name="connsiteX272" fmla="*/ 4125839 w 4572002"/>
                  <a:gd name="connsiteY272" fmla="*/ 2518262 h 6858002"/>
                  <a:gd name="connsiteX273" fmla="*/ 4125838 w 4572002"/>
                  <a:gd name="connsiteY273" fmla="*/ 2518264 h 6858002"/>
                  <a:gd name="connsiteX274" fmla="*/ 4122194 w 4572002"/>
                  <a:gd name="connsiteY274" fmla="*/ 2545006 h 6858002"/>
                  <a:gd name="connsiteX275" fmla="*/ 4122194 w 4572002"/>
                  <a:gd name="connsiteY275" fmla="*/ 2545007 h 6858002"/>
                  <a:gd name="connsiteX276" fmla="*/ 4126408 w 4572002"/>
                  <a:gd name="connsiteY276" fmla="*/ 2571035 h 6858002"/>
                  <a:gd name="connsiteX277" fmla="*/ 4199563 w 4572002"/>
                  <a:gd name="connsiteY277" fmla="*/ 2668002 h 6858002"/>
                  <a:gd name="connsiteX278" fmla="*/ 4247953 w 4572002"/>
                  <a:gd name="connsiteY278" fmla="*/ 2745349 h 6858002"/>
                  <a:gd name="connsiteX279" fmla="*/ 4247954 w 4572002"/>
                  <a:gd name="connsiteY279" fmla="*/ 2745352 h 6858002"/>
                  <a:gd name="connsiteX280" fmla="*/ 4253873 w 4572002"/>
                  <a:gd name="connsiteY280" fmla="*/ 2778006 h 6858002"/>
                  <a:gd name="connsiteX281" fmla="*/ 4253453 w 4572002"/>
                  <a:gd name="connsiteY281" fmla="*/ 2785440 h 6858002"/>
                  <a:gd name="connsiteX282" fmla="*/ 4243374 w 4572002"/>
                  <a:gd name="connsiteY282" fmla="*/ 2811780 h 6858002"/>
                  <a:gd name="connsiteX283" fmla="*/ 4243371 w 4572002"/>
                  <a:gd name="connsiteY283" fmla="*/ 2811787 h 6858002"/>
                  <a:gd name="connsiteX284" fmla="*/ 4243372 w 4572002"/>
                  <a:gd name="connsiteY284" fmla="*/ 2811787 h 6858002"/>
                  <a:gd name="connsiteX285" fmla="*/ 4243374 w 4572002"/>
                  <a:gd name="connsiteY285" fmla="*/ 2811780 h 6858002"/>
                  <a:gd name="connsiteX286" fmla="*/ 4253025 w 4572002"/>
                  <a:gd name="connsiteY286" fmla="*/ 2793023 h 6858002"/>
                  <a:gd name="connsiteX287" fmla="*/ 4253453 w 4572002"/>
                  <a:gd name="connsiteY287" fmla="*/ 2785440 h 6858002"/>
                  <a:gd name="connsiteX288" fmla="*/ 4254654 w 4572002"/>
                  <a:gd name="connsiteY288" fmla="*/ 2782305 h 6858002"/>
                  <a:gd name="connsiteX289" fmla="*/ 4253873 w 4572002"/>
                  <a:gd name="connsiteY289" fmla="*/ 2778006 h 6858002"/>
                  <a:gd name="connsiteX290" fmla="*/ 4254284 w 4572002"/>
                  <a:gd name="connsiteY290" fmla="*/ 2770758 h 6858002"/>
                  <a:gd name="connsiteX291" fmla="*/ 4247954 w 4572002"/>
                  <a:gd name="connsiteY291" fmla="*/ 2745352 h 6858002"/>
                  <a:gd name="connsiteX292" fmla="*/ 4247953 w 4572002"/>
                  <a:gd name="connsiteY292" fmla="*/ 2745348 h 6858002"/>
                  <a:gd name="connsiteX293" fmla="*/ 4199563 w 4572002"/>
                  <a:gd name="connsiteY293" fmla="*/ 2668001 h 6858002"/>
                  <a:gd name="connsiteX294" fmla="*/ 4126408 w 4572002"/>
                  <a:gd name="connsiteY294" fmla="*/ 2571034 h 6858002"/>
                  <a:gd name="connsiteX295" fmla="*/ 4122194 w 4572002"/>
                  <a:gd name="connsiteY295" fmla="*/ 2545007 h 6858002"/>
                  <a:gd name="connsiteX296" fmla="*/ 4125838 w 4572002"/>
                  <a:gd name="connsiteY296" fmla="*/ 2518265 h 6858002"/>
                  <a:gd name="connsiteX297" fmla="*/ 4125839 w 4572002"/>
                  <a:gd name="connsiteY297" fmla="*/ 2518262 h 6858002"/>
                  <a:gd name="connsiteX298" fmla="*/ 4132419 w 4572002"/>
                  <a:gd name="connsiteY298" fmla="*/ 2490551 h 6858002"/>
                  <a:gd name="connsiteX299" fmla="*/ 4134481 w 4572002"/>
                  <a:gd name="connsiteY299" fmla="*/ 2463018 h 6858002"/>
                  <a:gd name="connsiteX300" fmla="*/ 4134481 w 4572002"/>
                  <a:gd name="connsiteY300" fmla="*/ 2463017 h 6858002"/>
                  <a:gd name="connsiteX301" fmla="*/ 4111549 w 4572002"/>
                  <a:gd name="connsiteY301" fmla="*/ 2409485 h 6858002"/>
                  <a:gd name="connsiteX302" fmla="*/ 4087164 w 4572002"/>
                  <a:gd name="connsiteY302" fmla="*/ 2334044 h 6858002"/>
                  <a:gd name="connsiteX303" fmla="*/ 4058207 w 4572002"/>
                  <a:gd name="connsiteY303" fmla="*/ 2228314 h 6858002"/>
                  <a:gd name="connsiteX304" fmla="*/ 4042967 w 4572002"/>
                  <a:gd name="connsiteY304" fmla="*/ 2188879 h 6858002"/>
                  <a:gd name="connsiteX305" fmla="*/ 4020296 w 4572002"/>
                  <a:gd name="connsiteY305" fmla="*/ 2094578 h 6858002"/>
                  <a:gd name="connsiteX306" fmla="*/ 4005437 w 4572002"/>
                  <a:gd name="connsiteY306" fmla="*/ 2016469 h 6858002"/>
                  <a:gd name="connsiteX307" fmla="*/ 3958954 w 4572002"/>
                  <a:gd name="connsiteY307" fmla="*/ 1953413 h 6858002"/>
                  <a:gd name="connsiteX308" fmla="*/ 3934949 w 4572002"/>
                  <a:gd name="connsiteY308" fmla="*/ 1933219 h 6858002"/>
                  <a:gd name="connsiteX309" fmla="*/ 3919519 w 4572002"/>
                  <a:gd name="connsiteY309" fmla="*/ 1916454 h 6858002"/>
                  <a:gd name="connsiteX310" fmla="*/ 3829028 w 4572002"/>
                  <a:gd name="connsiteY310" fmla="*/ 1842158 h 6858002"/>
                  <a:gd name="connsiteX311" fmla="*/ 3821407 w 4572002"/>
                  <a:gd name="connsiteY311" fmla="*/ 1833775 h 6858002"/>
                  <a:gd name="connsiteX312" fmla="*/ 3779686 w 4572002"/>
                  <a:gd name="connsiteY312" fmla="*/ 1733188 h 6858002"/>
                  <a:gd name="connsiteX313" fmla="*/ 3757018 w 4572002"/>
                  <a:gd name="connsiteY313" fmla="*/ 1697753 h 6858002"/>
                  <a:gd name="connsiteX314" fmla="*/ 3700436 w 4572002"/>
                  <a:gd name="connsiteY314" fmla="*/ 1624980 h 6858002"/>
                  <a:gd name="connsiteX315" fmla="*/ 3698532 w 4572002"/>
                  <a:gd name="connsiteY315" fmla="*/ 1596213 h 6858002"/>
                  <a:gd name="connsiteX316" fmla="*/ 3745230 w 4572002"/>
                  <a:gd name="connsiteY316" fmla="*/ 1459073 h 6858002"/>
                  <a:gd name="connsiteX317" fmla="*/ 3745229 w 4572002"/>
                  <a:gd name="connsiteY317" fmla="*/ 1459074 h 6858002"/>
                  <a:gd name="connsiteX318" fmla="*/ 3736012 w 4572002"/>
                  <a:gd name="connsiteY318" fmla="*/ 1481572 h 6858002"/>
                  <a:gd name="connsiteX319" fmla="*/ 3764423 w 4572002"/>
                  <a:gd name="connsiteY319" fmla="*/ 1268758 h 6858002"/>
                  <a:gd name="connsiteX320" fmla="*/ 3769590 w 4572002"/>
                  <a:gd name="connsiteY320" fmla="*/ 1286070 h 6858002"/>
                  <a:gd name="connsiteX321" fmla="*/ 3791927 w 4572002"/>
                  <a:gd name="connsiteY321" fmla="*/ 1350628 h 6858002"/>
                  <a:gd name="connsiteX322" fmla="*/ 3786333 w 4572002"/>
                  <a:gd name="connsiteY322" fmla="*/ 1413840 h 6858002"/>
                  <a:gd name="connsiteX323" fmla="*/ 3791928 w 4572002"/>
                  <a:gd name="connsiteY323" fmla="*/ 1350627 h 6858002"/>
                  <a:gd name="connsiteX324" fmla="*/ 3769590 w 4572002"/>
                  <a:gd name="connsiteY324" fmla="*/ 1286069 h 6858002"/>
                  <a:gd name="connsiteX325" fmla="*/ 3706152 w 4572002"/>
                  <a:gd name="connsiteY325" fmla="*/ 773035 h 6858002"/>
                  <a:gd name="connsiteX326" fmla="*/ 3706152 w 4572002"/>
                  <a:gd name="connsiteY326" fmla="*/ 773036 h 6858002"/>
                  <a:gd name="connsiteX327" fmla="*/ 3714152 w 4572002"/>
                  <a:gd name="connsiteY327" fmla="*/ 854380 h 6858002"/>
                  <a:gd name="connsiteX328" fmla="*/ 3745205 w 4572002"/>
                  <a:gd name="connsiteY328" fmla="*/ 915344 h 6858002"/>
                  <a:gd name="connsiteX329" fmla="*/ 3755683 w 4572002"/>
                  <a:gd name="connsiteY329" fmla="*/ 927156 h 6858002"/>
                  <a:gd name="connsiteX330" fmla="*/ 3752063 w 4572002"/>
                  <a:gd name="connsiteY330" fmla="*/ 1097088 h 6858002"/>
                  <a:gd name="connsiteX331" fmla="*/ 3747681 w 4572002"/>
                  <a:gd name="connsiteY331" fmla="*/ 1123186 h 6858002"/>
                  <a:gd name="connsiteX332" fmla="*/ 3772400 w 4572002"/>
                  <a:gd name="connsiteY332" fmla="*/ 1184029 h 6858002"/>
                  <a:gd name="connsiteX333" fmla="*/ 3747682 w 4572002"/>
                  <a:gd name="connsiteY333" fmla="*/ 1123185 h 6858002"/>
                  <a:gd name="connsiteX334" fmla="*/ 3752064 w 4572002"/>
                  <a:gd name="connsiteY334" fmla="*/ 1097087 h 6858002"/>
                  <a:gd name="connsiteX335" fmla="*/ 3755684 w 4572002"/>
                  <a:gd name="connsiteY335" fmla="*/ 927155 h 6858002"/>
                  <a:gd name="connsiteX336" fmla="*/ 3745206 w 4572002"/>
                  <a:gd name="connsiteY336" fmla="*/ 915343 h 6858002"/>
                  <a:gd name="connsiteX337" fmla="*/ 3714152 w 4572002"/>
                  <a:gd name="connsiteY337" fmla="*/ 854379 h 6858002"/>
                  <a:gd name="connsiteX338" fmla="*/ 3761553 w 4572002"/>
                  <a:gd name="connsiteY338" fmla="*/ 517851 h 6858002"/>
                  <a:gd name="connsiteX339" fmla="*/ 3752635 w 4572002"/>
                  <a:gd name="connsiteY339" fmla="*/ 556048 h 6858002"/>
                  <a:gd name="connsiteX340" fmla="*/ 3746157 w 4572002"/>
                  <a:gd name="connsiteY340" fmla="*/ 580051 h 6858002"/>
                  <a:gd name="connsiteX341" fmla="*/ 3742776 w 4572002"/>
                  <a:gd name="connsiteY341" fmla="*/ 642538 h 6858002"/>
                  <a:gd name="connsiteX342" fmla="*/ 3730253 w 4572002"/>
                  <a:gd name="connsiteY342" fmla="*/ 694928 h 6858002"/>
                  <a:gd name="connsiteX343" fmla="*/ 3742777 w 4572002"/>
                  <a:gd name="connsiteY343" fmla="*/ 642537 h 6858002"/>
                  <a:gd name="connsiteX344" fmla="*/ 3746158 w 4572002"/>
                  <a:gd name="connsiteY344" fmla="*/ 580050 h 6858002"/>
                  <a:gd name="connsiteX345" fmla="*/ 3752636 w 4572002"/>
                  <a:gd name="connsiteY345" fmla="*/ 556047 h 6858002"/>
                  <a:gd name="connsiteX346" fmla="*/ 3774848 w 4572002"/>
                  <a:gd name="connsiteY346" fmla="*/ 298169 h 6858002"/>
                  <a:gd name="connsiteX347" fmla="*/ 3760065 w 4572002"/>
                  <a:gd name="connsiteY347" fmla="*/ 313534 h 6858002"/>
                  <a:gd name="connsiteX348" fmla="*/ 3759493 w 4572002"/>
                  <a:gd name="connsiteY348" fmla="*/ 338871 h 6858002"/>
                  <a:gd name="connsiteX349" fmla="*/ 3759500 w 4572002"/>
                  <a:gd name="connsiteY349" fmla="*/ 338900 h 6858002"/>
                  <a:gd name="connsiteX350" fmla="*/ 3769400 w 4572002"/>
                  <a:gd name="connsiteY350" fmla="*/ 395640 h 6858002"/>
                  <a:gd name="connsiteX351" fmla="*/ 3765590 w 4572002"/>
                  <a:gd name="connsiteY351" fmla="*/ 367328 h 6858002"/>
                  <a:gd name="connsiteX352" fmla="*/ 3759500 w 4572002"/>
                  <a:gd name="connsiteY352" fmla="*/ 338900 h 6858002"/>
                  <a:gd name="connsiteX353" fmla="*/ 3759494 w 4572002"/>
                  <a:gd name="connsiteY353" fmla="*/ 338870 h 6858002"/>
                  <a:gd name="connsiteX354" fmla="*/ 3760066 w 4572002"/>
                  <a:gd name="connsiteY354" fmla="*/ 313533 h 6858002"/>
                  <a:gd name="connsiteX355" fmla="*/ 3782393 w 4572002"/>
                  <a:gd name="connsiteY355" fmla="*/ 281568 h 6858002"/>
                  <a:gd name="connsiteX356" fmla="*/ 3777498 w 4572002"/>
                  <a:gd name="connsiteY356" fmla="*/ 295415 h 6858002"/>
                  <a:gd name="connsiteX357" fmla="*/ 3777499 w 4572002"/>
                  <a:gd name="connsiteY357" fmla="*/ 295415 h 6858002"/>
                  <a:gd name="connsiteX358" fmla="*/ 3769073 w 4572002"/>
                  <a:gd name="connsiteY358" fmla="*/ 24486 h 6858002"/>
                  <a:gd name="connsiteX359" fmla="*/ 3766810 w 4572002"/>
                  <a:gd name="connsiteY359" fmla="*/ 74129 h 6858002"/>
                  <a:gd name="connsiteX360" fmla="*/ 3772734 w 4572002"/>
                  <a:gd name="connsiteY360" fmla="*/ 125861 h 6858002"/>
                  <a:gd name="connsiteX361" fmla="*/ 3777129 w 4572002"/>
                  <a:gd name="connsiteY361" fmla="*/ 153387 h 6858002"/>
                  <a:gd name="connsiteX362" fmla="*/ 3785402 w 4572002"/>
                  <a:gd name="connsiteY362" fmla="*/ 228944 h 6858002"/>
                  <a:gd name="connsiteX363" fmla="*/ 3780943 w 4572002"/>
                  <a:gd name="connsiteY363" fmla="*/ 177271 h 6858002"/>
                  <a:gd name="connsiteX364" fmla="*/ 3777129 w 4572002"/>
                  <a:gd name="connsiteY364" fmla="*/ 153387 h 6858002"/>
                  <a:gd name="connsiteX365" fmla="*/ 3776930 w 4572002"/>
                  <a:gd name="connsiteY365" fmla="*/ 151569 h 6858002"/>
                  <a:gd name="connsiteX366" fmla="*/ 3766811 w 4572002"/>
                  <a:gd name="connsiteY366" fmla="*/ 74129 h 6858002"/>
                  <a:gd name="connsiteX367" fmla="*/ 3766492 w 4572002"/>
                  <a:gd name="connsiteY367" fmla="*/ 0 h 6858002"/>
                  <a:gd name="connsiteX368" fmla="*/ 4230600 w 4572002"/>
                  <a:gd name="connsiteY368" fmla="*/ 0 h 6858002"/>
                  <a:gd name="connsiteX369" fmla="*/ 4229473 w 4572002"/>
                  <a:gd name="connsiteY369" fmla="*/ 2817 h 6858002"/>
                  <a:gd name="connsiteX370" fmla="*/ 4215375 w 4572002"/>
                  <a:gd name="connsiteY370" fmla="*/ 63587 h 6858002"/>
                  <a:gd name="connsiteX371" fmla="*/ 4201468 w 4572002"/>
                  <a:gd name="connsiteY371" fmla="*/ 176939 h 6858002"/>
                  <a:gd name="connsiteX372" fmla="*/ 4193466 w 4572002"/>
                  <a:gd name="connsiteY372" fmla="*/ 200182 h 6858002"/>
                  <a:gd name="connsiteX373" fmla="*/ 4155554 w 4572002"/>
                  <a:gd name="connsiteY373" fmla="*/ 340774 h 6858002"/>
                  <a:gd name="connsiteX374" fmla="*/ 4156319 w 4572002"/>
                  <a:gd name="connsiteY374" fmla="*/ 453364 h 6858002"/>
                  <a:gd name="connsiteX375" fmla="*/ 4158033 w 4572002"/>
                  <a:gd name="connsiteY375" fmla="*/ 462126 h 6858002"/>
                  <a:gd name="connsiteX376" fmla="*/ 4170605 w 4572002"/>
                  <a:gd name="connsiteY376" fmla="*/ 505182 h 6858002"/>
                  <a:gd name="connsiteX377" fmla="*/ 4167177 w 4572002"/>
                  <a:gd name="connsiteY377" fmla="*/ 571860 h 6858002"/>
                  <a:gd name="connsiteX378" fmla="*/ 4149840 w 4572002"/>
                  <a:gd name="connsiteY378" fmla="*/ 617772 h 6858002"/>
                  <a:gd name="connsiteX379" fmla="*/ 4149078 w 4572002"/>
                  <a:gd name="connsiteY379" fmla="*/ 674923 h 6858002"/>
                  <a:gd name="connsiteX380" fmla="*/ 4159937 w 4572002"/>
                  <a:gd name="connsiteY380" fmla="*/ 740268 h 6858002"/>
                  <a:gd name="connsiteX381" fmla="*/ 4162223 w 4572002"/>
                  <a:gd name="connsiteY381" fmla="*/ 769605 h 6858002"/>
                  <a:gd name="connsiteX382" fmla="*/ 4184703 w 4572002"/>
                  <a:gd name="connsiteY382" fmla="*/ 850189 h 6858002"/>
                  <a:gd name="connsiteX383" fmla="*/ 4179179 w 4572002"/>
                  <a:gd name="connsiteY383" fmla="*/ 898198 h 6858002"/>
                  <a:gd name="connsiteX384" fmla="*/ 4164319 w 4572002"/>
                  <a:gd name="connsiteY384" fmla="*/ 945444 h 6858002"/>
                  <a:gd name="connsiteX385" fmla="*/ 4150030 w 4572002"/>
                  <a:gd name="connsiteY385" fmla="*/ 975733 h 6858002"/>
                  <a:gd name="connsiteX386" fmla="*/ 4139934 w 4572002"/>
                  <a:gd name="connsiteY386" fmla="*/ 1036887 h 6858002"/>
                  <a:gd name="connsiteX387" fmla="*/ 4141458 w 4572002"/>
                  <a:gd name="connsiteY387" fmla="*/ 1048125 h 6858002"/>
                  <a:gd name="connsiteX388" fmla="*/ 4154032 w 4572002"/>
                  <a:gd name="connsiteY388" fmla="*/ 1230633 h 6858002"/>
                  <a:gd name="connsiteX389" fmla="*/ 4174225 w 4572002"/>
                  <a:gd name="connsiteY389" fmla="*/ 1303024 h 6858002"/>
                  <a:gd name="connsiteX390" fmla="*/ 4176701 w 4572002"/>
                  <a:gd name="connsiteY390" fmla="*/ 1318456 h 6858002"/>
                  <a:gd name="connsiteX391" fmla="*/ 4199372 w 4572002"/>
                  <a:gd name="connsiteY391" fmla="*/ 1472575 h 6858002"/>
                  <a:gd name="connsiteX392" fmla="*/ 4200325 w 4572002"/>
                  <a:gd name="connsiteY392" fmla="*/ 1489720 h 6858002"/>
                  <a:gd name="connsiteX393" fmla="*/ 4196324 w 4572002"/>
                  <a:gd name="connsiteY393" fmla="*/ 1537537 h 6858002"/>
                  <a:gd name="connsiteX394" fmla="*/ 4237474 w 4572002"/>
                  <a:gd name="connsiteY394" fmla="*/ 1650317 h 6858002"/>
                  <a:gd name="connsiteX395" fmla="*/ 4251572 w 4572002"/>
                  <a:gd name="connsiteY395" fmla="*/ 1763287 h 6858002"/>
                  <a:gd name="connsiteX396" fmla="*/ 4251380 w 4572002"/>
                  <a:gd name="connsiteY396" fmla="*/ 1825393 h 6858002"/>
                  <a:gd name="connsiteX397" fmla="*/ 4261478 w 4572002"/>
                  <a:gd name="connsiteY397" fmla="*/ 1869780 h 6858002"/>
                  <a:gd name="connsiteX398" fmla="*/ 4292149 w 4572002"/>
                  <a:gd name="connsiteY398" fmla="*/ 1978940 h 6858002"/>
                  <a:gd name="connsiteX399" fmla="*/ 4296911 w 4572002"/>
                  <a:gd name="connsiteY399" fmla="*/ 2030378 h 6858002"/>
                  <a:gd name="connsiteX400" fmla="*/ 4307201 w 4572002"/>
                  <a:gd name="connsiteY400" fmla="*/ 2085054 h 6858002"/>
                  <a:gd name="connsiteX401" fmla="*/ 4353302 w 4572002"/>
                  <a:gd name="connsiteY401" fmla="*/ 2220312 h 6858002"/>
                  <a:gd name="connsiteX402" fmla="*/ 4350636 w 4572002"/>
                  <a:gd name="connsiteY402" fmla="*/ 2330806 h 6858002"/>
                  <a:gd name="connsiteX403" fmla="*/ 4351206 w 4572002"/>
                  <a:gd name="connsiteY403" fmla="*/ 2401292 h 6858002"/>
                  <a:gd name="connsiteX404" fmla="*/ 4366446 w 4572002"/>
                  <a:gd name="connsiteY404" fmla="*/ 2485307 h 6858002"/>
                  <a:gd name="connsiteX405" fmla="*/ 4388736 w 4572002"/>
                  <a:gd name="connsiteY405" fmla="*/ 2554079 h 6858002"/>
                  <a:gd name="connsiteX406" fmla="*/ 4406453 w 4572002"/>
                  <a:gd name="connsiteY406" fmla="*/ 2649143 h 6858002"/>
                  <a:gd name="connsiteX407" fmla="*/ 4440554 w 4572002"/>
                  <a:gd name="connsiteY407" fmla="*/ 2743826 h 6858002"/>
                  <a:gd name="connsiteX408" fmla="*/ 4466653 w 4572002"/>
                  <a:gd name="connsiteY408" fmla="*/ 2809930 h 6858002"/>
                  <a:gd name="connsiteX409" fmla="*/ 4489705 w 4572002"/>
                  <a:gd name="connsiteY409" fmla="*/ 2901943 h 6858002"/>
                  <a:gd name="connsiteX410" fmla="*/ 4505897 w 4572002"/>
                  <a:gd name="connsiteY410" fmla="*/ 3042728 h 6858002"/>
                  <a:gd name="connsiteX411" fmla="*/ 4507613 w 4572002"/>
                  <a:gd name="connsiteY411" fmla="*/ 3107500 h 6858002"/>
                  <a:gd name="connsiteX412" fmla="*/ 4545521 w 4572002"/>
                  <a:gd name="connsiteY412" fmla="*/ 3209993 h 6858002"/>
                  <a:gd name="connsiteX413" fmla="*/ 4563811 w 4572002"/>
                  <a:gd name="connsiteY413" fmla="*/ 3253809 h 6858002"/>
                  <a:gd name="connsiteX414" fmla="*/ 4548570 w 4572002"/>
                  <a:gd name="connsiteY414" fmla="*/ 3293244 h 6858002"/>
                  <a:gd name="connsiteX415" fmla="*/ 4531043 w 4572002"/>
                  <a:gd name="connsiteY415" fmla="*/ 3318771 h 6858002"/>
                  <a:gd name="connsiteX416" fmla="*/ 4545904 w 4572002"/>
                  <a:gd name="connsiteY416" fmla="*/ 3399546 h 6858002"/>
                  <a:gd name="connsiteX417" fmla="*/ 4561524 w 4572002"/>
                  <a:gd name="connsiteY417" fmla="*/ 3485275 h 6858002"/>
                  <a:gd name="connsiteX418" fmla="*/ 4572002 w 4572002"/>
                  <a:gd name="connsiteY418" fmla="*/ 3546617 h 6858002"/>
                  <a:gd name="connsiteX419" fmla="*/ 4563620 w 4572002"/>
                  <a:gd name="connsiteY419" fmla="*/ 3623201 h 6858002"/>
                  <a:gd name="connsiteX420" fmla="*/ 4560192 w 4572002"/>
                  <a:gd name="connsiteY420" fmla="*/ 3683591 h 6858002"/>
                  <a:gd name="connsiteX421" fmla="*/ 4550476 w 4572002"/>
                  <a:gd name="connsiteY421" fmla="*/ 3732361 h 6858002"/>
                  <a:gd name="connsiteX422" fmla="*/ 4544759 w 4572002"/>
                  <a:gd name="connsiteY422" fmla="*/ 3749506 h 6858002"/>
                  <a:gd name="connsiteX423" fmla="*/ 4500182 w 4572002"/>
                  <a:gd name="connsiteY423" fmla="*/ 3885338 h 6858002"/>
                  <a:gd name="connsiteX424" fmla="*/ 4464557 w 4572002"/>
                  <a:gd name="connsiteY424" fmla="*/ 4030503 h 6858002"/>
                  <a:gd name="connsiteX425" fmla="*/ 4487039 w 4572002"/>
                  <a:gd name="connsiteY425" fmla="*/ 4124614 h 6858002"/>
                  <a:gd name="connsiteX426" fmla="*/ 4486656 w 4572002"/>
                  <a:gd name="connsiteY426" fmla="*/ 4159667 h 6858002"/>
                  <a:gd name="connsiteX427" fmla="*/ 4491801 w 4572002"/>
                  <a:gd name="connsiteY427" fmla="*/ 4320837 h 6858002"/>
                  <a:gd name="connsiteX428" fmla="*/ 4497325 w 4572002"/>
                  <a:gd name="connsiteY428" fmla="*/ 4349222 h 6858002"/>
                  <a:gd name="connsiteX429" fmla="*/ 4474653 w 4572002"/>
                  <a:gd name="connsiteY429" fmla="*/ 4502579 h 6858002"/>
                  <a:gd name="connsiteX430" fmla="*/ 4470844 w 4572002"/>
                  <a:gd name="connsiteY430" fmla="*/ 4558207 h 6858002"/>
                  <a:gd name="connsiteX431" fmla="*/ 4464557 w 4572002"/>
                  <a:gd name="connsiteY431" fmla="*/ 4609452 h 6858002"/>
                  <a:gd name="connsiteX432" fmla="*/ 4463033 w 4572002"/>
                  <a:gd name="connsiteY432" fmla="*/ 4681083 h 6858002"/>
                  <a:gd name="connsiteX433" fmla="*/ 4465891 w 4572002"/>
                  <a:gd name="connsiteY433" fmla="*/ 4755381 h 6858002"/>
                  <a:gd name="connsiteX434" fmla="*/ 4465319 w 4572002"/>
                  <a:gd name="connsiteY434" fmla="*/ 4838250 h 6858002"/>
                  <a:gd name="connsiteX435" fmla="*/ 4460367 w 4572002"/>
                  <a:gd name="connsiteY435" fmla="*/ 4871019 h 6858002"/>
                  <a:gd name="connsiteX436" fmla="*/ 4463795 w 4572002"/>
                  <a:gd name="connsiteY436" fmla="*/ 4959602 h 6858002"/>
                  <a:gd name="connsiteX437" fmla="*/ 4458082 w 4572002"/>
                  <a:gd name="connsiteY437" fmla="*/ 5006086 h 6858002"/>
                  <a:gd name="connsiteX438" fmla="*/ 4456937 w 4572002"/>
                  <a:gd name="connsiteY438" fmla="*/ 5082670 h 6858002"/>
                  <a:gd name="connsiteX439" fmla="*/ 4455603 w 4572002"/>
                  <a:gd name="connsiteY439" fmla="*/ 5107627 h 6858002"/>
                  <a:gd name="connsiteX440" fmla="*/ 4454840 w 4572002"/>
                  <a:gd name="connsiteY440" fmla="*/ 5129916 h 6858002"/>
                  <a:gd name="connsiteX441" fmla="*/ 4470464 w 4572002"/>
                  <a:gd name="connsiteY441" fmla="*/ 5206308 h 6858002"/>
                  <a:gd name="connsiteX442" fmla="*/ 4471415 w 4572002"/>
                  <a:gd name="connsiteY442" fmla="*/ 5274129 h 6858002"/>
                  <a:gd name="connsiteX443" fmla="*/ 4483990 w 4572002"/>
                  <a:gd name="connsiteY443" fmla="*/ 5393005 h 6858002"/>
                  <a:gd name="connsiteX444" fmla="*/ 4479607 w 4572002"/>
                  <a:gd name="connsiteY444" fmla="*/ 5419295 h 6858002"/>
                  <a:gd name="connsiteX445" fmla="*/ 4477894 w 4572002"/>
                  <a:gd name="connsiteY445" fmla="*/ 5501594 h 6858002"/>
                  <a:gd name="connsiteX446" fmla="*/ 4476560 w 4572002"/>
                  <a:gd name="connsiteY446" fmla="*/ 5548460 h 6858002"/>
                  <a:gd name="connsiteX447" fmla="*/ 4485703 w 4572002"/>
                  <a:gd name="connsiteY447" fmla="*/ 5606372 h 6858002"/>
                  <a:gd name="connsiteX448" fmla="*/ 4505134 w 4572002"/>
                  <a:gd name="connsiteY448" fmla="*/ 5706959 h 6858002"/>
                  <a:gd name="connsiteX449" fmla="*/ 4508183 w 4572002"/>
                  <a:gd name="connsiteY449" fmla="*/ 5733440 h 6858002"/>
                  <a:gd name="connsiteX450" fmla="*/ 4517519 w 4572002"/>
                  <a:gd name="connsiteY450" fmla="*/ 5781830 h 6858002"/>
                  <a:gd name="connsiteX451" fmla="*/ 4519234 w 4572002"/>
                  <a:gd name="connsiteY451" fmla="*/ 5790592 h 6858002"/>
                  <a:gd name="connsiteX452" fmla="*/ 4542855 w 4572002"/>
                  <a:gd name="connsiteY452" fmla="*/ 5864318 h 6858002"/>
                  <a:gd name="connsiteX453" fmla="*/ 4544759 w 4572002"/>
                  <a:gd name="connsiteY453" fmla="*/ 5902610 h 6858002"/>
                  <a:gd name="connsiteX454" fmla="*/ 4544951 w 4572002"/>
                  <a:gd name="connsiteY454" fmla="*/ 6012723 h 6858002"/>
                  <a:gd name="connsiteX455" fmla="*/ 4541332 w 4572002"/>
                  <a:gd name="connsiteY455" fmla="*/ 6059397 h 6858002"/>
                  <a:gd name="connsiteX456" fmla="*/ 4527426 w 4572002"/>
                  <a:gd name="connsiteY456" fmla="*/ 6171605 h 6858002"/>
                  <a:gd name="connsiteX457" fmla="*/ 4520568 w 4572002"/>
                  <a:gd name="connsiteY457" fmla="*/ 6242093 h 6858002"/>
                  <a:gd name="connsiteX458" fmla="*/ 4509706 w 4572002"/>
                  <a:gd name="connsiteY458" fmla="*/ 6323058 h 6858002"/>
                  <a:gd name="connsiteX459" fmla="*/ 4502848 w 4572002"/>
                  <a:gd name="connsiteY459" fmla="*/ 6415833 h 6858002"/>
                  <a:gd name="connsiteX460" fmla="*/ 4482084 w 4572002"/>
                  <a:gd name="connsiteY460" fmla="*/ 6584812 h 6858002"/>
                  <a:gd name="connsiteX461" fmla="*/ 4460557 w 4572002"/>
                  <a:gd name="connsiteY461" fmla="*/ 6748458 h 6858002"/>
                  <a:gd name="connsiteX462" fmla="*/ 4441507 w 4572002"/>
                  <a:gd name="connsiteY462" fmla="*/ 6815516 h 6858002"/>
                  <a:gd name="connsiteX463" fmla="*/ 4431806 w 4572002"/>
                  <a:gd name="connsiteY463" fmla="*/ 6858001 h 6858002"/>
                  <a:gd name="connsiteX464" fmla="*/ 4259554 w 4572002"/>
                  <a:gd name="connsiteY464" fmla="*/ 6858001 h 6858002"/>
                  <a:gd name="connsiteX465" fmla="*/ 4259554 w 4572002"/>
                  <a:gd name="connsiteY465" fmla="*/ 6858002 h 6858002"/>
                  <a:gd name="connsiteX466" fmla="*/ 0 w 4572002"/>
                  <a:gd name="connsiteY466" fmla="*/ 6858002 h 6858002"/>
                  <a:gd name="connsiteX467" fmla="*/ 0 w 4572002"/>
                  <a:gd name="connsiteY467" fmla="*/ 2 h 6858002"/>
                  <a:gd name="connsiteX468" fmla="*/ 3766492 w 4572002"/>
                  <a:gd name="connsiteY468" fmla="*/ 1 h 6858002"/>
                  <a:gd name="connsiteX469" fmla="*/ 3769210 w 4572002"/>
                  <a:gd name="connsiteY469" fmla="*/ 21486 h 685800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Lst>
                <a:rect l="l" t="t" r="r" b="b"/>
                <a:pathLst>
                  <a:path w="4572002" h="6858002">
                    <a:moveTo>
                      <a:pt x="4214994" y="6564620"/>
                    </a:moveTo>
                    <a:lnTo>
                      <a:pt x="4214994" y="6564621"/>
                    </a:lnTo>
                    <a:cubicBezTo>
                      <a:pt x="4225281" y="6575479"/>
                      <a:pt x="4231378" y="6582147"/>
                      <a:pt x="4237474" y="6588626"/>
                    </a:cubicBezTo>
                    <a:lnTo>
                      <a:pt x="4254096" y="6625225"/>
                    </a:lnTo>
                    <a:lnTo>
                      <a:pt x="4247001" y="6662540"/>
                    </a:lnTo>
                    <a:lnTo>
                      <a:pt x="4247000" y="6662541"/>
                    </a:lnTo>
                    <a:lnTo>
                      <a:pt x="4246999" y="6662544"/>
                    </a:lnTo>
                    <a:lnTo>
                      <a:pt x="4235550" y="6683027"/>
                    </a:lnTo>
                    <a:lnTo>
                      <a:pt x="4232403" y="6702976"/>
                    </a:lnTo>
                    <a:lnTo>
                      <a:pt x="4232403" y="6702977"/>
                    </a:lnTo>
                    <a:cubicBezTo>
                      <a:pt x="4232808" y="6716169"/>
                      <a:pt x="4237951" y="6729219"/>
                      <a:pt x="4246238" y="6742553"/>
                    </a:cubicBezTo>
                    <a:lnTo>
                      <a:pt x="4246239" y="6742555"/>
                    </a:lnTo>
                    <a:lnTo>
                      <a:pt x="4265716" y="6812062"/>
                    </a:lnTo>
                    <a:lnTo>
                      <a:pt x="4265717" y="6812064"/>
                    </a:lnTo>
                    <a:lnTo>
                      <a:pt x="4265717" y="6812063"/>
                    </a:lnTo>
                    <a:lnTo>
                      <a:pt x="4265716" y="6812062"/>
                    </a:lnTo>
                    <a:lnTo>
                      <a:pt x="4260942" y="6776800"/>
                    </a:lnTo>
                    <a:lnTo>
                      <a:pt x="4246239" y="6742555"/>
                    </a:lnTo>
                    <a:lnTo>
                      <a:pt x="4246238" y="6742552"/>
                    </a:lnTo>
                    <a:lnTo>
                      <a:pt x="4232403" y="6702976"/>
                    </a:lnTo>
                    <a:lnTo>
                      <a:pt x="4246999" y="6662544"/>
                    </a:lnTo>
                    <a:lnTo>
                      <a:pt x="4247000" y="6662542"/>
                    </a:lnTo>
                    <a:lnTo>
                      <a:pt x="4247001" y="6662540"/>
                    </a:lnTo>
                    <a:lnTo>
                      <a:pt x="4254084" y="6645552"/>
                    </a:lnTo>
                    <a:lnTo>
                      <a:pt x="4254096" y="6625225"/>
                    </a:lnTo>
                    <a:lnTo>
                      <a:pt x="4254096" y="6625224"/>
                    </a:lnTo>
                    <a:cubicBezTo>
                      <a:pt x="4252000" y="6611341"/>
                      <a:pt x="4245951" y="6597578"/>
                      <a:pt x="4237474" y="6588625"/>
                    </a:cubicBezTo>
                    <a:close/>
                    <a:moveTo>
                      <a:pt x="4295315" y="6438981"/>
                    </a:moveTo>
                    <a:lnTo>
                      <a:pt x="4275385" y="6463840"/>
                    </a:lnTo>
                    <a:lnTo>
                      <a:pt x="4275382" y="6463849"/>
                    </a:lnTo>
                    <a:lnTo>
                      <a:pt x="4261587" y="6513012"/>
                    </a:lnTo>
                    <a:lnTo>
                      <a:pt x="4242781" y="6546194"/>
                    </a:lnTo>
                    <a:lnTo>
                      <a:pt x="4242781" y="6546195"/>
                    </a:lnTo>
                    <a:lnTo>
                      <a:pt x="4259120" y="6521804"/>
                    </a:lnTo>
                    <a:lnTo>
                      <a:pt x="4261587" y="6513012"/>
                    </a:lnTo>
                    <a:lnTo>
                      <a:pt x="4264398" y="6508052"/>
                    </a:lnTo>
                    <a:lnTo>
                      <a:pt x="4275382" y="6463849"/>
                    </a:lnTo>
                    <a:lnTo>
                      <a:pt x="4275385" y="6463841"/>
                    </a:lnTo>
                    <a:cubicBezTo>
                      <a:pt x="4278336" y="6451650"/>
                      <a:pt x="4285813" y="6444077"/>
                      <a:pt x="4295315" y="6438981"/>
                    </a:cubicBezTo>
                    <a:close/>
                    <a:moveTo>
                      <a:pt x="4381289" y="6365204"/>
                    </a:moveTo>
                    <a:lnTo>
                      <a:pt x="4380008" y="6387910"/>
                    </a:lnTo>
                    <a:lnTo>
                      <a:pt x="4378243" y="6391549"/>
                    </a:lnTo>
                    <a:lnTo>
                      <a:pt x="4370589" y="6407332"/>
                    </a:lnTo>
                    <a:lnTo>
                      <a:pt x="4370589" y="6407333"/>
                    </a:lnTo>
                    <a:lnTo>
                      <a:pt x="4378243" y="6391549"/>
                    </a:lnTo>
                    <a:lnTo>
                      <a:pt x="4380008" y="6387910"/>
                    </a:lnTo>
                    <a:close/>
                    <a:moveTo>
                      <a:pt x="4142220" y="4221391"/>
                    </a:moveTo>
                    <a:lnTo>
                      <a:pt x="4142220" y="4221392"/>
                    </a:lnTo>
                    <a:cubicBezTo>
                      <a:pt x="4142982" y="4232061"/>
                      <a:pt x="4143172" y="4243873"/>
                      <a:pt x="4147936" y="4253015"/>
                    </a:cubicBezTo>
                    <a:cubicBezTo>
                      <a:pt x="4160129" y="4277402"/>
                      <a:pt x="4175749" y="4300071"/>
                      <a:pt x="4187752" y="4324646"/>
                    </a:cubicBezTo>
                    <a:lnTo>
                      <a:pt x="4196706" y="4363891"/>
                    </a:lnTo>
                    <a:lnTo>
                      <a:pt x="4195944" y="4482004"/>
                    </a:lnTo>
                    <a:cubicBezTo>
                      <a:pt x="4193276" y="4546776"/>
                      <a:pt x="4192704" y="4612500"/>
                      <a:pt x="4135934" y="4659174"/>
                    </a:cubicBezTo>
                    <a:cubicBezTo>
                      <a:pt x="4131362" y="4662986"/>
                      <a:pt x="4128694" y="4671176"/>
                      <a:pt x="4127932" y="4677655"/>
                    </a:cubicBezTo>
                    <a:cubicBezTo>
                      <a:pt x="4124313" y="4707564"/>
                      <a:pt x="4123931" y="4738235"/>
                      <a:pt x="4118025" y="4767764"/>
                    </a:cubicBezTo>
                    <a:cubicBezTo>
                      <a:pt x="4115644" y="4779575"/>
                      <a:pt x="4114835" y="4790387"/>
                      <a:pt x="4116716" y="4800483"/>
                    </a:cubicBezTo>
                    <a:lnTo>
                      <a:pt x="4116716" y="4800484"/>
                    </a:lnTo>
                    <a:cubicBezTo>
                      <a:pt x="4118597" y="4810581"/>
                      <a:pt x="4123170" y="4819964"/>
                      <a:pt x="4131552" y="4828917"/>
                    </a:cubicBezTo>
                    <a:lnTo>
                      <a:pt x="4153733" y="4863343"/>
                    </a:lnTo>
                    <a:lnTo>
                      <a:pt x="4161262" y="4889275"/>
                    </a:lnTo>
                    <a:lnTo>
                      <a:pt x="4159557" y="4912168"/>
                    </a:lnTo>
                    <a:cubicBezTo>
                      <a:pt x="4157842" y="4919978"/>
                      <a:pt x="4157485" y="4927122"/>
                      <a:pt x="4158155" y="4933804"/>
                    </a:cubicBezTo>
                    <a:lnTo>
                      <a:pt x="4158155" y="4933805"/>
                    </a:lnTo>
                    <a:lnTo>
                      <a:pt x="4162914" y="4952673"/>
                    </a:lnTo>
                    <a:lnTo>
                      <a:pt x="4165707" y="4957454"/>
                    </a:lnTo>
                    <a:lnTo>
                      <a:pt x="4166985" y="4961456"/>
                    </a:lnTo>
                    <a:cubicBezTo>
                      <a:pt x="4171496" y="4970097"/>
                      <a:pt x="4177202" y="4978394"/>
                      <a:pt x="4182989" y="4987038"/>
                    </a:cubicBezTo>
                    <a:cubicBezTo>
                      <a:pt x="4194228" y="5003802"/>
                      <a:pt x="4208326" y="5022853"/>
                      <a:pt x="4209468" y="5041522"/>
                    </a:cubicBezTo>
                    <a:cubicBezTo>
                      <a:pt x="4210087" y="5052096"/>
                      <a:pt x="4213005" y="5062300"/>
                      <a:pt x="4216684" y="5072376"/>
                    </a:cubicBezTo>
                    <a:lnTo>
                      <a:pt x="4222587" y="5087441"/>
                    </a:lnTo>
                    <a:lnTo>
                      <a:pt x="4235615" y="5133220"/>
                    </a:lnTo>
                    <a:lnTo>
                      <a:pt x="4235616" y="5133225"/>
                    </a:lnTo>
                    <a:lnTo>
                      <a:pt x="4228901" y="5166113"/>
                    </a:lnTo>
                    <a:lnTo>
                      <a:pt x="4228901" y="5166114"/>
                    </a:lnTo>
                    <a:cubicBezTo>
                      <a:pt x="4228139" y="5167638"/>
                      <a:pt x="4228712" y="5169781"/>
                      <a:pt x="4229593" y="5172091"/>
                    </a:cubicBezTo>
                    <a:lnTo>
                      <a:pt x="4232139" y="5179068"/>
                    </a:lnTo>
                    <a:cubicBezTo>
                      <a:pt x="4235759" y="5196595"/>
                      <a:pt x="4235807" y="5213598"/>
                      <a:pt x="4231973" y="5229434"/>
                    </a:cubicBezTo>
                    <a:lnTo>
                      <a:pt x="4225669" y="5241089"/>
                    </a:lnTo>
                    <a:lnTo>
                      <a:pt x="4208517" y="5272796"/>
                    </a:lnTo>
                    <a:cubicBezTo>
                      <a:pt x="4196871" y="5285441"/>
                      <a:pt x="4189165" y="5298595"/>
                      <a:pt x="4184613" y="5312288"/>
                    </a:cubicBezTo>
                    <a:lnTo>
                      <a:pt x="4183557" y="5321350"/>
                    </a:lnTo>
                    <a:lnTo>
                      <a:pt x="4181083" y="5326163"/>
                    </a:lnTo>
                    <a:lnTo>
                      <a:pt x="4179637" y="5355014"/>
                    </a:lnTo>
                    <a:lnTo>
                      <a:pt x="4179637" y="5355015"/>
                    </a:lnTo>
                    <a:cubicBezTo>
                      <a:pt x="4180286" y="5364883"/>
                      <a:pt x="4181989" y="5375003"/>
                      <a:pt x="4184513" y="5385385"/>
                    </a:cubicBezTo>
                    <a:cubicBezTo>
                      <a:pt x="4187752" y="5398722"/>
                      <a:pt x="4190038" y="5412058"/>
                      <a:pt x="4192704" y="5425583"/>
                    </a:cubicBezTo>
                    <a:cubicBezTo>
                      <a:pt x="4196514" y="5443871"/>
                      <a:pt x="4200516" y="5462352"/>
                      <a:pt x="4204327" y="5480638"/>
                    </a:cubicBezTo>
                    <a:lnTo>
                      <a:pt x="4208850" y="5507668"/>
                    </a:lnTo>
                    <a:lnTo>
                      <a:pt x="4198232" y="5531692"/>
                    </a:lnTo>
                    <a:lnTo>
                      <a:pt x="4198231" y="5531693"/>
                    </a:lnTo>
                    <a:cubicBezTo>
                      <a:pt x="4191181" y="5537600"/>
                      <a:pt x="4187989" y="5542649"/>
                      <a:pt x="4188085" y="5547578"/>
                    </a:cubicBezTo>
                    <a:lnTo>
                      <a:pt x="4188085" y="5547579"/>
                    </a:lnTo>
                    <a:cubicBezTo>
                      <a:pt x="4188180" y="5552508"/>
                      <a:pt x="4191562" y="5557318"/>
                      <a:pt x="4197659" y="5562747"/>
                    </a:cubicBezTo>
                    <a:cubicBezTo>
                      <a:pt x="4240332" y="5600468"/>
                      <a:pt x="4267003" y="5646190"/>
                      <a:pt x="4268907" y="5704484"/>
                    </a:cubicBezTo>
                    <a:cubicBezTo>
                      <a:pt x="4269289" y="5716486"/>
                      <a:pt x="4271954" y="5728679"/>
                      <a:pt x="4274812" y="5740489"/>
                    </a:cubicBezTo>
                    <a:cubicBezTo>
                      <a:pt x="4276527" y="5747729"/>
                      <a:pt x="4278433" y="5756494"/>
                      <a:pt x="4283578" y="5760874"/>
                    </a:cubicBezTo>
                    <a:cubicBezTo>
                      <a:pt x="4322821" y="5794975"/>
                      <a:pt x="4350063" y="5837458"/>
                      <a:pt x="4371973" y="5883752"/>
                    </a:cubicBezTo>
                    <a:lnTo>
                      <a:pt x="4371974" y="5883757"/>
                    </a:lnTo>
                    <a:lnTo>
                      <a:pt x="4389877" y="5935946"/>
                    </a:lnTo>
                    <a:lnTo>
                      <a:pt x="4389878" y="5935950"/>
                    </a:lnTo>
                    <a:lnTo>
                      <a:pt x="4386259" y="5993290"/>
                    </a:lnTo>
                    <a:lnTo>
                      <a:pt x="4386259" y="5993291"/>
                    </a:lnTo>
                    <a:cubicBezTo>
                      <a:pt x="4385116" y="6004531"/>
                      <a:pt x="4385306" y="6017485"/>
                      <a:pt x="4379782" y="6026440"/>
                    </a:cubicBezTo>
                    <a:cubicBezTo>
                      <a:pt x="4362445" y="6054825"/>
                      <a:pt x="4343778" y="6082258"/>
                      <a:pt x="4323583" y="6108738"/>
                    </a:cubicBezTo>
                    <a:cubicBezTo>
                      <a:pt x="4314914" y="6120074"/>
                      <a:pt x="4309961" y="6126884"/>
                      <a:pt x="4309890" y="6133314"/>
                    </a:cubicBezTo>
                    <a:lnTo>
                      <a:pt x="4309890" y="6133315"/>
                    </a:lnTo>
                    <a:lnTo>
                      <a:pt x="4313591" y="6143190"/>
                    </a:lnTo>
                    <a:lnTo>
                      <a:pt x="4325486" y="6155600"/>
                    </a:lnTo>
                    <a:lnTo>
                      <a:pt x="4325488" y="6155603"/>
                    </a:lnTo>
                    <a:cubicBezTo>
                      <a:pt x="4347778" y="6175798"/>
                      <a:pt x="4359398" y="6200945"/>
                      <a:pt x="4364160" y="6228757"/>
                    </a:cubicBezTo>
                    <a:lnTo>
                      <a:pt x="4381497" y="6361540"/>
                    </a:lnTo>
                    <a:lnTo>
                      <a:pt x="4381497" y="6361539"/>
                    </a:lnTo>
                    <a:cubicBezTo>
                      <a:pt x="4377877" y="6317151"/>
                      <a:pt x="4371590" y="6272764"/>
                      <a:pt x="4364160" y="6228756"/>
                    </a:cubicBezTo>
                    <a:cubicBezTo>
                      <a:pt x="4359398" y="6200944"/>
                      <a:pt x="4347778" y="6175797"/>
                      <a:pt x="4325488" y="6155602"/>
                    </a:cubicBezTo>
                    <a:lnTo>
                      <a:pt x="4325486" y="6155600"/>
                    </a:lnTo>
                    <a:lnTo>
                      <a:pt x="4309890" y="6133315"/>
                    </a:lnTo>
                    <a:lnTo>
                      <a:pt x="4323583" y="6108739"/>
                    </a:lnTo>
                    <a:cubicBezTo>
                      <a:pt x="4343778" y="6082259"/>
                      <a:pt x="4362445" y="6054826"/>
                      <a:pt x="4379782" y="6026441"/>
                    </a:cubicBezTo>
                    <a:cubicBezTo>
                      <a:pt x="4385306" y="6017486"/>
                      <a:pt x="4385116" y="6004532"/>
                      <a:pt x="4386259" y="5993292"/>
                    </a:cubicBezTo>
                    <a:lnTo>
                      <a:pt x="4386259" y="5993290"/>
                    </a:lnTo>
                    <a:lnTo>
                      <a:pt x="4389712" y="5964477"/>
                    </a:lnTo>
                    <a:lnTo>
                      <a:pt x="4389878" y="5935950"/>
                    </a:lnTo>
                    <a:lnTo>
                      <a:pt x="4389878" y="5935949"/>
                    </a:lnTo>
                    <a:lnTo>
                      <a:pt x="4389877" y="5935946"/>
                    </a:lnTo>
                    <a:lnTo>
                      <a:pt x="4382997" y="5909351"/>
                    </a:lnTo>
                    <a:lnTo>
                      <a:pt x="4371974" y="5883757"/>
                    </a:lnTo>
                    <a:lnTo>
                      <a:pt x="4371973" y="5883751"/>
                    </a:lnTo>
                    <a:cubicBezTo>
                      <a:pt x="4350063" y="5837457"/>
                      <a:pt x="4322821" y="5794974"/>
                      <a:pt x="4283578" y="5760873"/>
                    </a:cubicBezTo>
                    <a:cubicBezTo>
                      <a:pt x="4278433" y="5756493"/>
                      <a:pt x="4276527" y="5747728"/>
                      <a:pt x="4274812" y="5740488"/>
                    </a:cubicBezTo>
                    <a:cubicBezTo>
                      <a:pt x="4271954" y="5728678"/>
                      <a:pt x="4269289" y="5716485"/>
                      <a:pt x="4268907" y="5704483"/>
                    </a:cubicBezTo>
                    <a:cubicBezTo>
                      <a:pt x="4267003" y="5646189"/>
                      <a:pt x="4240332" y="5600467"/>
                      <a:pt x="4197659" y="5562746"/>
                    </a:cubicBezTo>
                    <a:lnTo>
                      <a:pt x="4188085" y="5547578"/>
                    </a:lnTo>
                    <a:lnTo>
                      <a:pt x="4198231" y="5531694"/>
                    </a:lnTo>
                    <a:lnTo>
                      <a:pt x="4198232" y="5531692"/>
                    </a:lnTo>
                    <a:lnTo>
                      <a:pt x="4206630" y="5520422"/>
                    </a:lnTo>
                    <a:lnTo>
                      <a:pt x="4208850" y="5507668"/>
                    </a:lnTo>
                    <a:lnTo>
                      <a:pt x="4208850" y="5507667"/>
                    </a:lnTo>
                    <a:cubicBezTo>
                      <a:pt x="4208803" y="5498832"/>
                      <a:pt x="4206231" y="5489497"/>
                      <a:pt x="4204327" y="5480637"/>
                    </a:cubicBezTo>
                    <a:cubicBezTo>
                      <a:pt x="4200516" y="5462351"/>
                      <a:pt x="4196514" y="5443870"/>
                      <a:pt x="4192704" y="5425582"/>
                    </a:cubicBezTo>
                    <a:cubicBezTo>
                      <a:pt x="4190038" y="5412057"/>
                      <a:pt x="4187752" y="5398721"/>
                      <a:pt x="4184513" y="5385384"/>
                    </a:cubicBezTo>
                    <a:lnTo>
                      <a:pt x="4179637" y="5355014"/>
                    </a:lnTo>
                    <a:lnTo>
                      <a:pt x="4183557" y="5321350"/>
                    </a:lnTo>
                    <a:lnTo>
                      <a:pt x="4208517" y="5272797"/>
                    </a:lnTo>
                    <a:lnTo>
                      <a:pt x="4225669" y="5241089"/>
                    </a:lnTo>
                    <a:lnTo>
                      <a:pt x="4231973" y="5229433"/>
                    </a:lnTo>
                    <a:lnTo>
                      <a:pt x="4232139" y="5179068"/>
                    </a:lnTo>
                    <a:lnTo>
                      <a:pt x="4232139" y="5179067"/>
                    </a:lnTo>
                    <a:cubicBezTo>
                      <a:pt x="4231663" y="5176876"/>
                      <a:pt x="4230473" y="5174400"/>
                      <a:pt x="4229593" y="5172090"/>
                    </a:cubicBezTo>
                    <a:lnTo>
                      <a:pt x="4228901" y="5166114"/>
                    </a:lnTo>
                    <a:lnTo>
                      <a:pt x="4235616" y="5133225"/>
                    </a:lnTo>
                    <a:lnTo>
                      <a:pt x="4235616" y="5133224"/>
                    </a:lnTo>
                    <a:lnTo>
                      <a:pt x="4235615" y="5133220"/>
                    </a:lnTo>
                    <a:lnTo>
                      <a:pt x="4228473" y="5102461"/>
                    </a:lnTo>
                    <a:lnTo>
                      <a:pt x="4222587" y="5087441"/>
                    </a:lnTo>
                    <a:lnTo>
                      <a:pt x="4222582" y="5087423"/>
                    </a:lnTo>
                    <a:cubicBezTo>
                      <a:pt x="4216496" y="5072411"/>
                      <a:pt x="4210397" y="5057381"/>
                      <a:pt x="4209468" y="5041521"/>
                    </a:cubicBezTo>
                    <a:cubicBezTo>
                      <a:pt x="4208326" y="5022852"/>
                      <a:pt x="4194228" y="5003801"/>
                      <a:pt x="4182989" y="4987037"/>
                    </a:cubicBezTo>
                    <a:lnTo>
                      <a:pt x="4165707" y="4957454"/>
                    </a:lnTo>
                    <a:lnTo>
                      <a:pt x="4158155" y="4933805"/>
                    </a:lnTo>
                    <a:lnTo>
                      <a:pt x="4159557" y="4912169"/>
                    </a:lnTo>
                    <a:cubicBezTo>
                      <a:pt x="4161319" y="4904358"/>
                      <a:pt x="4161831" y="4896714"/>
                      <a:pt x="4161262" y="4889276"/>
                    </a:cubicBezTo>
                    <a:lnTo>
                      <a:pt x="4161262" y="4889275"/>
                    </a:lnTo>
                    <a:lnTo>
                      <a:pt x="4156484" y="4867614"/>
                    </a:lnTo>
                    <a:lnTo>
                      <a:pt x="4153733" y="4863343"/>
                    </a:lnTo>
                    <a:lnTo>
                      <a:pt x="4151983" y="4857317"/>
                    </a:lnTo>
                    <a:cubicBezTo>
                      <a:pt x="4146840" y="4847214"/>
                      <a:pt x="4139839" y="4837703"/>
                      <a:pt x="4131552" y="4828916"/>
                    </a:cubicBezTo>
                    <a:lnTo>
                      <a:pt x="4116716" y="4800483"/>
                    </a:lnTo>
                    <a:lnTo>
                      <a:pt x="4118025" y="4767765"/>
                    </a:lnTo>
                    <a:cubicBezTo>
                      <a:pt x="4123931" y="4738236"/>
                      <a:pt x="4124313" y="4707565"/>
                      <a:pt x="4127932" y="4677656"/>
                    </a:cubicBezTo>
                    <a:cubicBezTo>
                      <a:pt x="4128694" y="4671177"/>
                      <a:pt x="4131362" y="4662987"/>
                      <a:pt x="4135934" y="4659175"/>
                    </a:cubicBezTo>
                    <a:cubicBezTo>
                      <a:pt x="4192704" y="4612501"/>
                      <a:pt x="4193276" y="4546777"/>
                      <a:pt x="4195944" y="4482005"/>
                    </a:cubicBezTo>
                    <a:cubicBezTo>
                      <a:pt x="4197659" y="4442762"/>
                      <a:pt x="4197659" y="4403326"/>
                      <a:pt x="4196706" y="4363891"/>
                    </a:cubicBezTo>
                    <a:lnTo>
                      <a:pt x="4196706" y="4363890"/>
                    </a:lnTo>
                    <a:cubicBezTo>
                      <a:pt x="4196514" y="4350554"/>
                      <a:pt x="4193466" y="4336457"/>
                      <a:pt x="4187752" y="4324645"/>
                    </a:cubicBezTo>
                    <a:cubicBezTo>
                      <a:pt x="4175749" y="4300070"/>
                      <a:pt x="4160129" y="4277401"/>
                      <a:pt x="4147936" y="4253014"/>
                    </a:cubicBezTo>
                    <a:close/>
                    <a:moveTo>
                      <a:pt x="4211111" y="2836172"/>
                    </a:moveTo>
                    <a:lnTo>
                      <a:pt x="4202421" y="2848793"/>
                    </a:lnTo>
                    <a:cubicBezTo>
                      <a:pt x="4197421" y="2865010"/>
                      <a:pt x="4191562" y="2881307"/>
                      <a:pt x="4186816" y="2897785"/>
                    </a:cubicBezTo>
                    <a:lnTo>
                      <a:pt x="4185787" y="2903551"/>
                    </a:lnTo>
                    <a:lnTo>
                      <a:pt x="4182513" y="2914328"/>
                    </a:lnTo>
                    <a:lnTo>
                      <a:pt x="4177882" y="2947858"/>
                    </a:lnTo>
                    <a:lnTo>
                      <a:pt x="4177881" y="2947862"/>
                    </a:lnTo>
                    <a:lnTo>
                      <a:pt x="4177881" y="2947863"/>
                    </a:lnTo>
                    <a:cubicBezTo>
                      <a:pt x="4177512" y="2959157"/>
                      <a:pt x="4178512" y="2970576"/>
                      <a:pt x="4181465" y="2982149"/>
                    </a:cubicBezTo>
                    <a:lnTo>
                      <a:pt x="4193158" y="3077402"/>
                    </a:lnTo>
                    <a:lnTo>
                      <a:pt x="4180703" y="3172654"/>
                    </a:lnTo>
                    <a:cubicBezTo>
                      <a:pt x="4154794" y="3276480"/>
                      <a:pt x="4127362" y="3380305"/>
                      <a:pt x="4133076" y="3489467"/>
                    </a:cubicBezTo>
                    <a:cubicBezTo>
                      <a:pt x="4134028" y="3507563"/>
                      <a:pt x="4122407" y="3529090"/>
                      <a:pt x="4110977" y="3544713"/>
                    </a:cubicBezTo>
                    <a:cubicBezTo>
                      <a:pt x="4100119" y="3559668"/>
                      <a:pt x="4094260" y="3566812"/>
                      <a:pt x="4093355" y="3574408"/>
                    </a:cubicBezTo>
                    <a:lnTo>
                      <a:pt x="4093355" y="3574409"/>
                    </a:lnTo>
                    <a:cubicBezTo>
                      <a:pt x="4092450" y="3582005"/>
                      <a:pt x="4096499" y="3590054"/>
                      <a:pt x="4105453" y="3606818"/>
                    </a:cubicBezTo>
                    <a:cubicBezTo>
                      <a:pt x="4109835" y="3614820"/>
                      <a:pt x="4112501" y="3624726"/>
                      <a:pt x="4118979" y="3630633"/>
                    </a:cubicBezTo>
                    <a:lnTo>
                      <a:pt x="4136708" y="3654416"/>
                    </a:lnTo>
                    <a:lnTo>
                      <a:pt x="4140382" y="3668940"/>
                    </a:lnTo>
                    <a:lnTo>
                      <a:pt x="4143220" y="3680164"/>
                    </a:lnTo>
                    <a:lnTo>
                      <a:pt x="4139172" y="3734837"/>
                    </a:lnTo>
                    <a:lnTo>
                      <a:pt x="4139172" y="3734838"/>
                    </a:lnTo>
                    <a:cubicBezTo>
                      <a:pt x="4138220" y="3741316"/>
                      <a:pt x="4136886" y="3749126"/>
                      <a:pt x="4139554" y="3754653"/>
                    </a:cubicBezTo>
                    <a:lnTo>
                      <a:pt x="4145911" y="3789776"/>
                    </a:lnTo>
                    <a:lnTo>
                      <a:pt x="4130980" y="3822472"/>
                    </a:lnTo>
                    <a:cubicBezTo>
                      <a:pt x="4123932" y="3831902"/>
                      <a:pt x="4118312" y="3842046"/>
                      <a:pt x="4116645" y="3852619"/>
                    </a:cubicBezTo>
                    <a:lnTo>
                      <a:pt x="4116645" y="3852620"/>
                    </a:lnTo>
                    <a:lnTo>
                      <a:pt x="4117425" y="3868764"/>
                    </a:lnTo>
                    <a:lnTo>
                      <a:pt x="4126028" y="3885337"/>
                    </a:lnTo>
                    <a:lnTo>
                      <a:pt x="4126028" y="3885339"/>
                    </a:lnTo>
                    <a:cubicBezTo>
                      <a:pt x="4135744" y="3897722"/>
                      <a:pt x="4143150" y="3910319"/>
                      <a:pt x="4148409" y="3923125"/>
                    </a:cubicBezTo>
                    <a:lnTo>
                      <a:pt x="4157913" y="3962160"/>
                    </a:lnTo>
                    <a:lnTo>
                      <a:pt x="4142221" y="4043838"/>
                    </a:lnTo>
                    <a:lnTo>
                      <a:pt x="4142220" y="4043839"/>
                    </a:lnTo>
                    <a:cubicBezTo>
                      <a:pt x="4133457" y="4063842"/>
                      <a:pt x="4128075" y="4083702"/>
                      <a:pt x="4127099" y="4103825"/>
                    </a:cubicBezTo>
                    <a:lnTo>
                      <a:pt x="4127099" y="4103826"/>
                    </a:lnTo>
                    <a:lnTo>
                      <a:pt x="4129066" y="4134256"/>
                    </a:lnTo>
                    <a:lnTo>
                      <a:pt x="4138410" y="4165382"/>
                    </a:lnTo>
                    <a:lnTo>
                      <a:pt x="4138410" y="4165384"/>
                    </a:lnTo>
                    <a:lnTo>
                      <a:pt x="4142315" y="4192388"/>
                    </a:lnTo>
                    <a:lnTo>
                      <a:pt x="4142315" y="4192387"/>
                    </a:lnTo>
                    <a:cubicBezTo>
                      <a:pt x="4142411" y="4182767"/>
                      <a:pt x="4141839" y="4173480"/>
                      <a:pt x="4138410" y="4165383"/>
                    </a:cubicBezTo>
                    <a:lnTo>
                      <a:pt x="4138410" y="4165382"/>
                    </a:lnTo>
                    <a:lnTo>
                      <a:pt x="4127099" y="4103826"/>
                    </a:lnTo>
                    <a:lnTo>
                      <a:pt x="4142220" y="4043840"/>
                    </a:lnTo>
                    <a:lnTo>
                      <a:pt x="4142221" y="4043838"/>
                    </a:lnTo>
                    <a:lnTo>
                      <a:pt x="4155523" y="4002410"/>
                    </a:lnTo>
                    <a:lnTo>
                      <a:pt x="4157913" y="3962160"/>
                    </a:lnTo>
                    <a:lnTo>
                      <a:pt x="4157913" y="3962159"/>
                    </a:lnTo>
                    <a:cubicBezTo>
                      <a:pt x="4155651" y="3935727"/>
                      <a:pt x="4145460" y="3910104"/>
                      <a:pt x="4126028" y="3885338"/>
                    </a:cubicBezTo>
                    <a:lnTo>
                      <a:pt x="4126028" y="3885337"/>
                    </a:lnTo>
                    <a:lnTo>
                      <a:pt x="4116645" y="3852620"/>
                    </a:lnTo>
                    <a:lnTo>
                      <a:pt x="4130980" y="3822473"/>
                    </a:lnTo>
                    <a:cubicBezTo>
                      <a:pt x="4139172" y="3811614"/>
                      <a:pt x="4144316" y="3800897"/>
                      <a:pt x="4145911" y="3789777"/>
                    </a:cubicBezTo>
                    <a:lnTo>
                      <a:pt x="4145911" y="3789776"/>
                    </a:lnTo>
                    <a:cubicBezTo>
                      <a:pt x="4147507" y="3778655"/>
                      <a:pt x="4145554" y="3767130"/>
                      <a:pt x="4139554" y="3754652"/>
                    </a:cubicBezTo>
                    <a:lnTo>
                      <a:pt x="4139172" y="3734838"/>
                    </a:lnTo>
                    <a:lnTo>
                      <a:pt x="4143220" y="3680164"/>
                    </a:lnTo>
                    <a:lnTo>
                      <a:pt x="4143220" y="3680163"/>
                    </a:lnTo>
                    <a:lnTo>
                      <a:pt x="4140382" y="3668940"/>
                    </a:lnTo>
                    <a:lnTo>
                      <a:pt x="4136708" y="3654416"/>
                    </a:lnTo>
                    <a:lnTo>
                      <a:pt x="4136708" y="3654416"/>
                    </a:lnTo>
                    <a:lnTo>
                      <a:pt x="4136708" y="3654415"/>
                    </a:lnTo>
                    <a:cubicBezTo>
                      <a:pt x="4132898" y="3646123"/>
                      <a:pt x="4127219" y="3638157"/>
                      <a:pt x="4118979" y="3630632"/>
                    </a:cubicBezTo>
                    <a:cubicBezTo>
                      <a:pt x="4112501" y="3624725"/>
                      <a:pt x="4109835" y="3614819"/>
                      <a:pt x="4105453" y="3606817"/>
                    </a:cubicBezTo>
                    <a:cubicBezTo>
                      <a:pt x="4100976" y="3598435"/>
                      <a:pt x="4097725" y="3592232"/>
                      <a:pt x="4095707" y="3587174"/>
                    </a:cubicBezTo>
                    <a:lnTo>
                      <a:pt x="4093355" y="3574408"/>
                    </a:lnTo>
                    <a:lnTo>
                      <a:pt x="4098434" y="3562321"/>
                    </a:lnTo>
                    <a:cubicBezTo>
                      <a:pt x="4101369" y="3557716"/>
                      <a:pt x="4105548" y="3552191"/>
                      <a:pt x="4110977" y="3544714"/>
                    </a:cubicBezTo>
                    <a:cubicBezTo>
                      <a:pt x="4122407" y="3529091"/>
                      <a:pt x="4134028" y="3507564"/>
                      <a:pt x="4133076" y="3489468"/>
                    </a:cubicBezTo>
                    <a:cubicBezTo>
                      <a:pt x="4127362" y="3380306"/>
                      <a:pt x="4154794" y="3276481"/>
                      <a:pt x="4180703" y="3172655"/>
                    </a:cubicBezTo>
                    <a:cubicBezTo>
                      <a:pt x="4188705" y="3140650"/>
                      <a:pt x="4192943" y="3109026"/>
                      <a:pt x="4193158" y="3077402"/>
                    </a:cubicBezTo>
                    <a:lnTo>
                      <a:pt x="4193158" y="3077401"/>
                    </a:lnTo>
                    <a:cubicBezTo>
                      <a:pt x="4193372" y="3045777"/>
                      <a:pt x="4189562" y="3014153"/>
                      <a:pt x="4181465" y="2982148"/>
                    </a:cubicBezTo>
                    <a:lnTo>
                      <a:pt x="4177881" y="2947863"/>
                    </a:lnTo>
                    <a:lnTo>
                      <a:pt x="4177882" y="2947858"/>
                    </a:lnTo>
                    <a:lnTo>
                      <a:pt x="4185787" y="2903551"/>
                    </a:lnTo>
                    <a:lnTo>
                      <a:pt x="4202421" y="2848794"/>
                    </a:lnTo>
                    <a:cubicBezTo>
                      <a:pt x="4203754" y="2844317"/>
                      <a:pt x="4207040" y="2839983"/>
                      <a:pt x="4211111" y="2836173"/>
                    </a:cubicBezTo>
                    <a:close/>
                    <a:moveTo>
                      <a:pt x="3726625" y="1508458"/>
                    </a:moveTo>
                    <a:lnTo>
                      <a:pt x="3698531" y="1596214"/>
                    </a:lnTo>
                    <a:cubicBezTo>
                      <a:pt x="3696054" y="1604979"/>
                      <a:pt x="3697579" y="1615837"/>
                      <a:pt x="3700436" y="1624981"/>
                    </a:cubicBezTo>
                    <a:cubicBezTo>
                      <a:pt x="3710152" y="1656224"/>
                      <a:pt x="3734537" y="1676037"/>
                      <a:pt x="3757017" y="1697754"/>
                    </a:cubicBezTo>
                    <a:cubicBezTo>
                      <a:pt x="3766924" y="1707280"/>
                      <a:pt x="3773972" y="1720424"/>
                      <a:pt x="3779686" y="1733189"/>
                    </a:cubicBezTo>
                    <a:cubicBezTo>
                      <a:pt x="3794357" y="1766336"/>
                      <a:pt x="3807501" y="1800247"/>
                      <a:pt x="3821407" y="1833776"/>
                    </a:cubicBezTo>
                    <a:cubicBezTo>
                      <a:pt x="3822741" y="1837014"/>
                      <a:pt x="3826170" y="1839680"/>
                      <a:pt x="3829028" y="1842159"/>
                    </a:cubicBezTo>
                    <a:cubicBezTo>
                      <a:pt x="3859129" y="1866923"/>
                      <a:pt x="3889418" y="1891498"/>
                      <a:pt x="3919519" y="1916455"/>
                    </a:cubicBezTo>
                    <a:cubicBezTo>
                      <a:pt x="3925233" y="1921217"/>
                      <a:pt x="3929425" y="1928077"/>
                      <a:pt x="3934949" y="1933220"/>
                    </a:cubicBezTo>
                    <a:cubicBezTo>
                      <a:pt x="3942569" y="1940460"/>
                      <a:pt x="3949810" y="1949604"/>
                      <a:pt x="3958954" y="1953414"/>
                    </a:cubicBezTo>
                    <a:cubicBezTo>
                      <a:pt x="3987719" y="1965225"/>
                      <a:pt x="4000103" y="1987895"/>
                      <a:pt x="4005437" y="2016470"/>
                    </a:cubicBezTo>
                    <a:cubicBezTo>
                      <a:pt x="4010390" y="2042571"/>
                      <a:pt x="4014582" y="2068670"/>
                      <a:pt x="4020296" y="2094579"/>
                    </a:cubicBezTo>
                    <a:cubicBezTo>
                      <a:pt x="4027154" y="2126202"/>
                      <a:pt x="4034584" y="2157637"/>
                      <a:pt x="4042967" y="2188880"/>
                    </a:cubicBezTo>
                    <a:cubicBezTo>
                      <a:pt x="4046587" y="2202405"/>
                      <a:pt x="4050777" y="2216693"/>
                      <a:pt x="4058207" y="2228315"/>
                    </a:cubicBezTo>
                    <a:cubicBezTo>
                      <a:pt x="4078782" y="2260891"/>
                      <a:pt x="4092688" y="2295754"/>
                      <a:pt x="4087164" y="2334045"/>
                    </a:cubicBezTo>
                    <a:cubicBezTo>
                      <a:pt x="4082782" y="2364716"/>
                      <a:pt x="4094022" y="2390435"/>
                      <a:pt x="4111549" y="2409486"/>
                    </a:cubicBezTo>
                    <a:cubicBezTo>
                      <a:pt x="4119503" y="2418155"/>
                      <a:pt x="4125016" y="2426977"/>
                      <a:pt x="4128650" y="2435913"/>
                    </a:cubicBezTo>
                    <a:lnTo>
                      <a:pt x="4134481" y="2463018"/>
                    </a:lnTo>
                    <a:lnTo>
                      <a:pt x="4125839" y="2518262"/>
                    </a:lnTo>
                    <a:lnTo>
                      <a:pt x="4125838" y="2518264"/>
                    </a:lnTo>
                    <a:cubicBezTo>
                      <a:pt x="4123171" y="2527790"/>
                      <a:pt x="4122027" y="2536457"/>
                      <a:pt x="4122194" y="2545006"/>
                    </a:cubicBezTo>
                    <a:lnTo>
                      <a:pt x="4122194" y="2545007"/>
                    </a:lnTo>
                    <a:cubicBezTo>
                      <a:pt x="4122360" y="2553556"/>
                      <a:pt x="4123837" y="2561986"/>
                      <a:pt x="4126408" y="2571035"/>
                    </a:cubicBezTo>
                    <a:cubicBezTo>
                      <a:pt x="4138410" y="2612946"/>
                      <a:pt x="4170987" y="2640951"/>
                      <a:pt x="4199563" y="2668002"/>
                    </a:cubicBezTo>
                    <a:cubicBezTo>
                      <a:pt x="4223947" y="2691055"/>
                      <a:pt x="4237663" y="2716964"/>
                      <a:pt x="4247953" y="2745349"/>
                    </a:cubicBezTo>
                    <a:lnTo>
                      <a:pt x="4247954" y="2745352"/>
                    </a:lnTo>
                    <a:lnTo>
                      <a:pt x="4253873" y="2778006"/>
                    </a:lnTo>
                    <a:lnTo>
                      <a:pt x="4253453" y="2785440"/>
                    </a:lnTo>
                    <a:lnTo>
                      <a:pt x="4243374" y="2811780"/>
                    </a:lnTo>
                    <a:lnTo>
                      <a:pt x="4243371" y="2811787"/>
                    </a:lnTo>
                    <a:lnTo>
                      <a:pt x="4243372" y="2811787"/>
                    </a:lnTo>
                    <a:lnTo>
                      <a:pt x="4243374" y="2811780"/>
                    </a:lnTo>
                    <a:lnTo>
                      <a:pt x="4253025" y="2793023"/>
                    </a:lnTo>
                    <a:lnTo>
                      <a:pt x="4253453" y="2785440"/>
                    </a:lnTo>
                    <a:lnTo>
                      <a:pt x="4254654" y="2782305"/>
                    </a:lnTo>
                    <a:lnTo>
                      <a:pt x="4253873" y="2778006"/>
                    </a:lnTo>
                    <a:lnTo>
                      <a:pt x="4254284" y="2770758"/>
                    </a:lnTo>
                    <a:lnTo>
                      <a:pt x="4247954" y="2745352"/>
                    </a:lnTo>
                    <a:lnTo>
                      <a:pt x="4247953" y="2745348"/>
                    </a:lnTo>
                    <a:cubicBezTo>
                      <a:pt x="4237663" y="2716963"/>
                      <a:pt x="4223947" y="2691054"/>
                      <a:pt x="4199563" y="2668001"/>
                    </a:cubicBezTo>
                    <a:cubicBezTo>
                      <a:pt x="4170987" y="2640950"/>
                      <a:pt x="4138410" y="2612945"/>
                      <a:pt x="4126408" y="2571034"/>
                    </a:cubicBezTo>
                    <a:lnTo>
                      <a:pt x="4122194" y="2545007"/>
                    </a:lnTo>
                    <a:lnTo>
                      <a:pt x="4125838" y="2518265"/>
                    </a:lnTo>
                    <a:lnTo>
                      <a:pt x="4125839" y="2518262"/>
                    </a:lnTo>
                    <a:lnTo>
                      <a:pt x="4132419" y="2490551"/>
                    </a:lnTo>
                    <a:lnTo>
                      <a:pt x="4134481" y="2463018"/>
                    </a:lnTo>
                    <a:lnTo>
                      <a:pt x="4134481" y="2463017"/>
                    </a:lnTo>
                    <a:cubicBezTo>
                      <a:pt x="4133600" y="2444777"/>
                      <a:pt x="4127457" y="2426822"/>
                      <a:pt x="4111549" y="2409485"/>
                    </a:cubicBezTo>
                    <a:cubicBezTo>
                      <a:pt x="4094022" y="2390434"/>
                      <a:pt x="4082782" y="2364715"/>
                      <a:pt x="4087164" y="2334044"/>
                    </a:cubicBezTo>
                    <a:cubicBezTo>
                      <a:pt x="4092688" y="2295753"/>
                      <a:pt x="4078782" y="2260890"/>
                      <a:pt x="4058207" y="2228314"/>
                    </a:cubicBezTo>
                    <a:cubicBezTo>
                      <a:pt x="4050777" y="2216692"/>
                      <a:pt x="4046587" y="2202404"/>
                      <a:pt x="4042967" y="2188879"/>
                    </a:cubicBezTo>
                    <a:cubicBezTo>
                      <a:pt x="4034584" y="2157636"/>
                      <a:pt x="4027154" y="2126201"/>
                      <a:pt x="4020296" y="2094578"/>
                    </a:cubicBezTo>
                    <a:cubicBezTo>
                      <a:pt x="4014582" y="2068669"/>
                      <a:pt x="4010390" y="2042570"/>
                      <a:pt x="4005437" y="2016469"/>
                    </a:cubicBezTo>
                    <a:cubicBezTo>
                      <a:pt x="4000103" y="1987894"/>
                      <a:pt x="3987719" y="1965224"/>
                      <a:pt x="3958954" y="1953413"/>
                    </a:cubicBezTo>
                    <a:cubicBezTo>
                      <a:pt x="3949810" y="1949603"/>
                      <a:pt x="3942569" y="1940459"/>
                      <a:pt x="3934949" y="1933219"/>
                    </a:cubicBezTo>
                    <a:cubicBezTo>
                      <a:pt x="3929425" y="1928076"/>
                      <a:pt x="3925233" y="1921216"/>
                      <a:pt x="3919519" y="1916454"/>
                    </a:cubicBezTo>
                    <a:cubicBezTo>
                      <a:pt x="3889418" y="1891497"/>
                      <a:pt x="3859129" y="1866922"/>
                      <a:pt x="3829028" y="1842158"/>
                    </a:cubicBezTo>
                    <a:cubicBezTo>
                      <a:pt x="3826170" y="1839679"/>
                      <a:pt x="3822741" y="1837013"/>
                      <a:pt x="3821407" y="1833775"/>
                    </a:cubicBezTo>
                    <a:cubicBezTo>
                      <a:pt x="3807501" y="1800246"/>
                      <a:pt x="3794358" y="1766335"/>
                      <a:pt x="3779686" y="1733188"/>
                    </a:cubicBezTo>
                    <a:cubicBezTo>
                      <a:pt x="3773972" y="1720423"/>
                      <a:pt x="3766924" y="1707279"/>
                      <a:pt x="3757018" y="1697753"/>
                    </a:cubicBezTo>
                    <a:cubicBezTo>
                      <a:pt x="3734538" y="1676036"/>
                      <a:pt x="3710152" y="1656223"/>
                      <a:pt x="3700436" y="1624980"/>
                    </a:cubicBezTo>
                    <a:cubicBezTo>
                      <a:pt x="3697580" y="1615836"/>
                      <a:pt x="3696055" y="1604978"/>
                      <a:pt x="3698532" y="1596213"/>
                    </a:cubicBezTo>
                    <a:close/>
                    <a:moveTo>
                      <a:pt x="3745230" y="1459073"/>
                    </a:moveTo>
                    <a:lnTo>
                      <a:pt x="3745229" y="1459074"/>
                    </a:lnTo>
                    <a:lnTo>
                      <a:pt x="3736012" y="1481572"/>
                    </a:lnTo>
                    <a:close/>
                    <a:moveTo>
                      <a:pt x="3764423" y="1268758"/>
                    </a:moveTo>
                    <a:cubicBezTo>
                      <a:pt x="3764875" y="1275402"/>
                      <a:pt x="3766447" y="1281689"/>
                      <a:pt x="3769590" y="1286070"/>
                    </a:cubicBezTo>
                    <a:cubicBezTo>
                      <a:pt x="3784163" y="1306930"/>
                      <a:pt x="3790403" y="1328553"/>
                      <a:pt x="3791927" y="1350628"/>
                    </a:cubicBezTo>
                    <a:lnTo>
                      <a:pt x="3786333" y="1413840"/>
                    </a:lnTo>
                    <a:lnTo>
                      <a:pt x="3791928" y="1350627"/>
                    </a:lnTo>
                    <a:cubicBezTo>
                      <a:pt x="3790403" y="1328552"/>
                      <a:pt x="3784164" y="1306930"/>
                      <a:pt x="3769590" y="1286069"/>
                    </a:cubicBezTo>
                    <a:close/>
                    <a:moveTo>
                      <a:pt x="3706152" y="773035"/>
                    </a:moveTo>
                    <a:lnTo>
                      <a:pt x="3706152" y="773036"/>
                    </a:lnTo>
                    <a:cubicBezTo>
                      <a:pt x="3708438" y="800277"/>
                      <a:pt x="3711676" y="827330"/>
                      <a:pt x="3714152" y="854380"/>
                    </a:cubicBezTo>
                    <a:cubicBezTo>
                      <a:pt x="3716438" y="878957"/>
                      <a:pt x="3717200" y="903723"/>
                      <a:pt x="3745205" y="915344"/>
                    </a:cubicBezTo>
                    <a:cubicBezTo>
                      <a:pt x="3749587" y="917060"/>
                      <a:pt x="3752825" y="922774"/>
                      <a:pt x="3755683" y="927156"/>
                    </a:cubicBezTo>
                    <a:cubicBezTo>
                      <a:pt x="3799691" y="994786"/>
                      <a:pt x="3798547" y="1030981"/>
                      <a:pt x="3752063" y="1097088"/>
                    </a:cubicBezTo>
                    <a:cubicBezTo>
                      <a:pt x="3747301" y="1103946"/>
                      <a:pt x="3743871" y="1118614"/>
                      <a:pt x="3747681" y="1123186"/>
                    </a:cubicBezTo>
                    <a:cubicBezTo>
                      <a:pt x="3763493" y="1142618"/>
                      <a:pt x="3770542" y="1162954"/>
                      <a:pt x="3772400" y="1184029"/>
                    </a:cubicBezTo>
                    <a:cubicBezTo>
                      <a:pt x="3770542" y="1162954"/>
                      <a:pt x="3763494" y="1142617"/>
                      <a:pt x="3747682" y="1123185"/>
                    </a:cubicBezTo>
                    <a:cubicBezTo>
                      <a:pt x="3743872" y="1118613"/>
                      <a:pt x="3747302" y="1103945"/>
                      <a:pt x="3752064" y="1097087"/>
                    </a:cubicBezTo>
                    <a:cubicBezTo>
                      <a:pt x="3798548" y="1030980"/>
                      <a:pt x="3799692" y="994785"/>
                      <a:pt x="3755684" y="927155"/>
                    </a:cubicBezTo>
                    <a:cubicBezTo>
                      <a:pt x="3752826" y="922773"/>
                      <a:pt x="3749588" y="917059"/>
                      <a:pt x="3745206" y="915343"/>
                    </a:cubicBezTo>
                    <a:cubicBezTo>
                      <a:pt x="3717200" y="903722"/>
                      <a:pt x="3716438" y="878956"/>
                      <a:pt x="3714152" y="854379"/>
                    </a:cubicBezTo>
                    <a:close/>
                    <a:moveTo>
                      <a:pt x="3761553" y="517851"/>
                    </a:moveTo>
                    <a:lnTo>
                      <a:pt x="3752635" y="556048"/>
                    </a:lnTo>
                    <a:cubicBezTo>
                      <a:pt x="3750539" y="564049"/>
                      <a:pt x="3745015" y="572623"/>
                      <a:pt x="3746157" y="580051"/>
                    </a:cubicBezTo>
                    <a:cubicBezTo>
                      <a:pt x="3749491" y="601579"/>
                      <a:pt x="3747062" y="622201"/>
                      <a:pt x="3742776" y="642538"/>
                    </a:cubicBezTo>
                    <a:lnTo>
                      <a:pt x="3730253" y="694928"/>
                    </a:lnTo>
                    <a:lnTo>
                      <a:pt x="3742777" y="642537"/>
                    </a:lnTo>
                    <a:cubicBezTo>
                      <a:pt x="3747063" y="622201"/>
                      <a:pt x="3749492" y="601578"/>
                      <a:pt x="3746158" y="580050"/>
                    </a:cubicBezTo>
                    <a:cubicBezTo>
                      <a:pt x="3745016" y="572622"/>
                      <a:pt x="3750540" y="564048"/>
                      <a:pt x="3752636" y="556047"/>
                    </a:cubicBezTo>
                    <a:close/>
                    <a:moveTo>
                      <a:pt x="3774848" y="298169"/>
                    </a:moveTo>
                    <a:lnTo>
                      <a:pt x="3760065" y="313534"/>
                    </a:lnTo>
                    <a:cubicBezTo>
                      <a:pt x="3755873" y="316390"/>
                      <a:pt x="3758159" y="330299"/>
                      <a:pt x="3759493" y="338871"/>
                    </a:cubicBezTo>
                    <a:lnTo>
                      <a:pt x="3759500" y="338900"/>
                    </a:lnTo>
                    <a:lnTo>
                      <a:pt x="3769400" y="395640"/>
                    </a:lnTo>
                    <a:lnTo>
                      <a:pt x="3765590" y="367328"/>
                    </a:lnTo>
                    <a:lnTo>
                      <a:pt x="3759500" y="338900"/>
                    </a:lnTo>
                    <a:lnTo>
                      <a:pt x="3759494" y="338870"/>
                    </a:lnTo>
                    <a:cubicBezTo>
                      <a:pt x="3758160" y="330298"/>
                      <a:pt x="3755874" y="316389"/>
                      <a:pt x="3760066" y="313533"/>
                    </a:cubicBezTo>
                    <a:close/>
                    <a:moveTo>
                      <a:pt x="3782393" y="281568"/>
                    </a:moveTo>
                    <a:lnTo>
                      <a:pt x="3777498" y="295415"/>
                    </a:lnTo>
                    <a:lnTo>
                      <a:pt x="3777499" y="295415"/>
                    </a:lnTo>
                    <a:close/>
                    <a:moveTo>
                      <a:pt x="3769073" y="24486"/>
                    </a:moveTo>
                    <a:lnTo>
                      <a:pt x="3766810" y="74129"/>
                    </a:lnTo>
                    <a:cubicBezTo>
                      <a:pt x="3767733" y="91492"/>
                      <a:pt x="3770043" y="108703"/>
                      <a:pt x="3772734" y="125861"/>
                    </a:cubicBezTo>
                    <a:lnTo>
                      <a:pt x="3777129" y="153387"/>
                    </a:lnTo>
                    <a:lnTo>
                      <a:pt x="3785402" y="228944"/>
                    </a:lnTo>
                    <a:lnTo>
                      <a:pt x="3780943" y="177271"/>
                    </a:lnTo>
                    <a:lnTo>
                      <a:pt x="3777129" y="153387"/>
                    </a:lnTo>
                    <a:lnTo>
                      <a:pt x="3776930" y="151569"/>
                    </a:lnTo>
                    <a:cubicBezTo>
                      <a:pt x="3772700" y="125876"/>
                      <a:pt x="3768195" y="100174"/>
                      <a:pt x="3766811" y="74129"/>
                    </a:cubicBezTo>
                    <a:close/>
                    <a:moveTo>
                      <a:pt x="3766492" y="0"/>
                    </a:moveTo>
                    <a:lnTo>
                      <a:pt x="4230600" y="0"/>
                    </a:lnTo>
                    <a:lnTo>
                      <a:pt x="4229473" y="2817"/>
                    </a:lnTo>
                    <a:cubicBezTo>
                      <a:pt x="4221092" y="21486"/>
                      <a:pt x="4218423" y="43012"/>
                      <a:pt x="4215375" y="63587"/>
                    </a:cubicBezTo>
                    <a:cubicBezTo>
                      <a:pt x="4209851" y="101308"/>
                      <a:pt x="4206421" y="139219"/>
                      <a:pt x="4201468" y="176939"/>
                    </a:cubicBezTo>
                    <a:cubicBezTo>
                      <a:pt x="4200325" y="184941"/>
                      <a:pt x="4198231" y="194085"/>
                      <a:pt x="4193466" y="200182"/>
                    </a:cubicBezTo>
                    <a:cubicBezTo>
                      <a:pt x="4161461" y="241901"/>
                      <a:pt x="4152508" y="292579"/>
                      <a:pt x="4155554" y="340774"/>
                    </a:cubicBezTo>
                    <a:cubicBezTo>
                      <a:pt x="4157843" y="378686"/>
                      <a:pt x="4159557" y="415835"/>
                      <a:pt x="4156319" y="453364"/>
                    </a:cubicBezTo>
                    <a:cubicBezTo>
                      <a:pt x="4156127" y="456222"/>
                      <a:pt x="4156509" y="460032"/>
                      <a:pt x="4158033" y="462126"/>
                    </a:cubicBezTo>
                    <a:cubicBezTo>
                      <a:pt x="4168129" y="475081"/>
                      <a:pt x="4168891" y="488607"/>
                      <a:pt x="4170605" y="505182"/>
                    </a:cubicBezTo>
                    <a:cubicBezTo>
                      <a:pt x="4173083" y="528615"/>
                      <a:pt x="4171367" y="550141"/>
                      <a:pt x="4167177" y="571860"/>
                    </a:cubicBezTo>
                    <a:cubicBezTo>
                      <a:pt x="4164129" y="587672"/>
                      <a:pt x="4157843" y="603673"/>
                      <a:pt x="4149840" y="617772"/>
                    </a:cubicBezTo>
                    <a:cubicBezTo>
                      <a:pt x="4138600" y="637392"/>
                      <a:pt x="4134220" y="656255"/>
                      <a:pt x="4149078" y="674923"/>
                    </a:cubicBezTo>
                    <a:cubicBezTo>
                      <a:pt x="4164891" y="695116"/>
                      <a:pt x="4159367" y="717977"/>
                      <a:pt x="4159937" y="740268"/>
                    </a:cubicBezTo>
                    <a:cubicBezTo>
                      <a:pt x="4160129" y="749982"/>
                      <a:pt x="4159747" y="760270"/>
                      <a:pt x="4162223" y="769605"/>
                    </a:cubicBezTo>
                    <a:cubicBezTo>
                      <a:pt x="4169273" y="796655"/>
                      <a:pt x="4179941" y="822756"/>
                      <a:pt x="4184703" y="850189"/>
                    </a:cubicBezTo>
                    <a:cubicBezTo>
                      <a:pt x="4187370" y="865430"/>
                      <a:pt x="4182607" y="882384"/>
                      <a:pt x="4179179" y="898198"/>
                    </a:cubicBezTo>
                    <a:cubicBezTo>
                      <a:pt x="4175559" y="914200"/>
                      <a:pt x="4170035" y="930011"/>
                      <a:pt x="4164319" y="945444"/>
                    </a:cubicBezTo>
                    <a:cubicBezTo>
                      <a:pt x="4160509" y="955920"/>
                      <a:pt x="4156889" y="967350"/>
                      <a:pt x="4150030" y="975733"/>
                    </a:cubicBezTo>
                    <a:cubicBezTo>
                      <a:pt x="4134410" y="994785"/>
                      <a:pt x="4131742" y="1014406"/>
                      <a:pt x="4139934" y="1036887"/>
                    </a:cubicBezTo>
                    <a:cubicBezTo>
                      <a:pt x="4141268" y="1040315"/>
                      <a:pt x="4141268" y="1044315"/>
                      <a:pt x="4141458" y="1048125"/>
                    </a:cubicBezTo>
                    <a:cubicBezTo>
                      <a:pt x="4145458" y="1109091"/>
                      <a:pt x="4147936" y="1170051"/>
                      <a:pt x="4154032" y="1230633"/>
                    </a:cubicBezTo>
                    <a:cubicBezTo>
                      <a:pt x="4156509" y="1255206"/>
                      <a:pt x="4167367" y="1278829"/>
                      <a:pt x="4174225" y="1303024"/>
                    </a:cubicBezTo>
                    <a:cubicBezTo>
                      <a:pt x="4175559" y="1307978"/>
                      <a:pt x="4177655" y="1313504"/>
                      <a:pt x="4176701" y="1318456"/>
                    </a:cubicBezTo>
                    <a:cubicBezTo>
                      <a:pt x="4167177" y="1372368"/>
                      <a:pt x="4181083" y="1422854"/>
                      <a:pt x="4199372" y="1472575"/>
                    </a:cubicBezTo>
                    <a:cubicBezTo>
                      <a:pt x="4201278" y="1477717"/>
                      <a:pt x="4200706" y="1484004"/>
                      <a:pt x="4200325" y="1489720"/>
                    </a:cubicBezTo>
                    <a:cubicBezTo>
                      <a:pt x="4198993" y="1505724"/>
                      <a:pt x="4192324" y="1523059"/>
                      <a:pt x="4196324" y="1537537"/>
                    </a:cubicBezTo>
                    <a:cubicBezTo>
                      <a:pt x="4207374" y="1576019"/>
                      <a:pt x="4220709" y="1614120"/>
                      <a:pt x="4237474" y="1650317"/>
                    </a:cubicBezTo>
                    <a:cubicBezTo>
                      <a:pt x="4254428" y="1687086"/>
                      <a:pt x="4268716" y="1721185"/>
                      <a:pt x="4251572" y="1763287"/>
                    </a:cubicBezTo>
                    <a:cubicBezTo>
                      <a:pt x="4244332" y="1781194"/>
                      <a:pt x="4249476" y="1804816"/>
                      <a:pt x="4251380" y="1825393"/>
                    </a:cubicBezTo>
                    <a:cubicBezTo>
                      <a:pt x="4252904" y="1840441"/>
                      <a:pt x="4261478" y="1854920"/>
                      <a:pt x="4261478" y="1869780"/>
                    </a:cubicBezTo>
                    <a:cubicBezTo>
                      <a:pt x="4261478" y="1909408"/>
                      <a:pt x="4271574" y="1944649"/>
                      <a:pt x="4292149" y="1978940"/>
                    </a:cubicBezTo>
                    <a:cubicBezTo>
                      <a:pt x="4300150" y="1992279"/>
                      <a:pt x="4294815" y="2013043"/>
                      <a:pt x="4296911" y="2030378"/>
                    </a:cubicBezTo>
                    <a:cubicBezTo>
                      <a:pt x="4299388" y="2048668"/>
                      <a:pt x="4301673" y="2067525"/>
                      <a:pt x="4307201" y="2085054"/>
                    </a:cubicBezTo>
                    <a:cubicBezTo>
                      <a:pt x="4321679" y="2130393"/>
                      <a:pt x="4338062" y="2175163"/>
                      <a:pt x="4353302" y="2220312"/>
                    </a:cubicBezTo>
                    <a:cubicBezTo>
                      <a:pt x="4365877" y="2257459"/>
                      <a:pt x="4355970" y="2294039"/>
                      <a:pt x="4350636" y="2330806"/>
                    </a:cubicBezTo>
                    <a:cubicBezTo>
                      <a:pt x="4347205" y="2353859"/>
                      <a:pt x="4339013" y="2375383"/>
                      <a:pt x="4351206" y="2401292"/>
                    </a:cubicBezTo>
                    <a:cubicBezTo>
                      <a:pt x="4362828" y="2426059"/>
                      <a:pt x="4360160" y="2457492"/>
                      <a:pt x="4366446" y="2485307"/>
                    </a:cubicBezTo>
                    <a:cubicBezTo>
                      <a:pt x="4371781" y="2508742"/>
                      <a:pt x="4380354" y="2531409"/>
                      <a:pt x="4388736" y="2554079"/>
                    </a:cubicBezTo>
                    <a:cubicBezTo>
                      <a:pt x="4400168" y="2584942"/>
                      <a:pt x="4412167" y="2615421"/>
                      <a:pt x="4406453" y="2649143"/>
                    </a:cubicBezTo>
                    <a:cubicBezTo>
                      <a:pt x="4399976" y="2687436"/>
                      <a:pt x="4424359" y="2713723"/>
                      <a:pt x="4440554" y="2743826"/>
                    </a:cubicBezTo>
                    <a:cubicBezTo>
                      <a:pt x="4451603" y="2764590"/>
                      <a:pt x="4459795" y="2787259"/>
                      <a:pt x="4466653" y="2809930"/>
                    </a:cubicBezTo>
                    <a:cubicBezTo>
                      <a:pt x="4475607" y="2840219"/>
                      <a:pt x="4480941" y="2871462"/>
                      <a:pt x="4489705" y="2901943"/>
                    </a:cubicBezTo>
                    <a:cubicBezTo>
                      <a:pt x="4502848" y="2948047"/>
                      <a:pt x="4513137" y="2994722"/>
                      <a:pt x="4505897" y="3042728"/>
                    </a:cubicBezTo>
                    <a:cubicBezTo>
                      <a:pt x="4502659" y="3064827"/>
                      <a:pt x="4502848" y="3085403"/>
                      <a:pt x="4507613" y="3107500"/>
                    </a:cubicBezTo>
                    <a:cubicBezTo>
                      <a:pt x="4515422" y="3143695"/>
                      <a:pt x="4516376" y="3180844"/>
                      <a:pt x="4545521" y="3209993"/>
                    </a:cubicBezTo>
                    <a:cubicBezTo>
                      <a:pt x="4555811" y="3220280"/>
                      <a:pt x="4558477" y="3238758"/>
                      <a:pt x="4563811" y="3253809"/>
                    </a:cubicBezTo>
                    <a:cubicBezTo>
                      <a:pt x="4570099" y="3271145"/>
                      <a:pt x="4566858" y="3283908"/>
                      <a:pt x="4548570" y="3293244"/>
                    </a:cubicBezTo>
                    <a:cubicBezTo>
                      <a:pt x="4540379" y="3297434"/>
                      <a:pt x="4532378" y="3309437"/>
                      <a:pt x="4531043" y="3318771"/>
                    </a:cubicBezTo>
                    <a:cubicBezTo>
                      <a:pt x="4527043" y="3346776"/>
                      <a:pt x="4532950" y="3372495"/>
                      <a:pt x="4545904" y="3399546"/>
                    </a:cubicBezTo>
                    <a:cubicBezTo>
                      <a:pt x="4558096" y="3424883"/>
                      <a:pt x="4556762" y="3456508"/>
                      <a:pt x="4561524" y="3485275"/>
                    </a:cubicBezTo>
                    <a:cubicBezTo>
                      <a:pt x="4564954" y="3505657"/>
                      <a:pt x="4572002" y="3526042"/>
                      <a:pt x="4572002" y="3546617"/>
                    </a:cubicBezTo>
                    <a:cubicBezTo>
                      <a:pt x="4572002" y="3572146"/>
                      <a:pt x="4565907" y="3597482"/>
                      <a:pt x="4563620" y="3623201"/>
                    </a:cubicBezTo>
                    <a:cubicBezTo>
                      <a:pt x="4561716" y="3643204"/>
                      <a:pt x="4562478" y="3663589"/>
                      <a:pt x="4560192" y="3683591"/>
                    </a:cubicBezTo>
                    <a:cubicBezTo>
                      <a:pt x="4558477" y="3699976"/>
                      <a:pt x="4554096" y="3716168"/>
                      <a:pt x="4550476" y="3732361"/>
                    </a:cubicBezTo>
                    <a:cubicBezTo>
                      <a:pt x="4549142" y="3738267"/>
                      <a:pt x="4543998" y="3744173"/>
                      <a:pt x="4544759" y="3749506"/>
                    </a:cubicBezTo>
                    <a:cubicBezTo>
                      <a:pt x="4552953" y="3802467"/>
                      <a:pt x="4516376" y="3840569"/>
                      <a:pt x="4500182" y="3885338"/>
                    </a:cubicBezTo>
                    <a:cubicBezTo>
                      <a:pt x="4483035" y="3932394"/>
                      <a:pt x="4456748" y="3977925"/>
                      <a:pt x="4464557" y="4030503"/>
                    </a:cubicBezTo>
                    <a:cubicBezTo>
                      <a:pt x="4469319" y="4062318"/>
                      <a:pt x="4480369" y="4092989"/>
                      <a:pt x="4487039" y="4124614"/>
                    </a:cubicBezTo>
                    <a:cubicBezTo>
                      <a:pt x="4489324" y="4135854"/>
                      <a:pt x="4488943" y="4148427"/>
                      <a:pt x="4486656" y="4159667"/>
                    </a:cubicBezTo>
                    <a:cubicBezTo>
                      <a:pt x="4476177" y="4213961"/>
                      <a:pt x="4474653" y="4267493"/>
                      <a:pt x="4491801" y="4320837"/>
                    </a:cubicBezTo>
                    <a:cubicBezTo>
                      <a:pt x="4494659" y="4329979"/>
                      <a:pt x="4497325" y="4339695"/>
                      <a:pt x="4497325" y="4349222"/>
                    </a:cubicBezTo>
                    <a:cubicBezTo>
                      <a:pt x="4497325" y="4401419"/>
                      <a:pt x="4493324" y="4452665"/>
                      <a:pt x="4474653" y="4502579"/>
                    </a:cubicBezTo>
                    <a:cubicBezTo>
                      <a:pt x="4468368" y="4519343"/>
                      <a:pt x="4472368" y="4539728"/>
                      <a:pt x="4470844" y="4558207"/>
                    </a:cubicBezTo>
                    <a:cubicBezTo>
                      <a:pt x="4469511" y="4575351"/>
                      <a:pt x="4468940" y="4592878"/>
                      <a:pt x="4464557" y="4609452"/>
                    </a:cubicBezTo>
                    <a:cubicBezTo>
                      <a:pt x="4458082" y="4633647"/>
                      <a:pt x="4457320" y="4656126"/>
                      <a:pt x="4463033" y="4681083"/>
                    </a:cubicBezTo>
                    <a:cubicBezTo>
                      <a:pt x="4468368" y="4704895"/>
                      <a:pt x="4465702" y="4730614"/>
                      <a:pt x="4465891" y="4755381"/>
                    </a:cubicBezTo>
                    <a:cubicBezTo>
                      <a:pt x="4466082" y="4783004"/>
                      <a:pt x="4466272" y="4810627"/>
                      <a:pt x="4465319" y="4838250"/>
                    </a:cubicBezTo>
                    <a:cubicBezTo>
                      <a:pt x="4464940" y="4849300"/>
                      <a:pt x="4457320" y="4861873"/>
                      <a:pt x="4460367" y="4871019"/>
                    </a:cubicBezTo>
                    <a:cubicBezTo>
                      <a:pt x="4470653" y="4900546"/>
                      <a:pt x="4458271" y="4930075"/>
                      <a:pt x="4463795" y="4959602"/>
                    </a:cubicBezTo>
                    <a:cubicBezTo>
                      <a:pt x="4466653" y="4974082"/>
                      <a:pt x="4458844" y="4990465"/>
                      <a:pt x="4458082" y="5006086"/>
                    </a:cubicBezTo>
                    <a:cubicBezTo>
                      <a:pt x="4456748" y="5031614"/>
                      <a:pt x="4457320" y="5057141"/>
                      <a:pt x="4456937" y="5082670"/>
                    </a:cubicBezTo>
                    <a:cubicBezTo>
                      <a:pt x="4456748" y="5091052"/>
                      <a:pt x="4455986" y="5099245"/>
                      <a:pt x="4455603" y="5107627"/>
                    </a:cubicBezTo>
                    <a:cubicBezTo>
                      <a:pt x="4455223" y="5115057"/>
                      <a:pt x="4453508" y="5122867"/>
                      <a:pt x="4454840" y="5129916"/>
                    </a:cubicBezTo>
                    <a:cubicBezTo>
                      <a:pt x="4459605" y="5155445"/>
                      <a:pt x="4467415" y="5180591"/>
                      <a:pt x="4470464" y="5206308"/>
                    </a:cubicBezTo>
                    <a:cubicBezTo>
                      <a:pt x="4473130" y="5228597"/>
                      <a:pt x="4469511" y="5251650"/>
                      <a:pt x="4471415" y="5274129"/>
                    </a:cubicBezTo>
                    <a:cubicBezTo>
                      <a:pt x="4474653" y="5313754"/>
                      <a:pt x="4480369" y="5353379"/>
                      <a:pt x="4483990" y="5393005"/>
                    </a:cubicBezTo>
                    <a:cubicBezTo>
                      <a:pt x="4484752" y="5401579"/>
                      <a:pt x="4479988" y="5410531"/>
                      <a:pt x="4479607" y="5419295"/>
                    </a:cubicBezTo>
                    <a:cubicBezTo>
                      <a:pt x="4478656" y="5446728"/>
                      <a:pt x="4478464" y="5474161"/>
                      <a:pt x="4477894" y="5501594"/>
                    </a:cubicBezTo>
                    <a:cubicBezTo>
                      <a:pt x="4477702" y="5517215"/>
                      <a:pt x="4478273" y="5533027"/>
                      <a:pt x="4476560" y="5548460"/>
                    </a:cubicBezTo>
                    <a:cubicBezTo>
                      <a:pt x="4474273" y="5568842"/>
                      <a:pt x="4470844" y="5587321"/>
                      <a:pt x="4485703" y="5606372"/>
                    </a:cubicBezTo>
                    <a:cubicBezTo>
                      <a:pt x="4508755" y="5635711"/>
                      <a:pt x="4499801" y="5673050"/>
                      <a:pt x="4505134" y="5706959"/>
                    </a:cubicBezTo>
                    <a:cubicBezTo>
                      <a:pt x="4506468" y="5715723"/>
                      <a:pt x="4506659" y="5724678"/>
                      <a:pt x="4508183" y="5733440"/>
                    </a:cubicBezTo>
                    <a:cubicBezTo>
                      <a:pt x="4511041" y="5749634"/>
                      <a:pt x="4514279" y="5765635"/>
                      <a:pt x="4517519" y="5781830"/>
                    </a:cubicBezTo>
                    <a:cubicBezTo>
                      <a:pt x="4518089" y="5784686"/>
                      <a:pt x="4518281" y="5787924"/>
                      <a:pt x="4519234" y="5790592"/>
                    </a:cubicBezTo>
                    <a:cubicBezTo>
                      <a:pt x="4527233" y="5815169"/>
                      <a:pt x="4536378" y="5839361"/>
                      <a:pt x="4542855" y="5864318"/>
                    </a:cubicBezTo>
                    <a:cubicBezTo>
                      <a:pt x="4546095" y="5876511"/>
                      <a:pt x="4546476" y="5890037"/>
                      <a:pt x="4544759" y="5902610"/>
                    </a:cubicBezTo>
                    <a:cubicBezTo>
                      <a:pt x="4539808" y="5939377"/>
                      <a:pt x="4537712" y="5975764"/>
                      <a:pt x="4544951" y="6012723"/>
                    </a:cubicBezTo>
                    <a:cubicBezTo>
                      <a:pt x="4547808" y="6027392"/>
                      <a:pt x="4543045" y="6043776"/>
                      <a:pt x="4541332" y="6059397"/>
                    </a:cubicBezTo>
                    <a:cubicBezTo>
                      <a:pt x="4536759" y="6096736"/>
                      <a:pt x="4531805" y="6134075"/>
                      <a:pt x="4527426" y="6171605"/>
                    </a:cubicBezTo>
                    <a:cubicBezTo>
                      <a:pt x="4524758" y="6195037"/>
                      <a:pt x="4523234" y="6218660"/>
                      <a:pt x="4520568" y="6242093"/>
                    </a:cubicBezTo>
                    <a:cubicBezTo>
                      <a:pt x="4517327" y="6269144"/>
                      <a:pt x="4512375" y="6296005"/>
                      <a:pt x="4509706" y="6323058"/>
                    </a:cubicBezTo>
                    <a:cubicBezTo>
                      <a:pt x="4506659" y="6353919"/>
                      <a:pt x="4506089" y="6384972"/>
                      <a:pt x="4502848" y="6415833"/>
                    </a:cubicBezTo>
                    <a:cubicBezTo>
                      <a:pt x="4496563" y="6472225"/>
                      <a:pt x="4489132" y="6528424"/>
                      <a:pt x="4482084" y="6584812"/>
                    </a:cubicBezTo>
                    <a:cubicBezTo>
                      <a:pt x="4475226" y="6639488"/>
                      <a:pt x="4469129" y="6694164"/>
                      <a:pt x="4460557" y="6748458"/>
                    </a:cubicBezTo>
                    <a:cubicBezTo>
                      <a:pt x="4456937" y="6771319"/>
                      <a:pt x="4447030" y="6793035"/>
                      <a:pt x="4441507" y="6815516"/>
                    </a:cubicBezTo>
                    <a:lnTo>
                      <a:pt x="4431806" y="6858001"/>
                    </a:lnTo>
                    <a:lnTo>
                      <a:pt x="4259554" y="6858001"/>
                    </a:lnTo>
                    <a:lnTo>
                      <a:pt x="4259554" y="6858002"/>
                    </a:lnTo>
                    <a:lnTo>
                      <a:pt x="0" y="6858002"/>
                    </a:lnTo>
                    <a:lnTo>
                      <a:pt x="0" y="2"/>
                    </a:lnTo>
                    <a:lnTo>
                      <a:pt x="3766492" y="1"/>
                    </a:lnTo>
                    <a:lnTo>
                      <a:pt x="3769210" y="21486"/>
                    </a:lnTo>
                    <a:close/>
                  </a:path>
                </a:pathLst>
              </a:custGeom>
              <a:solidFill>
                <a:schemeClr val="bg1">
                  <a:alpha val="86000"/>
                </a:schemeClr>
              </a:solid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grpSp>
          <p:nvGrpSpPr>
            <p:cNvPr id="12" name="Group 11">
              <a:extLst>
                <a:ext uri="{FF2B5EF4-FFF2-40B4-BE49-F238E27FC236}">
                  <a16:creationId xmlns:a16="http://schemas.microsoft.com/office/drawing/2014/main" id="{CEDE579A-0A12-4A10-85D4-A8DA1663B89B}"/>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2"/>
              <a:chOff x="3697284" y="-1"/>
              <a:chExt cx="884241" cy="6858002"/>
            </a:xfrm>
          </p:grpSpPr>
          <p:grpSp>
            <p:nvGrpSpPr>
              <p:cNvPr id="13" name="Group 12">
                <a:extLst>
                  <a:ext uri="{FF2B5EF4-FFF2-40B4-BE49-F238E27FC236}">
                    <a16:creationId xmlns:a16="http://schemas.microsoft.com/office/drawing/2014/main" id="{15CA79E3-BA58-419A-8541-7498AC2633F2}"/>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1"/>
                <a:ext cx="884241" cy="6858001"/>
                <a:chOff x="3697284" y="-1"/>
                <a:chExt cx="884241" cy="6858001"/>
              </a:xfrm>
              <a:solidFill>
                <a:srgbClr val="FFFFFF"/>
              </a:solidFill>
              <a:effectLst/>
            </p:grpSpPr>
            <p:sp>
              <p:nvSpPr>
                <p:cNvPr id="17" name="Freeform: Shape 16">
                  <a:extLst>
                    <a:ext uri="{FF2B5EF4-FFF2-40B4-BE49-F238E27FC236}">
                      <a16:creationId xmlns:a16="http://schemas.microsoft.com/office/drawing/2014/main" id="{2348C622-BC44-4959-B64E-427015FD1FF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8" name="Freeform: Shape 17">
                  <a:extLst>
                    <a:ext uri="{FF2B5EF4-FFF2-40B4-BE49-F238E27FC236}">
                      <a16:creationId xmlns:a16="http://schemas.microsoft.com/office/drawing/2014/main" id="{F8841A98-AA1D-4F65-A368-EF31110B07CD}"/>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nvGrpSpPr>
              <p:cNvPr id="14" name="Group 13">
                <a:extLst>
                  <a:ext uri="{FF2B5EF4-FFF2-40B4-BE49-F238E27FC236}">
                    <a16:creationId xmlns:a16="http://schemas.microsoft.com/office/drawing/2014/main" id="{E6609F08-9B2C-4879-AC68-E3E537BED78C}"/>
                  </a:ext>
                  <a:ext uri="{C183D7F6-B498-43B3-948B-1728B52AA6E4}">
                    <adec:decorative xmlns:adec="http://schemas.microsoft.com/office/drawing/2017/decorative" val="1"/>
                  </a:ext>
                </a:extLst>
              </p:cNvPr>
              <p:cNvGrpSpPr/>
              <p:nvPr>
                <p:extLst>
                  <p:ext uri="{386F3935-93C4-4BCD-93E2-E3B085C9AB24}">
                    <p16:designElem xmlns:p16="http://schemas.microsoft.com/office/powerpoint/2015/main" val="1"/>
                  </p:ext>
                </p:extLst>
              </p:nvPr>
            </p:nvGrpSpPr>
            <p:grpSpPr>
              <a:xfrm>
                <a:off x="3697284" y="0"/>
                <a:ext cx="884241" cy="6858001"/>
                <a:chOff x="3697284" y="-1"/>
                <a:chExt cx="884241" cy="6858001"/>
              </a:xfrm>
              <a:blipFill>
                <a:blip r:embed="rId2">
                  <a:alphaModFix amt="57000"/>
                </a:blip>
                <a:tile tx="0" ty="0" sx="100000" sy="100000" flip="none" algn="tl"/>
              </a:blipFill>
              <a:effectLst/>
            </p:grpSpPr>
            <p:sp>
              <p:nvSpPr>
                <p:cNvPr id="15" name="Freeform: Shape 14">
                  <a:extLst>
                    <a:ext uri="{FF2B5EF4-FFF2-40B4-BE49-F238E27FC236}">
                      <a16:creationId xmlns:a16="http://schemas.microsoft.com/office/drawing/2014/main" id="{6910EFC9-D70D-42FD-BCCD-AB1F710BFD4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05641"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16" name="Freeform: Shape 15">
                  <a:extLst>
                    <a:ext uri="{FF2B5EF4-FFF2-40B4-BE49-F238E27FC236}">
                      <a16:creationId xmlns:a16="http://schemas.microsoft.com/office/drawing/2014/main" id="{83BEF371-1E22-4C4F-A62F-AC6B92CAE0B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rot="16200000" flipH="1">
                  <a:off x="715166" y="2991642"/>
                  <a:ext cx="6858001" cy="874716"/>
                </a:xfrm>
                <a:custGeom>
                  <a:avLst/>
                  <a:gdLst>
                    <a:gd name="connsiteX0" fmla="*/ 0 w 6858001"/>
                    <a:gd name="connsiteY0" fmla="*/ 533314 h 874716"/>
                    <a:gd name="connsiteX1" fmla="*/ 0 w 6858001"/>
                    <a:gd name="connsiteY1" fmla="*/ 69206 h 874716"/>
                    <a:gd name="connsiteX2" fmla="*/ 21486 w 6858001"/>
                    <a:gd name="connsiteY2" fmla="*/ 71924 h 874716"/>
                    <a:gd name="connsiteX3" fmla="*/ 228948 w 6858001"/>
                    <a:gd name="connsiteY3" fmla="*/ 88116 h 874716"/>
                    <a:gd name="connsiteX4" fmla="*/ 313533 w 6858001"/>
                    <a:gd name="connsiteY4" fmla="*/ 62779 h 874716"/>
                    <a:gd name="connsiteX5" fmla="*/ 338870 w 6858001"/>
                    <a:gd name="connsiteY5" fmla="*/ 62207 h 874716"/>
                    <a:gd name="connsiteX6" fmla="*/ 395640 w 6858001"/>
                    <a:gd name="connsiteY6" fmla="*/ 72114 h 874716"/>
                    <a:gd name="connsiteX7" fmla="*/ 512802 w 6858001"/>
                    <a:gd name="connsiteY7" fmla="*/ 65446 h 874716"/>
                    <a:gd name="connsiteX8" fmla="*/ 556047 w 6858001"/>
                    <a:gd name="connsiteY8" fmla="*/ 55349 h 874716"/>
                    <a:gd name="connsiteX9" fmla="*/ 580050 w 6858001"/>
                    <a:gd name="connsiteY9" fmla="*/ 48871 h 874716"/>
                    <a:gd name="connsiteX10" fmla="*/ 703308 w 6858001"/>
                    <a:gd name="connsiteY10" fmla="*/ 30964 h 874716"/>
                    <a:gd name="connsiteX11" fmla="*/ 758174 w 6858001"/>
                    <a:gd name="connsiteY11" fmla="*/ 11724 h 874716"/>
                    <a:gd name="connsiteX12" fmla="*/ 773035 w 6858001"/>
                    <a:gd name="connsiteY12" fmla="*/ 8866 h 874716"/>
                    <a:gd name="connsiteX13" fmla="*/ 854379 w 6858001"/>
                    <a:gd name="connsiteY13" fmla="*/ 16866 h 874716"/>
                    <a:gd name="connsiteX14" fmla="*/ 915343 w 6858001"/>
                    <a:gd name="connsiteY14" fmla="*/ 47919 h 874716"/>
                    <a:gd name="connsiteX15" fmla="*/ 927155 w 6858001"/>
                    <a:gd name="connsiteY15" fmla="*/ 58397 h 874716"/>
                    <a:gd name="connsiteX16" fmla="*/ 1097087 w 6858001"/>
                    <a:gd name="connsiteY16" fmla="*/ 54777 h 874716"/>
                    <a:gd name="connsiteX17" fmla="*/ 1123185 w 6858001"/>
                    <a:gd name="connsiteY17" fmla="*/ 50395 h 874716"/>
                    <a:gd name="connsiteX18" fmla="*/ 1249302 w 6858001"/>
                    <a:gd name="connsiteY18" fmla="*/ 68684 h 874716"/>
                    <a:gd name="connsiteX19" fmla="*/ 1286069 w 6858001"/>
                    <a:gd name="connsiteY19" fmla="*/ 72304 h 874716"/>
                    <a:gd name="connsiteX20" fmla="*/ 1417899 w 6858001"/>
                    <a:gd name="connsiteY20" fmla="*/ 88688 h 874716"/>
                    <a:gd name="connsiteX21" fmla="*/ 1436568 w 6858001"/>
                    <a:gd name="connsiteY21" fmla="*/ 73448 h 874716"/>
                    <a:gd name="connsiteX22" fmla="*/ 1490292 w 6858001"/>
                    <a:gd name="connsiteY22" fmla="*/ 35154 h 874716"/>
                    <a:gd name="connsiteX23" fmla="*/ 1596213 w 6858001"/>
                    <a:gd name="connsiteY23" fmla="*/ 1245 h 874716"/>
                    <a:gd name="connsiteX24" fmla="*/ 1624980 w 6858001"/>
                    <a:gd name="connsiteY24" fmla="*/ 3150 h 874716"/>
                    <a:gd name="connsiteX25" fmla="*/ 1697753 w 6858001"/>
                    <a:gd name="connsiteY25" fmla="*/ 59731 h 874716"/>
                    <a:gd name="connsiteX26" fmla="*/ 1733188 w 6858001"/>
                    <a:gd name="connsiteY26" fmla="*/ 82400 h 874716"/>
                    <a:gd name="connsiteX27" fmla="*/ 1833775 w 6858001"/>
                    <a:gd name="connsiteY27" fmla="*/ 124121 h 874716"/>
                    <a:gd name="connsiteX28" fmla="*/ 1842158 w 6858001"/>
                    <a:gd name="connsiteY28" fmla="*/ 131742 h 874716"/>
                    <a:gd name="connsiteX29" fmla="*/ 1916454 w 6858001"/>
                    <a:gd name="connsiteY29" fmla="*/ 222233 h 874716"/>
                    <a:gd name="connsiteX30" fmla="*/ 1933219 w 6858001"/>
                    <a:gd name="connsiteY30" fmla="*/ 237663 h 874716"/>
                    <a:gd name="connsiteX31" fmla="*/ 1953413 w 6858001"/>
                    <a:gd name="connsiteY31" fmla="*/ 261668 h 874716"/>
                    <a:gd name="connsiteX32" fmla="*/ 2016469 w 6858001"/>
                    <a:gd name="connsiteY32" fmla="*/ 308151 h 874716"/>
                    <a:gd name="connsiteX33" fmla="*/ 2094578 w 6858001"/>
                    <a:gd name="connsiteY33" fmla="*/ 323010 h 874716"/>
                    <a:gd name="connsiteX34" fmla="*/ 2188879 w 6858001"/>
                    <a:gd name="connsiteY34" fmla="*/ 345681 h 874716"/>
                    <a:gd name="connsiteX35" fmla="*/ 2228314 w 6858001"/>
                    <a:gd name="connsiteY35" fmla="*/ 360921 h 874716"/>
                    <a:gd name="connsiteX36" fmla="*/ 2334044 w 6858001"/>
                    <a:gd name="connsiteY36" fmla="*/ 389878 h 874716"/>
                    <a:gd name="connsiteX37" fmla="*/ 2409485 w 6858001"/>
                    <a:gd name="connsiteY37" fmla="*/ 414263 h 874716"/>
                    <a:gd name="connsiteX38" fmla="*/ 2518264 w 6858001"/>
                    <a:gd name="connsiteY38" fmla="*/ 428552 h 874716"/>
                    <a:gd name="connsiteX39" fmla="*/ 2571034 w 6858001"/>
                    <a:gd name="connsiteY39" fmla="*/ 429122 h 874716"/>
                    <a:gd name="connsiteX40" fmla="*/ 2668001 w 6858001"/>
                    <a:gd name="connsiteY40" fmla="*/ 502276 h 874716"/>
                    <a:gd name="connsiteX41" fmla="*/ 2745348 w 6858001"/>
                    <a:gd name="connsiteY41" fmla="*/ 550666 h 874716"/>
                    <a:gd name="connsiteX42" fmla="*/ 2826694 w 6858001"/>
                    <a:gd name="connsiteY42" fmla="*/ 527233 h 874716"/>
                    <a:gd name="connsiteX43" fmla="*/ 2848793 w 6858001"/>
                    <a:gd name="connsiteY43" fmla="*/ 505134 h 874716"/>
                    <a:gd name="connsiteX44" fmla="*/ 2982148 w 6858001"/>
                    <a:gd name="connsiteY44" fmla="*/ 484179 h 874716"/>
                    <a:gd name="connsiteX45" fmla="*/ 3172654 w 6858001"/>
                    <a:gd name="connsiteY45" fmla="*/ 483417 h 874716"/>
                    <a:gd name="connsiteX46" fmla="*/ 3489467 w 6858001"/>
                    <a:gd name="connsiteY46" fmla="*/ 435790 h 874716"/>
                    <a:gd name="connsiteX47" fmla="*/ 3544713 w 6858001"/>
                    <a:gd name="connsiteY47" fmla="*/ 413691 h 874716"/>
                    <a:gd name="connsiteX48" fmla="*/ 3606817 w 6858001"/>
                    <a:gd name="connsiteY48" fmla="*/ 408167 h 874716"/>
                    <a:gd name="connsiteX49" fmla="*/ 3630632 w 6858001"/>
                    <a:gd name="connsiteY49" fmla="*/ 421693 h 874716"/>
                    <a:gd name="connsiteX50" fmla="*/ 3734837 w 6858001"/>
                    <a:gd name="connsiteY50" fmla="*/ 441886 h 874716"/>
                    <a:gd name="connsiteX51" fmla="*/ 3754652 w 6858001"/>
                    <a:gd name="connsiteY51" fmla="*/ 442268 h 874716"/>
                    <a:gd name="connsiteX52" fmla="*/ 3822472 w 6858001"/>
                    <a:gd name="connsiteY52" fmla="*/ 433694 h 874716"/>
                    <a:gd name="connsiteX53" fmla="*/ 3885338 w 6858001"/>
                    <a:gd name="connsiteY53" fmla="*/ 428742 h 874716"/>
                    <a:gd name="connsiteX54" fmla="*/ 4043839 w 6858001"/>
                    <a:gd name="connsiteY54" fmla="*/ 444934 h 874716"/>
                    <a:gd name="connsiteX55" fmla="*/ 4165383 w 6858001"/>
                    <a:gd name="connsiteY55" fmla="*/ 441124 h 874716"/>
                    <a:gd name="connsiteX56" fmla="*/ 4221391 w 6858001"/>
                    <a:gd name="connsiteY56" fmla="*/ 444934 h 874716"/>
                    <a:gd name="connsiteX57" fmla="*/ 4253014 w 6858001"/>
                    <a:gd name="connsiteY57" fmla="*/ 450650 h 874716"/>
                    <a:gd name="connsiteX58" fmla="*/ 4324645 w 6858001"/>
                    <a:gd name="connsiteY58" fmla="*/ 490466 h 874716"/>
                    <a:gd name="connsiteX59" fmla="*/ 4363890 w 6858001"/>
                    <a:gd name="connsiteY59" fmla="*/ 499420 h 874716"/>
                    <a:gd name="connsiteX60" fmla="*/ 4482004 w 6858001"/>
                    <a:gd name="connsiteY60" fmla="*/ 498658 h 874716"/>
                    <a:gd name="connsiteX61" fmla="*/ 4659174 w 6858001"/>
                    <a:gd name="connsiteY61" fmla="*/ 438648 h 874716"/>
                    <a:gd name="connsiteX62" fmla="*/ 4677655 w 6858001"/>
                    <a:gd name="connsiteY62" fmla="*/ 430646 h 874716"/>
                    <a:gd name="connsiteX63" fmla="*/ 4767764 w 6858001"/>
                    <a:gd name="connsiteY63" fmla="*/ 420739 h 874716"/>
                    <a:gd name="connsiteX64" fmla="*/ 4828916 w 6858001"/>
                    <a:gd name="connsiteY64" fmla="*/ 434266 h 874716"/>
                    <a:gd name="connsiteX65" fmla="*/ 4912168 w 6858001"/>
                    <a:gd name="connsiteY65" fmla="*/ 462271 h 874716"/>
                    <a:gd name="connsiteX66" fmla="*/ 4987037 w 6858001"/>
                    <a:gd name="connsiteY66" fmla="*/ 485703 h 874716"/>
                    <a:gd name="connsiteX67" fmla="*/ 5041521 w 6858001"/>
                    <a:gd name="connsiteY67" fmla="*/ 512182 h 874716"/>
                    <a:gd name="connsiteX68" fmla="*/ 5166113 w 6858001"/>
                    <a:gd name="connsiteY68" fmla="*/ 531615 h 874716"/>
                    <a:gd name="connsiteX69" fmla="*/ 5179067 w 6858001"/>
                    <a:gd name="connsiteY69" fmla="*/ 534853 h 874716"/>
                    <a:gd name="connsiteX70" fmla="*/ 5272796 w 6858001"/>
                    <a:gd name="connsiteY70" fmla="*/ 511230 h 874716"/>
                    <a:gd name="connsiteX71" fmla="*/ 5385384 w 6858001"/>
                    <a:gd name="connsiteY71" fmla="*/ 487227 h 874716"/>
                    <a:gd name="connsiteX72" fmla="*/ 5425582 w 6858001"/>
                    <a:gd name="connsiteY72" fmla="*/ 495418 h 874716"/>
                    <a:gd name="connsiteX73" fmla="*/ 5480637 w 6858001"/>
                    <a:gd name="connsiteY73" fmla="*/ 507040 h 874716"/>
                    <a:gd name="connsiteX74" fmla="*/ 5531693 w 6858001"/>
                    <a:gd name="connsiteY74" fmla="*/ 500944 h 874716"/>
                    <a:gd name="connsiteX75" fmla="*/ 5562746 w 6858001"/>
                    <a:gd name="connsiteY75" fmla="*/ 500372 h 874716"/>
                    <a:gd name="connsiteX76" fmla="*/ 5704483 w 6858001"/>
                    <a:gd name="connsiteY76" fmla="*/ 571620 h 874716"/>
                    <a:gd name="connsiteX77" fmla="*/ 5740488 w 6858001"/>
                    <a:gd name="connsiteY77" fmla="*/ 577526 h 874716"/>
                    <a:gd name="connsiteX78" fmla="*/ 5760873 w 6858001"/>
                    <a:gd name="connsiteY78" fmla="*/ 586291 h 874716"/>
                    <a:gd name="connsiteX79" fmla="*/ 5883751 w 6858001"/>
                    <a:gd name="connsiteY79" fmla="*/ 674686 h 874716"/>
                    <a:gd name="connsiteX80" fmla="*/ 5935949 w 6858001"/>
                    <a:gd name="connsiteY80" fmla="*/ 692592 h 874716"/>
                    <a:gd name="connsiteX81" fmla="*/ 5993291 w 6858001"/>
                    <a:gd name="connsiteY81" fmla="*/ 688972 h 874716"/>
                    <a:gd name="connsiteX82" fmla="*/ 6026440 w 6858001"/>
                    <a:gd name="connsiteY82" fmla="*/ 682496 h 874716"/>
                    <a:gd name="connsiteX83" fmla="*/ 6108738 w 6858001"/>
                    <a:gd name="connsiteY83" fmla="*/ 626296 h 874716"/>
                    <a:gd name="connsiteX84" fmla="*/ 6155602 w 6858001"/>
                    <a:gd name="connsiteY84" fmla="*/ 628202 h 874716"/>
                    <a:gd name="connsiteX85" fmla="*/ 6228756 w 6858001"/>
                    <a:gd name="connsiteY85" fmla="*/ 666873 h 874716"/>
                    <a:gd name="connsiteX86" fmla="*/ 6361539 w 6858001"/>
                    <a:gd name="connsiteY86" fmla="*/ 684210 h 874716"/>
                    <a:gd name="connsiteX87" fmla="*/ 6428979 w 6858001"/>
                    <a:gd name="connsiteY87" fmla="*/ 630106 h 874716"/>
                    <a:gd name="connsiteX88" fmla="*/ 6463840 w 6858001"/>
                    <a:gd name="connsiteY88" fmla="*/ 578098 h 874716"/>
                    <a:gd name="connsiteX89" fmla="*/ 6564620 w 6858001"/>
                    <a:gd name="connsiteY89" fmla="*/ 517708 h 874716"/>
                    <a:gd name="connsiteX90" fmla="*/ 6588625 w 6858001"/>
                    <a:gd name="connsiteY90" fmla="*/ 540187 h 874716"/>
                    <a:gd name="connsiteX91" fmla="*/ 6662541 w 6858001"/>
                    <a:gd name="connsiteY91" fmla="*/ 549714 h 874716"/>
                    <a:gd name="connsiteX92" fmla="*/ 6742552 w 6858001"/>
                    <a:gd name="connsiteY92" fmla="*/ 548952 h 874716"/>
                    <a:gd name="connsiteX93" fmla="*/ 6812063 w 6858001"/>
                    <a:gd name="connsiteY93" fmla="*/ 568430 h 874716"/>
                    <a:gd name="connsiteX94" fmla="*/ 6858001 w 6858001"/>
                    <a:gd name="connsiteY94" fmla="*/ 562267 h 874716"/>
                    <a:gd name="connsiteX95" fmla="*/ 6858001 w 6858001"/>
                    <a:gd name="connsiteY95" fmla="*/ 734520 h 874716"/>
                    <a:gd name="connsiteX96" fmla="*/ 6815516 w 6858001"/>
                    <a:gd name="connsiteY96" fmla="*/ 744220 h 874716"/>
                    <a:gd name="connsiteX97" fmla="*/ 6748458 w 6858001"/>
                    <a:gd name="connsiteY97" fmla="*/ 763271 h 874716"/>
                    <a:gd name="connsiteX98" fmla="*/ 6584812 w 6858001"/>
                    <a:gd name="connsiteY98" fmla="*/ 784797 h 874716"/>
                    <a:gd name="connsiteX99" fmla="*/ 6415833 w 6858001"/>
                    <a:gd name="connsiteY99" fmla="*/ 805562 h 874716"/>
                    <a:gd name="connsiteX100" fmla="*/ 6323058 w 6858001"/>
                    <a:gd name="connsiteY100" fmla="*/ 812420 h 874716"/>
                    <a:gd name="connsiteX101" fmla="*/ 6242093 w 6858001"/>
                    <a:gd name="connsiteY101" fmla="*/ 823281 h 874716"/>
                    <a:gd name="connsiteX102" fmla="*/ 6171605 w 6858001"/>
                    <a:gd name="connsiteY102" fmla="*/ 830139 h 874716"/>
                    <a:gd name="connsiteX103" fmla="*/ 6059397 w 6858001"/>
                    <a:gd name="connsiteY103" fmla="*/ 844045 h 874716"/>
                    <a:gd name="connsiteX104" fmla="*/ 6012723 w 6858001"/>
                    <a:gd name="connsiteY104" fmla="*/ 847665 h 874716"/>
                    <a:gd name="connsiteX105" fmla="*/ 5902610 w 6858001"/>
                    <a:gd name="connsiteY105" fmla="*/ 847473 h 874716"/>
                    <a:gd name="connsiteX106" fmla="*/ 5864318 w 6858001"/>
                    <a:gd name="connsiteY106" fmla="*/ 845569 h 874716"/>
                    <a:gd name="connsiteX107" fmla="*/ 5790592 w 6858001"/>
                    <a:gd name="connsiteY107" fmla="*/ 821947 h 874716"/>
                    <a:gd name="connsiteX108" fmla="*/ 5781830 w 6858001"/>
                    <a:gd name="connsiteY108" fmla="*/ 820233 h 874716"/>
                    <a:gd name="connsiteX109" fmla="*/ 5733440 w 6858001"/>
                    <a:gd name="connsiteY109" fmla="*/ 810896 h 874716"/>
                    <a:gd name="connsiteX110" fmla="*/ 5706959 w 6858001"/>
                    <a:gd name="connsiteY110" fmla="*/ 807848 h 874716"/>
                    <a:gd name="connsiteX111" fmla="*/ 5606372 w 6858001"/>
                    <a:gd name="connsiteY111" fmla="*/ 788417 h 874716"/>
                    <a:gd name="connsiteX112" fmla="*/ 5548460 w 6858001"/>
                    <a:gd name="connsiteY112" fmla="*/ 779273 h 874716"/>
                    <a:gd name="connsiteX113" fmla="*/ 5501594 w 6858001"/>
                    <a:gd name="connsiteY113" fmla="*/ 780607 h 874716"/>
                    <a:gd name="connsiteX114" fmla="*/ 5419295 w 6858001"/>
                    <a:gd name="connsiteY114" fmla="*/ 782321 h 874716"/>
                    <a:gd name="connsiteX115" fmla="*/ 5393005 w 6858001"/>
                    <a:gd name="connsiteY115" fmla="*/ 786703 h 874716"/>
                    <a:gd name="connsiteX116" fmla="*/ 5274129 w 6858001"/>
                    <a:gd name="connsiteY116" fmla="*/ 774129 h 874716"/>
                    <a:gd name="connsiteX117" fmla="*/ 5206308 w 6858001"/>
                    <a:gd name="connsiteY117" fmla="*/ 773177 h 874716"/>
                    <a:gd name="connsiteX118" fmla="*/ 5129916 w 6858001"/>
                    <a:gd name="connsiteY118" fmla="*/ 757554 h 874716"/>
                    <a:gd name="connsiteX119" fmla="*/ 5107627 w 6858001"/>
                    <a:gd name="connsiteY119" fmla="*/ 758316 h 874716"/>
                    <a:gd name="connsiteX120" fmla="*/ 5082670 w 6858001"/>
                    <a:gd name="connsiteY120" fmla="*/ 759651 h 874716"/>
                    <a:gd name="connsiteX121" fmla="*/ 5006086 w 6858001"/>
                    <a:gd name="connsiteY121" fmla="*/ 760795 h 874716"/>
                    <a:gd name="connsiteX122" fmla="*/ 4959602 w 6858001"/>
                    <a:gd name="connsiteY122" fmla="*/ 766509 h 874716"/>
                    <a:gd name="connsiteX123" fmla="*/ 4871019 w 6858001"/>
                    <a:gd name="connsiteY123" fmla="*/ 763081 h 874716"/>
                    <a:gd name="connsiteX124" fmla="*/ 4838250 w 6858001"/>
                    <a:gd name="connsiteY124" fmla="*/ 768033 h 874716"/>
                    <a:gd name="connsiteX125" fmla="*/ 4755381 w 6858001"/>
                    <a:gd name="connsiteY125" fmla="*/ 768605 h 874716"/>
                    <a:gd name="connsiteX126" fmla="*/ 4681083 w 6858001"/>
                    <a:gd name="connsiteY126" fmla="*/ 765747 h 874716"/>
                    <a:gd name="connsiteX127" fmla="*/ 4609452 w 6858001"/>
                    <a:gd name="connsiteY127" fmla="*/ 767271 h 874716"/>
                    <a:gd name="connsiteX128" fmla="*/ 4558207 w 6858001"/>
                    <a:gd name="connsiteY128" fmla="*/ 773557 h 874716"/>
                    <a:gd name="connsiteX129" fmla="*/ 4502579 w 6858001"/>
                    <a:gd name="connsiteY129" fmla="*/ 777367 h 874716"/>
                    <a:gd name="connsiteX130" fmla="*/ 4349222 w 6858001"/>
                    <a:gd name="connsiteY130" fmla="*/ 800038 h 874716"/>
                    <a:gd name="connsiteX131" fmla="*/ 4320837 w 6858001"/>
                    <a:gd name="connsiteY131" fmla="*/ 794514 h 874716"/>
                    <a:gd name="connsiteX132" fmla="*/ 4159667 w 6858001"/>
                    <a:gd name="connsiteY132" fmla="*/ 789370 h 874716"/>
                    <a:gd name="connsiteX133" fmla="*/ 4124614 w 6858001"/>
                    <a:gd name="connsiteY133" fmla="*/ 789752 h 874716"/>
                    <a:gd name="connsiteX134" fmla="*/ 4030503 w 6858001"/>
                    <a:gd name="connsiteY134" fmla="*/ 767271 h 874716"/>
                    <a:gd name="connsiteX135" fmla="*/ 3885338 w 6858001"/>
                    <a:gd name="connsiteY135" fmla="*/ 802896 h 874716"/>
                    <a:gd name="connsiteX136" fmla="*/ 3749506 w 6858001"/>
                    <a:gd name="connsiteY136" fmla="*/ 847473 h 874716"/>
                    <a:gd name="connsiteX137" fmla="*/ 3732361 w 6858001"/>
                    <a:gd name="connsiteY137" fmla="*/ 853190 h 874716"/>
                    <a:gd name="connsiteX138" fmla="*/ 3683591 w 6858001"/>
                    <a:gd name="connsiteY138" fmla="*/ 862906 h 874716"/>
                    <a:gd name="connsiteX139" fmla="*/ 3623201 w 6858001"/>
                    <a:gd name="connsiteY139" fmla="*/ 866334 h 874716"/>
                    <a:gd name="connsiteX140" fmla="*/ 3546617 w 6858001"/>
                    <a:gd name="connsiteY140" fmla="*/ 874716 h 874716"/>
                    <a:gd name="connsiteX141" fmla="*/ 3485275 w 6858001"/>
                    <a:gd name="connsiteY141" fmla="*/ 864238 h 874716"/>
                    <a:gd name="connsiteX142" fmla="*/ 3399546 w 6858001"/>
                    <a:gd name="connsiteY142" fmla="*/ 848618 h 874716"/>
                    <a:gd name="connsiteX143" fmla="*/ 3318771 w 6858001"/>
                    <a:gd name="connsiteY143" fmla="*/ 833757 h 874716"/>
                    <a:gd name="connsiteX144" fmla="*/ 3293244 w 6858001"/>
                    <a:gd name="connsiteY144" fmla="*/ 851284 h 874716"/>
                    <a:gd name="connsiteX145" fmla="*/ 3253809 w 6858001"/>
                    <a:gd name="connsiteY145" fmla="*/ 866524 h 874716"/>
                    <a:gd name="connsiteX146" fmla="*/ 3209993 w 6858001"/>
                    <a:gd name="connsiteY146" fmla="*/ 848235 h 874716"/>
                    <a:gd name="connsiteX147" fmla="*/ 3107500 w 6858001"/>
                    <a:gd name="connsiteY147" fmla="*/ 810326 h 874716"/>
                    <a:gd name="connsiteX148" fmla="*/ 3042728 w 6858001"/>
                    <a:gd name="connsiteY148" fmla="*/ 808610 h 874716"/>
                    <a:gd name="connsiteX149" fmla="*/ 2901943 w 6858001"/>
                    <a:gd name="connsiteY149" fmla="*/ 792418 h 874716"/>
                    <a:gd name="connsiteX150" fmla="*/ 2809930 w 6858001"/>
                    <a:gd name="connsiteY150" fmla="*/ 769367 h 874716"/>
                    <a:gd name="connsiteX151" fmla="*/ 2743826 w 6858001"/>
                    <a:gd name="connsiteY151" fmla="*/ 743268 h 874716"/>
                    <a:gd name="connsiteX152" fmla="*/ 2649143 w 6858001"/>
                    <a:gd name="connsiteY152" fmla="*/ 709167 h 874716"/>
                    <a:gd name="connsiteX153" fmla="*/ 2554079 w 6858001"/>
                    <a:gd name="connsiteY153" fmla="*/ 691450 h 874716"/>
                    <a:gd name="connsiteX154" fmla="*/ 2485307 w 6858001"/>
                    <a:gd name="connsiteY154" fmla="*/ 669160 h 874716"/>
                    <a:gd name="connsiteX155" fmla="*/ 2401292 w 6858001"/>
                    <a:gd name="connsiteY155" fmla="*/ 653919 h 874716"/>
                    <a:gd name="connsiteX156" fmla="*/ 2330806 w 6858001"/>
                    <a:gd name="connsiteY156" fmla="*/ 653349 h 874716"/>
                    <a:gd name="connsiteX157" fmla="*/ 2220312 w 6858001"/>
                    <a:gd name="connsiteY157" fmla="*/ 656015 h 874716"/>
                    <a:gd name="connsiteX158" fmla="*/ 2085054 w 6858001"/>
                    <a:gd name="connsiteY158" fmla="*/ 609914 h 874716"/>
                    <a:gd name="connsiteX159" fmla="*/ 2030378 w 6858001"/>
                    <a:gd name="connsiteY159" fmla="*/ 599625 h 874716"/>
                    <a:gd name="connsiteX160" fmla="*/ 1978940 w 6858001"/>
                    <a:gd name="connsiteY160" fmla="*/ 594863 h 874716"/>
                    <a:gd name="connsiteX161" fmla="*/ 1869780 w 6858001"/>
                    <a:gd name="connsiteY161" fmla="*/ 564192 h 874716"/>
                    <a:gd name="connsiteX162" fmla="*/ 1825393 w 6858001"/>
                    <a:gd name="connsiteY162" fmla="*/ 554094 h 874716"/>
                    <a:gd name="connsiteX163" fmla="*/ 1763287 w 6858001"/>
                    <a:gd name="connsiteY163" fmla="*/ 554286 h 874716"/>
                    <a:gd name="connsiteX164" fmla="*/ 1650317 w 6858001"/>
                    <a:gd name="connsiteY164" fmla="*/ 540187 h 874716"/>
                    <a:gd name="connsiteX165" fmla="*/ 1537537 w 6858001"/>
                    <a:gd name="connsiteY165" fmla="*/ 499038 h 874716"/>
                    <a:gd name="connsiteX166" fmla="*/ 1489720 w 6858001"/>
                    <a:gd name="connsiteY166" fmla="*/ 503038 h 874716"/>
                    <a:gd name="connsiteX167" fmla="*/ 1472575 w 6858001"/>
                    <a:gd name="connsiteY167" fmla="*/ 502086 h 874716"/>
                    <a:gd name="connsiteX168" fmla="*/ 1318456 w 6858001"/>
                    <a:gd name="connsiteY168" fmla="*/ 479415 h 874716"/>
                    <a:gd name="connsiteX169" fmla="*/ 1303024 w 6858001"/>
                    <a:gd name="connsiteY169" fmla="*/ 476939 h 874716"/>
                    <a:gd name="connsiteX170" fmla="*/ 1230633 w 6858001"/>
                    <a:gd name="connsiteY170" fmla="*/ 456746 h 874716"/>
                    <a:gd name="connsiteX171" fmla="*/ 1048125 w 6858001"/>
                    <a:gd name="connsiteY171" fmla="*/ 444172 h 874716"/>
                    <a:gd name="connsiteX172" fmla="*/ 1036887 w 6858001"/>
                    <a:gd name="connsiteY172" fmla="*/ 442648 h 874716"/>
                    <a:gd name="connsiteX173" fmla="*/ 975733 w 6858001"/>
                    <a:gd name="connsiteY173" fmla="*/ 452744 h 874716"/>
                    <a:gd name="connsiteX174" fmla="*/ 945444 w 6858001"/>
                    <a:gd name="connsiteY174" fmla="*/ 467033 h 874716"/>
                    <a:gd name="connsiteX175" fmla="*/ 898198 w 6858001"/>
                    <a:gd name="connsiteY175" fmla="*/ 481893 h 874716"/>
                    <a:gd name="connsiteX176" fmla="*/ 850189 w 6858001"/>
                    <a:gd name="connsiteY176" fmla="*/ 487417 h 874716"/>
                    <a:gd name="connsiteX177" fmla="*/ 769605 w 6858001"/>
                    <a:gd name="connsiteY177" fmla="*/ 464937 h 874716"/>
                    <a:gd name="connsiteX178" fmla="*/ 740268 w 6858001"/>
                    <a:gd name="connsiteY178" fmla="*/ 462651 h 874716"/>
                    <a:gd name="connsiteX179" fmla="*/ 674923 w 6858001"/>
                    <a:gd name="connsiteY179" fmla="*/ 451792 h 874716"/>
                    <a:gd name="connsiteX180" fmla="*/ 617772 w 6858001"/>
                    <a:gd name="connsiteY180" fmla="*/ 452554 h 874716"/>
                    <a:gd name="connsiteX181" fmla="*/ 571860 w 6858001"/>
                    <a:gd name="connsiteY181" fmla="*/ 469891 h 874716"/>
                    <a:gd name="connsiteX182" fmla="*/ 505182 w 6858001"/>
                    <a:gd name="connsiteY182" fmla="*/ 473319 h 874716"/>
                    <a:gd name="connsiteX183" fmla="*/ 462126 w 6858001"/>
                    <a:gd name="connsiteY183" fmla="*/ 460747 h 874716"/>
                    <a:gd name="connsiteX184" fmla="*/ 453364 w 6858001"/>
                    <a:gd name="connsiteY184" fmla="*/ 459033 h 874716"/>
                    <a:gd name="connsiteX185" fmla="*/ 340774 w 6858001"/>
                    <a:gd name="connsiteY185" fmla="*/ 458268 h 874716"/>
                    <a:gd name="connsiteX186" fmla="*/ 200182 w 6858001"/>
                    <a:gd name="connsiteY186" fmla="*/ 496180 h 874716"/>
                    <a:gd name="connsiteX187" fmla="*/ 176939 w 6858001"/>
                    <a:gd name="connsiteY187" fmla="*/ 504182 h 874716"/>
                    <a:gd name="connsiteX188" fmla="*/ 63587 w 6858001"/>
                    <a:gd name="connsiteY188" fmla="*/ 518088 h 874716"/>
                    <a:gd name="connsiteX189" fmla="*/ 2817 w 6858001"/>
                    <a:gd name="connsiteY189" fmla="*/ 532187 h 874716"/>
                    <a:gd name="connsiteX190" fmla="*/ 0 w 6858001"/>
                    <a:gd name="connsiteY190" fmla="*/ 533314 h 87471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Lst>
                  <a:rect l="l" t="t" r="r" b="b"/>
                  <a:pathLst>
                    <a:path w="6858001" h="874716">
                      <a:moveTo>
                        <a:pt x="0" y="533314"/>
                      </a:moveTo>
                      <a:lnTo>
                        <a:pt x="0" y="69206"/>
                      </a:lnTo>
                      <a:lnTo>
                        <a:pt x="21486" y="71924"/>
                      </a:lnTo>
                      <a:cubicBezTo>
                        <a:pt x="92546" y="60493"/>
                        <a:pt x="159604" y="87354"/>
                        <a:pt x="228948" y="88116"/>
                      </a:cubicBezTo>
                      <a:cubicBezTo>
                        <a:pt x="260382" y="88496"/>
                        <a:pt x="291435" y="94592"/>
                        <a:pt x="313533" y="62779"/>
                      </a:cubicBezTo>
                      <a:cubicBezTo>
                        <a:pt x="316389" y="58587"/>
                        <a:pt x="330298" y="60873"/>
                        <a:pt x="338870" y="62207"/>
                      </a:cubicBezTo>
                      <a:cubicBezTo>
                        <a:pt x="357921" y="65066"/>
                        <a:pt x="376781" y="72304"/>
                        <a:pt x="395640" y="72114"/>
                      </a:cubicBezTo>
                      <a:cubicBezTo>
                        <a:pt x="434695" y="71924"/>
                        <a:pt x="473939" y="68876"/>
                        <a:pt x="512802" y="65446"/>
                      </a:cubicBezTo>
                      <a:cubicBezTo>
                        <a:pt x="527470" y="64112"/>
                        <a:pt x="541569" y="58969"/>
                        <a:pt x="556047" y="55349"/>
                      </a:cubicBezTo>
                      <a:cubicBezTo>
                        <a:pt x="564048" y="53253"/>
                        <a:pt x="572622" y="47729"/>
                        <a:pt x="580050" y="48871"/>
                      </a:cubicBezTo>
                      <a:cubicBezTo>
                        <a:pt x="623106" y="55539"/>
                        <a:pt x="662541" y="39157"/>
                        <a:pt x="703308" y="30964"/>
                      </a:cubicBezTo>
                      <a:cubicBezTo>
                        <a:pt x="722169" y="27154"/>
                        <a:pt x="739886" y="18010"/>
                        <a:pt x="758174" y="11724"/>
                      </a:cubicBezTo>
                      <a:cubicBezTo>
                        <a:pt x="762936" y="10008"/>
                        <a:pt x="768271" y="8484"/>
                        <a:pt x="773035" y="8866"/>
                      </a:cubicBezTo>
                      <a:cubicBezTo>
                        <a:pt x="800276" y="11152"/>
                        <a:pt x="827329" y="14390"/>
                        <a:pt x="854379" y="16866"/>
                      </a:cubicBezTo>
                      <a:cubicBezTo>
                        <a:pt x="878956" y="19152"/>
                        <a:pt x="903722" y="19914"/>
                        <a:pt x="915343" y="47919"/>
                      </a:cubicBezTo>
                      <a:cubicBezTo>
                        <a:pt x="917059" y="52301"/>
                        <a:pt x="922773" y="55539"/>
                        <a:pt x="927155" y="58397"/>
                      </a:cubicBezTo>
                      <a:cubicBezTo>
                        <a:pt x="994785" y="102405"/>
                        <a:pt x="1030980" y="101261"/>
                        <a:pt x="1097087" y="54777"/>
                      </a:cubicBezTo>
                      <a:cubicBezTo>
                        <a:pt x="1103945" y="50015"/>
                        <a:pt x="1118613" y="46585"/>
                        <a:pt x="1123185" y="50395"/>
                      </a:cubicBezTo>
                      <a:cubicBezTo>
                        <a:pt x="1162049" y="82020"/>
                        <a:pt x="1204532" y="78590"/>
                        <a:pt x="1249302" y="68684"/>
                      </a:cubicBezTo>
                      <a:cubicBezTo>
                        <a:pt x="1260922" y="66018"/>
                        <a:pt x="1277307" y="66018"/>
                        <a:pt x="1286069" y="72304"/>
                      </a:cubicBezTo>
                      <a:cubicBezTo>
                        <a:pt x="1327790" y="101451"/>
                        <a:pt x="1372560" y="97261"/>
                        <a:pt x="1417899" y="88688"/>
                      </a:cubicBezTo>
                      <a:cubicBezTo>
                        <a:pt x="1424948" y="87354"/>
                        <a:pt x="1433522" y="80114"/>
                        <a:pt x="1436568" y="73448"/>
                      </a:cubicBezTo>
                      <a:cubicBezTo>
                        <a:pt x="1447428" y="49825"/>
                        <a:pt x="1467813" y="41823"/>
                        <a:pt x="1490292" y="35154"/>
                      </a:cubicBezTo>
                      <a:cubicBezTo>
                        <a:pt x="1525727" y="24296"/>
                        <a:pt x="1560588" y="11532"/>
                        <a:pt x="1596213" y="1245"/>
                      </a:cubicBezTo>
                      <a:cubicBezTo>
                        <a:pt x="1604978" y="-1231"/>
                        <a:pt x="1615836" y="293"/>
                        <a:pt x="1624980" y="3150"/>
                      </a:cubicBezTo>
                      <a:cubicBezTo>
                        <a:pt x="1656223" y="12866"/>
                        <a:pt x="1676036" y="37251"/>
                        <a:pt x="1697753" y="59731"/>
                      </a:cubicBezTo>
                      <a:cubicBezTo>
                        <a:pt x="1707279" y="69638"/>
                        <a:pt x="1720423" y="76686"/>
                        <a:pt x="1733188" y="82400"/>
                      </a:cubicBezTo>
                      <a:cubicBezTo>
                        <a:pt x="1766335" y="97071"/>
                        <a:pt x="1800246" y="110215"/>
                        <a:pt x="1833775" y="124121"/>
                      </a:cubicBezTo>
                      <a:cubicBezTo>
                        <a:pt x="1837013" y="125455"/>
                        <a:pt x="1839679" y="128884"/>
                        <a:pt x="1842158" y="131742"/>
                      </a:cubicBezTo>
                      <a:cubicBezTo>
                        <a:pt x="1866922" y="161843"/>
                        <a:pt x="1891497" y="192132"/>
                        <a:pt x="1916454" y="222233"/>
                      </a:cubicBezTo>
                      <a:cubicBezTo>
                        <a:pt x="1921216" y="227947"/>
                        <a:pt x="1928076" y="232139"/>
                        <a:pt x="1933219" y="237663"/>
                      </a:cubicBezTo>
                      <a:cubicBezTo>
                        <a:pt x="1940459" y="245283"/>
                        <a:pt x="1949603" y="252524"/>
                        <a:pt x="1953413" y="261668"/>
                      </a:cubicBezTo>
                      <a:cubicBezTo>
                        <a:pt x="1965224" y="290433"/>
                        <a:pt x="1987894" y="302817"/>
                        <a:pt x="2016469" y="308151"/>
                      </a:cubicBezTo>
                      <a:cubicBezTo>
                        <a:pt x="2042570" y="313104"/>
                        <a:pt x="2068669" y="317296"/>
                        <a:pt x="2094578" y="323010"/>
                      </a:cubicBezTo>
                      <a:cubicBezTo>
                        <a:pt x="2126201" y="329868"/>
                        <a:pt x="2157636" y="337298"/>
                        <a:pt x="2188879" y="345681"/>
                      </a:cubicBezTo>
                      <a:cubicBezTo>
                        <a:pt x="2202404" y="349301"/>
                        <a:pt x="2216692" y="353491"/>
                        <a:pt x="2228314" y="360921"/>
                      </a:cubicBezTo>
                      <a:cubicBezTo>
                        <a:pt x="2260890" y="381496"/>
                        <a:pt x="2295753" y="395402"/>
                        <a:pt x="2334044" y="389878"/>
                      </a:cubicBezTo>
                      <a:cubicBezTo>
                        <a:pt x="2364715" y="385496"/>
                        <a:pt x="2390434" y="396736"/>
                        <a:pt x="2409485" y="414263"/>
                      </a:cubicBezTo>
                      <a:cubicBezTo>
                        <a:pt x="2444158" y="446078"/>
                        <a:pt x="2481305" y="438838"/>
                        <a:pt x="2518264" y="428552"/>
                      </a:cubicBezTo>
                      <a:cubicBezTo>
                        <a:pt x="2537315" y="423217"/>
                        <a:pt x="2552935" y="423979"/>
                        <a:pt x="2571034" y="429122"/>
                      </a:cubicBezTo>
                      <a:cubicBezTo>
                        <a:pt x="2612945" y="441124"/>
                        <a:pt x="2640950" y="473701"/>
                        <a:pt x="2668001" y="502276"/>
                      </a:cubicBezTo>
                      <a:cubicBezTo>
                        <a:pt x="2691054" y="526661"/>
                        <a:pt x="2716963" y="540377"/>
                        <a:pt x="2745348" y="550666"/>
                      </a:cubicBezTo>
                      <a:cubicBezTo>
                        <a:pt x="2781163" y="563810"/>
                        <a:pt x="2809548" y="558858"/>
                        <a:pt x="2826694" y="527233"/>
                      </a:cubicBezTo>
                      <a:cubicBezTo>
                        <a:pt x="2831457" y="518278"/>
                        <a:pt x="2839839" y="507800"/>
                        <a:pt x="2848793" y="505134"/>
                      </a:cubicBezTo>
                      <a:cubicBezTo>
                        <a:pt x="2892037" y="491800"/>
                        <a:pt x="2935854" y="472367"/>
                        <a:pt x="2982148" y="484179"/>
                      </a:cubicBezTo>
                      <a:cubicBezTo>
                        <a:pt x="3046158" y="500372"/>
                        <a:pt x="3108644" y="499420"/>
                        <a:pt x="3172654" y="483417"/>
                      </a:cubicBezTo>
                      <a:cubicBezTo>
                        <a:pt x="3276480" y="457508"/>
                        <a:pt x="3380305" y="430076"/>
                        <a:pt x="3489467" y="435790"/>
                      </a:cubicBezTo>
                      <a:cubicBezTo>
                        <a:pt x="3507563" y="436742"/>
                        <a:pt x="3529090" y="425121"/>
                        <a:pt x="3544713" y="413691"/>
                      </a:cubicBezTo>
                      <a:cubicBezTo>
                        <a:pt x="3574622" y="391974"/>
                        <a:pt x="3573288" y="390258"/>
                        <a:pt x="3606817" y="408167"/>
                      </a:cubicBezTo>
                      <a:cubicBezTo>
                        <a:pt x="3614819" y="412549"/>
                        <a:pt x="3624725" y="415215"/>
                        <a:pt x="3630632" y="421693"/>
                      </a:cubicBezTo>
                      <a:cubicBezTo>
                        <a:pt x="3660731" y="454650"/>
                        <a:pt x="3697880" y="446648"/>
                        <a:pt x="3734837" y="441886"/>
                      </a:cubicBezTo>
                      <a:cubicBezTo>
                        <a:pt x="3741315" y="440934"/>
                        <a:pt x="3749125" y="439600"/>
                        <a:pt x="3754652" y="442268"/>
                      </a:cubicBezTo>
                      <a:cubicBezTo>
                        <a:pt x="3779607" y="454268"/>
                        <a:pt x="3800753" y="450078"/>
                        <a:pt x="3822472" y="433694"/>
                      </a:cubicBezTo>
                      <a:cubicBezTo>
                        <a:pt x="3841331" y="419597"/>
                        <a:pt x="3863049" y="411215"/>
                        <a:pt x="3885338" y="428742"/>
                      </a:cubicBezTo>
                      <a:cubicBezTo>
                        <a:pt x="3934870" y="467605"/>
                        <a:pt x="3987829" y="469509"/>
                        <a:pt x="4043839" y="444934"/>
                      </a:cubicBezTo>
                      <a:cubicBezTo>
                        <a:pt x="4083845" y="427407"/>
                        <a:pt x="4123280" y="423407"/>
                        <a:pt x="4165383" y="441124"/>
                      </a:cubicBezTo>
                      <a:cubicBezTo>
                        <a:pt x="4181576" y="447982"/>
                        <a:pt x="4202531" y="443410"/>
                        <a:pt x="4221391" y="444934"/>
                      </a:cubicBezTo>
                      <a:cubicBezTo>
                        <a:pt x="4232060" y="445696"/>
                        <a:pt x="4243872" y="445886"/>
                        <a:pt x="4253014" y="450650"/>
                      </a:cubicBezTo>
                      <a:cubicBezTo>
                        <a:pt x="4277401" y="462843"/>
                        <a:pt x="4300070" y="478463"/>
                        <a:pt x="4324645" y="490466"/>
                      </a:cubicBezTo>
                      <a:cubicBezTo>
                        <a:pt x="4336457" y="496180"/>
                        <a:pt x="4350554" y="499228"/>
                        <a:pt x="4363890" y="499420"/>
                      </a:cubicBezTo>
                      <a:cubicBezTo>
                        <a:pt x="4403325" y="500372"/>
                        <a:pt x="4442761" y="500372"/>
                        <a:pt x="4482004" y="498658"/>
                      </a:cubicBezTo>
                      <a:cubicBezTo>
                        <a:pt x="4546776" y="495990"/>
                        <a:pt x="4612500" y="495418"/>
                        <a:pt x="4659174" y="438648"/>
                      </a:cubicBezTo>
                      <a:cubicBezTo>
                        <a:pt x="4662986" y="434076"/>
                        <a:pt x="4671176" y="431408"/>
                        <a:pt x="4677655" y="430646"/>
                      </a:cubicBezTo>
                      <a:cubicBezTo>
                        <a:pt x="4707564" y="427027"/>
                        <a:pt x="4738235" y="426645"/>
                        <a:pt x="4767764" y="420739"/>
                      </a:cubicBezTo>
                      <a:cubicBezTo>
                        <a:pt x="4791386" y="415977"/>
                        <a:pt x="4811009" y="417501"/>
                        <a:pt x="4828916" y="434266"/>
                      </a:cubicBezTo>
                      <a:cubicBezTo>
                        <a:pt x="4852348" y="456364"/>
                        <a:pt x="4880925" y="469319"/>
                        <a:pt x="4912168" y="462271"/>
                      </a:cubicBezTo>
                      <a:cubicBezTo>
                        <a:pt x="4943409" y="455412"/>
                        <a:pt x="4963984" y="470271"/>
                        <a:pt x="4987037" y="485703"/>
                      </a:cubicBezTo>
                      <a:cubicBezTo>
                        <a:pt x="5003801" y="496942"/>
                        <a:pt x="5022852" y="511040"/>
                        <a:pt x="5041521" y="512182"/>
                      </a:cubicBezTo>
                      <a:cubicBezTo>
                        <a:pt x="5083814" y="514658"/>
                        <a:pt x="5120201" y="553904"/>
                        <a:pt x="5166113" y="531615"/>
                      </a:cubicBezTo>
                      <a:cubicBezTo>
                        <a:pt x="5169161" y="530091"/>
                        <a:pt x="5174685" y="533901"/>
                        <a:pt x="5179067" y="534853"/>
                      </a:cubicBezTo>
                      <a:cubicBezTo>
                        <a:pt x="5214121" y="542093"/>
                        <a:pt x="5247078" y="535043"/>
                        <a:pt x="5272796" y="511230"/>
                      </a:cubicBezTo>
                      <a:cubicBezTo>
                        <a:pt x="5306516" y="480177"/>
                        <a:pt x="5343855" y="477129"/>
                        <a:pt x="5385384" y="487227"/>
                      </a:cubicBezTo>
                      <a:cubicBezTo>
                        <a:pt x="5398721" y="490466"/>
                        <a:pt x="5412057" y="492752"/>
                        <a:pt x="5425582" y="495418"/>
                      </a:cubicBezTo>
                      <a:cubicBezTo>
                        <a:pt x="5443870" y="499228"/>
                        <a:pt x="5462351" y="503230"/>
                        <a:pt x="5480637" y="507040"/>
                      </a:cubicBezTo>
                      <a:cubicBezTo>
                        <a:pt x="5498356" y="510850"/>
                        <a:pt x="5517979" y="517326"/>
                        <a:pt x="5531693" y="500944"/>
                      </a:cubicBezTo>
                      <a:cubicBezTo>
                        <a:pt x="5543506" y="486845"/>
                        <a:pt x="5551888" y="488179"/>
                        <a:pt x="5562746" y="500372"/>
                      </a:cubicBezTo>
                      <a:cubicBezTo>
                        <a:pt x="5600467" y="543045"/>
                        <a:pt x="5646189" y="569716"/>
                        <a:pt x="5704483" y="571620"/>
                      </a:cubicBezTo>
                      <a:cubicBezTo>
                        <a:pt x="5716485" y="572002"/>
                        <a:pt x="5728678" y="574668"/>
                        <a:pt x="5740488" y="577526"/>
                      </a:cubicBezTo>
                      <a:cubicBezTo>
                        <a:pt x="5747728" y="579241"/>
                        <a:pt x="5756493" y="581147"/>
                        <a:pt x="5760873" y="586291"/>
                      </a:cubicBezTo>
                      <a:cubicBezTo>
                        <a:pt x="5794974" y="625534"/>
                        <a:pt x="5837457" y="652777"/>
                        <a:pt x="5883751" y="674686"/>
                      </a:cubicBezTo>
                      <a:cubicBezTo>
                        <a:pt x="5900323" y="682496"/>
                        <a:pt x="5918042" y="690306"/>
                        <a:pt x="5935949" y="692592"/>
                      </a:cubicBezTo>
                      <a:cubicBezTo>
                        <a:pt x="5954617" y="694878"/>
                        <a:pt x="5974240" y="691068"/>
                        <a:pt x="5993291" y="688972"/>
                      </a:cubicBezTo>
                      <a:cubicBezTo>
                        <a:pt x="6004531" y="687830"/>
                        <a:pt x="6017485" y="688020"/>
                        <a:pt x="6026440" y="682496"/>
                      </a:cubicBezTo>
                      <a:cubicBezTo>
                        <a:pt x="6054825" y="665159"/>
                        <a:pt x="6082258" y="646491"/>
                        <a:pt x="6108738" y="626296"/>
                      </a:cubicBezTo>
                      <a:cubicBezTo>
                        <a:pt x="6131409" y="608960"/>
                        <a:pt x="6135981" y="606483"/>
                        <a:pt x="6155602" y="628202"/>
                      </a:cubicBezTo>
                      <a:cubicBezTo>
                        <a:pt x="6175797" y="650491"/>
                        <a:pt x="6200944" y="662111"/>
                        <a:pt x="6228756" y="666873"/>
                      </a:cubicBezTo>
                      <a:cubicBezTo>
                        <a:pt x="6272764" y="674304"/>
                        <a:pt x="6317151" y="680590"/>
                        <a:pt x="6361539" y="684210"/>
                      </a:cubicBezTo>
                      <a:cubicBezTo>
                        <a:pt x="6401736" y="687448"/>
                        <a:pt x="6420977" y="669922"/>
                        <a:pt x="6428979" y="630106"/>
                      </a:cubicBezTo>
                      <a:cubicBezTo>
                        <a:pt x="6433551" y="608007"/>
                        <a:pt x="6439458" y="584003"/>
                        <a:pt x="6463840" y="578098"/>
                      </a:cubicBezTo>
                      <a:cubicBezTo>
                        <a:pt x="6503658" y="568572"/>
                        <a:pt x="6544997" y="564382"/>
                        <a:pt x="6564620" y="517708"/>
                      </a:cubicBezTo>
                      <a:cubicBezTo>
                        <a:pt x="6575478" y="527995"/>
                        <a:pt x="6582146" y="534091"/>
                        <a:pt x="6588625" y="540187"/>
                      </a:cubicBezTo>
                      <a:cubicBezTo>
                        <a:pt x="6606531" y="557142"/>
                        <a:pt x="6643678" y="564382"/>
                        <a:pt x="6662541" y="549714"/>
                      </a:cubicBezTo>
                      <a:cubicBezTo>
                        <a:pt x="6690354" y="528377"/>
                        <a:pt x="6715883" y="532377"/>
                        <a:pt x="6742552" y="548952"/>
                      </a:cubicBezTo>
                      <a:cubicBezTo>
                        <a:pt x="6764841" y="562668"/>
                        <a:pt x="6788417" y="567954"/>
                        <a:pt x="6812063" y="568430"/>
                      </a:cubicBezTo>
                      <a:lnTo>
                        <a:pt x="6858001" y="562267"/>
                      </a:lnTo>
                      <a:lnTo>
                        <a:pt x="6858001" y="734520"/>
                      </a:lnTo>
                      <a:lnTo>
                        <a:pt x="6815516" y="744220"/>
                      </a:lnTo>
                      <a:cubicBezTo>
                        <a:pt x="6793035" y="749744"/>
                        <a:pt x="6771319" y="759651"/>
                        <a:pt x="6748458" y="763271"/>
                      </a:cubicBezTo>
                      <a:cubicBezTo>
                        <a:pt x="6694164" y="771843"/>
                        <a:pt x="6639488" y="777939"/>
                        <a:pt x="6584812" y="784797"/>
                      </a:cubicBezTo>
                      <a:cubicBezTo>
                        <a:pt x="6528424" y="791846"/>
                        <a:pt x="6472225" y="799276"/>
                        <a:pt x="6415833" y="805562"/>
                      </a:cubicBezTo>
                      <a:cubicBezTo>
                        <a:pt x="6384972" y="808802"/>
                        <a:pt x="6353919" y="809372"/>
                        <a:pt x="6323058" y="812420"/>
                      </a:cubicBezTo>
                      <a:cubicBezTo>
                        <a:pt x="6296005" y="815088"/>
                        <a:pt x="6269144" y="820041"/>
                        <a:pt x="6242093" y="823281"/>
                      </a:cubicBezTo>
                      <a:cubicBezTo>
                        <a:pt x="6218660" y="825947"/>
                        <a:pt x="6195037" y="827471"/>
                        <a:pt x="6171605" y="830139"/>
                      </a:cubicBezTo>
                      <a:cubicBezTo>
                        <a:pt x="6134075" y="834519"/>
                        <a:pt x="6096736" y="839473"/>
                        <a:pt x="6059397" y="844045"/>
                      </a:cubicBezTo>
                      <a:cubicBezTo>
                        <a:pt x="6043776" y="845759"/>
                        <a:pt x="6027392" y="850522"/>
                        <a:pt x="6012723" y="847665"/>
                      </a:cubicBezTo>
                      <a:cubicBezTo>
                        <a:pt x="5975764" y="840425"/>
                        <a:pt x="5939377" y="842521"/>
                        <a:pt x="5902610" y="847473"/>
                      </a:cubicBezTo>
                      <a:cubicBezTo>
                        <a:pt x="5890037" y="849190"/>
                        <a:pt x="5876511" y="848808"/>
                        <a:pt x="5864318" y="845569"/>
                      </a:cubicBezTo>
                      <a:cubicBezTo>
                        <a:pt x="5839361" y="839091"/>
                        <a:pt x="5815169" y="829947"/>
                        <a:pt x="5790592" y="821947"/>
                      </a:cubicBezTo>
                      <a:cubicBezTo>
                        <a:pt x="5787924" y="820995"/>
                        <a:pt x="5784686" y="820803"/>
                        <a:pt x="5781830" y="820233"/>
                      </a:cubicBezTo>
                      <a:cubicBezTo>
                        <a:pt x="5765635" y="816992"/>
                        <a:pt x="5749634" y="813754"/>
                        <a:pt x="5733440" y="810896"/>
                      </a:cubicBezTo>
                      <a:cubicBezTo>
                        <a:pt x="5724678" y="809372"/>
                        <a:pt x="5715723" y="809182"/>
                        <a:pt x="5706959" y="807848"/>
                      </a:cubicBezTo>
                      <a:cubicBezTo>
                        <a:pt x="5673050" y="802514"/>
                        <a:pt x="5635711" y="811468"/>
                        <a:pt x="5606372" y="788417"/>
                      </a:cubicBezTo>
                      <a:cubicBezTo>
                        <a:pt x="5587321" y="773557"/>
                        <a:pt x="5568842" y="776987"/>
                        <a:pt x="5548460" y="779273"/>
                      </a:cubicBezTo>
                      <a:cubicBezTo>
                        <a:pt x="5533027" y="780987"/>
                        <a:pt x="5517215" y="780415"/>
                        <a:pt x="5501594" y="780607"/>
                      </a:cubicBezTo>
                      <a:cubicBezTo>
                        <a:pt x="5474161" y="781177"/>
                        <a:pt x="5446728" y="781369"/>
                        <a:pt x="5419295" y="782321"/>
                      </a:cubicBezTo>
                      <a:cubicBezTo>
                        <a:pt x="5410531" y="782701"/>
                        <a:pt x="5401579" y="787465"/>
                        <a:pt x="5393005" y="786703"/>
                      </a:cubicBezTo>
                      <a:cubicBezTo>
                        <a:pt x="5353379" y="783083"/>
                        <a:pt x="5313754" y="777367"/>
                        <a:pt x="5274129" y="774129"/>
                      </a:cubicBezTo>
                      <a:cubicBezTo>
                        <a:pt x="5251650" y="772225"/>
                        <a:pt x="5228597" y="775843"/>
                        <a:pt x="5206308" y="773177"/>
                      </a:cubicBezTo>
                      <a:cubicBezTo>
                        <a:pt x="5180591" y="770129"/>
                        <a:pt x="5155445" y="762319"/>
                        <a:pt x="5129916" y="757554"/>
                      </a:cubicBezTo>
                      <a:cubicBezTo>
                        <a:pt x="5122867" y="756222"/>
                        <a:pt x="5115057" y="757936"/>
                        <a:pt x="5107627" y="758316"/>
                      </a:cubicBezTo>
                      <a:cubicBezTo>
                        <a:pt x="5099245" y="758699"/>
                        <a:pt x="5091052" y="759461"/>
                        <a:pt x="5082670" y="759651"/>
                      </a:cubicBezTo>
                      <a:cubicBezTo>
                        <a:pt x="5057141" y="760033"/>
                        <a:pt x="5031614" y="759461"/>
                        <a:pt x="5006086" y="760795"/>
                      </a:cubicBezTo>
                      <a:cubicBezTo>
                        <a:pt x="4990465" y="761557"/>
                        <a:pt x="4974082" y="769367"/>
                        <a:pt x="4959602" y="766509"/>
                      </a:cubicBezTo>
                      <a:cubicBezTo>
                        <a:pt x="4930075" y="760985"/>
                        <a:pt x="4900546" y="773367"/>
                        <a:pt x="4871019" y="763081"/>
                      </a:cubicBezTo>
                      <a:cubicBezTo>
                        <a:pt x="4861873" y="760033"/>
                        <a:pt x="4849300" y="767653"/>
                        <a:pt x="4838250" y="768033"/>
                      </a:cubicBezTo>
                      <a:cubicBezTo>
                        <a:pt x="4810627" y="768985"/>
                        <a:pt x="4783004" y="768795"/>
                        <a:pt x="4755381" y="768605"/>
                      </a:cubicBezTo>
                      <a:cubicBezTo>
                        <a:pt x="4730614" y="768415"/>
                        <a:pt x="4704895" y="771081"/>
                        <a:pt x="4681083" y="765747"/>
                      </a:cubicBezTo>
                      <a:cubicBezTo>
                        <a:pt x="4656126" y="760033"/>
                        <a:pt x="4633647" y="760795"/>
                        <a:pt x="4609452" y="767271"/>
                      </a:cubicBezTo>
                      <a:cubicBezTo>
                        <a:pt x="4592878" y="771653"/>
                        <a:pt x="4575351" y="772225"/>
                        <a:pt x="4558207" y="773557"/>
                      </a:cubicBezTo>
                      <a:cubicBezTo>
                        <a:pt x="4539728" y="775081"/>
                        <a:pt x="4519343" y="771081"/>
                        <a:pt x="4502579" y="777367"/>
                      </a:cubicBezTo>
                      <a:cubicBezTo>
                        <a:pt x="4452665" y="796038"/>
                        <a:pt x="4401419" y="800038"/>
                        <a:pt x="4349222" y="800038"/>
                      </a:cubicBezTo>
                      <a:cubicBezTo>
                        <a:pt x="4339695" y="800038"/>
                        <a:pt x="4329979" y="797372"/>
                        <a:pt x="4320837" y="794514"/>
                      </a:cubicBezTo>
                      <a:cubicBezTo>
                        <a:pt x="4267493" y="777367"/>
                        <a:pt x="4213961" y="778891"/>
                        <a:pt x="4159667" y="789370"/>
                      </a:cubicBezTo>
                      <a:cubicBezTo>
                        <a:pt x="4148427" y="791656"/>
                        <a:pt x="4135854" y="792038"/>
                        <a:pt x="4124614" y="789752"/>
                      </a:cubicBezTo>
                      <a:cubicBezTo>
                        <a:pt x="4092989" y="783083"/>
                        <a:pt x="4062318" y="772033"/>
                        <a:pt x="4030503" y="767271"/>
                      </a:cubicBezTo>
                      <a:cubicBezTo>
                        <a:pt x="3977925" y="759461"/>
                        <a:pt x="3932394" y="785749"/>
                        <a:pt x="3885338" y="802896"/>
                      </a:cubicBezTo>
                      <a:cubicBezTo>
                        <a:pt x="3840569" y="819089"/>
                        <a:pt x="3802467" y="855666"/>
                        <a:pt x="3749506" y="847473"/>
                      </a:cubicBezTo>
                      <a:cubicBezTo>
                        <a:pt x="3744173" y="846711"/>
                        <a:pt x="3738267" y="851856"/>
                        <a:pt x="3732361" y="853190"/>
                      </a:cubicBezTo>
                      <a:cubicBezTo>
                        <a:pt x="3716168" y="856810"/>
                        <a:pt x="3699976" y="861190"/>
                        <a:pt x="3683591" y="862906"/>
                      </a:cubicBezTo>
                      <a:cubicBezTo>
                        <a:pt x="3663589" y="865192"/>
                        <a:pt x="3643204" y="864430"/>
                        <a:pt x="3623201" y="866334"/>
                      </a:cubicBezTo>
                      <a:cubicBezTo>
                        <a:pt x="3597482" y="868620"/>
                        <a:pt x="3572146" y="874716"/>
                        <a:pt x="3546617" y="874716"/>
                      </a:cubicBezTo>
                      <a:cubicBezTo>
                        <a:pt x="3526042" y="874716"/>
                        <a:pt x="3505657" y="867668"/>
                        <a:pt x="3485275" y="864238"/>
                      </a:cubicBezTo>
                      <a:cubicBezTo>
                        <a:pt x="3456508" y="859476"/>
                        <a:pt x="3424883" y="860810"/>
                        <a:pt x="3399546" y="848618"/>
                      </a:cubicBezTo>
                      <a:cubicBezTo>
                        <a:pt x="3372495" y="835663"/>
                        <a:pt x="3346776" y="829757"/>
                        <a:pt x="3318771" y="833757"/>
                      </a:cubicBezTo>
                      <a:cubicBezTo>
                        <a:pt x="3309437" y="835091"/>
                        <a:pt x="3297434" y="843093"/>
                        <a:pt x="3293244" y="851284"/>
                      </a:cubicBezTo>
                      <a:cubicBezTo>
                        <a:pt x="3283908" y="869572"/>
                        <a:pt x="3271145" y="872812"/>
                        <a:pt x="3253809" y="866524"/>
                      </a:cubicBezTo>
                      <a:cubicBezTo>
                        <a:pt x="3238758" y="861190"/>
                        <a:pt x="3220280" y="858524"/>
                        <a:pt x="3209993" y="848235"/>
                      </a:cubicBezTo>
                      <a:cubicBezTo>
                        <a:pt x="3180844" y="819089"/>
                        <a:pt x="3143695" y="818136"/>
                        <a:pt x="3107500" y="810326"/>
                      </a:cubicBezTo>
                      <a:cubicBezTo>
                        <a:pt x="3085403" y="805562"/>
                        <a:pt x="3064827" y="805372"/>
                        <a:pt x="3042728" y="808610"/>
                      </a:cubicBezTo>
                      <a:cubicBezTo>
                        <a:pt x="2994722" y="815850"/>
                        <a:pt x="2948047" y="805562"/>
                        <a:pt x="2901943" y="792418"/>
                      </a:cubicBezTo>
                      <a:cubicBezTo>
                        <a:pt x="2871462" y="783655"/>
                        <a:pt x="2840219" y="778321"/>
                        <a:pt x="2809930" y="769367"/>
                      </a:cubicBezTo>
                      <a:cubicBezTo>
                        <a:pt x="2787259" y="762509"/>
                        <a:pt x="2764590" y="754316"/>
                        <a:pt x="2743826" y="743268"/>
                      </a:cubicBezTo>
                      <a:cubicBezTo>
                        <a:pt x="2713723" y="727073"/>
                        <a:pt x="2687436" y="702689"/>
                        <a:pt x="2649143" y="709167"/>
                      </a:cubicBezTo>
                      <a:cubicBezTo>
                        <a:pt x="2615421" y="714881"/>
                        <a:pt x="2584942" y="702881"/>
                        <a:pt x="2554079" y="691450"/>
                      </a:cubicBezTo>
                      <a:cubicBezTo>
                        <a:pt x="2531409" y="683068"/>
                        <a:pt x="2508742" y="674494"/>
                        <a:pt x="2485307" y="669160"/>
                      </a:cubicBezTo>
                      <a:cubicBezTo>
                        <a:pt x="2457492" y="662873"/>
                        <a:pt x="2426059" y="665541"/>
                        <a:pt x="2401292" y="653919"/>
                      </a:cubicBezTo>
                      <a:cubicBezTo>
                        <a:pt x="2375383" y="641727"/>
                        <a:pt x="2353859" y="649919"/>
                        <a:pt x="2330806" y="653349"/>
                      </a:cubicBezTo>
                      <a:cubicBezTo>
                        <a:pt x="2294039" y="658683"/>
                        <a:pt x="2257459" y="668590"/>
                        <a:pt x="2220312" y="656015"/>
                      </a:cubicBezTo>
                      <a:cubicBezTo>
                        <a:pt x="2175163" y="640775"/>
                        <a:pt x="2130393" y="624392"/>
                        <a:pt x="2085054" y="609914"/>
                      </a:cubicBezTo>
                      <a:cubicBezTo>
                        <a:pt x="2067525" y="604387"/>
                        <a:pt x="2048668" y="602101"/>
                        <a:pt x="2030378" y="599625"/>
                      </a:cubicBezTo>
                      <a:cubicBezTo>
                        <a:pt x="2013043" y="597529"/>
                        <a:pt x="1992279" y="602863"/>
                        <a:pt x="1978940" y="594863"/>
                      </a:cubicBezTo>
                      <a:cubicBezTo>
                        <a:pt x="1944649" y="574288"/>
                        <a:pt x="1909408" y="564192"/>
                        <a:pt x="1869780" y="564192"/>
                      </a:cubicBezTo>
                      <a:cubicBezTo>
                        <a:pt x="1854920" y="564192"/>
                        <a:pt x="1840441" y="555618"/>
                        <a:pt x="1825393" y="554094"/>
                      </a:cubicBezTo>
                      <a:cubicBezTo>
                        <a:pt x="1804816" y="552190"/>
                        <a:pt x="1781194" y="547045"/>
                        <a:pt x="1763287" y="554286"/>
                      </a:cubicBezTo>
                      <a:cubicBezTo>
                        <a:pt x="1721185" y="571430"/>
                        <a:pt x="1687086" y="557142"/>
                        <a:pt x="1650317" y="540187"/>
                      </a:cubicBezTo>
                      <a:cubicBezTo>
                        <a:pt x="1614120" y="523423"/>
                        <a:pt x="1576019" y="510088"/>
                        <a:pt x="1537537" y="499038"/>
                      </a:cubicBezTo>
                      <a:cubicBezTo>
                        <a:pt x="1523059" y="495038"/>
                        <a:pt x="1505724" y="501706"/>
                        <a:pt x="1489720" y="503038"/>
                      </a:cubicBezTo>
                      <a:cubicBezTo>
                        <a:pt x="1484004" y="503420"/>
                        <a:pt x="1477717" y="503992"/>
                        <a:pt x="1472575" y="502086"/>
                      </a:cubicBezTo>
                      <a:cubicBezTo>
                        <a:pt x="1422854" y="483797"/>
                        <a:pt x="1372368" y="469891"/>
                        <a:pt x="1318456" y="479415"/>
                      </a:cubicBezTo>
                      <a:cubicBezTo>
                        <a:pt x="1313504" y="480369"/>
                        <a:pt x="1307978" y="478273"/>
                        <a:pt x="1303024" y="476939"/>
                      </a:cubicBezTo>
                      <a:cubicBezTo>
                        <a:pt x="1278829" y="470081"/>
                        <a:pt x="1255206" y="459223"/>
                        <a:pt x="1230633" y="456746"/>
                      </a:cubicBezTo>
                      <a:cubicBezTo>
                        <a:pt x="1170051" y="450650"/>
                        <a:pt x="1109091" y="448172"/>
                        <a:pt x="1048125" y="444172"/>
                      </a:cubicBezTo>
                      <a:cubicBezTo>
                        <a:pt x="1044315" y="443982"/>
                        <a:pt x="1040315" y="443982"/>
                        <a:pt x="1036887" y="442648"/>
                      </a:cubicBezTo>
                      <a:cubicBezTo>
                        <a:pt x="1014406" y="434456"/>
                        <a:pt x="994785" y="437124"/>
                        <a:pt x="975733" y="452744"/>
                      </a:cubicBezTo>
                      <a:cubicBezTo>
                        <a:pt x="967350" y="459603"/>
                        <a:pt x="955920" y="463223"/>
                        <a:pt x="945444" y="467033"/>
                      </a:cubicBezTo>
                      <a:cubicBezTo>
                        <a:pt x="930011" y="472749"/>
                        <a:pt x="914200" y="478273"/>
                        <a:pt x="898198" y="481893"/>
                      </a:cubicBezTo>
                      <a:cubicBezTo>
                        <a:pt x="882384" y="485321"/>
                        <a:pt x="865430" y="490084"/>
                        <a:pt x="850189" y="487417"/>
                      </a:cubicBezTo>
                      <a:cubicBezTo>
                        <a:pt x="822756" y="482655"/>
                        <a:pt x="796655" y="471987"/>
                        <a:pt x="769605" y="464937"/>
                      </a:cubicBezTo>
                      <a:cubicBezTo>
                        <a:pt x="760270" y="462461"/>
                        <a:pt x="749982" y="462843"/>
                        <a:pt x="740268" y="462651"/>
                      </a:cubicBezTo>
                      <a:cubicBezTo>
                        <a:pt x="717977" y="462081"/>
                        <a:pt x="695116" y="467605"/>
                        <a:pt x="674923" y="451792"/>
                      </a:cubicBezTo>
                      <a:cubicBezTo>
                        <a:pt x="656255" y="436934"/>
                        <a:pt x="637392" y="441314"/>
                        <a:pt x="617772" y="452554"/>
                      </a:cubicBezTo>
                      <a:cubicBezTo>
                        <a:pt x="603673" y="460557"/>
                        <a:pt x="587672" y="466843"/>
                        <a:pt x="571860" y="469891"/>
                      </a:cubicBezTo>
                      <a:cubicBezTo>
                        <a:pt x="550141" y="474081"/>
                        <a:pt x="528615" y="475797"/>
                        <a:pt x="505182" y="473319"/>
                      </a:cubicBezTo>
                      <a:cubicBezTo>
                        <a:pt x="488607" y="471605"/>
                        <a:pt x="475081" y="470843"/>
                        <a:pt x="462126" y="460747"/>
                      </a:cubicBezTo>
                      <a:cubicBezTo>
                        <a:pt x="460032" y="459223"/>
                        <a:pt x="456222" y="458841"/>
                        <a:pt x="453364" y="459033"/>
                      </a:cubicBezTo>
                      <a:cubicBezTo>
                        <a:pt x="415835" y="462271"/>
                        <a:pt x="378686" y="460557"/>
                        <a:pt x="340774" y="458268"/>
                      </a:cubicBezTo>
                      <a:cubicBezTo>
                        <a:pt x="292579" y="455222"/>
                        <a:pt x="241901" y="464175"/>
                        <a:pt x="200182" y="496180"/>
                      </a:cubicBezTo>
                      <a:cubicBezTo>
                        <a:pt x="194085" y="500944"/>
                        <a:pt x="184941" y="503038"/>
                        <a:pt x="176939" y="504182"/>
                      </a:cubicBezTo>
                      <a:cubicBezTo>
                        <a:pt x="139219" y="509134"/>
                        <a:pt x="101308" y="512564"/>
                        <a:pt x="63587" y="518088"/>
                      </a:cubicBezTo>
                      <a:cubicBezTo>
                        <a:pt x="43012" y="521137"/>
                        <a:pt x="21486" y="523805"/>
                        <a:pt x="2817" y="532187"/>
                      </a:cubicBezTo>
                      <a:lnTo>
                        <a:pt x="0" y="533314"/>
                      </a:lnTo>
                      <a:close/>
                    </a:path>
                  </a:pathLst>
                </a:custGeom>
                <a:grpFill/>
                <a:ln w="12700" cap="flat" cmpd="sng" algn="ctr">
                  <a:noFill/>
                  <a:prstDash val="solid"/>
                  <a:miter lim="800000"/>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grpSp>
      </p:grpSp>
      <p:sp>
        <p:nvSpPr>
          <p:cNvPr id="2" name="Título 1">
            <a:extLst>
              <a:ext uri="{FF2B5EF4-FFF2-40B4-BE49-F238E27FC236}">
                <a16:creationId xmlns:a16="http://schemas.microsoft.com/office/drawing/2014/main" id="{8D7BBB6B-AE87-4614-A640-22BA6015FC66}"/>
              </a:ext>
            </a:extLst>
          </p:cNvPr>
          <p:cNvSpPr>
            <a:spLocks noGrp="1"/>
          </p:cNvSpPr>
          <p:nvPr>
            <p:ph type="title"/>
          </p:nvPr>
        </p:nvSpPr>
        <p:spPr>
          <a:xfrm>
            <a:off x="827088" y="1641752"/>
            <a:ext cx="2655887" cy="3213277"/>
          </a:xfrm>
        </p:spPr>
        <p:txBody>
          <a:bodyPr anchor="t">
            <a:normAutofit/>
          </a:bodyPr>
          <a:lstStyle/>
          <a:p>
            <a:r>
              <a:rPr lang="es-ES" sz="3700">
                <a:cs typeface="Calibri Light"/>
              </a:rPr>
              <a:t>MONÓLOGO INTERIOR O FLUIR DE CONCIENCIA</a:t>
            </a:r>
            <a:endParaRPr lang="es-ES" sz="3700"/>
          </a:p>
        </p:txBody>
      </p:sp>
      <p:sp>
        <p:nvSpPr>
          <p:cNvPr id="3" name="Marcador de contenido 2">
            <a:extLst>
              <a:ext uri="{FF2B5EF4-FFF2-40B4-BE49-F238E27FC236}">
                <a16:creationId xmlns:a16="http://schemas.microsoft.com/office/drawing/2014/main" id="{38595B25-EB0A-46C3-928E-8ABED36729FD}"/>
              </a:ext>
            </a:extLst>
          </p:cNvPr>
          <p:cNvSpPr>
            <a:spLocks noGrp="1"/>
          </p:cNvSpPr>
          <p:nvPr>
            <p:ph idx="1"/>
          </p:nvPr>
        </p:nvSpPr>
        <p:spPr>
          <a:xfrm>
            <a:off x="5178739" y="820058"/>
            <a:ext cx="6387294" cy="3952648"/>
          </a:xfrm>
        </p:spPr>
        <p:txBody>
          <a:bodyPr vert="horz" lIns="91440" tIns="45720" rIns="91440" bIns="45720" rtlCol="0" anchor="t">
            <a:noAutofit/>
          </a:bodyPr>
          <a:lstStyle/>
          <a:p>
            <a:pPr marL="0" indent="0" algn="just">
              <a:buNone/>
            </a:pPr>
            <a:r>
              <a:rPr lang="es-ES" sz="3200" dirty="0">
                <a:solidFill>
                  <a:schemeClr val="tx1">
                    <a:alpha val="80000"/>
                  </a:schemeClr>
                </a:solidFill>
                <a:cs typeface="Calibri"/>
              </a:rPr>
              <a:t>"Cabrón, cabrón, cabrón, le llamé sin despegar los labios, porque Alfredo y Paquito estarían esperándome  ya para jugar al fútbol, cabrón, cuando me enseñó la denuncia que iba a tener que escribir yo en su lugar, cabrón, mientras me decía que era muy fácil, cabrón, que tenía que poner Filomena Rubio donde ponía nombre, cabrón, luego la dirección donde ponía dirección, cabrón...".</a:t>
            </a:r>
          </a:p>
        </p:txBody>
      </p:sp>
    </p:spTree>
    <p:extLst>
      <p:ext uri="{BB962C8B-B14F-4D97-AF65-F5344CB8AC3E}">
        <p14:creationId xmlns:p14="http://schemas.microsoft.com/office/powerpoint/2010/main" val="2204144275"/>
      </p:ext>
    </p:extLst>
  </p:cSld>
  <p:clrMapOvr>
    <a:overrideClrMapping bg1="dk1" tx1="lt1" bg2="dk2" tx2="lt2" accent1="accent1" accent2="accent2" accent3="accent3" accent4="accent4" accent5="accent5" accent6="accent6" hlink="hlink" folHlink="folHlink"/>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6A1473A6-3F22-483E-8A30-80B9D2B1459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nvGrpSpPr>
          <p:cNvPr id="10" name="Group 9">
            <a:extLst>
              <a:ext uri="{FF2B5EF4-FFF2-40B4-BE49-F238E27FC236}">
                <a16:creationId xmlns:a16="http://schemas.microsoft.com/office/drawing/2014/main" id="{AA1375E3-3E53-4D75-BAB7-E5929BFCB25F}"/>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534368" y="563918"/>
            <a:ext cx="4119932" cy="5978614"/>
            <a:chOff x="7513372" y="803186"/>
            <a:chExt cx="4163968" cy="5978614"/>
          </a:xfrm>
        </p:grpSpPr>
        <p:sp>
          <p:nvSpPr>
            <p:cNvPr id="11" name="Freeform 6">
              <a:extLst>
                <a:ext uri="{FF2B5EF4-FFF2-40B4-BE49-F238E27FC236}">
                  <a16:creationId xmlns:a16="http://schemas.microsoft.com/office/drawing/2014/main" id="{0BBEEF67-3DDF-46CF-8CD5-EA5F0E4FB07D}"/>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9586" y="1070835"/>
              <a:ext cx="687754" cy="5710965"/>
            </a:xfrm>
            <a:custGeom>
              <a:avLst/>
              <a:gdLst>
                <a:gd name="T0" fmla="*/ 414 w 414"/>
                <a:gd name="T1" fmla="*/ 2447 h 2447"/>
                <a:gd name="T2" fmla="*/ 0 w 414"/>
                <a:gd name="T3" fmla="*/ 2247 h 2447"/>
                <a:gd name="T4" fmla="*/ 0 w 414"/>
                <a:gd name="T5" fmla="*/ 0 h 2447"/>
                <a:gd name="T6" fmla="*/ 414 w 414"/>
                <a:gd name="T7" fmla="*/ 200 h 2447"/>
                <a:gd name="T8" fmla="*/ 414 w 414"/>
                <a:gd name="T9" fmla="*/ 2447 h 2447"/>
              </a:gdLst>
              <a:ahLst/>
              <a:cxnLst>
                <a:cxn ang="0">
                  <a:pos x="T0" y="T1"/>
                </a:cxn>
                <a:cxn ang="0">
                  <a:pos x="T2" y="T3"/>
                </a:cxn>
                <a:cxn ang="0">
                  <a:pos x="T4" y="T5"/>
                </a:cxn>
                <a:cxn ang="0">
                  <a:pos x="T6" y="T7"/>
                </a:cxn>
                <a:cxn ang="0">
                  <a:pos x="T8" y="T9"/>
                </a:cxn>
              </a:cxnLst>
              <a:rect l="0" t="0" r="r" b="b"/>
              <a:pathLst>
                <a:path w="414" h="2447">
                  <a:moveTo>
                    <a:pt x="414" y="2447"/>
                  </a:moveTo>
                  <a:lnTo>
                    <a:pt x="0" y="2247"/>
                  </a:lnTo>
                  <a:lnTo>
                    <a:pt x="0" y="0"/>
                  </a:lnTo>
                  <a:lnTo>
                    <a:pt x="414" y="200"/>
                  </a:lnTo>
                  <a:lnTo>
                    <a:pt x="414" y="2447"/>
                  </a:lnTo>
                  <a:close/>
                </a:path>
              </a:pathLst>
            </a:custGeom>
            <a:solidFill>
              <a:schemeClr val="accent1">
                <a:lumMod val="75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2" name="Freeform 7">
              <a:extLst>
                <a:ext uri="{FF2B5EF4-FFF2-40B4-BE49-F238E27FC236}">
                  <a16:creationId xmlns:a16="http://schemas.microsoft.com/office/drawing/2014/main" id="{8FAC1C95-F817-487C-B8B2-CF141FBB1C2E}"/>
                </a:ext>
                <a:ext uri="{C183D7F6-B498-43B3-948B-1728B52AA6E4}">
                  <adec:decorative xmlns:adec="http://schemas.microsoft.com/office/drawing/2017/decorative" val="1"/>
                </a:ext>
              </a:extLst>
            </p:cNvPr>
            <p:cNvSpPr>
              <a:spLocks/>
            </p:cNvSpPr>
            <p:nvPr>
              <p:extLst>
                <p:ext uri="{386F3935-93C4-4BCD-93E2-E3B085C9AB24}">
                  <p16:designElem xmlns:p16="http://schemas.microsoft.com/office/powerpoint/2015/main" val="1"/>
                </p:ext>
              </p:extLst>
            </p:nvPr>
          </p:nvSpPr>
          <p:spPr bwMode="auto">
            <a:xfrm>
              <a:off x="10988949" y="803186"/>
              <a:ext cx="409371" cy="5521414"/>
            </a:xfrm>
            <a:custGeom>
              <a:avLst/>
              <a:gdLst>
                <a:gd name="T0" fmla="*/ 209 w 209"/>
                <a:gd name="T1" fmla="*/ 2246 h 2358"/>
                <a:gd name="T2" fmla="*/ 0 w 209"/>
                <a:gd name="T3" fmla="*/ 2358 h 2358"/>
                <a:gd name="T4" fmla="*/ 0 w 209"/>
                <a:gd name="T5" fmla="*/ 111 h 2358"/>
                <a:gd name="T6" fmla="*/ 209 w 209"/>
                <a:gd name="T7" fmla="*/ 0 h 2358"/>
                <a:gd name="T8" fmla="*/ 209 w 209"/>
                <a:gd name="T9" fmla="*/ 2246 h 2358"/>
              </a:gdLst>
              <a:ahLst/>
              <a:cxnLst>
                <a:cxn ang="0">
                  <a:pos x="T0" y="T1"/>
                </a:cxn>
                <a:cxn ang="0">
                  <a:pos x="T2" y="T3"/>
                </a:cxn>
                <a:cxn ang="0">
                  <a:pos x="T4" y="T5"/>
                </a:cxn>
                <a:cxn ang="0">
                  <a:pos x="T6" y="T7"/>
                </a:cxn>
                <a:cxn ang="0">
                  <a:pos x="T8" y="T9"/>
                </a:cxn>
              </a:cxnLst>
              <a:rect l="0" t="0" r="r" b="b"/>
              <a:pathLst>
                <a:path w="209" h="2358">
                  <a:moveTo>
                    <a:pt x="209" y="2246"/>
                  </a:moveTo>
                  <a:lnTo>
                    <a:pt x="0" y="2358"/>
                  </a:lnTo>
                  <a:lnTo>
                    <a:pt x="0" y="111"/>
                  </a:lnTo>
                  <a:lnTo>
                    <a:pt x="209" y="0"/>
                  </a:lnTo>
                  <a:lnTo>
                    <a:pt x="209" y="2246"/>
                  </a:lnTo>
                  <a:close/>
                </a:path>
              </a:pathLst>
            </a:custGeom>
            <a:solidFill>
              <a:schemeClr val="accent1">
                <a:lumMod val="50000"/>
              </a:schemeClr>
            </a:solidFill>
            <a:ln>
              <a:noFill/>
            </a:ln>
          </p:spPr>
          <p:txBody>
            <a:bodyPr vert="horz" wrap="square" lIns="91440" tIns="45720" rIns="91440" bIns="45720" numCol="1" anchor="t" anchorCtr="0" compatLnSpc="1">
              <a:prstTxWarp prst="textNoShape">
                <a:avLst/>
              </a:prstTxWarp>
            </a:bodyPr>
            <a:lstStyle/>
            <a:p>
              <a:endParaRPr lang="en-US"/>
            </a:p>
          </p:txBody>
        </p:sp>
        <p:sp>
          <p:nvSpPr>
            <p:cNvPr id="13" name="Rectangle 8">
              <a:extLst>
                <a:ext uri="{FF2B5EF4-FFF2-40B4-BE49-F238E27FC236}">
                  <a16:creationId xmlns:a16="http://schemas.microsoft.com/office/drawing/2014/main" id="{C2C5363A-D941-4AA1-8D38-D7E44A1E2E01}"/>
                </a:ext>
                <a:ext uri="{C183D7F6-B498-43B3-948B-1728B52AA6E4}">
                  <adec:decorative xmlns:adec="http://schemas.microsoft.com/office/drawing/2017/decorative" val="1"/>
                </a:ext>
              </a:extLst>
            </p:cNvPr>
            <p:cNvSpPr>
              <a:spLocks noChangeArrowheads="1"/>
            </p:cNvSpPr>
            <p:nvPr>
              <p:extLst>
                <p:ext uri="{386F3935-93C4-4BCD-93E2-E3B085C9AB24}">
                  <p16:designElem xmlns:p16="http://schemas.microsoft.com/office/powerpoint/2015/main" val="1"/>
                </p:ext>
              </p:extLst>
            </p:nvPr>
          </p:nvSpPr>
          <p:spPr bwMode="auto">
            <a:xfrm>
              <a:off x="7513372" y="804101"/>
              <a:ext cx="3880238" cy="5251646"/>
            </a:xfrm>
            <a:prstGeom prst="rect">
              <a:avLst/>
            </a:prstGeom>
            <a:solidFill>
              <a:schemeClr val="accent1"/>
            </a:solidFill>
            <a:ln>
              <a:noFill/>
            </a:ln>
          </p:spPr>
          <p:txBody>
            <a:bodyPr vert="horz" wrap="square" lIns="91440" tIns="45720" rIns="91440" bIns="45720" numCol="1" anchor="t" anchorCtr="0" compatLnSpc="1">
              <a:prstTxWarp prst="textNoShape">
                <a:avLst/>
              </a:prstTxWarp>
            </a:bodyPr>
            <a:lstStyle/>
            <a:p>
              <a:endParaRPr lang="en-US"/>
            </a:p>
          </p:txBody>
        </p:sp>
      </p:grpSp>
      <p:sp>
        <p:nvSpPr>
          <p:cNvPr id="2" name="Título 1">
            <a:extLst>
              <a:ext uri="{FF2B5EF4-FFF2-40B4-BE49-F238E27FC236}">
                <a16:creationId xmlns:a16="http://schemas.microsoft.com/office/drawing/2014/main" id="{C58E120E-0E65-4DD9-9958-FE606F38226D}"/>
              </a:ext>
            </a:extLst>
          </p:cNvPr>
          <p:cNvSpPr>
            <a:spLocks noGrp="1"/>
          </p:cNvSpPr>
          <p:nvPr>
            <p:ph type="title"/>
          </p:nvPr>
        </p:nvSpPr>
        <p:spPr>
          <a:xfrm>
            <a:off x="1098468" y="885651"/>
            <a:ext cx="3229803" cy="4624603"/>
          </a:xfrm>
        </p:spPr>
        <p:txBody>
          <a:bodyPr>
            <a:normAutofit/>
          </a:bodyPr>
          <a:lstStyle/>
          <a:p>
            <a:r>
              <a:rPr lang="es-ES">
                <a:solidFill>
                  <a:srgbClr val="FFFFFF"/>
                </a:solidFill>
                <a:cs typeface="Calibri Light"/>
              </a:rPr>
              <a:t>TEMAS DE LA NOVELA</a:t>
            </a:r>
            <a:endParaRPr lang="es-ES">
              <a:solidFill>
                <a:srgbClr val="FFFFFF"/>
              </a:solidFill>
            </a:endParaRPr>
          </a:p>
        </p:txBody>
      </p:sp>
      <p:sp>
        <p:nvSpPr>
          <p:cNvPr id="3" name="Marcador de contenido 2">
            <a:extLst>
              <a:ext uri="{FF2B5EF4-FFF2-40B4-BE49-F238E27FC236}">
                <a16:creationId xmlns:a16="http://schemas.microsoft.com/office/drawing/2014/main" id="{175584E5-07D5-40BB-9123-60F884E7C24B}"/>
              </a:ext>
            </a:extLst>
          </p:cNvPr>
          <p:cNvSpPr>
            <a:spLocks noGrp="1"/>
          </p:cNvSpPr>
          <p:nvPr>
            <p:ph idx="1"/>
          </p:nvPr>
        </p:nvSpPr>
        <p:spPr>
          <a:xfrm>
            <a:off x="4978708" y="885651"/>
            <a:ext cx="6793529" cy="5700820"/>
          </a:xfrm>
        </p:spPr>
        <p:txBody>
          <a:bodyPr vert="horz" lIns="91440" tIns="45720" rIns="91440" bIns="45720" rtlCol="0" anchor="ctr">
            <a:noAutofit/>
          </a:bodyPr>
          <a:lstStyle/>
          <a:p>
            <a:pPr algn="just"/>
            <a:r>
              <a:rPr lang="es-ES" sz="2400" dirty="0">
                <a:cs typeface="Calibri"/>
              </a:rPr>
              <a:t>La </a:t>
            </a:r>
            <a:r>
              <a:rPr lang="es-ES" sz="2400" b="1" dirty="0">
                <a:cs typeface="Calibri"/>
              </a:rPr>
              <a:t>amistad</a:t>
            </a:r>
            <a:r>
              <a:rPr lang="es-ES" sz="2400" dirty="0">
                <a:cs typeface="Calibri"/>
              </a:rPr>
              <a:t>: Nino-Pepe el Portugués-Doña Elena.</a:t>
            </a:r>
          </a:p>
          <a:p>
            <a:pPr algn="just"/>
            <a:r>
              <a:rPr lang="es-ES" sz="2400" dirty="0">
                <a:cs typeface="Calibri"/>
              </a:rPr>
              <a:t>El </a:t>
            </a:r>
            <a:r>
              <a:rPr lang="es-ES" sz="2400" b="1" dirty="0">
                <a:cs typeface="Calibri"/>
              </a:rPr>
              <a:t>miedo</a:t>
            </a:r>
            <a:r>
              <a:rPr lang="es-ES" sz="2400" dirty="0">
                <a:cs typeface="Calibri"/>
              </a:rPr>
              <a:t>, la </a:t>
            </a:r>
            <a:r>
              <a:rPr lang="es-ES" sz="2400" b="1" dirty="0">
                <a:cs typeface="Calibri"/>
              </a:rPr>
              <a:t>cobardía</a:t>
            </a:r>
            <a:r>
              <a:rPr lang="es-ES" sz="2400" dirty="0">
                <a:cs typeface="Calibri"/>
              </a:rPr>
              <a:t>/</a:t>
            </a:r>
            <a:r>
              <a:rPr lang="es-ES" sz="2400" b="1" dirty="0">
                <a:cs typeface="Calibri"/>
              </a:rPr>
              <a:t>valentía</a:t>
            </a:r>
            <a:r>
              <a:rPr lang="es-ES" sz="2400" dirty="0">
                <a:cs typeface="Calibri"/>
              </a:rPr>
              <a:t>. L</a:t>
            </a:r>
            <a:r>
              <a:rPr lang="es-ES" sz="2400" dirty="0">
                <a:ea typeface="+mn-lt"/>
                <a:cs typeface="+mn-lt"/>
              </a:rPr>
              <a:t>a autora afirma que "el protagonista de la novela es el miedo que hacía que casi todas las personas tuviesen una doble vida". </a:t>
            </a:r>
            <a:endParaRPr lang="es-ES" sz="2400" dirty="0">
              <a:cs typeface="Calibri"/>
            </a:endParaRPr>
          </a:p>
          <a:p>
            <a:pPr algn="just"/>
            <a:r>
              <a:rPr lang="es-ES" sz="2400" dirty="0">
                <a:cs typeface="Calibri"/>
              </a:rPr>
              <a:t>La </a:t>
            </a:r>
            <a:r>
              <a:rPr lang="es-ES" sz="2400" b="1" dirty="0">
                <a:cs typeface="Calibri"/>
              </a:rPr>
              <a:t>represión </a:t>
            </a:r>
            <a:r>
              <a:rPr lang="es-ES" sz="2400" dirty="0">
                <a:cs typeface="Calibri"/>
              </a:rPr>
              <a:t>y la </a:t>
            </a:r>
            <a:r>
              <a:rPr lang="es-ES" sz="2400" b="1" dirty="0">
                <a:cs typeface="Calibri"/>
              </a:rPr>
              <a:t>violencia</a:t>
            </a:r>
            <a:r>
              <a:rPr lang="es-ES" sz="2400" dirty="0">
                <a:cs typeface="Calibri"/>
              </a:rPr>
              <a:t>. </a:t>
            </a:r>
            <a:r>
              <a:rPr lang="es-ES" sz="2400" dirty="0">
                <a:ea typeface="+mn-lt"/>
                <a:cs typeface="+mn-lt"/>
              </a:rPr>
              <a:t> "</a:t>
            </a:r>
            <a:r>
              <a:rPr lang="es-ES" sz="2400" i="1" dirty="0">
                <a:ea typeface="+mn-lt"/>
                <a:cs typeface="+mn-lt"/>
              </a:rPr>
              <a:t>Eso era vida, la única vida que yo conocía, una pesadilla rojiza y espesa, salpicada de gritos, salpicada de golpes, salpicada de sangre, que se desvanecía con el amanecer, cuando salía el sol para que el teniente volviera a ser un pobre hombre manejado por su mujer, y Curro un buen chico, y mi padre un hombre bueno que no quería y nos cuidaba a nosotros, mientras Sanchís siguiera cargando con todas las culpas. Eso era la vida de mi pueblo...</a:t>
            </a:r>
            <a:r>
              <a:rPr lang="es-ES" sz="2400" dirty="0">
                <a:ea typeface="+mn-lt"/>
                <a:cs typeface="+mn-lt"/>
              </a:rPr>
              <a:t>".</a:t>
            </a:r>
          </a:p>
          <a:p>
            <a:pPr algn="just"/>
            <a:r>
              <a:rPr lang="es-ES" sz="2400" dirty="0">
                <a:cs typeface="Calibri"/>
              </a:rPr>
              <a:t>La </a:t>
            </a:r>
            <a:r>
              <a:rPr lang="es-ES" sz="2400" b="1" dirty="0">
                <a:cs typeface="Calibri"/>
              </a:rPr>
              <a:t>educación </a:t>
            </a:r>
            <a:r>
              <a:rPr lang="es-ES" sz="2400" dirty="0">
                <a:cs typeface="Calibri"/>
              </a:rPr>
              <a:t>y el poder de la </a:t>
            </a:r>
            <a:r>
              <a:rPr lang="es-ES" sz="2400" b="1" dirty="0">
                <a:cs typeface="Calibri"/>
              </a:rPr>
              <a:t>lectura</a:t>
            </a:r>
            <a:r>
              <a:rPr lang="es-ES" sz="2400" dirty="0">
                <a:cs typeface="Calibri"/>
              </a:rPr>
              <a:t>. Eusebio vs. Doña Elena.</a:t>
            </a:r>
          </a:p>
          <a:p>
            <a:pPr marL="457200" lvl="1" indent="0">
              <a:buNone/>
            </a:pPr>
            <a:endParaRPr lang="es-ES" sz="2000" dirty="0">
              <a:cs typeface="Calibri"/>
            </a:endParaRPr>
          </a:p>
          <a:p>
            <a:pPr lvl="1"/>
            <a:endParaRPr lang="es-ES" sz="2000" dirty="0">
              <a:cs typeface="Calibri"/>
            </a:endParaRPr>
          </a:p>
        </p:txBody>
      </p:sp>
    </p:spTree>
    <p:extLst>
      <p:ext uri="{BB962C8B-B14F-4D97-AF65-F5344CB8AC3E}">
        <p14:creationId xmlns:p14="http://schemas.microsoft.com/office/powerpoint/2010/main" val="77781480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 name="Flowchart: Document 8">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70088FC-0037-4C90-8F8F-08CEA9C4CBA6}"/>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LOS PERSONAJES DE LA OBRA</a:t>
            </a:r>
          </a:p>
        </p:txBody>
      </p:sp>
      <p:pic>
        <p:nvPicPr>
          <p:cNvPr id="4" name="Imagen 4">
            <a:hlinkClick r:id="" action="ppaction://media"/>
            <a:extLst>
              <a:ext uri="{FF2B5EF4-FFF2-40B4-BE49-F238E27FC236}">
                <a16:creationId xmlns:a16="http://schemas.microsoft.com/office/drawing/2014/main" id="{42130F8A-9BB9-4A52-BD07-CB184240AB82}"/>
              </a:ext>
            </a:extLst>
          </p:cNvPr>
          <p:cNvPicPr>
            <a:picLocks noGrp="1" noRot="1" noChangeAspect="1"/>
          </p:cNvPicPr>
          <p:nvPr>
            <p:ph idx="1"/>
            <a:videoFile r:link="rId1"/>
          </p:nvPr>
        </p:nvPicPr>
        <p:blipFill>
          <a:blip r:embed="rId3"/>
          <a:stretch>
            <a:fillRect/>
          </a:stretch>
        </p:blipFill>
        <p:spPr>
          <a:xfrm>
            <a:off x="4207933" y="674162"/>
            <a:ext cx="7347537" cy="5510652"/>
          </a:xfrm>
          <a:prstGeom prst="rect">
            <a:avLst/>
          </a:prstGeom>
        </p:spPr>
      </p:pic>
    </p:spTree>
    <p:extLst>
      <p:ext uri="{BB962C8B-B14F-4D97-AF65-F5344CB8AC3E}">
        <p14:creationId xmlns:p14="http://schemas.microsoft.com/office/powerpoint/2010/main" val="14001150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F603EE92-D6B0-45D9-8934-D5E93B23DDED}"/>
              </a:ext>
            </a:extLst>
          </p:cNvPr>
          <p:cNvSpPr>
            <a:spLocks noGrp="1"/>
          </p:cNvSpPr>
          <p:nvPr>
            <p:ph type="title"/>
          </p:nvPr>
        </p:nvSpPr>
        <p:spPr>
          <a:xfrm>
            <a:off x="635000" y="640823"/>
            <a:ext cx="3418659" cy="5583148"/>
          </a:xfrm>
        </p:spPr>
        <p:txBody>
          <a:bodyPr anchor="ctr">
            <a:normAutofit/>
          </a:bodyPr>
          <a:lstStyle/>
          <a:p>
            <a:r>
              <a:rPr lang="es-ES" sz="5000">
                <a:cs typeface="Calibri Light"/>
              </a:rPr>
              <a:t>PERSONAJES</a:t>
            </a:r>
            <a:endParaRPr lang="es-ES" sz="5000"/>
          </a:p>
        </p:txBody>
      </p:sp>
      <p:sp>
        <p:nvSpPr>
          <p:cNvPr id="25"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19" name="Marcador de contenido 2">
            <a:extLst>
              <a:ext uri="{FF2B5EF4-FFF2-40B4-BE49-F238E27FC236}">
                <a16:creationId xmlns:a16="http://schemas.microsoft.com/office/drawing/2014/main" id="{8D244FCA-40DD-4951-A123-D6FC4BDCCC48}"/>
              </a:ext>
            </a:extLst>
          </p:cNvPr>
          <p:cNvGraphicFramePr>
            <a:graphicFrameLocks noGrp="1"/>
          </p:cNvGraphicFramePr>
          <p:nvPr>
            <p:ph idx="1"/>
            <p:extLst>
              <p:ext uri="{D42A27DB-BD31-4B8C-83A1-F6EECF244321}">
                <p14:modId xmlns:p14="http://schemas.microsoft.com/office/powerpoint/2010/main" val="2488995419"/>
              </p:ext>
            </p:extLst>
          </p:nvPr>
        </p:nvGraphicFramePr>
        <p:xfrm>
          <a:off x="4648018" y="640822"/>
          <a:ext cx="6900512"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59808382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5" name="Rectangle 24">
            <a:extLst>
              <a:ext uri="{FF2B5EF4-FFF2-40B4-BE49-F238E27FC236}">
                <a16:creationId xmlns:a16="http://schemas.microsoft.com/office/drawing/2014/main" id="{CDA1A2E9-63FE-408D-A803-8E306ECAB4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9" y="450222"/>
            <a:ext cx="3902420" cy="4235636"/>
          </a:xfrm>
          <a:prstGeom prst="rect">
            <a:avLst/>
          </a:prstGeom>
          <a:solidFill>
            <a:srgbClr val="595959"/>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 name="Título 1">
            <a:extLst>
              <a:ext uri="{FF2B5EF4-FFF2-40B4-BE49-F238E27FC236}">
                <a16:creationId xmlns:a16="http://schemas.microsoft.com/office/drawing/2014/main" id="{B28AA511-C192-4C5E-AA11-9D5544EF1012}"/>
              </a:ext>
            </a:extLst>
          </p:cNvPr>
          <p:cNvSpPr>
            <a:spLocks noGrp="1"/>
          </p:cNvSpPr>
          <p:nvPr>
            <p:ph type="title"/>
          </p:nvPr>
        </p:nvSpPr>
        <p:spPr>
          <a:xfrm>
            <a:off x="734664" y="930530"/>
            <a:ext cx="3361677" cy="3275019"/>
          </a:xfrm>
        </p:spPr>
        <p:txBody>
          <a:bodyPr vert="horz" lIns="91440" tIns="45720" rIns="91440" bIns="45720" rtlCol="0" anchor="ctr">
            <a:normAutofit/>
          </a:bodyPr>
          <a:lstStyle/>
          <a:p>
            <a:r>
              <a:rPr lang="en-US" sz="2800">
                <a:solidFill>
                  <a:srgbClr val="FFFFFF"/>
                </a:solidFill>
              </a:rPr>
              <a:t>ESPACIO: todos los lugares son descritos con detalle por Nino, tamizándolos desde su propia perspectiva. Son lugares con una enorme subjetividad.</a:t>
            </a:r>
          </a:p>
        </p:txBody>
      </p:sp>
      <p:sp>
        <p:nvSpPr>
          <p:cNvPr id="27" name="Rectangle 26">
            <a:extLst>
              <a:ext uri="{FF2B5EF4-FFF2-40B4-BE49-F238E27FC236}">
                <a16:creationId xmlns:a16="http://schemas.microsoft.com/office/drawing/2014/main" id="{FBE9F90C-C163-435B-9A68-D15C92D1CF2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2058" y="4843002"/>
            <a:ext cx="2391411" cy="1564776"/>
          </a:xfrm>
          <a:prstGeom prst="rect">
            <a:avLst/>
          </a:prstGeom>
          <a:solidFill>
            <a:schemeClr val="accent5">
              <a:alpha val="95000"/>
            </a:schemeClr>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FFFFFF"/>
              </a:solidFill>
            </a:endParaRPr>
          </a:p>
        </p:txBody>
      </p:sp>
      <p:sp>
        <p:nvSpPr>
          <p:cNvPr id="29" name="Rectangle 28">
            <a:extLst>
              <a:ext uri="{FF2B5EF4-FFF2-40B4-BE49-F238E27FC236}">
                <a16:creationId xmlns:a16="http://schemas.microsoft.com/office/drawing/2014/main" id="{1A882A9F-F4E9-4E23-8F0B-20B5DF42EAA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13417" y="4843002"/>
            <a:ext cx="1351062" cy="1568472"/>
          </a:xfrm>
          <a:prstGeom prst="rect">
            <a:avLst/>
          </a:prstGeom>
          <a:solidFill>
            <a:srgbClr val="A5A5A5"/>
          </a:solidFill>
          <a:ln w="254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rgbClr val="1B1B1B"/>
              </a:solidFill>
            </a:endParaRPr>
          </a:p>
        </p:txBody>
      </p:sp>
      <p:graphicFrame>
        <p:nvGraphicFramePr>
          <p:cNvPr id="5" name="Marcador de contenido 2">
            <a:extLst>
              <a:ext uri="{FF2B5EF4-FFF2-40B4-BE49-F238E27FC236}">
                <a16:creationId xmlns:a16="http://schemas.microsoft.com/office/drawing/2014/main" id="{68C14D19-EBA3-4308-834D-7EB185CC42DB}"/>
              </a:ext>
            </a:extLst>
          </p:cNvPr>
          <p:cNvGraphicFramePr>
            <a:graphicFrameLocks noGrp="1"/>
          </p:cNvGraphicFramePr>
          <p:nvPr>
            <p:ph idx="1"/>
            <p:extLst>
              <p:ext uri="{D42A27DB-BD31-4B8C-83A1-F6EECF244321}">
                <p14:modId xmlns:p14="http://schemas.microsoft.com/office/powerpoint/2010/main" val="1601776134"/>
              </p:ext>
            </p:extLst>
          </p:nvPr>
        </p:nvGraphicFramePr>
        <p:xfrm>
          <a:off x="5407705" y="1014154"/>
          <a:ext cx="5962720" cy="497932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0949288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3" name="Rectangle 22">
            <a:extLst>
              <a:ext uri="{FF2B5EF4-FFF2-40B4-BE49-F238E27FC236}">
                <a16:creationId xmlns:a16="http://schemas.microsoft.com/office/drawing/2014/main" id="{21739CA5-F0F5-48E1-8E8C-F24B71827E4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3324"/>
            <a:ext cx="12192000" cy="6861324"/>
          </a:xfrm>
          <a:prstGeom prst="rect">
            <a:avLst/>
          </a:prstGeom>
          <a:solidFill>
            <a:srgbClr val="C8CAC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Rounded Rectangle 3">
            <a:extLst>
              <a:ext uri="{FF2B5EF4-FFF2-40B4-BE49-F238E27FC236}">
                <a16:creationId xmlns:a16="http://schemas.microsoft.com/office/drawing/2014/main" id="{3EAD2937-F230-41D4-B9C5-975B129BFC2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46745" y="640080"/>
            <a:ext cx="10920415" cy="5577818"/>
          </a:xfrm>
          <a:prstGeom prst="roundRect">
            <a:avLst>
              <a:gd name="adj" fmla="val 0"/>
            </a:avLst>
          </a:prstGeom>
          <a:solidFill>
            <a:srgbClr val="FFFFFF"/>
          </a:solidFill>
          <a:ln w="9525">
            <a:solidFill>
              <a:srgbClr val="C8CACA"/>
            </a:solidFill>
          </a:ln>
          <a:effectLst>
            <a:outerShdw blurRad="57150" dist="19050" dir="5400000" algn="t" rotWithShape="0">
              <a:prstClr val="black">
                <a:alpha val="6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7" name="Rectangle 26">
            <a:extLst>
              <a:ext uri="{FF2B5EF4-FFF2-40B4-BE49-F238E27FC236}">
                <a16:creationId xmlns:a16="http://schemas.microsoft.com/office/drawing/2014/main" id="{CCD444A3-C338-4886-B7F1-4BA2AF46EB6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68024" y="960109"/>
            <a:ext cx="10277856" cy="493776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59FF385-AA30-4201-8959-AB624466CC58}"/>
              </a:ext>
            </a:extLst>
          </p:cNvPr>
          <p:cNvSpPr>
            <a:spLocks noGrp="1"/>
          </p:cNvSpPr>
          <p:nvPr>
            <p:ph type="title"/>
          </p:nvPr>
        </p:nvSpPr>
        <p:spPr>
          <a:xfrm>
            <a:off x="1452656" y="1444741"/>
            <a:ext cx="9357865" cy="1041901"/>
          </a:xfrm>
        </p:spPr>
        <p:txBody>
          <a:bodyPr>
            <a:normAutofit/>
          </a:bodyPr>
          <a:lstStyle/>
          <a:p>
            <a:r>
              <a:rPr lang="es-ES" sz="4000">
                <a:cs typeface="Calibri Light"/>
              </a:rPr>
              <a:t>EL TIEMPO EN LA NOVELA</a:t>
            </a:r>
            <a:endParaRPr lang="es-ES" sz="4000"/>
          </a:p>
        </p:txBody>
      </p:sp>
      <p:sp>
        <p:nvSpPr>
          <p:cNvPr id="3" name="Marcador de contenido 2">
            <a:extLst>
              <a:ext uri="{FF2B5EF4-FFF2-40B4-BE49-F238E27FC236}">
                <a16:creationId xmlns:a16="http://schemas.microsoft.com/office/drawing/2014/main" id="{725ADD0C-AD7E-4891-8C67-DA5444015D75}"/>
              </a:ext>
            </a:extLst>
          </p:cNvPr>
          <p:cNvSpPr>
            <a:spLocks noGrp="1"/>
          </p:cNvSpPr>
          <p:nvPr>
            <p:ph sz="half" idx="1"/>
          </p:nvPr>
        </p:nvSpPr>
        <p:spPr>
          <a:xfrm>
            <a:off x="1452656" y="2701427"/>
            <a:ext cx="4483324" cy="2699968"/>
          </a:xfrm>
        </p:spPr>
        <p:txBody>
          <a:bodyPr vert="horz" lIns="91440" tIns="45720" rIns="91440" bIns="45720" rtlCol="0" anchor="t">
            <a:noAutofit/>
          </a:bodyPr>
          <a:lstStyle/>
          <a:p>
            <a:pPr marL="0" indent="0">
              <a:buNone/>
            </a:pPr>
            <a:r>
              <a:rPr lang="es-ES" sz="2000" b="1" dirty="0">
                <a:cs typeface="Calibri"/>
              </a:rPr>
              <a:t>TIEMPO DE LA HISTORIA</a:t>
            </a:r>
          </a:p>
          <a:p>
            <a:r>
              <a:rPr lang="es-ES" sz="2000" dirty="0">
                <a:cs typeface="Calibri"/>
              </a:rPr>
              <a:t>Trienio del terror.</a:t>
            </a:r>
          </a:p>
          <a:p>
            <a:r>
              <a:rPr lang="es-ES" sz="2000" dirty="0">
                <a:cs typeface="Calibri"/>
              </a:rPr>
              <a:t>Años sesenta y setenta (Nino estudia Psicología en la universidad de Granada y después se convierte en profesor universitario. Se casa y milita en el partido comunista).</a:t>
            </a:r>
          </a:p>
          <a:p>
            <a:r>
              <a:rPr lang="es-ES" sz="2000" dirty="0">
                <a:cs typeface="Calibri"/>
              </a:rPr>
              <a:t>Abundantes referencias históricas que aportan verosimilitud.</a:t>
            </a:r>
          </a:p>
        </p:txBody>
      </p:sp>
      <p:sp>
        <p:nvSpPr>
          <p:cNvPr id="4" name="Marcador de contenido 3">
            <a:extLst>
              <a:ext uri="{FF2B5EF4-FFF2-40B4-BE49-F238E27FC236}">
                <a16:creationId xmlns:a16="http://schemas.microsoft.com/office/drawing/2014/main" id="{57EF8F7B-BED8-40E4-A986-05B977C8D5A5}"/>
              </a:ext>
            </a:extLst>
          </p:cNvPr>
          <p:cNvSpPr>
            <a:spLocks noGrp="1"/>
          </p:cNvSpPr>
          <p:nvPr>
            <p:ph sz="half" idx="2"/>
          </p:nvPr>
        </p:nvSpPr>
        <p:spPr>
          <a:xfrm>
            <a:off x="6256020" y="2701427"/>
            <a:ext cx="4554501" cy="2699968"/>
          </a:xfrm>
        </p:spPr>
        <p:txBody>
          <a:bodyPr vert="horz" lIns="91440" tIns="45720" rIns="91440" bIns="45720" rtlCol="0" anchor="t">
            <a:noAutofit/>
          </a:bodyPr>
          <a:lstStyle/>
          <a:p>
            <a:pPr marL="0" indent="0">
              <a:buNone/>
            </a:pPr>
            <a:r>
              <a:rPr lang="es-ES" sz="1600" b="1" dirty="0">
                <a:cs typeface="Calibri"/>
              </a:rPr>
              <a:t>TIEMPO DEL DISCURSO</a:t>
            </a:r>
            <a:endParaRPr lang="es-ES" sz="1600" dirty="0">
              <a:cs typeface="Calibri"/>
            </a:endParaRPr>
          </a:p>
          <a:p>
            <a:r>
              <a:rPr lang="es-ES" sz="1600" dirty="0">
                <a:cs typeface="Calibri"/>
              </a:rPr>
              <a:t>Primer bloque (1947-49) = orden cronológico.</a:t>
            </a:r>
          </a:p>
          <a:p>
            <a:r>
              <a:rPr lang="es-ES" sz="1600" dirty="0">
                <a:cs typeface="Calibri"/>
              </a:rPr>
              <a:t>Saltos temporales (prolepsis y analepsis).</a:t>
            </a:r>
          </a:p>
          <a:p>
            <a:r>
              <a:rPr lang="es-ES" sz="1600" dirty="0">
                <a:cs typeface="Calibri"/>
              </a:rPr>
              <a:t>En la segunda parte encontramos numerosas elipsis y resúmenes.</a:t>
            </a:r>
          </a:p>
          <a:p>
            <a:r>
              <a:rPr lang="es-ES" sz="1600" dirty="0">
                <a:ea typeface="+mn-lt"/>
                <a:cs typeface="+mn-lt"/>
              </a:rPr>
              <a:t>Desde el punto de vista temporal, la diferencia entre los tres primeros capítulos y el  cuarto es clara: en este último los hechos se narran con un ritmo mucho más rápido, frente a la lentitud de los tres primeros, en los que predominan las extensas descripciones, las reflexiones y las digresiones. </a:t>
            </a:r>
            <a:endParaRPr lang="es-ES" sz="1600" dirty="0">
              <a:cs typeface="Calibri"/>
            </a:endParaRPr>
          </a:p>
        </p:txBody>
      </p:sp>
    </p:spTree>
    <p:extLst>
      <p:ext uri="{BB962C8B-B14F-4D97-AF65-F5344CB8AC3E}">
        <p14:creationId xmlns:p14="http://schemas.microsoft.com/office/powerpoint/2010/main" val="22478293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Down Arrow 7">
            <a:extLst>
              <a:ext uri="{FF2B5EF4-FFF2-40B4-BE49-F238E27FC236}">
                <a16:creationId xmlns:a16="http://schemas.microsoft.com/office/drawing/2014/main" id="{D4771268-CB57-404A-9271-370EB28F60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800100" y="1491343"/>
            <a:ext cx="3333749" cy="3499103"/>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11B9DB1-06E1-4D65-AD29-ACA2FE2CEE10}"/>
              </a:ext>
            </a:extLst>
          </p:cNvPr>
          <p:cNvSpPr>
            <a:spLocks noGrp="1"/>
          </p:cNvSpPr>
          <p:nvPr>
            <p:ph type="title"/>
          </p:nvPr>
        </p:nvSpPr>
        <p:spPr>
          <a:xfrm>
            <a:off x="1028700" y="1967266"/>
            <a:ext cx="2628900" cy="2547257"/>
          </a:xfrm>
          <a:noFill/>
        </p:spPr>
        <p:txBody>
          <a:bodyPr vert="horz" lIns="91440" tIns="45720" rIns="91440" bIns="45720" rtlCol="0" anchor="ctr">
            <a:normAutofit/>
          </a:bodyPr>
          <a:lstStyle/>
          <a:p>
            <a:pPr algn="ctr"/>
            <a:r>
              <a:rPr lang="en-US" sz="3600" kern="1200">
                <a:solidFill>
                  <a:srgbClr val="FFFFFF"/>
                </a:solidFill>
                <a:latin typeface="+mj-lt"/>
                <a:ea typeface="+mj-ea"/>
                <a:cs typeface="+mj-cs"/>
              </a:rPr>
              <a:t>Reto viajero</a:t>
            </a:r>
          </a:p>
        </p:txBody>
      </p:sp>
      <p:pic>
        <p:nvPicPr>
          <p:cNvPr id="7" name="Imagen 7">
            <a:hlinkClick r:id="" action="ppaction://media"/>
            <a:extLst>
              <a:ext uri="{FF2B5EF4-FFF2-40B4-BE49-F238E27FC236}">
                <a16:creationId xmlns:a16="http://schemas.microsoft.com/office/drawing/2014/main" id="{06B7E257-7F89-4E29-9C38-F4F2E3679F69}"/>
              </a:ext>
            </a:extLst>
          </p:cNvPr>
          <p:cNvPicPr>
            <a:picLocks noGrp="1" noRot="1" noChangeAspect="1"/>
          </p:cNvPicPr>
          <p:nvPr>
            <p:ph idx="1"/>
            <a:videoFile r:link="rId1"/>
          </p:nvPr>
        </p:nvPicPr>
        <p:blipFill>
          <a:blip r:embed="rId3"/>
          <a:stretch>
            <a:fillRect/>
          </a:stretch>
        </p:blipFill>
        <p:spPr>
          <a:xfrm>
            <a:off x="4208500" y="885073"/>
            <a:ext cx="7349516" cy="5085525"/>
          </a:xfrm>
          <a:prstGeom prst="rect">
            <a:avLst/>
          </a:prstGeom>
        </p:spPr>
      </p:pic>
    </p:spTree>
    <p:extLst>
      <p:ext uri="{BB962C8B-B14F-4D97-AF65-F5344CB8AC3E}">
        <p14:creationId xmlns:p14="http://schemas.microsoft.com/office/powerpoint/2010/main" val="9706191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2E442304-DDBD-4F7B-8017-36BCC863FB4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A0D908AD-0913-47D9-AFD3-FF7AD0C9D6D9}"/>
              </a:ext>
            </a:extLst>
          </p:cNvPr>
          <p:cNvSpPr>
            <a:spLocks noGrp="1"/>
          </p:cNvSpPr>
          <p:nvPr>
            <p:ph type="title"/>
          </p:nvPr>
        </p:nvSpPr>
        <p:spPr>
          <a:xfrm>
            <a:off x="635000" y="640823"/>
            <a:ext cx="3418659" cy="5583148"/>
          </a:xfrm>
        </p:spPr>
        <p:txBody>
          <a:bodyPr anchor="ctr">
            <a:normAutofit/>
          </a:bodyPr>
          <a:lstStyle/>
          <a:p>
            <a:r>
              <a:rPr lang="es-ES" sz="5000"/>
              <a:t>CUESTIONES GENERALES</a:t>
            </a:r>
          </a:p>
        </p:txBody>
      </p:sp>
      <p:sp>
        <p:nvSpPr>
          <p:cNvPr id="11" name="sketch line">
            <a:extLst>
              <a:ext uri="{FF2B5EF4-FFF2-40B4-BE49-F238E27FC236}">
                <a16:creationId xmlns:a16="http://schemas.microsoft.com/office/drawing/2014/main" id="{5E107275-3853-46FD-A241-DE4355A426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627450" y="3462719"/>
            <a:ext cx="5410200" cy="18288"/>
          </a:xfrm>
          <a:custGeom>
            <a:avLst/>
            <a:gdLst>
              <a:gd name="connsiteX0" fmla="*/ 0 w 5410200"/>
              <a:gd name="connsiteY0" fmla="*/ 0 h 18288"/>
              <a:gd name="connsiteX1" fmla="*/ 568071 w 5410200"/>
              <a:gd name="connsiteY1" fmla="*/ 0 h 18288"/>
              <a:gd name="connsiteX2" fmla="*/ 1298448 w 5410200"/>
              <a:gd name="connsiteY2" fmla="*/ 0 h 18288"/>
              <a:gd name="connsiteX3" fmla="*/ 1920621 w 5410200"/>
              <a:gd name="connsiteY3" fmla="*/ 0 h 18288"/>
              <a:gd name="connsiteX4" fmla="*/ 2488692 w 5410200"/>
              <a:gd name="connsiteY4" fmla="*/ 0 h 18288"/>
              <a:gd name="connsiteX5" fmla="*/ 3219069 w 5410200"/>
              <a:gd name="connsiteY5" fmla="*/ 0 h 18288"/>
              <a:gd name="connsiteX6" fmla="*/ 3895344 w 5410200"/>
              <a:gd name="connsiteY6" fmla="*/ 0 h 18288"/>
              <a:gd name="connsiteX7" fmla="*/ 4571619 w 5410200"/>
              <a:gd name="connsiteY7" fmla="*/ 0 h 18288"/>
              <a:gd name="connsiteX8" fmla="*/ 5410200 w 5410200"/>
              <a:gd name="connsiteY8" fmla="*/ 0 h 18288"/>
              <a:gd name="connsiteX9" fmla="*/ 5410200 w 5410200"/>
              <a:gd name="connsiteY9" fmla="*/ 18288 h 18288"/>
              <a:gd name="connsiteX10" fmla="*/ 4842129 w 5410200"/>
              <a:gd name="connsiteY10" fmla="*/ 18288 h 18288"/>
              <a:gd name="connsiteX11" fmla="*/ 4328160 w 5410200"/>
              <a:gd name="connsiteY11" fmla="*/ 18288 h 18288"/>
              <a:gd name="connsiteX12" fmla="*/ 3597783 w 5410200"/>
              <a:gd name="connsiteY12" fmla="*/ 18288 h 18288"/>
              <a:gd name="connsiteX13" fmla="*/ 3029712 w 5410200"/>
              <a:gd name="connsiteY13" fmla="*/ 18288 h 18288"/>
              <a:gd name="connsiteX14" fmla="*/ 2299335 w 5410200"/>
              <a:gd name="connsiteY14" fmla="*/ 18288 h 18288"/>
              <a:gd name="connsiteX15" fmla="*/ 1514856 w 5410200"/>
              <a:gd name="connsiteY15" fmla="*/ 18288 h 18288"/>
              <a:gd name="connsiteX16" fmla="*/ 892683 w 5410200"/>
              <a:gd name="connsiteY16" fmla="*/ 18288 h 18288"/>
              <a:gd name="connsiteX17" fmla="*/ 0 w 5410200"/>
              <a:gd name="connsiteY17" fmla="*/ 18288 h 18288"/>
              <a:gd name="connsiteX18" fmla="*/ 0 w 5410200"/>
              <a:gd name="connsiteY18"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Lst>
            <a:rect l="l" t="t" r="r" b="b"/>
            <a:pathLst>
              <a:path w="5410200" h="18288" fill="none" extrusionOk="0">
                <a:moveTo>
                  <a:pt x="0" y="0"/>
                </a:moveTo>
                <a:cubicBezTo>
                  <a:pt x="163050" y="-18707"/>
                  <a:pt x="319321" y="-16364"/>
                  <a:pt x="568071" y="0"/>
                </a:cubicBezTo>
                <a:cubicBezTo>
                  <a:pt x="816821" y="16364"/>
                  <a:pt x="1013224" y="-7268"/>
                  <a:pt x="1298448" y="0"/>
                </a:cubicBezTo>
                <a:cubicBezTo>
                  <a:pt x="1583672" y="7268"/>
                  <a:pt x="1631711" y="-3367"/>
                  <a:pt x="1920621" y="0"/>
                </a:cubicBezTo>
                <a:cubicBezTo>
                  <a:pt x="2209531" y="3367"/>
                  <a:pt x="2364420" y="-19184"/>
                  <a:pt x="2488692" y="0"/>
                </a:cubicBezTo>
                <a:cubicBezTo>
                  <a:pt x="2612964" y="19184"/>
                  <a:pt x="3023298" y="-34627"/>
                  <a:pt x="3219069" y="0"/>
                </a:cubicBezTo>
                <a:cubicBezTo>
                  <a:pt x="3414840" y="34627"/>
                  <a:pt x="3656810" y="24043"/>
                  <a:pt x="3895344" y="0"/>
                </a:cubicBezTo>
                <a:cubicBezTo>
                  <a:pt x="4133879" y="-24043"/>
                  <a:pt x="4393984" y="-19577"/>
                  <a:pt x="4571619" y="0"/>
                </a:cubicBezTo>
                <a:cubicBezTo>
                  <a:pt x="4749255" y="19577"/>
                  <a:pt x="5179928" y="-6281"/>
                  <a:pt x="5410200" y="0"/>
                </a:cubicBezTo>
                <a:cubicBezTo>
                  <a:pt x="5410730" y="6954"/>
                  <a:pt x="5410934" y="12839"/>
                  <a:pt x="5410200" y="18288"/>
                </a:cubicBezTo>
                <a:cubicBezTo>
                  <a:pt x="5139060" y="6751"/>
                  <a:pt x="5121593" y="31035"/>
                  <a:pt x="4842129" y="18288"/>
                </a:cubicBezTo>
                <a:cubicBezTo>
                  <a:pt x="4562665" y="5541"/>
                  <a:pt x="4448273" y="9487"/>
                  <a:pt x="4328160" y="18288"/>
                </a:cubicBezTo>
                <a:cubicBezTo>
                  <a:pt x="4208047" y="27089"/>
                  <a:pt x="3760936" y="22567"/>
                  <a:pt x="3597783" y="18288"/>
                </a:cubicBezTo>
                <a:cubicBezTo>
                  <a:pt x="3434630" y="14009"/>
                  <a:pt x="3299718" y="33213"/>
                  <a:pt x="3029712" y="18288"/>
                </a:cubicBezTo>
                <a:cubicBezTo>
                  <a:pt x="2759706" y="3363"/>
                  <a:pt x="2640159" y="27394"/>
                  <a:pt x="2299335" y="18288"/>
                </a:cubicBezTo>
                <a:cubicBezTo>
                  <a:pt x="1958511" y="9182"/>
                  <a:pt x="1801186" y="28985"/>
                  <a:pt x="1514856" y="18288"/>
                </a:cubicBezTo>
                <a:cubicBezTo>
                  <a:pt x="1228526" y="7591"/>
                  <a:pt x="1063509" y="-5305"/>
                  <a:pt x="892683" y="18288"/>
                </a:cubicBezTo>
                <a:cubicBezTo>
                  <a:pt x="721857" y="41881"/>
                  <a:pt x="186945" y="-20897"/>
                  <a:pt x="0" y="18288"/>
                </a:cubicBezTo>
                <a:cubicBezTo>
                  <a:pt x="-570" y="9279"/>
                  <a:pt x="132" y="5100"/>
                  <a:pt x="0" y="0"/>
                </a:cubicBezTo>
                <a:close/>
              </a:path>
              <a:path w="5410200" h="18288" stroke="0" extrusionOk="0">
                <a:moveTo>
                  <a:pt x="0" y="0"/>
                </a:moveTo>
                <a:cubicBezTo>
                  <a:pt x="285096" y="-4925"/>
                  <a:pt x="376456" y="22268"/>
                  <a:pt x="622173" y="0"/>
                </a:cubicBezTo>
                <a:cubicBezTo>
                  <a:pt x="867890" y="-22268"/>
                  <a:pt x="1031392" y="7228"/>
                  <a:pt x="1136142" y="0"/>
                </a:cubicBezTo>
                <a:cubicBezTo>
                  <a:pt x="1240892" y="-7228"/>
                  <a:pt x="1561853" y="9877"/>
                  <a:pt x="1920621" y="0"/>
                </a:cubicBezTo>
                <a:cubicBezTo>
                  <a:pt x="2279389" y="-9877"/>
                  <a:pt x="2367255" y="19546"/>
                  <a:pt x="2542794" y="0"/>
                </a:cubicBezTo>
                <a:cubicBezTo>
                  <a:pt x="2718333" y="-19546"/>
                  <a:pt x="2866732" y="-22226"/>
                  <a:pt x="3164967" y="0"/>
                </a:cubicBezTo>
                <a:cubicBezTo>
                  <a:pt x="3463202" y="22226"/>
                  <a:pt x="3568055" y="-2765"/>
                  <a:pt x="3949446" y="0"/>
                </a:cubicBezTo>
                <a:cubicBezTo>
                  <a:pt x="4330837" y="2765"/>
                  <a:pt x="4287895" y="10557"/>
                  <a:pt x="4517517" y="0"/>
                </a:cubicBezTo>
                <a:cubicBezTo>
                  <a:pt x="4747139" y="-10557"/>
                  <a:pt x="5149588" y="8716"/>
                  <a:pt x="5410200" y="0"/>
                </a:cubicBezTo>
                <a:cubicBezTo>
                  <a:pt x="5409517" y="5414"/>
                  <a:pt x="5409480" y="12510"/>
                  <a:pt x="5410200" y="18288"/>
                </a:cubicBezTo>
                <a:cubicBezTo>
                  <a:pt x="5163327" y="41494"/>
                  <a:pt x="5008749" y="10693"/>
                  <a:pt x="4842129" y="18288"/>
                </a:cubicBezTo>
                <a:cubicBezTo>
                  <a:pt x="4675509" y="25883"/>
                  <a:pt x="4433401" y="-615"/>
                  <a:pt x="4165854" y="18288"/>
                </a:cubicBezTo>
                <a:cubicBezTo>
                  <a:pt x="3898308" y="37191"/>
                  <a:pt x="3809032" y="-8710"/>
                  <a:pt x="3543681" y="18288"/>
                </a:cubicBezTo>
                <a:cubicBezTo>
                  <a:pt x="3278330" y="45286"/>
                  <a:pt x="3073876" y="-15917"/>
                  <a:pt x="2759202" y="18288"/>
                </a:cubicBezTo>
                <a:cubicBezTo>
                  <a:pt x="2444528" y="52493"/>
                  <a:pt x="2204144" y="3372"/>
                  <a:pt x="1974723" y="18288"/>
                </a:cubicBezTo>
                <a:cubicBezTo>
                  <a:pt x="1745302" y="33204"/>
                  <a:pt x="1602335" y="31490"/>
                  <a:pt x="1406652" y="18288"/>
                </a:cubicBezTo>
                <a:cubicBezTo>
                  <a:pt x="1210969" y="5086"/>
                  <a:pt x="923948" y="3161"/>
                  <a:pt x="730377" y="18288"/>
                </a:cubicBezTo>
                <a:cubicBezTo>
                  <a:pt x="536806" y="33415"/>
                  <a:pt x="336496" y="-141"/>
                  <a:pt x="0" y="18288"/>
                </a:cubicBezTo>
                <a:cubicBezTo>
                  <a:pt x="-306" y="11061"/>
                  <a:pt x="-655" y="7751"/>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aphicFrame>
        <p:nvGraphicFramePr>
          <p:cNvPr id="5" name="Marcador de contenido 2">
            <a:extLst>
              <a:ext uri="{FF2B5EF4-FFF2-40B4-BE49-F238E27FC236}">
                <a16:creationId xmlns:a16="http://schemas.microsoft.com/office/drawing/2014/main" id="{60528632-7655-4459-97D5-B40BA7E1C049}"/>
              </a:ext>
            </a:extLst>
          </p:cNvPr>
          <p:cNvGraphicFramePr>
            <a:graphicFrameLocks noGrp="1"/>
          </p:cNvGraphicFramePr>
          <p:nvPr>
            <p:ph idx="1"/>
            <p:extLst>
              <p:ext uri="{D42A27DB-BD31-4B8C-83A1-F6EECF244321}">
                <p14:modId xmlns:p14="http://schemas.microsoft.com/office/powerpoint/2010/main" val="1074481937"/>
              </p:ext>
            </p:extLst>
          </p:nvPr>
        </p:nvGraphicFramePr>
        <p:xfrm>
          <a:off x="4444103" y="640822"/>
          <a:ext cx="7104427" cy="553614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915249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6753252F-4873-4F63-801D-CC719279A7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a:extLst>
              <a:ext uri="{FF2B5EF4-FFF2-40B4-BE49-F238E27FC236}">
                <a16:creationId xmlns:a16="http://schemas.microsoft.com/office/drawing/2014/main" id="{047C8CCB-F95D-4249-92DD-651249D3535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2013557" cy="6858000"/>
          </a:xfrm>
          <a:prstGeom prst="rect">
            <a:avLst/>
          </a:prstGeom>
          <a:solidFill>
            <a:srgbClr val="445D4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C9971296-7DE9-44FC-8328-BBC73945C13E}"/>
              </a:ext>
            </a:extLst>
          </p:cNvPr>
          <p:cNvSpPr>
            <a:spLocks noGrp="1"/>
          </p:cNvSpPr>
          <p:nvPr>
            <p:ph type="title"/>
          </p:nvPr>
        </p:nvSpPr>
        <p:spPr>
          <a:xfrm>
            <a:off x="640080" y="2074363"/>
            <a:ext cx="2752354" cy="2709275"/>
          </a:xfrm>
          <a:prstGeom prst="ellipse">
            <a:avLst/>
          </a:prstGeom>
          <a:solidFill>
            <a:srgbClr val="262626"/>
          </a:solidFill>
          <a:ln w="174625" cmpd="thinThick">
            <a:solidFill>
              <a:srgbClr val="262626"/>
            </a:solidFill>
          </a:ln>
        </p:spPr>
        <p:txBody>
          <a:bodyPr vert="horz" lIns="91440" tIns="45720" rIns="91440" bIns="45720" rtlCol="0" anchor="ctr">
            <a:normAutofit/>
          </a:bodyPr>
          <a:lstStyle/>
          <a:p>
            <a:pPr algn="ctr"/>
            <a:r>
              <a:rPr lang="en-US" sz="2400" kern="1200">
                <a:solidFill>
                  <a:srgbClr val="FFFFFF"/>
                </a:solidFill>
                <a:latin typeface="+mj-lt"/>
                <a:ea typeface="+mj-ea"/>
                <a:cs typeface="+mj-cs"/>
              </a:rPr>
              <a:t>ARGUMENTO </a:t>
            </a:r>
          </a:p>
        </p:txBody>
      </p:sp>
      <p:pic>
        <p:nvPicPr>
          <p:cNvPr id="4" name="Imagen 4">
            <a:hlinkClick r:id="" action="ppaction://media"/>
            <a:extLst>
              <a:ext uri="{FF2B5EF4-FFF2-40B4-BE49-F238E27FC236}">
                <a16:creationId xmlns:a16="http://schemas.microsoft.com/office/drawing/2014/main" id="{E19EFD42-F322-457F-B9FF-2D7B3D4C6A71}"/>
              </a:ext>
            </a:extLst>
          </p:cNvPr>
          <p:cNvPicPr>
            <a:picLocks noGrp="1" noRot="1" noChangeAspect="1"/>
          </p:cNvPicPr>
          <p:nvPr>
            <p:ph idx="1"/>
            <a:videoFile r:link="rId1"/>
          </p:nvPr>
        </p:nvPicPr>
        <p:blipFill>
          <a:blip r:embed="rId3"/>
          <a:stretch>
            <a:fillRect/>
          </a:stretch>
        </p:blipFill>
        <p:spPr>
          <a:xfrm>
            <a:off x="4345375" y="961812"/>
            <a:ext cx="6574649" cy="4930987"/>
          </a:xfrm>
          <a:prstGeom prst="rect">
            <a:avLst/>
          </a:prstGeom>
        </p:spPr>
      </p:pic>
    </p:spTree>
    <p:extLst>
      <p:ext uri="{BB962C8B-B14F-4D97-AF65-F5344CB8AC3E}">
        <p14:creationId xmlns:p14="http://schemas.microsoft.com/office/powerpoint/2010/main" val="27328030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Flowchart: Document 8">
            <a:extLst>
              <a:ext uri="{FF2B5EF4-FFF2-40B4-BE49-F238E27FC236}">
                <a16:creationId xmlns:a16="http://schemas.microsoft.com/office/drawing/2014/main" id="{D12DDE76-C203-4047-9998-63900085B5E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38175" y="0"/>
            <a:ext cx="3248025" cy="3400426"/>
          </a:xfrm>
          <a:prstGeom prst="flowChartDocument">
            <a:avLst/>
          </a:prstGeom>
          <a:solidFill>
            <a:srgbClr val="6243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E3977681-C922-4110-91BA-8BD0D1A8EB72}"/>
              </a:ext>
            </a:extLst>
          </p:cNvPr>
          <p:cNvSpPr>
            <a:spLocks noGrp="1"/>
          </p:cNvSpPr>
          <p:nvPr>
            <p:ph type="title"/>
          </p:nvPr>
        </p:nvSpPr>
        <p:spPr>
          <a:xfrm>
            <a:off x="838200" y="171162"/>
            <a:ext cx="2840182" cy="2371148"/>
          </a:xfrm>
        </p:spPr>
        <p:txBody>
          <a:bodyPr vert="horz" lIns="91440" tIns="45720" rIns="91440" bIns="45720" rtlCol="0" anchor="ctr">
            <a:normAutofit/>
          </a:bodyPr>
          <a:lstStyle/>
          <a:p>
            <a:r>
              <a:rPr lang="en-US" sz="3200" kern="1200">
                <a:solidFill>
                  <a:srgbClr val="FFFFFF"/>
                </a:solidFill>
                <a:latin typeface="+mj-lt"/>
                <a:ea typeface="+mj-ea"/>
                <a:cs typeface="+mj-cs"/>
              </a:rPr>
              <a:t>¿Cómo surge esta novela? ¿Se basa en hechos reales?</a:t>
            </a:r>
          </a:p>
        </p:txBody>
      </p:sp>
      <p:pic>
        <p:nvPicPr>
          <p:cNvPr id="4" name="Imagen 4">
            <a:hlinkClick r:id="" action="ppaction://media"/>
            <a:extLst>
              <a:ext uri="{FF2B5EF4-FFF2-40B4-BE49-F238E27FC236}">
                <a16:creationId xmlns:a16="http://schemas.microsoft.com/office/drawing/2014/main" id="{16664846-4D69-4757-B90E-028CF4A367A0}"/>
              </a:ext>
            </a:extLst>
          </p:cNvPr>
          <p:cNvPicPr>
            <a:picLocks noGrp="1" noRot="1" noChangeAspect="1"/>
          </p:cNvPicPr>
          <p:nvPr>
            <p:ph idx="1"/>
            <a:videoFile r:link="rId1"/>
          </p:nvPr>
        </p:nvPicPr>
        <p:blipFill>
          <a:blip r:embed="rId3"/>
          <a:stretch>
            <a:fillRect/>
          </a:stretch>
        </p:blipFill>
        <p:spPr>
          <a:xfrm>
            <a:off x="4207933" y="674162"/>
            <a:ext cx="7347537" cy="5510652"/>
          </a:xfrm>
          <a:prstGeom prst="rect">
            <a:avLst/>
          </a:prstGeom>
        </p:spPr>
      </p:pic>
    </p:spTree>
    <p:extLst>
      <p:ext uri="{BB962C8B-B14F-4D97-AF65-F5344CB8AC3E}">
        <p14:creationId xmlns:p14="http://schemas.microsoft.com/office/powerpoint/2010/main" val="33918552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20000"/>
            <a:lumOff val="80000"/>
          </a:schemeClr>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002D3FE-AF47-4877-997D-8E10681E910D}"/>
              </a:ext>
            </a:extLst>
          </p:cNvPr>
          <p:cNvSpPr>
            <a:spLocks noGrp="1"/>
          </p:cNvSpPr>
          <p:nvPr>
            <p:ph type="title"/>
          </p:nvPr>
        </p:nvSpPr>
        <p:spPr/>
        <p:txBody>
          <a:bodyPr/>
          <a:lstStyle/>
          <a:p>
            <a:r>
              <a:rPr lang="es-ES" dirty="0">
                <a:cs typeface="Calibri Light"/>
              </a:rPr>
              <a:t>ESTRUCTURA Y PUNTO DE VISTA</a:t>
            </a:r>
            <a:endParaRPr lang="es-ES" dirty="0"/>
          </a:p>
        </p:txBody>
      </p:sp>
      <p:sp>
        <p:nvSpPr>
          <p:cNvPr id="3" name="Marcador de contenido 2">
            <a:extLst>
              <a:ext uri="{FF2B5EF4-FFF2-40B4-BE49-F238E27FC236}">
                <a16:creationId xmlns:a16="http://schemas.microsoft.com/office/drawing/2014/main" id="{8D2F0A87-6E57-4023-89A5-1ECD18C530A1}"/>
              </a:ext>
            </a:extLst>
          </p:cNvPr>
          <p:cNvSpPr>
            <a:spLocks noGrp="1"/>
          </p:cNvSpPr>
          <p:nvPr>
            <p:ph idx="1"/>
          </p:nvPr>
        </p:nvSpPr>
        <p:spPr>
          <a:xfrm>
            <a:off x="838200" y="1825625"/>
            <a:ext cx="10515600" cy="4651845"/>
          </a:xfrm>
        </p:spPr>
        <p:txBody>
          <a:bodyPr vert="horz" lIns="91440" tIns="45720" rIns="91440" bIns="45720" rtlCol="0" anchor="t">
            <a:normAutofit lnSpcReduction="10000"/>
          </a:bodyPr>
          <a:lstStyle/>
          <a:p>
            <a:r>
              <a:rPr lang="es-ES" dirty="0">
                <a:cs typeface="Calibri"/>
              </a:rPr>
              <a:t>ESTRUCTURA EXTERNA: la obra se divide en tres partes y un epílogo.</a:t>
            </a:r>
          </a:p>
          <a:p>
            <a:pPr marL="0" indent="0">
              <a:buNone/>
            </a:pPr>
            <a:endParaRPr lang="es-ES" dirty="0">
              <a:cs typeface="Calibri"/>
            </a:endParaRPr>
          </a:p>
          <a:p>
            <a:pPr lvl="1"/>
            <a:r>
              <a:rPr lang="es-ES" dirty="0">
                <a:cs typeface="Calibri"/>
              </a:rPr>
              <a:t>I (1947)</a:t>
            </a:r>
          </a:p>
          <a:p>
            <a:pPr lvl="1"/>
            <a:r>
              <a:rPr lang="es-ES" dirty="0">
                <a:cs typeface="Calibri"/>
              </a:rPr>
              <a:t>II (1948)              </a:t>
            </a:r>
            <a:r>
              <a:rPr lang="es-ES" b="1" dirty="0">
                <a:cs typeface="Calibri"/>
              </a:rPr>
              <a:t>TRIENIO DEL TERROR</a:t>
            </a:r>
          </a:p>
          <a:p>
            <a:pPr lvl="1"/>
            <a:r>
              <a:rPr lang="es-ES" dirty="0">
                <a:cs typeface="Calibri"/>
              </a:rPr>
              <a:t>III (1949)</a:t>
            </a:r>
          </a:p>
          <a:p>
            <a:pPr marL="457200" lvl="1" indent="0">
              <a:buNone/>
            </a:pPr>
            <a:endParaRPr lang="es-ES" dirty="0">
              <a:cs typeface="Calibri"/>
            </a:endParaRPr>
          </a:p>
          <a:p>
            <a:pPr lvl="1"/>
            <a:r>
              <a:rPr lang="es-ES" dirty="0">
                <a:cs typeface="Calibri"/>
              </a:rPr>
              <a:t>Parte IV (salto temporal de 11 años) y epílogo de la autora.</a:t>
            </a:r>
          </a:p>
          <a:p>
            <a:pPr marL="457200" lvl="1" indent="0" algn="just">
              <a:buNone/>
            </a:pPr>
            <a:endParaRPr lang="es-ES" dirty="0">
              <a:cs typeface="Calibri"/>
            </a:endParaRPr>
          </a:p>
          <a:p>
            <a:pPr marL="457200" lvl="1" indent="0" algn="just">
              <a:buNone/>
            </a:pPr>
            <a:r>
              <a:rPr lang="es-ES" dirty="0">
                <a:cs typeface="Calibri"/>
              </a:rPr>
              <a:t>En palabras de la autora </a:t>
            </a:r>
            <a:r>
              <a:rPr lang="es-ES" b="1" dirty="0">
                <a:cs typeface="Calibri"/>
              </a:rPr>
              <a:t>"</a:t>
            </a:r>
            <a:r>
              <a:rPr lang="es-ES" b="1" dirty="0">
                <a:ea typeface="+mn-lt"/>
                <a:cs typeface="+mn-lt"/>
              </a:rPr>
              <a:t>el conocido como trienio del terror es una época terrible en tiempos de paz de España, cuando Franco ya sabía que Europa no iba a atacarle y decidió, con la represión más feroz, acabar con la guerrilla y, no solo, sino también con quienes les protegían, daban comida o les cuidaban".</a:t>
            </a:r>
            <a:endParaRPr lang="es-ES" b="1" dirty="0">
              <a:cs typeface="Calibri"/>
            </a:endParaRPr>
          </a:p>
        </p:txBody>
      </p:sp>
      <p:sp>
        <p:nvSpPr>
          <p:cNvPr id="4" name="Cerrar llave 3">
            <a:extLst>
              <a:ext uri="{FF2B5EF4-FFF2-40B4-BE49-F238E27FC236}">
                <a16:creationId xmlns:a16="http://schemas.microsoft.com/office/drawing/2014/main" id="{74ED8DEB-053B-40D9-8648-25CB6C1EB918}"/>
              </a:ext>
            </a:extLst>
          </p:cNvPr>
          <p:cNvSpPr/>
          <p:nvPr/>
        </p:nvSpPr>
        <p:spPr>
          <a:xfrm>
            <a:off x="3045402" y="2660559"/>
            <a:ext cx="64394" cy="1137633"/>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
          </a:p>
        </p:txBody>
      </p:sp>
    </p:spTree>
    <p:extLst>
      <p:ext uri="{BB962C8B-B14F-4D97-AF65-F5344CB8AC3E}">
        <p14:creationId xmlns:p14="http://schemas.microsoft.com/office/powerpoint/2010/main" val="210196909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E040F04E-46A3-46E6-965E-C1EFD6C0E3C4}"/>
              </a:ext>
            </a:extLst>
          </p:cNvPr>
          <p:cNvSpPr>
            <a:spLocks noGrp="1"/>
          </p:cNvSpPr>
          <p:nvPr>
            <p:ph type="title"/>
          </p:nvPr>
        </p:nvSpPr>
        <p:spPr>
          <a:xfrm>
            <a:off x="966952" y="1204108"/>
            <a:ext cx="2669406" cy="1781175"/>
          </a:xfrm>
        </p:spPr>
        <p:txBody>
          <a:bodyPr>
            <a:normAutofit/>
          </a:bodyPr>
          <a:lstStyle/>
          <a:p>
            <a:r>
              <a:rPr lang="es-ES" sz="3200">
                <a:solidFill>
                  <a:srgbClr val="FFFFFF"/>
                </a:solidFill>
                <a:cs typeface="Calibri Light"/>
              </a:rPr>
              <a:t>ENTORNO HISTÓRICO DE LA NOVELA</a:t>
            </a:r>
            <a:endParaRPr lang="es-ES" sz="3200">
              <a:solidFill>
                <a:srgbClr val="FFFFFF"/>
              </a:solidFill>
            </a:endParaRPr>
          </a:p>
        </p:txBody>
      </p:sp>
      <p:pic>
        <p:nvPicPr>
          <p:cNvPr id="4" name="Imagen 4">
            <a:hlinkClick r:id="" action="ppaction://media"/>
            <a:extLst>
              <a:ext uri="{FF2B5EF4-FFF2-40B4-BE49-F238E27FC236}">
                <a16:creationId xmlns:a16="http://schemas.microsoft.com/office/drawing/2014/main" id="{11CA6B46-A588-4339-84C0-E6953A5693EA}"/>
              </a:ext>
            </a:extLst>
          </p:cNvPr>
          <p:cNvPicPr>
            <a:picLocks noRot="1" noChangeAspect="1"/>
          </p:cNvPicPr>
          <p:nvPr>
            <a:videoFile r:link="rId1"/>
          </p:nvPr>
        </p:nvPicPr>
        <p:blipFill>
          <a:blip r:embed="rId3"/>
          <a:stretch>
            <a:fillRect/>
          </a:stretch>
        </p:blipFill>
        <p:spPr>
          <a:xfrm>
            <a:off x="4893988" y="952500"/>
            <a:ext cx="6439950" cy="4829963"/>
          </a:xfrm>
          <a:prstGeom prst="rect">
            <a:avLst/>
          </a:prstGeom>
        </p:spPr>
      </p:pic>
    </p:spTree>
    <p:extLst>
      <p:ext uri="{BB962C8B-B14F-4D97-AF65-F5344CB8AC3E}">
        <p14:creationId xmlns:p14="http://schemas.microsoft.com/office/powerpoint/2010/main" val="9402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1" name="Rectangle 10">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Freeform: Shape 12">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15" name="Freeform: Shape 14">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Rectangle 16">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Isosceles Triangle 18">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Isosceles Triangle 20">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5C72D628-3E70-4799-8DF4-76A60E263B6E}"/>
              </a:ext>
            </a:extLst>
          </p:cNvPr>
          <p:cNvSpPr>
            <a:spLocks noGrp="1"/>
          </p:cNvSpPr>
          <p:nvPr>
            <p:ph type="title"/>
          </p:nvPr>
        </p:nvSpPr>
        <p:spPr/>
        <p:txBody>
          <a:bodyPr/>
          <a:lstStyle/>
          <a:p>
            <a:r>
              <a:rPr lang="es-ES" dirty="0">
                <a:cs typeface="Calibri Light"/>
              </a:rPr>
              <a:t>ESTRUCTURA INTERNA</a:t>
            </a:r>
            <a:endParaRPr lang="es-ES" dirty="0"/>
          </a:p>
        </p:txBody>
      </p:sp>
      <p:graphicFrame>
        <p:nvGraphicFramePr>
          <p:cNvPr id="4" name="Diagrama 4">
            <a:extLst>
              <a:ext uri="{FF2B5EF4-FFF2-40B4-BE49-F238E27FC236}">
                <a16:creationId xmlns:a16="http://schemas.microsoft.com/office/drawing/2014/main" id="{69555488-896B-4825-BA02-8DD93FD1375F}"/>
              </a:ext>
            </a:extLst>
          </p:cNvPr>
          <p:cNvGraphicFramePr>
            <a:graphicFrameLocks noGrp="1"/>
          </p:cNvGraphicFramePr>
          <p:nvPr>
            <p:ph idx="1"/>
            <p:extLst>
              <p:ext uri="{D42A27DB-BD31-4B8C-83A1-F6EECF244321}">
                <p14:modId xmlns:p14="http://schemas.microsoft.com/office/powerpoint/2010/main" val="3354922393"/>
              </p:ext>
            </p:extLst>
          </p:nvPr>
        </p:nvGraphicFramePr>
        <p:xfrm>
          <a:off x="838200" y="1568048"/>
          <a:ext cx="10515600" cy="46089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0730649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8" name="Rectangle 7">
            <a:extLst>
              <a:ext uri="{FF2B5EF4-FFF2-40B4-BE49-F238E27FC236}">
                <a16:creationId xmlns:a16="http://schemas.microsoft.com/office/drawing/2014/main" id="{907EF6B7-1338-4443-8C46-6A318D952DF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Shape 9">
            <a:extLst>
              <a:ext uri="{FF2B5EF4-FFF2-40B4-BE49-F238E27FC236}">
                <a16:creationId xmlns:a16="http://schemas.microsoft.com/office/drawing/2014/main" id="{DAAE4CDD-124C-4DCF-9584-B6033B545DD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4167271" cy="6858000"/>
          </a:xfrm>
          <a:custGeom>
            <a:avLst/>
            <a:gdLst>
              <a:gd name="connsiteX0" fmla="*/ 0 w 4167271"/>
              <a:gd name="connsiteY0" fmla="*/ 0 h 6858000"/>
              <a:gd name="connsiteX1" fmla="*/ 2259550 w 4167271"/>
              <a:gd name="connsiteY1" fmla="*/ 0 h 6858000"/>
              <a:gd name="connsiteX2" fmla="*/ 2387803 w 4167271"/>
              <a:gd name="connsiteY2" fmla="*/ 82222 h 6858000"/>
              <a:gd name="connsiteX3" fmla="*/ 4167271 w 4167271"/>
              <a:gd name="connsiteY3" fmla="*/ 3429000 h 6858000"/>
              <a:gd name="connsiteX4" fmla="*/ 2387803 w 4167271"/>
              <a:gd name="connsiteY4" fmla="*/ 6775779 h 6858000"/>
              <a:gd name="connsiteX5" fmla="*/ 2259550 w 4167271"/>
              <a:gd name="connsiteY5" fmla="*/ 6858000 h 6858000"/>
              <a:gd name="connsiteX6" fmla="*/ 0 w 4167271"/>
              <a:gd name="connsiteY6" fmla="*/ 685800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167271" h="6858000">
                <a:moveTo>
                  <a:pt x="0" y="0"/>
                </a:moveTo>
                <a:lnTo>
                  <a:pt x="2259550" y="0"/>
                </a:lnTo>
                <a:lnTo>
                  <a:pt x="2387803" y="82222"/>
                </a:lnTo>
                <a:cubicBezTo>
                  <a:pt x="3461407" y="807534"/>
                  <a:pt x="4167271" y="2035835"/>
                  <a:pt x="4167271" y="3429000"/>
                </a:cubicBezTo>
                <a:cubicBezTo>
                  <a:pt x="4167271" y="4822165"/>
                  <a:pt x="3461407" y="6050467"/>
                  <a:pt x="2387803" y="6775779"/>
                </a:cubicBezTo>
                <a:lnTo>
                  <a:pt x="2259550" y="6858000"/>
                </a:lnTo>
                <a:lnTo>
                  <a:pt x="0" y="685800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ítulo 1">
            <a:extLst>
              <a:ext uri="{FF2B5EF4-FFF2-40B4-BE49-F238E27FC236}">
                <a16:creationId xmlns:a16="http://schemas.microsoft.com/office/drawing/2014/main" id="{BA8AE7B6-95AA-498D-B727-2829C0AF6ACF}"/>
              </a:ext>
            </a:extLst>
          </p:cNvPr>
          <p:cNvSpPr>
            <a:spLocks noGrp="1"/>
          </p:cNvSpPr>
          <p:nvPr>
            <p:ph type="title"/>
          </p:nvPr>
        </p:nvSpPr>
        <p:spPr>
          <a:xfrm>
            <a:off x="686834" y="1153572"/>
            <a:ext cx="3200400" cy="4461163"/>
          </a:xfrm>
        </p:spPr>
        <p:txBody>
          <a:bodyPr>
            <a:normAutofit/>
          </a:bodyPr>
          <a:lstStyle/>
          <a:p>
            <a:r>
              <a:rPr lang="es-ES">
                <a:solidFill>
                  <a:srgbClr val="FFFFFF"/>
                </a:solidFill>
                <a:cs typeface="Calibri Light"/>
              </a:rPr>
              <a:t>PUNTO DE VISTA NARRATIVO</a:t>
            </a:r>
            <a:endParaRPr lang="es-ES">
              <a:solidFill>
                <a:srgbClr val="FFFFFF"/>
              </a:solidFill>
            </a:endParaRPr>
          </a:p>
        </p:txBody>
      </p:sp>
      <p:sp>
        <p:nvSpPr>
          <p:cNvPr id="12" name="Arc 11">
            <a:extLst>
              <a:ext uri="{FF2B5EF4-FFF2-40B4-BE49-F238E27FC236}">
                <a16:creationId xmlns:a16="http://schemas.microsoft.com/office/drawing/2014/main" id="{081E4A58-353D-44AE-B2FC-2A74E2E400F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V="1">
            <a:off x="7550402" y="2455479"/>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3" name="Marcador de contenido 2">
            <a:extLst>
              <a:ext uri="{FF2B5EF4-FFF2-40B4-BE49-F238E27FC236}">
                <a16:creationId xmlns:a16="http://schemas.microsoft.com/office/drawing/2014/main" id="{90292975-1665-48D0-B94F-80C247AFB34C}"/>
              </a:ext>
            </a:extLst>
          </p:cNvPr>
          <p:cNvSpPr>
            <a:spLocks noGrp="1"/>
          </p:cNvSpPr>
          <p:nvPr>
            <p:ph idx="1"/>
          </p:nvPr>
        </p:nvSpPr>
        <p:spPr>
          <a:xfrm>
            <a:off x="4447308" y="591344"/>
            <a:ext cx="7174800" cy="5585619"/>
          </a:xfrm>
        </p:spPr>
        <p:txBody>
          <a:bodyPr vert="horz" lIns="91440" tIns="45720" rIns="91440" bIns="45720" rtlCol="0" anchor="ctr">
            <a:normAutofit fontScale="92500"/>
          </a:bodyPr>
          <a:lstStyle/>
          <a:p>
            <a:pPr algn="just"/>
            <a:r>
              <a:rPr lang="es-ES" dirty="0">
                <a:cs typeface="Calibri"/>
              </a:rPr>
              <a:t>La historia es contada por el mismo protagonista, Nino, que relata los hechos desde su perspectiva de niño-adulto. </a:t>
            </a:r>
            <a:endParaRPr lang="es-ES" dirty="0"/>
          </a:p>
          <a:p>
            <a:pPr algn="just"/>
            <a:r>
              <a:rPr lang="es-ES" dirty="0">
                <a:cs typeface="Calibri"/>
              </a:rPr>
              <a:t>Por lo tanto, toda la novela es una gran </a:t>
            </a:r>
            <a:r>
              <a:rPr lang="es-ES" b="1" dirty="0">
                <a:cs typeface="Calibri"/>
              </a:rPr>
              <a:t>analepsis</a:t>
            </a:r>
            <a:r>
              <a:rPr lang="es-ES" dirty="0">
                <a:cs typeface="Calibri"/>
              </a:rPr>
              <a:t>. Esto lo descubrimos en la última parte de la obra.</a:t>
            </a:r>
          </a:p>
          <a:p>
            <a:pPr algn="just"/>
            <a:r>
              <a:rPr lang="es-ES" dirty="0">
                <a:cs typeface="Calibri"/>
              </a:rPr>
              <a:t>A lo largo de la novela vemos crecer  y madurar a Nino hasta convertirse en adulto ("</a:t>
            </a:r>
            <a:r>
              <a:rPr lang="es-ES" i="1" dirty="0" err="1">
                <a:cs typeface="Calibri"/>
              </a:rPr>
              <a:t>bildungsroman</a:t>
            </a:r>
            <a:r>
              <a:rPr lang="es-ES" dirty="0">
                <a:cs typeface="Calibri"/>
              </a:rPr>
              <a:t>" o novela de aprendizaje).</a:t>
            </a:r>
          </a:p>
          <a:p>
            <a:pPr algn="just"/>
            <a:r>
              <a:rPr lang="es-ES" dirty="0">
                <a:cs typeface="Calibri"/>
              </a:rPr>
              <a:t>El Nino adulto relata su infancia en el ambiente asfixiante de la casa cuartel de un pueblo de la Sierra sur de Jaén. Lograr esta voz adulta que relata sus vivencias infantiles no es sencilla. La misma autora nos lo cuenta de la siguiente manera:</a:t>
            </a:r>
          </a:p>
        </p:txBody>
      </p:sp>
    </p:spTree>
    <p:extLst>
      <p:ext uri="{BB962C8B-B14F-4D97-AF65-F5344CB8AC3E}">
        <p14:creationId xmlns:p14="http://schemas.microsoft.com/office/powerpoint/2010/main" val="118573935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5" name="Rectangle 7">
            <a:extLst>
              <a:ext uri="{FF2B5EF4-FFF2-40B4-BE49-F238E27FC236}">
                <a16:creationId xmlns:a16="http://schemas.microsoft.com/office/drawing/2014/main" id="{C7FA33FF-088D-4F16-95A2-2C64D353DE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524"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9">
            <a:extLst>
              <a:ext uri="{FF2B5EF4-FFF2-40B4-BE49-F238E27FC236}">
                <a16:creationId xmlns:a16="http://schemas.microsoft.com/office/drawing/2014/main" id="{A376EFB1-01CF-419F-ABF1-2AF02BBFCBD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709160" cy="6858000"/>
          </a:xfrm>
          <a:prstGeom prst="rect">
            <a:avLst/>
          </a:prstGeom>
          <a:solidFill>
            <a:schemeClr val="tx1">
              <a:alpha val="8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7" name="Freeform: Shape 11">
            <a:extLst>
              <a:ext uri="{FF2B5EF4-FFF2-40B4-BE49-F238E27FC236}">
                <a16:creationId xmlns:a16="http://schemas.microsoft.com/office/drawing/2014/main" id="{FF9DEA15-78BD-4750-AA18-B9F28A6D5AB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3284331" cy="6858000"/>
          </a:xfrm>
          <a:custGeom>
            <a:avLst/>
            <a:gdLst>
              <a:gd name="connsiteX0" fmla="*/ 0 w 4319042"/>
              <a:gd name="connsiteY0" fmla="*/ 0 h 6858000"/>
              <a:gd name="connsiteX1" fmla="*/ 1142888 w 4319042"/>
              <a:gd name="connsiteY1" fmla="*/ 0 h 6858000"/>
              <a:gd name="connsiteX2" fmla="*/ 4319042 w 4319042"/>
              <a:gd name="connsiteY2" fmla="*/ 6858000 h 6858000"/>
              <a:gd name="connsiteX3" fmla="*/ 0 w 4319042"/>
              <a:gd name="connsiteY3" fmla="*/ 6858000 h 6858000"/>
            </a:gdLst>
            <a:ahLst/>
            <a:cxnLst>
              <a:cxn ang="0">
                <a:pos x="connsiteX0" y="connsiteY0"/>
              </a:cxn>
              <a:cxn ang="0">
                <a:pos x="connsiteX1" y="connsiteY1"/>
              </a:cxn>
              <a:cxn ang="0">
                <a:pos x="connsiteX2" y="connsiteY2"/>
              </a:cxn>
              <a:cxn ang="0">
                <a:pos x="connsiteX3" y="connsiteY3"/>
              </a:cxn>
            </a:cxnLst>
            <a:rect l="l" t="t" r="r" b="b"/>
            <a:pathLst>
              <a:path w="4319042" h="6858000">
                <a:moveTo>
                  <a:pt x="0" y="0"/>
                </a:moveTo>
                <a:lnTo>
                  <a:pt x="1142888" y="0"/>
                </a:lnTo>
                <a:lnTo>
                  <a:pt x="4319042" y="6858000"/>
                </a:lnTo>
                <a:lnTo>
                  <a:pt x="0" y="6858000"/>
                </a:lnTo>
                <a:close/>
              </a:path>
            </a:pathLst>
          </a:custGeom>
          <a:solidFill>
            <a:schemeClr val="tx1">
              <a:alpha val="3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ítulo 1">
            <a:extLst>
              <a:ext uri="{FF2B5EF4-FFF2-40B4-BE49-F238E27FC236}">
                <a16:creationId xmlns:a16="http://schemas.microsoft.com/office/drawing/2014/main" id="{4EA0F61A-486F-4876-8F10-D418E9A7D398}"/>
              </a:ext>
            </a:extLst>
          </p:cNvPr>
          <p:cNvSpPr>
            <a:spLocks noGrp="1"/>
          </p:cNvSpPr>
          <p:nvPr>
            <p:ph type="title"/>
          </p:nvPr>
        </p:nvSpPr>
        <p:spPr>
          <a:xfrm>
            <a:off x="804672" y="640080"/>
            <a:ext cx="3282696" cy="5257800"/>
          </a:xfrm>
        </p:spPr>
        <p:txBody>
          <a:bodyPr>
            <a:normAutofit/>
          </a:bodyPr>
          <a:lstStyle/>
          <a:p>
            <a:r>
              <a:rPr lang="es-ES">
                <a:solidFill>
                  <a:schemeClr val="bg1"/>
                </a:solidFill>
                <a:cs typeface="Calibri Light"/>
              </a:rPr>
              <a:t>La dificultad de la voz narrativa</a:t>
            </a:r>
            <a:endParaRPr lang="es-ES">
              <a:solidFill>
                <a:schemeClr val="bg1"/>
              </a:solidFill>
            </a:endParaRPr>
          </a:p>
        </p:txBody>
      </p:sp>
      <p:sp>
        <p:nvSpPr>
          <p:cNvPr id="3" name="Marcador de contenido 2">
            <a:extLst>
              <a:ext uri="{FF2B5EF4-FFF2-40B4-BE49-F238E27FC236}">
                <a16:creationId xmlns:a16="http://schemas.microsoft.com/office/drawing/2014/main" id="{60BF814B-C3C1-4511-AE7C-3DE3724ABD64}"/>
              </a:ext>
            </a:extLst>
          </p:cNvPr>
          <p:cNvSpPr>
            <a:spLocks noGrp="1"/>
          </p:cNvSpPr>
          <p:nvPr>
            <p:ph idx="1"/>
          </p:nvPr>
        </p:nvSpPr>
        <p:spPr>
          <a:xfrm>
            <a:off x="4832497" y="640081"/>
            <a:ext cx="7033498" cy="6438363"/>
          </a:xfrm>
        </p:spPr>
        <p:txBody>
          <a:bodyPr vert="horz" lIns="91440" tIns="45720" rIns="91440" bIns="45720" rtlCol="0" anchor="ctr">
            <a:noAutofit/>
          </a:bodyPr>
          <a:lstStyle/>
          <a:p>
            <a:pPr marL="0" indent="0" algn="just">
              <a:buNone/>
            </a:pPr>
            <a:r>
              <a:rPr lang="es-ES" sz="2400" dirty="0">
                <a:ea typeface="+mn-lt"/>
                <a:cs typeface="+mn-lt"/>
              </a:rPr>
              <a:t>“El gran reto de esta novela fue crear una voz como la de Nino, capaz por un lado de sostener la inocencia de un niño pero, por otro, de servir como testigo eficaz de la realidad. Esa es la ventaja de los narradores infantiles, porque los niños carecen de las herramientas a las que acudimos los adultos para contarnos lo que pasa como nos conviene, deformando la verdad si es preciso. Pero era complicado, porque Nino no podía ser ni demasiado tonto ni demasiado listo. Al final, opté por un recurso propio de las novelas de aventuras. Nino, como el Jim de </a:t>
            </a:r>
            <a:r>
              <a:rPr lang="es-ES" sz="2400" i="1" dirty="0">
                <a:ea typeface="+mn-lt"/>
                <a:cs typeface="+mn-lt"/>
              </a:rPr>
              <a:t>La isla del tesoro,</a:t>
            </a:r>
            <a:r>
              <a:rPr lang="es-ES" sz="2400" dirty="0">
                <a:ea typeface="+mn-lt"/>
                <a:cs typeface="+mn-lt"/>
              </a:rPr>
              <a:t> cuenta su historia cuando es un adulto, pero desde la perspectiva que tenía de niño. Aquí y allí he deslizado algunas pistas sobre este aspecto. El reto consistía en no destruir la inocencia de la voz que cuenta la historia” (Almudena Grandes).</a:t>
            </a:r>
            <a:endParaRPr lang="es-ES" sz="2400" dirty="0">
              <a:cs typeface="Calibri" panose="020F0502020204030204"/>
            </a:endParaRPr>
          </a:p>
        </p:txBody>
      </p:sp>
    </p:spTree>
    <p:extLst>
      <p:ext uri="{BB962C8B-B14F-4D97-AF65-F5344CB8AC3E}">
        <p14:creationId xmlns:p14="http://schemas.microsoft.com/office/powerpoint/2010/main" val="22239807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Template>
  <TotalTime>21</TotalTime>
  <Words>1444</Words>
  <Application>Microsoft Office PowerPoint</Application>
  <PresentationFormat>Panorámica</PresentationFormat>
  <Paragraphs>80</Paragraphs>
  <Slides>19</Slides>
  <Notes>0</Notes>
  <HiddenSlides>0</HiddenSlides>
  <MMClips>5</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19</vt:i4>
      </vt:variant>
    </vt:vector>
  </HeadingPairs>
  <TitlesOfParts>
    <vt:vector size="23" baseType="lpstr">
      <vt:lpstr>Arial</vt:lpstr>
      <vt:lpstr>Calibri</vt:lpstr>
      <vt:lpstr>Calibri Light</vt:lpstr>
      <vt:lpstr>Office Theme</vt:lpstr>
      <vt:lpstr>EL LECTOR DE JULIO VERNE</vt:lpstr>
      <vt:lpstr>CUESTIONES GENERALES</vt:lpstr>
      <vt:lpstr>ARGUMENTO </vt:lpstr>
      <vt:lpstr>¿Cómo surge esta novela? ¿Se basa en hechos reales?</vt:lpstr>
      <vt:lpstr>ESTRUCTURA Y PUNTO DE VISTA</vt:lpstr>
      <vt:lpstr>ENTORNO HISTÓRICO DE LA NOVELA</vt:lpstr>
      <vt:lpstr>ESTRUCTURA INTERNA</vt:lpstr>
      <vt:lpstr>PUNTO DE VISTA NARRATIVO</vt:lpstr>
      <vt:lpstr>La dificultad de la voz narrativa</vt:lpstr>
      <vt:lpstr>PUNTO DE VISTA NARRATIVO</vt:lpstr>
      <vt:lpstr>TÉCNICAS NARRATIVAS</vt:lpstr>
      <vt:lpstr>Estilo indirecto y estilo directo libre</vt:lpstr>
      <vt:lpstr>MONÓLOGO INTERIOR O FLUIR DE CONCIENCIA</vt:lpstr>
      <vt:lpstr>TEMAS DE LA NOVELA</vt:lpstr>
      <vt:lpstr>LOS PERSONAJES DE LA OBRA</vt:lpstr>
      <vt:lpstr>PERSONAJES</vt:lpstr>
      <vt:lpstr>ESPACIO: todos los lugares son descritos con detalle por Nino, tamizándolos desde su propia perspectiva. Son lugares con una enorme subjetividad.</vt:lpstr>
      <vt:lpstr>EL TIEMPO EN LA NOVELA</vt:lpstr>
      <vt:lpstr>Reto viajero</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Maria Xose</dc:creator>
  <cp:lastModifiedBy>Maria Xose</cp:lastModifiedBy>
  <cp:revision>1435</cp:revision>
  <dcterms:created xsi:type="dcterms:W3CDTF">2021-05-04T15:55:14Z</dcterms:created>
  <dcterms:modified xsi:type="dcterms:W3CDTF">2024-03-18T20:35:47Z</dcterms:modified>
</cp:coreProperties>
</file>