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90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E05B-C6EA-43F5-8E5F-91714CE28B38}" type="datetimeFigureOut">
              <a:rPr lang="es-ES" smtClean="0"/>
              <a:t>01/12/2020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B304-3D76-4E42-BBCA-36B7D6E09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2667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E05B-C6EA-43F5-8E5F-91714CE28B38}" type="datetimeFigureOut">
              <a:rPr lang="es-ES" smtClean="0"/>
              <a:t>01/12/2020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B304-3D76-4E42-BBCA-36B7D6E09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8604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E05B-C6EA-43F5-8E5F-91714CE28B38}" type="datetimeFigureOut">
              <a:rPr lang="es-ES" smtClean="0"/>
              <a:t>01/12/2020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B304-3D76-4E42-BBCA-36B7D6E09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0971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E05B-C6EA-43F5-8E5F-91714CE28B38}" type="datetimeFigureOut">
              <a:rPr lang="es-ES" smtClean="0"/>
              <a:t>01/12/2020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B304-3D76-4E42-BBCA-36B7D6E09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3544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E05B-C6EA-43F5-8E5F-91714CE28B38}" type="datetimeFigureOut">
              <a:rPr lang="es-ES" smtClean="0"/>
              <a:t>01/12/2020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B304-3D76-4E42-BBCA-36B7D6E09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9392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E05B-C6EA-43F5-8E5F-91714CE28B38}" type="datetimeFigureOut">
              <a:rPr lang="es-ES" smtClean="0"/>
              <a:t>01/12/2020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B304-3D76-4E42-BBCA-36B7D6E09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4772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E05B-C6EA-43F5-8E5F-91714CE28B38}" type="datetimeFigureOut">
              <a:rPr lang="es-ES" smtClean="0"/>
              <a:t>01/12/2020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B304-3D76-4E42-BBCA-36B7D6E09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4596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E05B-C6EA-43F5-8E5F-91714CE28B38}" type="datetimeFigureOut">
              <a:rPr lang="es-ES" smtClean="0"/>
              <a:t>01/12/2020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B304-3D76-4E42-BBCA-36B7D6E09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1042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E05B-C6EA-43F5-8E5F-91714CE28B38}" type="datetimeFigureOut">
              <a:rPr lang="es-ES" smtClean="0"/>
              <a:t>01/12/2020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B304-3D76-4E42-BBCA-36B7D6E09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7776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E05B-C6EA-43F5-8E5F-91714CE28B38}" type="datetimeFigureOut">
              <a:rPr lang="es-ES" smtClean="0"/>
              <a:t>01/12/2020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B304-3D76-4E42-BBCA-36B7D6E09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7024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E05B-C6EA-43F5-8E5F-91714CE28B38}" type="datetimeFigureOut">
              <a:rPr lang="es-ES" smtClean="0"/>
              <a:t>01/12/2020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B304-3D76-4E42-BBCA-36B7D6E09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8912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CE05B-C6EA-43F5-8E5F-91714CE28B38}" type="datetimeFigureOut">
              <a:rPr lang="es-ES" smtClean="0"/>
              <a:t>01/12/2020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3B304-3D76-4E42-BBCA-36B7D6E09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1878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6"/>
          <p:cNvSpPr>
            <a:spLocks noChangeArrowheads="1"/>
          </p:cNvSpPr>
          <p:nvPr/>
        </p:nvSpPr>
        <p:spPr bwMode="auto">
          <a:xfrm>
            <a:off x="549275" y="1268761"/>
            <a:ext cx="7047061" cy="4536504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5" name="Oval 45"/>
          <p:cNvSpPr>
            <a:spLocks noChangeArrowheads="1"/>
          </p:cNvSpPr>
          <p:nvPr/>
        </p:nvSpPr>
        <p:spPr bwMode="auto">
          <a:xfrm>
            <a:off x="817925" y="1812801"/>
            <a:ext cx="5479533" cy="3398683"/>
          </a:xfrm>
          <a:prstGeom prst="ellipse">
            <a:avLst/>
          </a:prstGeom>
          <a:solidFill>
            <a:srgbClr val="DDDDDD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6" name="Oval 44"/>
          <p:cNvSpPr>
            <a:spLocks noChangeArrowheads="1"/>
          </p:cNvSpPr>
          <p:nvPr/>
        </p:nvSpPr>
        <p:spPr bwMode="auto">
          <a:xfrm>
            <a:off x="1187023" y="2335552"/>
            <a:ext cx="3339517" cy="2275640"/>
          </a:xfrm>
          <a:prstGeom prst="ellipse">
            <a:avLst/>
          </a:prstGeom>
          <a:solidFill>
            <a:srgbClr val="F8F8F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" name="Oval 43"/>
          <p:cNvSpPr>
            <a:spLocks noChangeArrowheads="1"/>
          </p:cNvSpPr>
          <p:nvPr/>
        </p:nvSpPr>
        <p:spPr bwMode="auto">
          <a:xfrm>
            <a:off x="1467472" y="2808997"/>
            <a:ext cx="1662943" cy="12264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" name="Text Box 42"/>
          <p:cNvSpPr txBox="1">
            <a:spLocks noChangeArrowheads="1"/>
          </p:cNvSpPr>
          <p:nvPr/>
        </p:nvSpPr>
        <p:spPr bwMode="auto">
          <a:xfrm>
            <a:off x="1707661" y="3140408"/>
            <a:ext cx="1335807" cy="51719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radley Hand ITC" pitchFamily="66" charset="0"/>
                <a:cs typeface="Arial" pitchFamily="34" charset="0"/>
              </a:rPr>
              <a:t>Texto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radley Hand ITC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41"/>
          <p:cNvSpPr txBox="1">
            <a:spLocks noChangeArrowheads="1"/>
          </p:cNvSpPr>
          <p:nvPr/>
        </p:nvSpPr>
        <p:spPr bwMode="auto">
          <a:xfrm>
            <a:off x="3435215" y="3137180"/>
            <a:ext cx="1499374" cy="531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radley Hand ITC" pitchFamily="66" charset="0"/>
                <a:ea typeface="Times New Roman" pitchFamily="18" charset="0"/>
                <a:cs typeface="Times New Roman" pitchFamily="18" charset="0"/>
              </a:rPr>
              <a:t>Libro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40"/>
          <p:cNvSpPr txBox="1">
            <a:spLocks noChangeArrowheads="1"/>
          </p:cNvSpPr>
          <p:nvPr/>
        </p:nvSpPr>
        <p:spPr bwMode="auto">
          <a:xfrm>
            <a:off x="4598838" y="3115195"/>
            <a:ext cx="1581159" cy="620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radley Hand ITC" pitchFamily="66" charset="0"/>
                <a:ea typeface="Times New Roman" pitchFamily="18" charset="0"/>
                <a:cs typeface="Times New Roman" pitchFamily="18" charset="0"/>
              </a:rPr>
              <a:t>Autor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 Box 47"/>
          <p:cNvSpPr txBox="1">
            <a:spLocks noChangeArrowheads="1"/>
          </p:cNvSpPr>
          <p:nvPr/>
        </p:nvSpPr>
        <p:spPr bwMode="auto">
          <a:xfrm>
            <a:off x="225425" y="7245350"/>
            <a:ext cx="647700" cy="285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Autor</a:t>
            </a: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Box 39"/>
          <p:cNvSpPr txBox="1">
            <a:spLocks noChangeArrowheads="1"/>
          </p:cNvSpPr>
          <p:nvPr/>
        </p:nvSpPr>
        <p:spPr bwMode="auto">
          <a:xfrm>
            <a:off x="6374679" y="3036969"/>
            <a:ext cx="1594790" cy="724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radley Hand ITC" pitchFamily="66" charset="0"/>
                <a:cs typeface="Arial" pitchFamily="34" charset="0"/>
              </a:rPr>
              <a:t>Época</a:t>
            </a:r>
            <a:endParaRPr kumimoji="0" lang="es-ES" alt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radley Hand ITC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 Box 35"/>
          <p:cNvSpPr txBox="1">
            <a:spLocks noChangeArrowheads="1"/>
          </p:cNvSpPr>
          <p:nvPr/>
        </p:nvSpPr>
        <p:spPr bwMode="auto">
          <a:xfrm>
            <a:off x="1482725" y="9512300"/>
            <a:ext cx="923925" cy="295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Biografía</a:t>
            </a: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 Box 19"/>
          <p:cNvSpPr txBox="1">
            <a:spLocks noChangeArrowheads="1"/>
          </p:cNvSpPr>
          <p:nvPr/>
        </p:nvSpPr>
        <p:spPr bwMode="auto">
          <a:xfrm>
            <a:off x="4511675" y="9574213"/>
            <a:ext cx="1914525" cy="4667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S.XX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Wittgenstein, Heidegger, Habermas, Ortega</a:t>
            </a: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AutoShape 14"/>
          <p:cNvSpPr>
            <a:spLocks/>
          </p:cNvSpPr>
          <p:nvPr/>
        </p:nvSpPr>
        <p:spPr bwMode="auto">
          <a:xfrm>
            <a:off x="1276350" y="8497888"/>
            <a:ext cx="90488" cy="1304925"/>
          </a:xfrm>
          <a:prstGeom prst="leftBrace">
            <a:avLst>
              <a:gd name="adj1" fmla="val 120175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8" name="AutoShape 16"/>
          <p:cNvSpPr>
            <a:spLocks/>
          </p:cNvSpPr>
          <p:nvPr/>
        </p:nvSpPr>
        <p:spPr bwMode="auto">
          <a:xfrm>
            <a:off x="4286250" y="7288213"/>
            <a:ext cx="80963" cy="2724150"/>
          </a:xfrm>
          <a:prstGeom prst="leftBrace">
            <a:avLst>
              <a:gd name="adj1" fmla="val 280390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52" name="Rectangle 49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COMENTARIO DE TEXTO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Rectangle 67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70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/>
      <p:bldP spid="10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1899531" y="301625"/>
            <a:ext cx="1285875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Idea principal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1991606" y="634613"/>
            <a:ext cx="1628775" cy="2769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Ideas secundarias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1899531" y="939799"/>
            <a:ext cx="1647825" cy="3143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Análisis semántico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38"/>
          <p:cNvSpPr txBox="1">
            <a:spLocks noChangeArrowheads="1"/>
          </p:cNvSpPr>
          <p:nvPr/>
        </p:nvSpPr>
        <p:spPr bwMode="auto">
          <a:xfrm>
            <a:off x="1918581" y="1777999"/>
            <a:ext cx="933450" cy="3143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Tema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1918581" y="2244724"/>
            <a:ext cx="990600" cy="285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Estilo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37"/>
          <p:cNvSpPr txBox="1">
            <a:spLocks noChangeArrowheads="1"/>
          </p:cNvSpPr>
          <p:nvPr/>
        </p:nvSpPr>
        <p:spPr bwMode="auto">
          <a:xfrm>
            <a:off x="1918581" y="2673349"/>
            <a:ext cx="1000125" cy="266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Estructura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1956681" y="5140324"/>
            <a:ext cx="1485900" cy="2762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Contexto histórico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1956681" y="5692774"/>
            <a:ext cx="1438275" cy="257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Contexto filosófico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 Box 26"/>
          <p:cNvSpPr txBox="1">
            <a:spLocks noChangeArrowheads="1"/>
          </p:cNvSpPr>
          <p:nvPr/>
        </p:nvSpPr>
        <p:spPr bwMode="auto">
          <a:xfrm>
            <a:off x="3490206" y="5521324"/>
            <a:ext cx="1410282" cy="285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Antecedentes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3490206" y="5845174"/>
            <a:ext cx="1171575" cy="238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Influencias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 Box 35"/>
          <p:cNvSpPr txBox="1">
            <a:spLocks noChangeArrowheads="1"/>
          </p:cNvSpPr>
          <p:nvPr/>
        </p:nvSpPr>
        <p:spPr bwMode="auto">
          <a:xfrm>
            <a:off x="1482725" y="9512300"/>
            <a:ext cx="1289075" cy="295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Biografía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4585581" y="692149"/>
            <a:ext cx="1190625" cy="27699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Metafísica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 Box 34"/>
          <p:cNvSpPr txBox="1">
            <a:spLocks noChangeArrowheads="1"/>
          </p:cNvSpPr>
          <p:nvPr/>
        </p:nvSpPr>
        <p:spPr bwMode="auto">
          <a:xfrm>
            <a:off x="4585581" y="1051569"/>
            <a:ext cx="1181100" cy="266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Epistemología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4585581" y="1400690"/>
            <a:ext cx="1181100" cy="285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Cosmología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33"/>
          <p:cNvSpPr txBox="1">
            <a:spLocks noChangeArrowheads="1"/>
          </p:cNvSpPr>
          <p:nvPr/>
        </p:nvSpPr>
        <p:spPr bwMode="auto">
          <a:xfrm>
            <a:off x="4585581" y="1768861"/>
            <a:ext cx="1190625" cy="2762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Física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11"/>
          <p:cNvSpPr txBox="1">
            <a:spLocks noChangeArrowheads="1"/>
          </p:cNvSpPr>
          <p:nvPr/>
        </p:nvSpPr>
        <p:spPr bwMode="auto">
          <a:xfrm>
            <a:off x="4585581" y="2127507"/>
            <a:ext cx="1200150" cy="266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Antropología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4585581" y="2476628"/>
            <a:ext cx="1209675" cy="266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Ética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12"/>
          <p:cNvSpPr txBox="1">
            <a:spLocks noChangeArrowheads="1"/>
          </p:cNvSpPr>
          <p:nvPr/>
        </p:nvSpPr>
        <p:spPr bwMode="auto">
          <a:xfrm>
            <a:off x="4585581" y="2825749"/>
            <a:ext cx="1219200" cy="285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Política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23"/>
          <p:cNvSpPr txBox="1">
            <a:spLocks noChangeArrowheads="1"/>
          </p:cNvSpPr>
          <p:nvPr/>
        </p:nvSpPr>
        <p:spPr bwMode="auto">
          <a:xfrm>
            <a:off x="5834292" y="3882477"/>
            <a:ext cx="1876425" cy="4191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Grecia clásica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Presocráticos, Platón, Aristóteles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2"/>
          <p:cNvSpPr txBox="1">
            <a:spLocks noChangeArrowheads="1"/>
          </p:cNvSpPr>
          <p:nvPr/>
        </p:nvSpPr>
        <p:spPr bwMode="auto">
          <a:xfrm>
            <a:off x="5834292" y="4206327"/>
            <a:ext cx="1847850" cy="504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Edad Media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Agustín, Tomás de Aquino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Guillermo de </a:t>
            </a:r>
            <a:r>
              <a:rPr kumimoji="0" lang="es-ES" altLang="es-E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Ockham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5834292" y="5035002"/>
            <a:ext cx="1685925" cy="4857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Edad moderna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Descartes, Spinoza Locke, </a:t>
            </a:r>
            <a:r>
              <a:rPr kumimoji="0" lang="es-ES" altLang="es-E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Hume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 Box 20"/>
          <p:cNvSpPr txBox="1">
            <a:spLocks noChangeArrowheads="1"/>
          </p:cNvSpPr>
          <p:nvPr/>
        </p:nvSpPr>
        <p:spPr bwMode="auto">
          <a:xfrm>
            <a:off x="5834292" y="5549352"/>
            <a:ext cx="2019300" cy="3333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Ilustración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Locke, Rousseau, Kant</a:t>
            </a:r>
            <a:endParaRPr kumimoji="0" lang="en-GB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 Box 19"/>
          <p:cNvSpPr txBox="1">
            <a:spLocks noChangeArrowheads="1"/>
          </p:cNvSpPr>
          <p:nvPr/>
        </p:nvSpPr>
        <p:spPr bwMode="auto">
          <a:xfrm>
            <a:off x="5834292" y="6216102"/>
            <a:ext cx="1914525" cy="4667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S.XX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Wittgenstein, Heidegger, </a:t>
            </a:r>
            <a:r>
              <a:rPr kumimoji="0" lang="es-ES" altLang="es-E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Habermas</a:t>
            </a:r>
            <a:r>
              <a:rPr kumimoji="0" lang="es-ES" alt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Ortega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AutoShape 31"/>
          <p:cNvSpPr>
            <a:spLocks/>
          </p:cNvSpPr>
          <p:nvPr/>
        </p:nvSpPr>
        <p:spPr bwMode="auto">
          <a:xfrm>
            <a:off x="1680456" y="306387"/>
            <a:ext cx="90488" cy="952500"/>
          </a:xfrm>
          <a:prstGeom prst="leftBrace">
            <a:avLst>
              <a:gd name="adj1" fmla="val 87719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" name="AutoShape 13"/>
          <p:cNvSpPr>
            <a:spLocks/>
          </p:cNvSpPr>
          <p:nvPr/>
        </p:nvSpPr>
        <p:spPr bwMode="auto">
          <a:xfrm>
            <a:off x="1699506" y="1782762"/>
            <a:ext cx="90488" cy="1162050"/>
          </a:xfrm>
          <a:prstGeom prst="leftBrace">
            <a:avLst>
              <a:gd name="adj1" fmla="val 107017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1" name="AutoShape 30"/>
          <p:cNvSpPr>
            <a:spLocks/>
          </p:cNvSpPr>
          <p:nvPr/>
        </p:nvSpPr>
        <p:spPr bwMode="auto">
          <a:xfrm>
            <a:off x="1728081" y="3735387"/>
            <a:ext cx="90488" cy="561975"/>
          </a:xfrm>
          <a:prstGeom prst="leftBrace">
            <a:avLst>
              <a:gd name="adj1" fmla="val 51754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2" name="AutoShape 14"/>
          <p:cNvSpPr>
            <a:spLocks/>
          </p:cNvSpPr>
          <p:nvPr/>
        </p:nvSpPr>
        <p:spPr bwMode="auto">
          <a:xfrm>
            <a:off x="1788406" y="5145087"/>
            <a:ext cx="90488" cy="1304925"/>
          </a:xfrm>
          <a:prstGeom prst="leftBrace">
            <a:avLst>
              <a:gd name="adj1" fmla="val 120175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3" name="Line 29"/>
          <p:cNvSpPr>
            <a:spLocks noChangeShapeType="1"/>
          </p:cNvSpPr>
          <p:nvPr/>
        </p:nvSpPr>
        <p:spPr bwMode="auto">
          <a:xfrm flipV="1">
            <a:off x="2963156" y="1906587"/>
            <a:ext cx="13144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4" name="AutoShape 15"/>
          <p:cNvSpPr>
            <a:spLocks/>
          </p:cNvSpPr>
          <p:nvPr/>
        </p:nvSpPr>
        <p:spPr bwMode="auto">
          <a:xfrm>
            <a:off x="4366506" y="706437"/>
            <a:ext cx="90488" cy="2419350"/>
          </a:xfrm>
          <a:prstGeom prst="leftBrace">
            <a:avLst>
              <a:gd name="adj1" fmla="val 222806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5" name="Line 28"/>
          <p:cNvSpPr>
            <a:spLocks noChangeShapeType="1"/>
          </p:cNvSpPr>
          <p:nvPr/>
        </p:nvSpPr>
        <p:spPr bwMode="auto">
          <a:xfrm>
            <a:off x="3553706" y="5259387"/>
            <a:ext cx="11334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6" name="AutoShape 16"/>
          <p:cNvSpPr>
            <a:spLocks/>
          </p:cNvSpPr>
          <p:nvPr/>
        </p:nvSpPr>
        <p:spPr bwMode="auto">
          <a:xfrm>
            <a:off x="5646967" y="3930102"/>
            <a:ext cx="80963" cy="2724150"/>
          </a:xfrm>
          <a:prstGeom prst="leftBrace">
            <a:avLst>
              <a:gd name="adj1" fmla="val 280390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7" name="AutoShape 24"/>
          <p:cNvSpPr>
            <a:spLocks/>
          </p:cNvSpPr>
          <p:nvPr/>
        </p:nvSpPr>
        <p:spPr bwMode="auto">
          <a:xfrm>
            <a:off x="3417181" y="5602287"/>
            <a:ext cx="90488" cy="447675"/>
          </a:xfrm>
          <a:prstGeom prst="leftBrace">
            <a:avLst>
              <a:gd name="adj1" fmla="val 41228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8" name="Text Box 18"/>
          <p:cNvSpPr txBox="1">
            <a:spLocks noChangeArrowheads="1"/>
          </p:cNvSpPr>
          <p:nvPr/>
        </p:nvSpPr>
        <p:spPr bwMode="auto">
          <a:xfrm>
            <a:off x="5834292" y="4682577"/>
            <a:ext cx="14478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Renacimiento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Maquiavelo, Bacon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 Box 17"/>
          <p:cNvSpPr txBox="1">
            <a:spLocks noChangeArrowheads="1"/>
          </p:cNvSpPr>
          <p:nvPr/>
        </p:nvSpPr>
        <p:spPr bwMode="auto">
          <a:xfrm>
            <a:off x="5834292" y="5882727"/>
            <a:ext cx="18288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S. XIX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0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Mill</a:t>
            </a:r>
            <a:r>
              <a:rPr kumimoji="0" lang="es-ES" altLang="es-ES" sz="1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Marx. Nietzsche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6293445" y="163125"/>
            <a:ext cx="249164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COMENTARIO DE TEXTO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 Box 68"/>
          <p:cNvSpPr txBox="1">
            <a:spLocks noChangeArrowheads="1"/>
          </p:cNvSpPr>
          <p:nvPr/>
        </p:nvSpPr>
        <p:spPr bwMode="auto">
          <a:xfrm>
            <a:off x="676248" y="597673"/>
            <a:ext cx="748376" cy="285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alt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Texto</a:t>
            </a:r>
            <a:endParaRPr kumimoji="0" lang="es-ES" alt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68"/>
          <p:cNvSpPr txBox="1">
            <a:spLocks noChangeArrowheads="1"/>
          </p:cNvSpPr>
          <p:nvPr/>
        </p:nvSpPr>
        <p:spPr bwMode="auto">
          <a:xfrm>
            <a:off x="676248" y="2220912"/>
            <a:ext cx="748376" cy="285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alt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Libro</a:t>
            </a:r>
            <a:endParaRPr kumimoji="0" lang="es-ES" alt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 Box 68"/>
          <p:cNvSpPr txBox="1">
            <a:spLocks noChangeArrowheads="1"/>
          </p:cNvSpPr>
          <p:nvPr/>
        </p:nvSpPr>
        <p:spPr bwMode="auto">
          <a:xfrm>
            <a:off x="676248" y="3882477"/>
            <a:ext cx="748376" cy="285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alt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Autor</a:t>
            </a:r>
            <a:endParaRPr kumimoji="0" lang="es-ES" alt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 Box 68"/>
          <p:cNvSpPr txBox="1">
            <a:spLocks noChangeArrowheads="1"/>
          </p:cNvSpPr>
          <p:nvPr/>
        </p:nvSpPr>
        <p:spPr bwMode="auto">
          <a:xfrm>
            <a:off x="676248" y="5659709"/>
            <a:ext cx="748376" cy="285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alt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Época</a:t>
            </a:r>
            <a:endParaRPr kumimoji="0" lang="es-ES" alt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 Box 37"/>
          <p:cNvSpPr txBox="1">
            <a:spLocks noChangeArrowheads="1"/>
          </p:cNvSpPr>
          <p:nvPr/>
        </p:nvSpPr>
        <p:spPr bwMode="auto">
          <a:xfrm>
            <a:off x="1879586" y="3663402"/>
            <a:ext cx="1000125" cy="266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Períodos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 Box 37"/>
          <p:cNvSpPr txBox="1">
            <a:spLocks noChangeArrowheads="1"/>
          </p:cNvSpPr>
          <p:nvPr/>
        </p:nvSpPr>
        <p:spPr bwMode="auto">
          <a:xfrm>
            <a:off x="1879586" y="3958677"/>
            <a:ext cx="1000125" cy="266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Evolución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768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6" grpId="0" animBg="1"/>
      <p:bldP spid="17" grpId="0" animBg="1"/>
      <p:bldP spid="18" grpId="0" animBg="1"/>
      <p:bldP spid="19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/>
      <p:bldP spid="49" grpId="0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100</Words>
  <Application>Microsoft Office PowerPoint</Application>
  <PresentationFormat>Presentación en pantalla (4:3)</PresentationFormat>
  <Paragraphs>52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3</cp:revision>
  <dcterms:created xsi:type="dcterms:W3CDTF">2020-12-01T15:07:59Z</dcterms:created>
  <dcterms:modified xsi:type="dcterms:W3CDTF">2020-12-01T15:34:03Z</dcterms:modified>
</cp:coreProperties>
</file>