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1" r:id="rId4"/>
    <p:sldId id="263" r:id="rId5"/>
    <p:sldId id="265" r:id="rId6"/>
    <p:sldId id="264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4ED4E-6E65-40FE-9BDC-32A28F1B391B}" type="datetimeFigureOut">
              <a:rPr lang="es-ES" smtClean="0"/>
              <a:pPr/>
              <a:t>16/08/2013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4D19C-B937-4335-A5D9-6AE677E7B97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s-ES" dirty="0" smtClean="0"/>
              <a:t>CRONOLOGÍA</a:t>
            </a:r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043608" y="2060848"/>
            <a:ext cx="7200000" cy="0"/>
          </a:xfrm>
          <a:prstGeom prst="line">
            <a:avLst/>
          </a:prstGeom>
          <a:ln w="127000" cmpd="sng"/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0436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243741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443874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644007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844140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44273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444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H="1">
            <a:off x="7956376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683568" y="1412776"/>
            <a:ext cx="702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07704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131840" y="1412776"/>
            <a:ext cx="651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I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283968" y="1412776"/>
            <a:ext cx="72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436096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588224" y="1412776"/>
            <a:ext cx="8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884368" y="1412776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9" name="28 Abrir llave"/>
          <p:cNvSpPr/>
          <p:nvPr/>
        </p:nvSpPr>
        <p:spPr>
          <a:xfrm rot="16200000">
            <a:off x="3059832" y="2204864"/>
            <a:ext cx="360040" cy="266429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2520000" y="3933056"/>
            <a:ext cx="1424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Antigua</a:t>
            </a:r>
            <a:endParaRPr lang="es-ES" dirty="0"/>
          </a:p>
        </p:txBody>
      </p:sp>
      <p:sp>
        <p:nvSpPr>
          <p:cNvPr id="31" name="30 Abrir llave"/>
          <p:cNvSpPr/>
          <p:nvPr/>
        </p:nvSpPr>
        <p:spPr>
          <a:xfrm rot="16200000">
            <a:off x="5760132" y="2240868"/>
            <a:ext cx="216024" cy="25922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Abrir llave"/>
          <p:cNvSpPr/>
          <p:nvPr/>
        </p:nvSpPr>
        <p:spPr>
          <a:xfrm rot="16200000">
            <a:off x="7452320" y="3140968"/>
            <a:ext cx="216024" cy="7920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Abrir llave"/>
          <p:cNvSpPr/>
          <p:nvPr/>
        </p:nvSpPr>
        <p:spPr>
          <a:xfrm rot="16200000">
            <a:off x="8172412" y="3212988"/>
            <a:ext cx="216000" cy="64807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220000" y="3933056"/>
            <a:ext cx="129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Media</a:t>
            </a:r>
            <a:endParaRPr lang="es-ES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696000" y="4725144"/>
            <a:ext cx="1569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Moderna</a:t>
            </a:r>
            <a:endParaRPr lang="es-ES" dirty="0"/>
          </a:p>
        </p:txBody>
      </p:sp>
      <p:sp>
        <p:nvSpPr>
          <p:cNvPr id="36" name="35 CuadroTexto"/>
          <p:cNvSpPr txBox="1"/>
          <p:nvPr/>
        </p:nvSpPr>
        <p:spPr>
          <a:xfrm>
            <a:off x="7164288" y="5589240"/>
            <a:ext cx="1836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Edad Contemporánea</a:t>
            </a:r>
            <a:endParaRPr lang="es-ES" dirty="0"/>
          </a:p>
        </p:txBody>
      </p:sp>
      <p:cxnSp>
        <p:nvCxnSpPr>
          <p:cNvPr id="38" name="37 Conector recto"/>
          <p:cNvCxnSpPr/>
          <p:nvPr/>
        </p:nvCxnSpPr>
        <p:spPr>
          <a:xfrm rot="-3300000" flipH="1">
            <a:off x="3042000" y="3645024"/>
            <a:ext cx="40378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H="1">
            <a:off x="5868000" y="3573016"/>
            <a:ext cx="0" cy="28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560000" y="3645024"/>
            <a:ext cx="7354" cy="1080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8280000" y="3573016"/>
            <a:ext cx="36392" cy="216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Rectángulo"/>
          <p:cNvSpPr/>
          <p:nvPr/>
        </p:nvSpPr>
        <p:spPr>
          <a:xfrm>
            <a:off x="1907704" y="2276872"/>
            <a:ext cx="2664296" cy="1224136"/>
          </a:xfrm>
          <a:prstGeom prst="rect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"/>
          <p:cNvSpPr/>
          <p:nvPr/>
        </p:nvSpPr>
        <p:spPr>
          <a:xfrm>
            <a:off x="4572000" y="2276872"/>
            <a:ext cx="2592288" cy="1224136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8" name="47 Rectángulo"/>
          <p:cNvSpPr/>
          <p:nvPr/>
        </p:nvSpPr>
        <p:spPr>
          <a:xfrm>
            <a:off x="7164288" y="2276872"/>
            <a:ext cx="792088" cy="122413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Rectángulo"/>
          <p:cNvSpPr/>
          <p:nvPr/>
        </p:nvSpPr>
        <p:spPr>
          <a:xfrm>
            <a:off x="7956376" y="2276872"/>
            <a:ext cx="648072" cy="1224136"/>
          </a:xfrm>
          <a:prstGeom prst="rect">
            <a:avLst/>
          </a:prstGeom>
          <a:solidFill>
            <a:srgbClr val="FF0000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13 Conector recto"/>
          <p:cNvCxnSpPr/>
          <p:nvPr/>
        </p:nvCxnSpPr>
        <p:spPr>
          <a:xfrm flipH="1">
            <a:off x="334786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>
            <a:off x="4572000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71559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Abrir llave"/>
          <p:cNvSpPr/>
          <p:nvPr/>
        </p:nvSpPr>
        <p:spPr>
          <a:xfrm rot="16200000">
            <a:off x="1151620" y="2960948"/>
            <a:ext cx="360040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611560" y="3933056"/>
            <a:ext cx="149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Grecia arcaica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161967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305983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43166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7124986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79170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(5)</a:t>
            </a:r>
            <a:endParaRPr lang="es-ES" sz="1000" dirty="0">
              <a:solidFill>
                <a:srgbClr val="FF0000"/>
              </a:solidFill>
            </a:endParaRPr>
          </a:p>
        </p:txBody>
      </p:sp>
      <p:cxnSp>
        <p:nvCxnSpPr>
          <p:cNvPr id="60" name="59 Conector recto"/>
          <p:cNvCxnSpPr/>
          <p:nvPr/>
        </p:nvCxnSpPr>
        <p:spPr>
          <a:xfrm flipH="1">
            <a:off x="19077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62 CuadroTexto"/>
          <p:cNvSpPr txBox="1"/>
          <p:nvPr/>
        </p:nvSpPr>
        <p:spPr>
          <a:xfrm>
            <a:off x="323528" y="4544834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755576" y="4437112"/>
            <a:ext cx="2082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479 a. C. Derrota de los persas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Creación de la Liga de Delos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s-ES" dirty="0" smtClean="0"/>
              <a:t>CRONOLOGÍA</a:t>
            </a:r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043608" y="2060848"/>
            <a:ext cx="7200000" cy="0"/>
          </a:xfrm>
          <a:prstGeom prst="line">
            <a:avLst/>
          </a:prstGeom>
          <a:ln w="127000" cmpd="sng"/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0436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243741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443874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644007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844140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44273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444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H="1">
            <a:off x="7956376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683568" y="1412776"/>
            <a:ext cx="702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07704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131840" y="1412776"/>
            <a:ext cx="651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I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283968" y="1412776"/>
            <a:ext cx="72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436096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588224" y="1412776"/>
            <a:ext cx="8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884368" y="1412776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9" name="28 Abrir llave"/>
          <p:cNvSpPr/>
          <p:nvPr/>
        </p:nvSpPr>
        <p:spPr>
          <a:xfrm rot="16200000">
            <a:off x="3059832" y="2204864"/>
            <a:ext cx="360040" cy="266429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2520000" y="3933056"/>
            <a:ext cx="1424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Antigua</a:t>
            </a:r>
            <a:endParaRPr lang="es-ES" dirty="0"/>
          </a:p>
        </p:txBody>
      </p:sp>
      <p:sp>
        <p:nvSpPr>
          <p:cNvPr id="31" name="30 Abrir llave"/>
          <p:cNvSpPr/>
          <p:nvPr/>
        </p:nvSpPr>
        <p:spPr>
          <a:xfrm rot="16200000">
            <a:off x="5760132" y="2240868"/>
            <a:ext cx="216024" cy="25922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Abrir llave"/>
          <p:cNvSpPr/>
          <p:nvPr/>
        </p:nvSpPr>
        <p:spPr>
          <a:xfrm rot="16200000">
            <a:off x="7452320" y="3140968"/>
            <a:ext cx="216024" cy="7920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Abrir llave"/>
          <p:cNvSpPr/>
          <p:nvPr/>
        </p:nvSpPr>
        <p:spPr>
          <a:xfrm rot="16200000">
            <a:off x="8172412" y="3212988"/>
            <a:ext cx="216000" cy="64807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220000" y="3933056"/>
            <a:ext cx="129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Media</a:t>
            </a:r>
            <a:endParaRPr lang="es-ES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696000" y="4725144"/>
            <a:ext cx="1569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Moderna</a:t>
            </a:r>
            <a:endParaRPr lang="es-ES" dirty="0"/>
          </a:p>
        </p:txBody>
      </p:sp>
      <p:sp>
        <p:nvSpPr>
          <p:cNvPr id="36" name="35 CuadroTexto"/>
          <p:cNvSpPr txBox="1"/>
          <p:nvPr/>
        </p:nvSpPr>
        <p:spPr>
          <a:xfrm>
            <a:off x="7164288" y="5589240"/>
            <a:ext cx="1836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Edad Contemporánea</a:t>
            </a:r>
            <a:endParaRPr lang="es-ES" dirty="0"/>
          </a:p>
        </p:txBody>
      </p:sp>
      <p:cxnSp>
        <p:nvCxnSpPr>
          <p:cNvPr id="38" name="37 Conector recto"/>
          <p:cNvCxnSpPr/>
          <p:nvPr/>
        </p:nvCxnSpPr>
        <p:spPr>
          <a:xfrm rot="-3300000" flipH="1">
            <a:off x="3042000" y="3645024"/>
            <a:ext cx="40378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H="1">
            <a:off x="5868000" y="3573016"/>
            <a:ext cx="0" cy="28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560000" y="3645024"/>
            <a:ext cx="7354" cy="1080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8280000" y="3573016"/>
            <a:ext cx="36392" cy="216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Rectángulo"/>
          <p:cNvSpPr/>
          <p:nvPr/>
        </p:nvSpPr>
        <p:spPr>
          <a:xfrm>
            <a:off x="1907704" y="2276872"/>
            <a:ext cx="2664296" cy="1224136"/>
          </a:xfrm>
          <a:prstGeom prst="rect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"/>
          <p:cNvSpPr/>
          <p:nvPr/>
        </p:nvSpPr>
        <p:spPr>
          <a:xfrm>
            <a:off x="4572000" y="2276872"/>
            <a:ext cx="2592288" cy="1224136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8" name="47 Rectángulo"/>
          <p:cNvSpPr/>
          <p:nvPr/>
        </p:nvSpPr>
        <p:spPr>
          <a:xfrm>
            <a:off x="7164288" y="2276872"/>
            <a:ext cx="792088" cy="122413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Rectángulo"/>
          <p:cNvSpPr/>
          <p:nvPr/>
        </p:nvSpPr>
        <p:spPr>
          <a:xfrm>
            <a:off x="7956376" y="2276872"/>
            <a:ext cx="648072" cy="1224136"/>
          </a:xfrm>
          <a:prstGeom prst="rect">
            <a:avLst/>
          </a:prstGeom>
          <a:solidFill>
            <a:srgbClr val="FF0000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"/>
          <p:cNvSpPr/>
          <p:nvPr/>
        </p:nvSpPr>
        <p:spPr>
          <a:xfrm>
            <a:off x="755576" y="2492896"/>
            <a:ext cx="180020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Grecia</a:t>
            </a:r>
            <a:endParaRPr lang="es-ES" dirty="0"/>
          </a:p>
        </p:txBody>
      </p:sp>
      <p:cxnSp>
        <p:nvCxnSpPr>
          <p:cNvPr id="14" name="13 Conector recto"/>
          <p:cNvCxnSpPr/>
          <p:nvPr/>
        </p:nvCxnSpPr>
        <p:spPr>
          <a:xfrm flipH="1">
            <a:off x="334786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>
            <a:off x="4572000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71559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Abrir llave"/>
          <p:cNvSpPr/>
          <p:nvPr/>
        </p:nvSpPr>
        <p:spPr>
          <a:xfrm rot="16200000">
            <a:off x="1151620" y="2960948"/>
            <a:ext cx="360040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611560" y="3933056"/>
            <a:ext cx="149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Grecia arcaica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61967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305983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43166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7124986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79170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(5)</a:t>
            </a:r>
            <a:endParaRPr lang="es-ES" sz="1000" dirty="0">
              <a:solidFill>
                <a:srgbClr val="FF0000"/>
              </a:solidFill>
            </a:endParaRPr>
          </a:p>
        </p:txBody>
      </p:sp>
      <p:cxnSp>
        <p:nvCxnSpPr>
          <p:cNvPr id="61" name="60 Conector recto"/>
          <p:cNvCxnSpPr/>
          <p:nvPr/>
        </p:nvCxnSpPr>
        <p:spPr>
          <a:xfrm flipH="1">
            <a:off x="19077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323528" y="4544834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755576" y="4437112"/>
            <a:ext cx="2082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479 a. C. Derrota de los persas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Creación de la Liga de Delos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79" name="78 CuadroTexto"/>
          <p:cNvSpPr txBox="1"/>
          <p:nvPr/>
        </p:nvSpPr>
        <p:spPr>
          <a:xfrm>
            <a:off x="323528" y="501288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80" name="79 CuadroTexto"/>
          <p:cNvSpPr txBox="1"/>
          <p:nvPr/>
        </p:nvSpPr>
        <p:spPr>
          <a:xfrm>
            <a:off x="755576" y="4905164"/>
            <a:ext cx="2056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27 a. C. Fin República Romana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Imperio Romano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s-ES" dirty="0" smtClean="0"/>
              <a:t>CRONOLOGÍA</a:t>
            </a:r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043608" y="2060848"/>
            <a:ext cx="7200000" cy="0"/>
          </a:xfrm>
          <a:prstGeom prst="line">
            <a:avLst/>
          </a:prstGeom>
          <a:ln w="127000" cmpd="sng"/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0436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243741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443874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644007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844140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44273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444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H="1">
            <a:off x="7956376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683568" y="1412776"/>
            <a:ext cx="702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07704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131840" y="1412776"/>
            <a:ext cx="651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I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283968" y="1412776"/>
            <a:ext cx="72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436096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588224" y="1412776"/>
            <a:ext cx="8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884368" y="1412776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9" name="28 Abrir llave"/>
          <p:cNvSpPr/>
          <p:nvPr/>
        </p:nvSpPr>
        <p:spPr>
          <a:xfrm rot="16200000">
            <a:off x="3059832" y="2204864"/>
            <a:ext cx="360040" cy="266429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2520000" y="3933056"/>
            <a:ext cx="1424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Antigua</a:t>
            </a:r>
            <a:endParaRPr lang="es-ES" dirty="0"/>
          </a:p>
        </p:txBody>
      </p:sp>
      <p:sp>
        <p:nvSpPr>
          <p:cNvPr id="31" name="30 Abrir llave"/>
          <p:cNvSpPr/>
          <p:nvPr/>
        </p:nvSpPr>
        <p:spPr>
          <a:xfrm rot="16200000">
            <a:off x="5760132" y="2240868"/>
            <a:ext cx="216024" cy="25922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Abrir llave"/>
          <p:cNvSpPr/>
          <p:nvPr/>
        </p:nvSpPr>
        <p:spPr>
          <a:xfrm rot="16200000">
            <a:off x="7452320" y="3140968"/>
            <a:ext cx="216024" cy="7920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Abrir llave"/>
          <p:cNvSpPr/>
          <p:nvPr/>
        </p:nvSpPr>
        <p:spPr>
          <a:xfrm rot="16200000">
            <a:off x="8172412" y="3212988"/>
            <a:ext cx="216000" cy="64807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220000" y="3933056"/>
            <a:ext cx="129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Media</a:t>
            </a:r>
            <a:endParaRPr lang="es-ES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696000" y="4725144"/>
            <a:ext cx="1569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Moderna</a:t>
            </a:r>
            <a:endParaRPr lang="es-ES" dirty="0"/>
          </a:p>
        </p:txBody>
      </p:sp>
      <p:sp>
        <p:nvSpPr>
          <p:cNvPr id="36" name="35 CuadroTexto"/>
          <p:cNvSpPr txBox="1"/>
          <p:nvPr/>
        </p:nvSpPr>
        <p:spPr>
          <a:xfrm>
            <a:off x="7164288" y="5589240"/>
            <a:ext cx="1836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Edad Contemporánea</a:t>
            </a:r>
            <a:endParaRPr lang="es-ES" dirty="0"/>
          </a:p>
        </p:txBody>
      </p:sp>
      <p:cxnSp>
        <p:nvCxnSpPr>
          <p:cNvPr id="38" name="37 Conector recto"/>
          <p:cNvCxnSpPr/>
          <p:nvPr/>
        </p:nvCxnSpPr>
        <p:spPr>
          <a:xfrm rot="-3300000" flipH="1">
            <a:off x="3042000" y="3645024"/>
            <a:ext cx="40378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H="1">
            <a:off x="5868000" y="3573016"/>
            <a:ext cx="0" cy="28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560000" y="3645024"/>
            <a:ext cx="7354" cy="1080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8280000" y="3573016"/>
            <a:ext cx="36392" cy="216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Rectángulo"/>
          <p:cNvSpPr/>
          <p:nvPr/>
        </p:nvSpPr>
        <p:spPr>
          <a:xfrm>
            <a:off x="1907704" y="2276872"/>
            <a:ext cx="2664296" cy="1224136"/>
          </a:xfrm>
          <a:prstGeom prst="rect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"/>
          <p:cNvSpPr/>
          <p:nvPr/>
        </p:nvSpPr>
        <p:spPr>
          <a:xfrm>
            <a:off x="4572000" y="2276872"/>
            <a:ext cx="2592288" cy="1224136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8" name="47 Rectángulo"/>
          <p:cNvSpPr/>
          <p:nvPr/>
        </p:nvSpPr>
        <p:spPr>
          <a:xfrm>
            <a:off x="7164288" y="2276872"/>
            <a:ext cx="792088" cy="122413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Rectángulo"/>
          <p:cNvSpPr/>
          <p:nvPr/>
        </p:nvSpPr>
        <p:spPr>
          <a:xfrm>
            <a:off x="7956376" y="2276872"/>
            <a:ext cx="648072" cy="1224136"/>
          </a:xfrm>
          <a:prstGeom prst="rect">
            <a:avLst/>
          </a:prstGeom>
          <a:solidFill>
            <a:srgbClr val="FF0000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"/>
          <p:cNvSpPr/>
          <p:nvPr/>
        </p:nvSpPr>
        <p:spPr>
          <a:xfrm>
            <a:off x="755576" y="2492896"/>
            <a:ext cx="180020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Grecia</a:t>
            </a:r>
            <a:endParaRPr lang="es-ES" dirty="0"/>
          </a:p>
        </p:txBody>
      </p:sp>
      <p:sp>
        <p:nvSpPr>
          <p:cNvPr id="40" name="39 Rectángulo"/>
          <p:cNvSpPr/>
          <p:nvPr/>
        </p:nvSpPr>
        <p:spPr>
          <a:xfrm>
            <a:off x="1907704" y="2924944"/>
            <a:ext cx="2664296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Roma</a:t>
            </a:r>
            <a:endParaRPr lang="es-ES" dirty="0"/>
          </a:p>
        </p:txBody>
      </p:sp>
      <p:cxnSp>
        <p:nvCxnSpPr>
          <p:cNvPr id="14" name="13 Conector recto"/>
          <p:cNvCxnSpPr/>
          <p:nvPr/>
        </p:nvCxnSpPr>
        <p:spPr>
          <a:xfrm flipH="1">
            <a:off x="334786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>
            <a:off x="4572000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71559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Abrir llave"/>
          <p:cNvSpPr/>
          <p:nvPr/>
        </p:nvSpPr>
        <p:spPr>
          <a:xfrm rot="16200000">
            <a:off x="1151620" y="2960948"/>
            <a:ext cx="360040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611560" y="3933056"/>
            <a:ext cx="149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Grecia arcaica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61967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305983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43166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7124986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79170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(5)</a:t>
            </a:r>
            <a:endParaRPr lang="es-ES" sz="1000" dirty="0">
              <a:solidFill>
                <a:srgbClr val="FF0000"/>
              </a:solidFill>
            </a:endParaRPr>
          </a:p>
        </p:txBody>
      </p:sp>
      <p:cxnSp>
        <p:nvCxnSpPr>
          <p:cNvPr id="61" name="60 Conector recto"/>
          <p:cNvCxnSpPr/>
          <p:nvPr/>
        </p:nvCxnSpPr>
        <p:spPr>
          <a:xfrm flipH="1">
            <a:off x="19077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CuadroTexto"/>
          <p:cNvSpPr txBox="1"/>
          <p:nvPr/>
        </p:nvSpPr>
        <p:spPr>
          <a:xfrm>
            <a:off x="323528" y="4544834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755576" y="4437112"/>
            <a:ext cx="2082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479 a. C. Derrota de los persas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Creación de la Liga de Delos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323528" y="501288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755576" y="4905164"/>
            <a:ext cx="2056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27 a. C. Fin República Romana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Imperio Romano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323528" y="5480938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755576" y="5373216"/>
            <a:ext cx="2031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476 d. C. Fin Imperio Romano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Edad Media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s-ES" dirty="0" smtClean="0"/>
              <a:t>CRONOLOGÍA</a:t>
            </a:r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043608" y="2060848"/>
            <a:ext cx="7200000" cy="0"/>
          </a:xfrm>
          <a:prstGeom prst="line">
            <a:avLst/>
          </a:prstGeom>
          <a:ln w="127000" cmpd="sng"/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0436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243741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443874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644007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844140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44273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444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H="1">
            <a:off x="7956376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683568" y="1412776"/>
            <a:ext cx="702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07704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131840" y="1412776"/>
            <a:ext cx="651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I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283968" y="1412776"/>
            <a:ext cx="72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436096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588224" y="1412776"/>
            <a:ext cx="8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884368" y="1412776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9" name="28 Abrir llave"/>
          <p:cNvSpPr/>
          <p:nvPr/>
        </p:nvSpPr>
        <p:spPr>
          <a:xfrm rot="16200000">
            <a:off x="3059832" y="2204864"/>
            <a:ext cx="360040" cy="266429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2520000" y="3933056"/>
            <a:ext cx="1424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Antigua</a:t>
            </a:r>
            <a:endParaRPr lang="es-ES" dirty="0"/>
          </a:p>
        </p:txBody>
      </p:sp>
      <p:sp>
        <p:nvSpPr>
          <p:cNvPr id="31" name="30 Abrir llave"/>
          <p:cNvSpPr/>
          <p:nvPr/>
        </p:nvSpPr>
        <p:spPr>
          <a:xfrm rot="16200000">
            <a:off x="5760132" y="2240868"/>
            <a:ext cx="216024" cy="25922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Abrir llave"/>
          <p:cNvSpPr/>
          <p:nvPr/>
        </p:nvSpPr>
        <p:spPr>
          <a:xfrm rot="16200000">
            <a:off x="7452320" y="3140968"/>
            <a:ext cx="216024" cy="7920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Abrir llave"/>
          <p:cNvSpPr/>
          <p:nvPr/>
        </p:nvSpPr>
        <p:spPr>
          <a:xfrm rot="16200000">
            <a:off x="8172412" y="3212988"/>
            <a:ext cx="216000" cy="64807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220000" y="3933056"/>
            <a:ext cx="129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Media</a:t>
            </a:r>
            <a:endParaRPr lang="es-ES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696000" y="4725144"/>
            <a:ext cx="1569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Moderna</a:t>
            </a:r>
            <a:endParaRPr lang="es-ES" dirty="0"/>
          </a:p>
        </p:txBody>
      </p:sp>
      <p:sp>
        <p:nvSpPr>
          <p:cNvPr id="36" name="35 CuadroTexto"/>
          <p:cNvSpPr txBox="1"/>
          <p:nvPr/>
        </p:nvSpPr>
        <p:spPr>
          <a:xfrm>
            <a:off x="7164288" y="5589240"/>
            <a:ext cx="1836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Edad Contemporánea</a:t>
            </a:r>
            <a:endParaRPr lang="es-ES" dirty="0"/>
          </a:p>
        </p:txBody>
      </p:sp>
      <p:cxnSp>
        <p:nvCxnSpPr>
          <p:cNvPr id="38" name="37 Conector recto"/>
          <p:cNvCxnSpPr/>
          <p:nvPr/>
        </p:nvCxnSpPr>
        <p:spPr>
          <a:xfrm rot="-3300000" flipH="1">
            <a:off x="3042000" y="3645024"/>
            <a:ext cx="40378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H="1">
            <a:off x="5868000" y="3573016"/>
            <a:ext cx="0" cy="28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560000" y="3645024"/>
            <a:ext cx="7354" cy="1080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8280000" y="3573016"/>
            <a:ext cx="36392" cy="216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Rectángulo"/>
          <p:cNvSpPr/>
          <p:nvPr/>
        </p:nvSpPr>
        <p:spPr>
          <a:xfrm>
            <a:off x="1907704" y="2276872"/>
            <a:ext cx="2664296" cy="1224136"/>
          </a:xfrm>
          <a:prstGeom prst="rect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"/>
          <p:cNvSpPr/>
          <p:nvPr/>
        </p:nvSpPr>
        <p:spPr>
          <a:xfrm>
            <a:off x="4572000" y="2276872"/>
            <a:ext cx="2592288" cy="1224136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8" name="47 Rectángulo"/>
          <p:cNvSpPr/>
          <p:nvPr/>
        </p:nvSpPr>
        <p:spPr>
          <a:xfrm>
            <a:off x="7164288" y="2276872"/>
            <a:ext cx="792088" cy="122413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Rectángulo"/>
          <p:cNvSpPr/>
          <p:nvPr/>
        </p:nvSpPr>
        <p:spPr>
          <a:xfrm>
            <a:off x="7956376" y="2276872"/>
            <a:ext cx="648072" cy="1224136"/>
          </a:xfrm>
          <a:prstGeom prst="rect">
            <a:avLst/>
          </a:prstGeom>
          <a:solidFill>
            <a:srgbClr val="FF0000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"/>
          <p:cNvSpPr/>
          <p:nvPr/>
        </p:nvSpPr>
        <p:spPr>
          <a:xfrm>
            <a:off x="755576" y="2492896"/>
            <a:ext cx="180020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Grecia</a:t>
            </a:r>
            <a:endParaRPr lang="es-ES" dirty="0"/>
          </a:p>
        </p:txBody>
      </p:sp>
      <p:sp>
        <p:nvSpPr>
          <p:cNvPr id="40" name="39 Rectángulo"/>
          <p:cNvSpPr/>
          <p:nvPr/>
        </p:nvSpPr>
        <p:spPr>
          <a:xfrm>
            <a:off x="1907704" y="2924944"/>
            <a:ext cx="2664296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Roma</a:t>
            </a:r>
            <a:endParaRPr lang="es-ES" dirty="0"/>
          </a:p>
        </p:txBody>
      </p:sp>
      <p:cxnSp>
        <p:nvCxnSpPr>
          <p:cNvPr id="14" name="13 Conector recto"/>
          <p:cNvCxnSpPr/>
          <p:nvPr/>
        </p:nvCxnSpPr>
        <p:spPr>
          <a:xfrm flipH="1">
            <a:off x="334786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>
            <a:off x="4572000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Rectángulo"/>
          <p:cNvSpPr/>
          <p:nvPr/>
        </p:nvSpPr>
        <p:spPr>
          <a:xfrm>
            <a:off x="3456000" y="2492896"/>
            <a:ext cx="334800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Filosofía Cristiana</a:t>
            </a:r>
            <a:endParaRPr lang="es-ES" dirty="0"/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71559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Abrir llave"/>
          <p:cNvSpPr/>
          <p:nvPr/>
        </p:nvSpPr>
        <p:spPr>
          <a:xfrm rot="16200000">
            <a:off x="1151620" y="2960948"/>
            <a:ext cx="360040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611560" y="3933056"/>
            <a:ext cx="149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Grecia arcaica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61967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305983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43166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7124986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79170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(5)</a:t>
            </a:r>
            <a:endParaRPr lang="es-ES" sz="1000" dirty="0">
              <a:solidFill>
                <a:srgbClr val="FF0000"/>
              </a:solidFill>
            </a:endParaRPr>
          </a:p>
        </p:txBody>
      </p:sp>
      <p:cxnSp>
        <p:nvCxnSpPr>
          <p:cNvPr id="61" name="60 Conector recto"/>
          <p:cNvCxnSpPr/>
          <p:nvPr/>
        </p:nvCxnSpPr>
        <p:spPr>
          <a:xfrm flipH="1">
            <a:off x="19077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CuadroTexto"/>
          <p:cNvSpPr txBox="1"/>
          <p:nvPr/>
        </p:nvSpPr>
        <p:spPr>
          <a:xfrm>
            <a:off x="323528" y="4544834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755576" y="4437112"/>
            <a:ext cx="2082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479 a. C. Derrota de los persas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Creación de la Liga de Delos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323528" y="501288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755576" y="4905164"/>
            <a:ext cx="2056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27 a. C. Fin República Romana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Imperio Romano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323528" y="5480938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755576" y="5373216"/>
            <a:ext cx="2031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476 d. C. Fin Imperio Romano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Edad Media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8" name="67 CuadroTexto"/>
          <p:cNvSpPr txBox="1"/>
          <p:nvPr/>
        </p:nvSpPr>
        <p:spPr>
          <a:xfrm>
            <a:off x="323528" y="5948990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9" name="68 CuadroTexto"/>
          <p:cNvSpPr txBox="1"/>
          <p:nvPr/>
        </p:nvSpPr>
        <p:spPr>
          <a:xfrm>
            <a:off x="755576" y="5841268"/>
            <a:ext cx="201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1453 d.C. Invención imprenta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Caída Constantinopla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s-ES" dirty="0" smtClean="0"/>
              <a:t>CRONOLOGÍA</a:t>
            </a:r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043608" y="2060848"/>
            <a:ext cx="7200000" cy="0"/>
          </a:xfrm>
          <a:prstGeom prst="line">
            <a:avLst/>
          </a:prstGeom>
          <a:ln w="127000" cmpd="sng"/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0436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243741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443874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644007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844140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44273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444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H="1">
            <a:off x="7956376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683568" y="1412776"/>
            <a:ext cx="702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07704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131840" y="1412776"/>
            <a:ext cx="651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I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283968" y="1412776"/>
            <a:ext cx="72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436096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588224" y="1412776"/>
            <a:ext cx="8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884368" y="1412776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9" name="28 Abrir llave"/>
          <p:cNvSpPr/>
          <p:nvPr/>
        </p:nvSpPr>
        <p:spPr>
          <a:xfrm rot="16200000">
            <a:off x="3059832" y="2204864"/>
            <a:ext cx="360040" cy="266429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2520000" y="3933056"/>
            <a:ext cx="1424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Antigua</a:t>
            </a:r>
            <a:endParaRPr lang="es-ES" dirty="0"/>
          </a:p>
        </p:txBody>
      </p:sp>
      <p:sp>
        <p:nvSpPr>
          <p:cNvPr id="31" name="30 Abrir llave"/>
          <p:cNvSpPr/>
          <p:nvPr/>
        </p:nvSpPr>
        <p:spPr>
          <a:xfrm rot="16200000">
            <a:off x="5760132" y="2240868"/>
            <a:ext cx="216024" cy="25922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Abrir llave"/>
          <p:cNvSpPr/>
          <p:nvPr/>
        </p:nvSpPr>
        <p:spPr>
          <a:xfrm rot="16200000">
            <a:off x="7452320" y="3140968"/>
            <a:ext cx="216024" cy="7920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Abrir llave"/>
          <p:cNvSpPr/>
          <p:nvPr/>
        </p:nvSpPr>
        <p:spPr>
          <a:xfrm rot="16200000">
            <a:off x="8172412" y="3212988"/>
            <a:ext cx="216000" cy="64807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220000" y="3933056"/>
            <a:ext cx="129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Media</a:t>
            </a:r>
            <a:endParaRPr lang="es-ES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696000" y="4725144"/>
            <a:ext cx="1569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Moderna</a:t>
            </a:r>
            <a:endParaRPr lang="es-ES" dirty="0"/>
          </a:p>
        </p:txBody>
      </p:sp>
      <p:sp>
        <p:nvSpPr>
          <p:cNvPr id="36" name="35 CuadroTexto"/>
          <p:cNvSpPr txBox="1"/>
          <p:nvPr/>
        </p:nvSpPr>
        <p:spPr>
          <a:xfrm>
            <a:off x="7164288" y="5589240"/>
            <a:ext cx="1836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Edad Contemporánea</a:t>
            </a:r>
            <a:endParaRPr lang="es-ES" dirty="0"/>
          </a:p>
        </p:txBody>
      </p:sp>
      <p:cxnSp>
        <p:nvCxnSpPr>
          <p:cNvPr id="38" name="37 Conector recto"/>
          <p:cNvCxnSpPr/>
          <p:nvPr/>
        </p:nvCxnSpPr>
        <p:spPr>
          <a:xfrm rot="-3300000" flipH="1">
            <a:off x="3042000" y="3645024"/>
            <a:ext cx="40378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H="1">
            <a:off x="5868000" y="3573016"/>
            <a:ext cx="0" cy="28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560000" y="3645024"/>
            <a:ext cx="7354" cy="1080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8280000" y="3573016"/>
            <a:ext cx="36392" cy="216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Rectángulo"/>
          <p:cNvSpPr/>
          <p:nvPr/>
        </p:nvSpPr>
        <p:spPr>
          <a:xfrm>
            <a:off x="1907704" y="2276872"/>
            <a:ext cx="2664296" cy="1224136"/>
          </a:xfrm>
          <a:prstGeom prst="rect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"/>
          <p:cNvSpPr/>
          <p:nvPr/>
        </p:nvSpPr>
        <p:spPr>
          <a:xfrm>
            <a:off x="4572000" y="2276872"/>
            <a:ext cx="2592288" cy="1224136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8" name="47 Rectángulo"/>
          <p:cNvSpPr/>
          <p:nvPr/>
        </p:nvSpPr>
        <p:spPr>
          <a:xfrm>
            <a:off x="7164288" y="2276872"/>
            <a:ext cx="792088" cy="122413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Rectángulo"/>
          <p:cNvSpPr/>
          <p:nvPr/>
        </p:nvSpPr>
        <p:spPr>
          <a:xfrm>
            <a:off x="7956376" y="2276872"/>
            <a:ext cx="648072" cy="1224136"/>
          </a:xfrm>
          <a:prstGeom prst="rect">
            <a:avLst/>
          </a:prstGeom>
          <a:solidFill>
            <a:srgbClr val="FF0000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"/>
          <p:cNvSpPr/>
          <p:nvPr/>
        </p:nvSpPr>
        <p:spPr>
          <a:xfrm>
            <a:off x="755576" y="2492896"/>
            <a:ext cx="180020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Grecia</a:t>
            </a:r>
            <a:endParaRPr lang="es-ES" dirty="0"/>
          </a:p>
        </p:txBody>
      </p:sp>
      <p:sp>
        <p:nvSpPr>
          <p:cNvPr id="40" name="39 Rectángulo"/>
          <p:cNvSpPr/>
          <p:nvPr/>
        </p:nvSpPr>
        <p:spPr>
          <a:xfrm>
            <a:off x="1907704" y="2924944"/>
            <a:ext cx="2664296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Roma</a:t>
            </a:r>
            <a:endParaRPr lang="es-ES" dirty="0"/>
          </a:p>
        </p:txBody>
      </p:sp>
      <p:cxnSp>
        <p:nvCxnSpPr>
          <p:cNvPr id="14" name="13 Conector recto"/>
          <p:cNvCxnSpPr/>
          <p:nvPr/>
        </p:nvCxnSpPr>
        <p:spPr>
          <a:xfrm flipH="1">
            <a:off x="334786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>
            <a:off x="4572000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Rectángulo"/>
          <p:cNvSpPr/>
          <p:nvPr/>
        </p:nvSpPr>
        <p:spPr>
          <a:xfrm>
            <a:off x="3456000" y="2492896"/>
            <a:ext cx="334800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Filosofía Cristiana</a:t>
            </a:r>
            <a:endParaRPr lang="es-ES" dirty="0"/>
          </a:p>
        </p:txBody>
      </p:sp>
      <p:sp>
        <p:nvSpPr>
          <p:cNvPr id="45" name="44 Rectángulo"/>
          <p:cNvSpPr/>
          <p:nvPr/>
        </p:nvSpPr>
        <p:spPr>
          <a:xfrm>
            <a:off x="6804248" y="2924944"/>
            <a:ext cx="36004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6444208" y="3212976"/>
            <a:ext cx="1043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Renacimiento</a:t>
            </a:r>
            <a:endParaRPr lang="es-ES" sz="1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71559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Abrir llave"/>
          <p:cNvSpPr/>
          <p:nvPr/>
        </p:nvSpPr>
        <p:spPr>
          <a:xfrm rot="16200000">
            <a:off x="1151620" y="2960948"/>
            <a:ext cx="360040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611560" y="3933056"/>
            <a:ext cx="149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Grecia arcaica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61967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305983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43166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7124986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79170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(5)</a:t>
            </a:r>
            <a:endParaRPr lang="es-ES" sz="1000" dirty="0">
              <a:solidFill>
                <a:srgbClr val="FF0000"/>
              </a:solidFill>
            </a:endParaRPr>
          </a:p>
        </p:txBody>
      </p:sp>
      <p:cxnSp>
        <p:nvCxnSpPr>
          <p:cNvPr id="61" name="60 Conector recto"/>
          <p:cNvCxnSpPr/>
          <p:nvPr/>
        </p:nvCxnSpPr>
        <p:spPr>
          <a:xfrm flipH="1">
            <a:off x="19077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CuadroTexto"/>
          <p:cNvSpPr txBox="1"/>
          <p:nvPr/>
        </p:nvSpPr>
        <p:spPr>
          <a:xfrm>
            <a:off x="323528" y="4544834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755576" y="4437112"/>
            <a:ext cx="2082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479 a. C. Derrota de los persas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Creación de la Liga de Delos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323528" y="501288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755576" y="4905164"/>
            <a:ext cx="2056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27 a. C. Fin República Romana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Imperio Romano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323528" y="5480938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755576" y="5373216"/>
            <a:ext cx="2031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476 d. C. Fin Imperio Romano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Edad Media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8" name="67 CuadroTexto"/>
          <p:cNvSpPr txBox="1"/>
          <p:nvPr/>
        </p:nvSpPr>
        <p:spPr>
          <a:xfrm>
            <a:off x="323528" y="5948990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9" name="68 CuadroTexto"/>
          <p:cNvSpPr txBox="1"/>
          <p:nvPr/>
        </p:nvSpPr>
        <p:spPr>
          <a:xfrm>
            <a:off x="755576" y="5841268"/>
            <a:ext cx="201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1453 d.C. Invención imprenta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Caída Constantinopla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s-ES" dirty="0" smtClean="0"/>
              <a:t>CRONOLOGÍA</a:t>
            </a:r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043608" y="2060848"/>
            <a:ext cx="7200000" cy="0"/>
          </a:xfrm>
          <a:prstGeom prst="line">
            <a:avLst/>
          </a:prstGeom>
          <a:ln w="127000" cmpd="sng"/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0436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243741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443874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644007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844140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44273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44408" y="1844824"/>
            <a:ext cx="0" cy="576064"/>
          </a:xfrm>
          <a:prstGeom prst="line">
            <a:avLst/>
          </a:prstGeom>
          <a:ln cap="sq"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H="1">
            <a:off x="7956376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683568" y="1412776"/>
            <a:ext cx="702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07704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a.C.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131840" y="1412776"/>
            <a:ext cx="651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I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283968" y="1412776"/>
            <a:ext cx="72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436096" y="1412776"/>
            <a:ext cx="7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588224" y="1412776"/>
            <a:ext cx="8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XV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884368" y="1412776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XX d.C.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9" name="28 Abrir llave"/>
          <p:cNvSpPr/>
          <p:nvPr/>
        </p:nvSpPr>
        <p:spPr>
          <a:xfrm rot="16200000">
            <a:off x="3059832" y="2204864"/>
            <a:ext cx="360040" cy="266429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2520000" y="3933056"/>
            <a:ext cx="1424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Antigua</a:t>
            </a:r>
            <a:endParaRPr lang="es-ES" dirty="0"/>
          </a:p>
        </p:txBody>
      </p:sp>
      <p:sp>
        <p:nvSpPr>
          <p:cNvPr id="31" name="30 Abrir llave"/>
          <p:cNvSpPr/>
          <p:nvPr/>
        </p:nvSpPr>
        <p:spPr>
          <a:xfrm rot="16200000">
            <a:off x="5760132" y="2240868"/>
            <a:ext cx="216024" cy="25922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Abrir llave"/>
          <p:cNvSpPr/>
          <p:nvPr/>
        </p:nvSpPr>
        <p:spPr>
          <a:xfrm rot="16200000">
            <a:off x="7452320" y="3140968"/>
            <a:ext cx="216024" cy="79208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Abrir llave"/>
          <p:cNvSpPr/>
          <p:nvPr/>
        </p:nvSpPr>
        <p:spPr>
          <a:xfrm rot="16200000">
            <a:off x="8172412" y="3212988"/>
            <a:ext cx="216000" cy="64807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220000" y="3933056"/>
            <a:ext cx="129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Media</a:t>
            </a:r>
            <a:endParaRPr lang="es-ES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696000" y="4725144"/>
            <a:ext cx="1569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Edad Moderna</a:t>
            </a:r>
            <a:endParaRPr lang="es-ES" dirty="0"/>
          </a:p>
        </p:txBody>
      </p:sp>
      <p:sp>
        <p:nvSpPr>
          <p:cNvPr id="36" name="35 CuadroTexto"/>
          <p:cNvSpPr txBox="1"/>
          <p:nvPr/>
        </p:nvSpPr>
        <p:spPr>
          <a:xfrm>
            <a:off x="7164288" y="5589240"/>
            <a:ext cx="1836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Edad Contemporánea</a:t>
            </a:r>
            <a:endParaRPr lang="es-ES" dirty="0"/>
          </a:p>
        </p:txBody>
      </p:sp>
      <p:cxnSp>
        <p:nvCxnSpPr>
          <p:cNvPr id="38" name="37 Conector recto"/>
          <p:cNvCxnSpPr/>
          <p:nvPr/>
        </p:nvCxnSpPr>
        <p:spPr>
          <a:xfrm rot="-3300000" flipH="1">
            <a:off x="3042000" y="3645024"/>
            <a:ext cx="40378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H="1">
            <a:off x="5868000" y="3573016"/>
            <a:ext cx="0" cy="28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560000" y="3645024"/>
            <a:ext cx="7354" cy="1080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8280000" y="3573016"/>
            <a:ext cx="36392" cy="216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Rectángulo"/>
          <p:cNvSpPr/>
          <p:nvPr/>
        </p:nvSpPr>
        <p:spPr>
          <a:xfrm>
            <a:off x="1907704" y="2276872"/>
            <a:ext cx="2664296" cy="1224136"/>
          </a:xfrm>
          <a:prstGeom prst="rect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"/>
          <p:cNvSpPr/>
          <p:nvPr/>
        </p:nvSpPr>
        <p:spPr>
          <a:xfrm>
            <a:off x="4572000" y="2276872"/>
            <a:ext cx="2592288" cy="1224136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8" name="47 Rectángulo"/>
          <p:cNvSpPr/>
          <p:nvPr/>
        </p:nvSpPr>
        <p:spPr>
          <a:xfrm>
            <a:off x="7164288" y="2276872"/>
            <a:ext cx="792088" cy="122413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Rectángulo"/>
          <p:cNvSpPr/>
          <p:nvPr/>
        </p:nvSpPr>
        <p:spPr>
          <a:xfrm>
            <a:off x="7956376" y="2276872"/>
            <a:ext cx="648072" cy="1224136"/>
          </a:xfrm>
          <a:prstGeom prst="rect">
            <a:avLst/>
          </a:prstGeom>
          <a:solidFill>
            <a:srgbClr val="FF0000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"/>
          <p:cNvSpPr/>
          <p:nvPr/>
        </p:nvSpPr>
        <p:spPr>
          <a:xfrm>
            <a:off x="755576" y="2492896"/>
            <a:ext cx="180020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Grecia</a:t>
            </a:r>
            <a:endParaRPr lang="es-ES" dirty="0"/>
          </a:p>
        </p:txBody>
      </p:sp>
      <p:sp>
        <p:nvSpPr>
          <p:cNvPr id="40" name="39 Rectángulo"/>
          <p:cNvSpPr/>
          <p:nvPr/>
        </p:nvSpPr>
        <p:spPr>
          <a:xfrm>
            <a:off x="1907704" y="2924944"/>
            <a:ext cx="2664296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Roma</a:t>
            </a:r>
            <a:endParaRPr lang="es-ES" dirty="0"/>
          </a:p>
        </p:txBody>
      </p:sp>
      <p:cxnSp>
        <p:nvCxnSpPr>
          <p:cNvPr id="14" name="13 Conector recto"/>
          <p:cNvCxnSpPr/>
          <p:nvPr/>
        </p:nvCxnSpPr>
        <p:spPr>
          <a:xfrm flipH="1">
            <a:off x="334786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>
            <a:off x="4572000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Rectángulo"/>
          <p:cNvSpPr/>
          <p:nvPr/>
        </p:nvSpPr>
        <p:spPr>
          <a:xfrm>
            <a:off x="3347864" y="2492896"/>
            <a:ext cx="3456384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Filosofía Cristiana</a:t>
            </a:r>
            <a:endParaRPr lang="es-ES" dirty="0"/>
          </a:p>
        </p:txBody>
      </p:sp>
      <p:sp>
        <p:nvSpPr>
          <p:cNvPr id="45" name="44 Rectángulo"/>
          <p:cNvSpPr/>
          <p:nvPr/>
        </p:nvSpPr>
        <p:spPr>
          <a:xfrm>
            <a:off x="6804248" y="2924944"/>
            <a:ext cx="36004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00" dirty="0"/>
          </a:p>
        </p:txBody>
      </p:sp>
      <p:sp>
        <p:nvSpPr>
          <p:cNvPr id="50" name="49 Rectángulo"/>
          <p:cNvSpPr/>
          <p:nvPr/>
        </p:nvSpPr>
        <p:spPr>
          <a:xfrm>
            <a:off x="7596336" y="2492896"/>
            <a:ext cx="360040" cy="360040"/>
          </a:xfrm>
          <a:prstGeom prst="rect">
            <a:avLst/>
          </a:prstGeom>
          <a:gradFill flip="none" rotWithShape="1">
            <a:gsLst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1" name="50 CuadroTexto"/>
          <p:cNvSpPr txBox="1"/>
          <p:nvPr/>
        </p:nvSpPr>
        <p:spPr>
          <a:xfrm>
            <a:off x="6444208" y="3212976"/>
            <a:ext cx="1043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Renacimiento</a:t>
            </a:r>
            <a:endParaRPr lang="es-ES" sz="1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7380312" y="2780929"/>
            <a:ext cx="8354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Ilustración</a:t>
            </a:r>
            <a:endParaRPr lang="es-ES" sz="1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71559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Abrir llave"/>
          <p:cNvSpPr/>
          <p:nvPr/>
        </p:nvSpPr>
        <p:spPr>
          <a:xfrm rot="16200000">
            <a:off x="1151620" y="2960948"/>
            <a:ext cx="360040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611560" y="3933056"/>
            <a:ext cx="149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Grecia arcaica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61967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3059832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43166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7124986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7917074" y="177281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(5)</a:t>
            </a:r>
            <a:endParaRPr lang="es-ES" sz="1000" dirty="0">
              <a:solidFill>
                <a:srgbClr val="FF0000"/>
              </a:solidFill>
            </a:endParaRPr>
          </a:p>
        </p:txBody>
      </p:sp>
      <p:cxnSp>
        <p:nvCxnSpPr>
          <p:cNvPr id="61" name="60 Conector recto"/>
          <p:cNvCxnSpPr/>
          <p:nvPr/>
        </p:nvCxnSpPr>
        <p:spPr>
          <a:xfrm flipH="1">
            <a:off x="1907704" y="1844824"/>
            <a:ext cx="8384" cy="1152128"/>
          </a:xfrm>
          <a:prstGeom prst="line">
            <a:avLst/>
          </a:prstGeom>
          <a:ln cap="sq">
            <a:solidFill>
              <a:srgbClr val="FF0000"/>
            </a:solidFill>
            <a:miter lim="800000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CuadroTexto"/>
          <p:cNvSpPr txBox="1"/>
          <p:nvPr/>
        </p:nvSpPr>
        <p:spPr>
          <a:xfrm>
            <a:off x="323528" y="4544834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(1)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755576" y="4437112"/>
            <a:ext cx="2082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479 a. C. Derrota de los persas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Creación de la Liga de Delos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323528" y="5012886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(2)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755576" y="4905164"/>
            <a:ext cx="2056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smtClean="0">
                <a:solidFill>
                  <a:srgbClr val="FF0000"/>
                </a:solidFill>
              </a:rPr>
              <a:t>27 </a:t>
            </a:r>
            <a:r>
              <a:rPr lang="es-ES" sz="1200" dirty="0" smtClean="0">
                <a:solidFill>
                  <a:srgbClr val="FF0000"/>
                </a:solidFill>
              </a:rPr>
              <a:t>a. C. Fin República Romana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Imperio Romano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323528" y="5480938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(3)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755576" y="5373216"/>
            <a:ext cx="2031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476 d. C. Fin Imperio Romano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Comienzo Edad Media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68" name="67 CuadroTexto"/>
          <p:cNvSpPr txBox="1"/>
          <p:nvPr/>
        </p:nvSpPr>
        <p:spPr>
          <a:xfrm>
            <a:off x="323528" y="5948990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(4)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69" name="68 CuadroTexto"/>
          <p:cNvSpPr txBox="1"/>
          <p:nvPr/>
        </p:nvSpPr>
        <p:spPr>
          <a:xfrm>
            <a:off x="755576" y="5841268"/>
            <a:ext cx="201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1453 d.C. Invención imprenta</a:t>
            </a:r>
          </a:p>
          <a:p>
            <a:r>
              <a:rPr lang="es-ES" sz="1200" dirty="0" smtClean="0">
                <a:solidFill>
                  <a:srgbClr val="FF0000"/>
                </a:solidFill>
              </a:rPr>
              <a:t>Caída Constantinopla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70" name="69 CuadroTexto"/>
          <p:cNvSpPr txBox="1"/>
          <p:nvPr/>
        </p:nvSpPr>
        <p:spPr>
          <a:xfrm>
            <a:off x="323528" y="6345324"/>
            <a:ext cx="327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rgbClr val="FF0000"/>
                </a:solidFill>
              </a:rPr>
              <a:t>(5)</a:t>
            </a: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71" name="70 CuadroTexto"/>
          <p:cNvSpPr txBox="1"/>
          <p:nvPr/>
        </p:nvSpPr>
        <p:spPr>
          <a:xfrm>
            <a:off x="755576" y="6329935"/>
            <a:ext cx="21146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1789 d. C. Revolución Francesa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574</Words>
  <Application>Microsoft Office PowerPoint</Application>
  <PresentationFormat>Presentación en pantalla (4:3)</PresentationFormat>
  <Paragraphs>179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CRONOLOGÍA</vt:lpstr>
      <vt:lpstr>CRONOLOGÍA</vt:lpstr>
      <vt:lpstr>CRONOLOGÍA</vt:lpstr>
      <vt:lpstr>CRONOLOGÍA</vt:lpstr>
      <vt:lpstr>CRONOLOGÍA</vt:lpstr>
      <vt:lpstr>CRONOLOGÍA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CRONOLOGÍA</dc:title>
  <dc:creator>USER</dc:creator>
  <cp:lastModifiedBy>USER</cp:lastModifiedBy>
  <cp:revision>23</cp:revision>
  <dcterms:created xsi:type="dcterms:W3CDTF">2013-07-29T07:33:27Z</dcterms:created>
  <dcterms:modified xsi:type="dcterms:W3CDTF">2013-08-16T13:10:04Z</dcterms:modified>
</cp:coreProperties>
</file>