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5143500" cx="9144000"/>
  <p:notesSz cx="6858000" cy="9144000"/>
  <p:embeddedFontLst>
    <p:embeddedFont>
      <p:font typeface="Barlow SemiBold"/>
      <p:regular r:id="rId11"/>
      <p:bold r:id="rId12"/>
      <p:italic r:id="rId13"/>
      <p:boldItalic r:id="rId14"/>
    </p:embeddedFont>
    <p:embeddedFont>
      <p:font typeface="Barlow Light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BarlowSemiBold-regular.fntdata"/><Relationship Id="rId10" Type="http://schemas.openxmlformats.org/officeDocument/2006/relationships/slide" Target="slides/slide6.xml"/><Relationship Id="rId13" Type="http://schemas.openxmlformats.org/officeDocument/2006/relationships/font" Target="fonts/BarlowSemiBold-italic.fntdata"/><Relationship Id="rId12" Type="http://schemas.openxmlformats.org/officeDocument/2006/relationships/font" Target="fonts/BarlowSemiBold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BarlowLight-regular.fntdata"/><Relationship Id="rId14" Type="http://schemas.openxmlformats.org/officeDocument/2006/relationships/font" Target="fonts/BarlowSemiBold-boldItalic.fntdata"/><Relationship Id="rId17" Type="http://schemas.openxmlformats.org/officeDocument/2006/relationships/font" Target="fonts/BarlowLight-italic.fntdata"/><Relationship Id="rId16" Type="http://schemas.openxmlformats.org/officeDocument/2006/relationships/font" Target="fonts/BarlowLight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font" Target="fonts/BarlowLight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g7212e233c6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4" name="Google Shape;514;g7212e233c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7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g7212e233c6_3_1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9" name="Google Shape;519;g7212e233c6_3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g7212e233c6_0_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6" name="Google Shape;526;g7212e233c6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g7212e233c6_3_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3" name="Google Shape;533;g7212e233c6_3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7212e233c6_1_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7212e233c6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g7212e233c6_1_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8" name="Google Shape;548;g7212e233c6_1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-225" y="0"/>
            <a:ext cx="9144224" cy="5143512"/>
            <a:chOff x="-225" y="0"/>
            <a:chExt cx="9144224" cy="5143512"/>
          </a:xfrm>
        </p:grpSpPr>
        <p:sp>
          <p:nvSpPr>
            <p:cNvPr id="11" name="Google Shape;11;p2"/>
            <p:cNvSpPr/>
            <p:nvPr/>
          </p:nvSpPr>
          <p:spPr>
            <a:xfrm>
              <a:off x="0" y="0"/>
              <a:ext cx="6100200" cy="5143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-175" y="1541675"/>
              <a:ext cx="6870000" cy="20601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3" name="Google Shape;13;p2"/>
            <p:cNvGrpSpPr/>
            <p:nvPr/>
          </p:nvGrpSpPr>
          <p:grpSpPr>
            <a:xfrm>
              <a:off x="8477595" y="4477088"/>
              <a:ext cx="666403" cy="666424"/>
              <a:chOff x="7996345" y="980275"/>
              <a:chExt cx="666403" cy="666424"/>
            </a:xfrm>
          </p:grpSpPr>
          <p:sp>
            <p:nvSpPr>
              <p:cNvPr id="14" name="Google Shape;14;p2"/>
              <p:cNvSpPr/>
              <p:nvPr/>
            </p:nvSpPr>
            <p:spPr>
              <a:xfrm>
                <a:off x="7996345" y="980275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8198672" y="980275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8400998" y="980275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996345" y="1182617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8198672" y="1182617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8400998" y="1182617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7996345" y="1384958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198672" y="1384958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400998" y="1384958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7996345" y="1587299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8198672" y="1587299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400998" y="1587299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603324" y="980275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603324" y="1182617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603324" y="1384958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8603349" y="1587299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0" name="Google Shape;30;p2"/>
            <p:cNvGrpSpPr/>
            <p:nvPr/>
          </p:nvGrpSpPr>
          <p:grpSpPr>
            <a:xfrm>
              <a:off x="7042555" y="1541664"/>
              <a:ext cx="730045" cy="2060087"/>
              <a:chOff x="7022220" y="1541675"/>
              <a:chExt cx="666403" cy="1880499"/>
            </a:xfrm>
          </p:grpSpPr>
          <p:sp>
            <p:nvSpPr>
              <p:cNvPr id="31" name="Google Shape;31;p2"/>
              <p:cNvSpPr/>
              <p:nvPr/>
            </p:nvSpPr>
            <p:spPr>
              <a:xfrm>
                <a:off x="7022220" y="1541675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7224547" y="1541675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7426873" y="1541675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7022220" y="1744017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7224547" y="1744017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7426873" y="1744017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7022220" y="1946358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7224547" y="1946358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7426873" y="1946358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7022220" y="2148699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7224547" y="2148699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7426873" y="2148699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>
                <a:off x="7629199" y="1541675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7629199" y="1744017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7629199" y="1946358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7629224" y="2148699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7022220" y="2351050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7224547" y="2351050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>
                <a:off x="7426873" y="2351050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7022220" y="2553392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7224547" y="2553392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7426873" y="2553392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>
                <a:off x="7022220" y="275573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7224547" y="275573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7426873" y="275573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7022220" y="295807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7224547" y="295807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7426873" y="295807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7629199" y="2351050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7629199" y="2553392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7629199" y="275573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>
                <a:off x="7629224" y="295807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7022220" y="316043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7224547" y="316043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7426873" y="316043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7022220" y="336277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7224547" y="336277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7426873" y="336277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7629199" y="316043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7629224" y="336277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2"/>
            <p:cNvGrpSpPr/>
            <p:nvPr/>
          </p:nvGrpSpPr>
          <p:grpSpPr>
            <a:xfrm>
              <a:off x="-225" y="2008293"/>
              <a:ext cx="301775" cy="1126923"/>
              <a:chOff x="-225" y="1987280"/>
              <a:chExt cx="318900" cy="1190873"/>
            </a:xfrm>
          </p:grpSpPr>
          <p:sp>
            <p:nvSpPr>
              <p:cNvPr id="72" name="Google Shape;72;p2"/>
              <p:cNvSpPr/>
              <p:nvPr/>
            </p:nvSpPr>
            <p:spPr>
              <a:xfrm>
                <a:off x="-175" y="1987280"/>
                <a:ext cx="318794" cy="116648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-175" y="2255817"/>
                <a:ext cx="318794" cy="116648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-175" y="2524353"/>
                <a:ext cx="318794" cy="116648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-225" y="2792878"/>
                <a:ext cx="318900" cy="1167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-225" y="3061453"/>
                <a:ext cx="318900" cy="1167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7" name="Google Shape;77;p2"/>
            <p:cNvGrpSpPr/>
            <p:nvPr/>
          </p:nvGrpSpPr>
          <p:grpSpPr>
            <a:xfrm>
              <a:off x="8842175" y="668859"/>
              <a:ext cx="301822" cy="872807"/>
              <a:chOff x="-225" y="2255817"/>
              <a:chExt cx="318950" cy="922336"/>
            </a:xfrm>
          </p:grpSpPr>
          <p:sp>
            <p:nvSpPr>
              <p:cNvPr id="78" name="Google Shape;78;p2"/>
              <p:cNvSpPr/>
              <p:nvPr/>
            </p:nvSpPr>
            <p:spPr>
              <a:xfrm>
                <a:off x="-175" y="2255817"/>
                <a:ext cx="318900" cy="1167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-175" y="2524353"/>
                <a:ext cx="318900" cy="1167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-225" y="2792878"/>
                <a:ext cx="318900" cy="1167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-225" y="3061453"/>
                <a:ext cx="318900" cy="1167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2" name="Google Shape;82;p2"/>
            <p:cNvGrpSpPr/>
            <p:nvPr/>
          </p:nvGrpSpPr>
          <p:grpSpPr>
            <a:xfrm>
              <a:off x="5798375" y="4270684"/>
              <a:ext cx="301822" cy="872807"/>
              <a:chOff x="1611209" y="2255817"/>
              <a:chExt cx="318950" cy="922336"/>
            </a:xfrm>
          </p:grpSpPr>
          <p:sp>
            <p:nvSpPr>
              <p:cNvPr id="83" name="Google Shape;83;p2"/>
              <p:cNvSpPr/>
              <p:nvPr/>
            </p:nvSpPr>
            <p:spPr>
              <a:xfrm>
                <a:off x="1611259" y="2255817"/>
                <a:ext cx="318900" cy="116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1611259" y="2524353"/>
                <a:ext cx="318900" cy="116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>
                <a:off x="1611209" y="2792878"/>
                <a:ext cx="318900" cy="116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1611209" y="3061453"/>
                <a:ext cx="318900" cy="116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7" name="Google Shape;87;p2"/>
            <p:cNvGrpSpPr/>
            <p:nvPr/>
          </p:nvGrpSpPr>
          <p:grpSpPr>
            <a:xfrm>
              <a:off x="685795" y="0"/>
              <a:ext cx="666403" cy="666424"/>
              <a:chOff x="7996345" y="980275"/>
              <a:chExt cx="666403" cy="666424"/>
            </a:xfrm>
          </p:grpSpPr>
          <p:sp>
            <p:nvSpPr>
              <p:cNvPr id="88" name="Google Shape;88;p2"/>
              <p:cNvSpPr/>
              <p:nvPr/>
            </p:nvSpPr>
            <p:spPr>
              <a:xfrm>
                <a:off x="7996345" y="980275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>
                <a:off x="8198672" y="980275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0" name="Google Shape;90;p2"/>
              <p:cNvSpPr/>
              <p:nvPr/>
            </p:nvSpPr>
            <p:spPr>
              <a:xfrm>
                <a:off x="8400998" y="980275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7996345" y="1182617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8198672" y="1182617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8400998" y="1182617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7996345" y="1384958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8198672" y="1384958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8400998" y="1384958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7996345" y="1587299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8198672" y="1587299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8400998" y="1587299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" name="Google Shape;100;p2"/>
              <p:cNvSpPr/>
              <p:nvPr/>
            </p:nvSpPr>
            <p:spPr>
              <a:xfrm>
                <a:off x="8603324" y="980275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1" name="Google Shape;101;p2"/>
              <p:cNvSpPr/>
              <p:nvPr/>
            </p:nvSpPr>
            <p:spPr>
              <a:xfrm>
                <a:off x="8603324" y="1182617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>
                <a:off x="8603324" y="1384958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8603349" y="1587299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04" name="Google Shape;104;p2"/>
          <p:cNvSpPr txBox="1"/>
          <p:nvPr>
            <p:ph type="ctrTitle"/>
          </p:nvPr>
        </p:nvSpPr>
        <p:spPr>
          <a:xfrm>
            <a:off x="685800" y="1541675"/>
            <a:ext cx="5740200" cy="2060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variant 1" type="blank">
  <p:cSld name="BLANK"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4" name="Google Shape;454;p11"/>
          <p:cNvGrpSpPr/>
          <p:nvPr/>
        </p:nvGrpSpPr>
        <p:grpSpPr>
          <a:xfrm>
            <a:off x="-207" y="0"/>
            <a:ext cx="9158157" cy="5149835"/>
            <a:chOff x="-207" y="0"/>
            <a:chExt cx="9158157" cy="5149835"/>
          </a:xfrm>
        </p:grpSpPr>
        <p:sp>
          <p:nvSpPr>
            <p:cNvPr id="455" name="Google Shape;455;p11"/>
            <p:cNvSpPr/>
            <p:nvPr/>
          </p:nvSpPr>
          <p:spPr>
            <a:xfrm>
              <a:off x="8504250" y="4489800"/>
              <a:ext cx="653700" cy="653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6" name="Google Shape;456;p11"/>
            <p:cNvSpPr/>
            <p:nvPr/>
          </p:nvSpPr>
          <p:spPr>
            <a:xfrm>
              <a:off x="0" y="0"/>
              <a:ext cx="653700" cy="5143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57" name="Google Shape;457;p11"/>
            <p:cNvGrpSpPr/>
            <p:nvPr/>
          </p:nvGrpSpPr>
          <p:grpSpPr>
            <a:xfrm>
              <a:off x="-207" y="664293"/>
              <a:ext cx="155867" cy="653721"/>
              <a:chOff x="5385375" y="498300"/>
              <a:chExt cx="802200" cy="556500"/>
            </a:xfrm>
          </p:grpSpPr>
          <p:sp>
            <p:nvSpPr>
              <p:cNvPr id="458" name="Google Shape;458;p11"/>
              <p:cNvSpPr/>
              <p:nvPr/>
            </p:nvSpPr>
            <p:spPr>
              <a:xfrm>
                <a:off x="5385375" y="4983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9" name="Google Shape;459;p11"/>
              <p:cNvSpPr/>
              <p:nvPr/>
            </p:nvSpPr>
            <p:spPr>
              <a:xfrm>
                <a:off x="5385375" y="7269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0" name="Google Shape;460;p11"/>
              <p:cNvSpPr/>
              <p:nvPr/>
            </p:nvSpPr>
            <p:spPr>
              <a:xfrm>
                <a:off x="5385375" y="9555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461" name="Google Shape;461;p11"/>
            <p:cNvGrpSpPr/>
            <p:nvPr/>
          </p:nvGrpSpPr>
          <p:grpSpPr>
            <a:xfrm>
              <a:off x="322384" y="4483463"/>
              <a:ext cx="666347" cy="666373"/>
              <a:chOff x="7134700" y="414375"/>
              <a:chExt cx="501919" cy="501900"/>
            </a:xfrm>
          </p:grpSpPr>
          <p:sp>
            <p:nvSpPr>
              <p:cNvPr id="462" name="Google Shape;462;p11"/>
              <p:cNvSpPr/>
              <p:nvPr/>
            </p:nvSpPr>
            <p:spPr>
              <a:xfrm>
                <a:off x="71347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3" name="Google Shape;463;p11"/>
              <p:cNvSpPr/>
              <p:nvPr/>
            </p:nvSpPr>
            <p:spPr>
              <a:xfrm>
                <a:off x="72871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4" name="Google Shape;464;p11"/>
              <p:cNvSpPr/>
              <p:nvPr/>
            </p:nvSpPr>
            <p:spPr>
              <a:xfrm>
                <a:off x="74395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5" name="Google Shape;465;p11"/>
              <p:cNvSpPr/>
              <p:nvPr/>
            </p:nvSpPr>
            <p:spPr>
              <a:xfrm>
                <a:off x="71347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6" name="Google Shape;466;p11"/>
              <p:cNvSpPr/>
              <p:nvPr/>
            </p:nvSpPr>
            <p:spPr>
              <a:xfrm>
                <a:off x="72871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7" name="Google Shape;467;p11"/>
              <p:cNvSpPr/>
              <p:nvPr/>
            </p:nvSpPr>
            <p:spPr>
              <a:xfrm>
                <a:off x="74395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8" name="Google Shape;468;p11"/>
              <p:cNvSpPr/>
              <p:nvPr/>
            </p:nvSpPr>
            <p:spPr>
              <a:xfrm>
                <a:off x="71347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9" name="Google Shape;469;p11"/>
              <p:cNvSpPr/>
              <p:nvPr/>
            </p:nvSpPr>
            <p:spPr>
              <a:xfrm>
                <a:off x="72871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0" name="Google Shape;470;p11"/>
              <p:cNvSpPr/>
              <p:nvPr/>
            </p:nvSpPr>
            <p:spPr>
              <a:xfrm>
                <a:off x="74395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1" name="Google Shape;471;p11"/>
              <p:cNvSpPr/>
              <p:nvPr/>
            </p:nvSpPr>
            <p:spPr>
              <a:xfrm>
                <a:off x="71347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2" name="Google Shape;472;p11"/>
              <p:cNvSpPr/>
              <p:nvPr/>
            </p:nvSpPr>
            <p:spPr>
              <a:xfrm>
                <a:off x="72871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3" name="Google Shape;473;p11"/>
              <p:cNvSpPr/>
              <p:nvPr/>
            </p:nvSpPr>
            <p:spPr>
              <a:xfrm>
                <a:off x="74395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4" name="Google Shape;474;p11"/>
              <p:cNvSpPr/>
              <p:nvPr/>
            </p:nvSpPr>
            <p:spPr>
              <a:xfrm>
                <a:off x="75919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5" name="Google Shape;475;p11"/>
              <p:cNvSpPr/>
              <p:nvPr/>
            </p:nvSpPr>
            <p:spPr>
              <a:xfrm>
                <a:off x="75919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6" name="Google Shape;476;p11"/>
              <p:cNvSpPr/>
              <p:nvPr/>
            </p:nvSpPr>
            <p:spPr>
              <a:xfrm>
                <a:off x="75919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7" name="Google Shape;477;p11"/>
              <p:cNvSpPr/>
              <p:nvPr/>
            </p:nvSpPr>
            <p:spPr>
              <a:xfrm>
                <a:off x="7591919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478" name="Google Shape;478;p11"/>
            <p:cNvGrpSpPr/>
            <p:nvPr/>
          </p:nvGrpSpPr>
          <p:grpSpPr>
            <a:xfrm>
              <a:off x="8832384" y="670955"/>
              <a:ext cx="311815" cy="653721"/>
              <a:chOff x="5385375" y="498300"/>
              <a:chExt cx="802200" cy="556500"/>
            </a:xfrm>
          </p:grpSpPr>
          <p:sp>
            <p:nvSpPr>
              <p:cNvPr id="479" name="Google Shape;479;p11"/>
              <p:cNvSpPr/>
              <p:nvPr/>
            </p:nvSpPr>
            <p:spPr>
              <a:xfrm>
                <a:off x="5385375" y="4983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80" name="Google Shape;480;p11"/>
              <p:cNvSpPr/>
              <p:nvPr/>
            </p:nvSpPr>
            <p:spPr>
              <a:xfrm>
                <a:off x="5385375" y="7269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81" name="Google Shape;481;p11"/>
              <p:cNvSpPr/>
              <p:nvPr/>
            </p:nvSpPr>
            <p:spPr>
              <a:xfrm>
                <a:off x="5385375" y="9555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482" name="Google Shape;482;p11"/>
          <p:cNvSpPr txBox="1"/>
          <p:nvPr>
            <p:ph idx="12" type="sldNum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variant 2">
  <p:cSld name="BLANK_1"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12"/>
          <p:cNvSpPr/>
          <p:nvPr/>
        </p:nvSpPr>
        <p:spPr>
          <a:xfrm>
            <a:off x="8490504" y="4489800"/>
            <a:ext cx="653700" cy="653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12"/>
          <p:cNvSpPr/>
          <p:nvPr/>
        </p:nvSpPr>
        <p:spPr>
          <a:xfrm>
            <a:off x="0" y="0"/>
            <a:ext cx="6537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86" name="Google Shape;486;p12"/>
          <p:cNvGrpSpPr/>
          <p:nvPr/>
        </p:nvGrpSpPr>
        <p:grpSpPr>
          <a:xfrm>
            <a:off x="-207" y="664293"/>
            <a:ext cx="155867" cy="653721"/>
            <a:chOff x="5385375" y="498300"/>
            <a:chExt cx="802200" cy="556500"/>
          </a:xfrm>
        </p:grpSpPr>
        <p:sp>
          <p:nvSpPr>
            <p:cNvPr id="487" name="Google Shape;487;p12"/>
            <p:cNvSpPr/>
            <p:nvPr/>
          </p:nvSpPr>
          <p:spPr>
            <a:xfrm>
              <a:off x="5385375" y="498300"/>
              <a:ext cx="802200" cy="993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8" name="Google Shape;488;p12"/>
            <p:cNvSpPr/>
            <p:nvPr/>
          </p:nvSpPr>
          <p:spPr>
            <a:xfrm>
              <a:off x="5385375" y="726900"/>
              <a:ext cx="802200" cy="993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9" name="Google Shape;489;p12"/>
            <p:cNvSpPr/>
            <p:nvPr/>
          </p:nvSpPr>
          <p:spPr>
            <a:xfrm>
              <a:off x="5385375" y="955500"/>
              <a:ext cx="802200" cy="993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0" name="Google Shape;490;p12"/>
          <p:cNvGrpSpPr/>
          <p:nvPr/>
        </p:nvGrpSpPr>
        <p:grpSpPr>
          <a:xfrm>
            <a:off x="322384" y="657975"/>
            <a:ext cx="666347" cy="666373"/>
            <a:chOff x="7134700" y="414375"/>
            <a:chExt cx="501919" cy="501900"/>
          </a:xfrm>
        </p:grpSpPr>
        <p:sp>
          <p:nvSpPr>
            <p:cNvPr id="491" name="Google Shape;491;p12"/>
            <p:cNvSpPr/>
            <p:nvPr/>
          </p:nvSpPr>
          <p:spPr>
            <a:xfrm>
              <a:off x="7134700" y="4143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2" name="Google Shape;492;p12"/>
            <p:cNvSpPr/>
            <p:nvPr/>
          </p:nvSpPr>
          <p:spPr>
            <a:xfrm>
              <a:off x="7287100" y="4143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3" name="Google Shape;493;p12"/>
            <p:cNvSpPr/>
            <p:nvPr/>
          </p:nvSpPr>
          <p:spPr>
            <a:xfrm>
              <a:off x="7439500" y="4143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4" name="Google Shape;494;p12"/>
            <p:cNvSpPr/>
            <p:nvPr/>
          </p:nvSpPr>
          <p:spPr>
            <a:xfrm>
              <a:off x="7134700" y="5667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5" name="Google Shape;495;p12"/>
            <p:cNvSpPr/>
            <p:nvPr/>
          </p:nvSpPr>
          <p:spPr>
            <a:xfrm>
              <a:off x="7287100" y="5667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6" name="Google Shape;496;p12"/>
            <p:cNvSpPr/>
            <p:nvPr/>
          </p:nvSpPr>
          <p:spPr>
            <a:xfrm>
              <a:off x="7439500" y="5667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7" name="Google Shape;497;p12"/>
            <p:cNvSpPr/>
            <p:nvPr/>
          </p:nvSpPr>
          <p:spPr>
            <a:xfrm>
              <a:off x="7134700" y="7191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8" name="Google Shape;498;p12"/>
            <p:cNvSpPr/>
            <p:nvPr/>
          </p:nvSpPr>
          <p:spPr>
            <a:xfrm>
              <a:off x="7287100" y="7191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9" name="Google Shape;499;p12"/>
            <p:cNvSpPr/>
            <p:nvPr/>
          </p:nvSpPr>
          <p:spPr>
            <a:xfrm>
              <a:off x="7439500" y="7191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0" name="Google Shape;500;p12"/>
            <p:cNvSpPr/>
            <p:nvPr/>
          </p:nvSpPr>
          <p:spPr>
            <a:xfrm>
              <a:off x="7134700" y="8715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1" name="Google Shape;501;p12"/>
            <p:cNvSpPr/>
            <p:nvPr/>
          </p:nvSpPr>
          <p:spPr>
            <a:xfrm>
              <a:off x="7287100" y="8715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2" name="Google Shape;502;p12"/>
            <p:cNvSpPr/>
            <p:nvPr/>
          </p:nvSpPr>
          <p:spPr>
            <a:xfrm>
              <a:off x="7439500" y="8715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3" name="Google Shape;503;p12"/>
            <p:cNvSpPr/>
            <p:nvPr/>
          </p:nvSpPr>
          <p:spPr>
            <a:xfrm>
              <a:off x="7591900" y="4143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4" name="Google Shape;504;p12"/>
            <p:cNvSpPr/>
            <p:nvPr/>
          </p:nvSpPr>
          <p:spPr>
            <a:xfrm>
              <a:off x="7591900" y="5667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5" name="Google Shape;505;p12"/>
            <p:cNvSpPr/>
            <p:nvPr/>
          </p:nvSpPr>
          <p:spPr>
            <a:xfrm>
              <a:off x="7591900" y="7191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6" name="Google Shape;506;p12"/>
            <p:cNvSpPr/>
            <p:nvPr/>
          </p:nvSpPr>
          <p:spPr>
            <a:xfrm>
              <a:off x="7591919" y="8715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07" name="Google Shape;507;p12"/>
          <p:cNvGrpSpPr/>
          <p:nvPr/>
        </p:nvGrpSpPr>
        <p:grpSpPr>
          <a:xfrm>
            <a:off x="8832384" y="670955"/>
            <a:ext cx="311815" cy="653721"/>
            <a:chOff x="5385375" y="498300"/>
            <a:chExt cx="802200" cy="556500"/>
          </a:xfrm>
        </p:grpSpPr>
        <p:sp>
          <p:nvSpPr>
            <p:cNvPr id="508" name="Google Shape;508;p12"/>
            <p:cNvSpPr/>
            <p:nvPr/>
          </p:nvSpPr>
          <p:spPr>
            <a:xfrm>
              <a:off x="5385375" y="498300"/>
              <a:ext cx="802200" cy="99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9" name="Google Shape;509;p12"/>
            <p:cNvSpPr/>
            <p:nvPr/>
          </p:nvSpPr>
          <p:spPr>
            <a:xfrm>
              <a:off x="5385375" y="726900"/>
              <a:ext cx="802200" cy="99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0" name="Google Shape;510;p12"/>
            <p:cNvSpPr/>
            <p:nvPr/>
          </p:nvSpPr>
          <p:spPr>
            <a:xfrm>
              <a:off x="5385375" y="955500"/>
              <a:ext cx="802200" cy="99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11" name="Google Shape;511;p12"/>
          <p:cNvSpPr txBox="1"/>
          <p:nvPr>
            <p:ph idx="12" type="sldNum"/>
          </p:nvPr>
        </p:nvSpPr>
        <p:spPr>
          <a:xfrm>
            <a:off x="8490504" y="4489800"/>
            <a:ext cx="6537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1"/>
                </a:solidFill>
              </a:defRPr>
            </a:lvl1pPr>
            <a:lvl2pPr lvl="1" rtl="0">
              <a:buNone/>
              <a:defRPr>
                <a:solidFill>
                  <a:schemeClr val="dk1"/>
                </a:solidFill>
              </a:defRPr>
            </a:lvl2pPr>
            <a:lvl3pPr lvl="2" rtl="0">
              <a:buNone/>
              <a:defRPr>
                <a:solidFill>
                  <a:schemeClr val="dk1"/>
                </a:solidFill>
              </a:defRPr>
            </a:lvl3pPr>
            <a:lvl4pPr lvl="3" rtl="0">
              <a:buNone/>
              <a:defRPr>
                <a:solidFill>
                  <a:schemeClr val="dk1"/>
                </a:solidFill>
              </a:defRPr>
            </a:lvl4pPr>
            <a:lvl5pPr lvl="4" rtl="0">
              <a:buNone/>
              <a:defRPr>
                <a:solidFill>
                  <a:schemeClr val="dk1"/>
                </a:solidFill>
              </a:defRPr>
            </a:lvl5pPr>
            <a:lvl6pPr lvl="5" rtl="0">
              <a:buNone/>
              <a:defRPr>
                <a:solidFill>
                  <a:schemeClr val="dk1"/>
                </a:solidFill>
              </a:defRPr>
            </a:lvl6pPr>
            <a:lvl7pPr lvl="6" rtl="0">
              <a:buNone/>
              <a:defRPr>
                <a:solidFill>
                  <a:schemeClr val="dk1"/>
                </a:solidFill>
              </a:defRPr>
            </a:lvl7pPr>
            <a:lvl8pPr lvl="7" rtl="0">
              <a:buNone/>
              <a:defRPr>
                <a:solidFill>
                  <a:schemeClr val="dk1"/>
                </a:solidFill>
              </a:defRPr>
            </a:lvl8pPr>
            <a:lvl9pPr lvl="8" rtl="0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ubtitle">
  <p:cSld name="TITLE_1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/>
          <p:nvPr/>
        </p:nvSpPr>
        <p:spPr>
          <a:xfrm>
            <a:off x="6100358" y="13"/>
            <a:ext cx="3050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"/>
          <p:cNvSpPr/>
          <p:nvPr/>
        </p:nvSpPr>
        <p:spPr>
          <a:xfrm>
            <a:off x="-175" y="1541675"/>
            <a:ext cx="6870000" cy="2060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8" name="Google Shape;108;p3"/>
          <p:cNvGrpSpPr/>
          <p:nvPr/>
        </p:nvGrpSpPr>
        <p:grpSpPr>
          <a:xfrm>
            <a:off x="8477595" y="4477088"/>
            <a:ext cx="666403" cy="666424"/>
            <a:chOff x="7996345" y="980275"/>
            <a:chExt cx="666403" cy="666424"/>
          </a:xfrm>
        </p:grpSpPr>
        <p:sp>
          <p:nvSpPr>
            <p:cNvPr id="109" name="Google Shape;109;p3"/>
            <p:cNvSpPr/>
            <p:nvPr/>
          </p:nvSpPr>
          <p:spPr>
            <a:xfrm>
              <a:off x="7996345" y="980275"/>
              <a:ext cx="59400" cy="59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8198672" y="980275"/>
              <a:ext cx="59400" cy="59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8400998" y="980275"/>
              <a:ext cx="59400" cy="59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3"/>
            <p:cNvSpPr/>
            <p:nvPr/>
          </p:nvSpPr>
          <p:spPr>
            <a:xfrm>
              <a:off x="7996345" y="1182617"/>
              <a:ext cx="59400" cy="59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8198672" y="1182617"/>
              <a:ext cx="59400" cy="59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3"/>
            <p:cNvSpPr/>
            <p:nvPr/>
          </p:nvSpPr>
          <p:spPr>
            <a:xfrm>
              <a:off x="8400998" y="1182617"/>
              <a:ext cx="59400" cy="59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7996345" y="1384958"/>
              <a:ext cx="59400" cy="59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8198672" y="1384958"/>
              <a:ext cx="59400" cy="59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8400998" y="1384958"/>
              <a:ext cx="59400" cy="59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7996345" y="1587299"/>
              <a:ext cx="59400" cy="59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8198672" y="1587299"/>
              <a:ext cx="59400" cy="59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8400998" y="1587299"/>
              <a:ext cx="59400" cy="59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8603324" y="980275"/>
              <a:ext cx="59400" cy="59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3"/>
            <p:cNvSpPr/>
            <p:nvPr/>
          </p:nvSpPr>
          <p:spPr>
            <a:xfrm>
              <a:off x="8603324" y="1182617"/>
              <a:ext cx="59400" cy="59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3"/>
            <p:cNvSpPr/>
            <p:nvPr/>
          </p:nvSpPr>
          <p:spPr>
            <a:xfrm>
              <a:off x="8603324" y="1384958"/>
              <a:ext cx="59400" cy="59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8603349" y="1587299"/>
              <a:ext cx="59400" cy="59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5" name="Google Shape;125;p3"/>
          <p:cNvGrpSpPr/>
          <p:nvPr/>
        </p:nvGrpSpPr>
        <p:grpSpPr>
          <a:xfrm>
            <a:off x="7042555" y="1541664"/>
            <a:ext cx="508369" cy="2060087"/>
            <a:chOff x="7022220" y="1541675"/>
            <a:chExt cx="464052" cy="1880499"/>
          </a:xfrm>
        </p:grpSpPr>
        <p:sp>
          <p:nvSpPr>
            <p:cNvPr id="126" name="Google Shape;126;p3"/>
            <p:cNvSpPr/>
            <p:nvPr/>
          </p:nvSpPr>
          <p:spPr>
            <a:xfrm>
              <a:off x="7022220" y="1541675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3"/>
            <p:cNvSpPr/>
            <p:nvPr/>
          </p:nvSpPr>
          <p:spPr>
            <a:xfrm>
              <a:off x="7224547" y="1541675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3"/>
            <p:cNvSpPr/>
            <p:nvPr/>
          </p:nvSpPr>
          <p:spPr>
            <a:xfrm>
              <a:off x="7426873" y="1541675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3"/>
            <p:cNvSpPr/>
            <p:nvPr/>
          </p:nvSpPr>
          <p:spPr>
            <a:xfrm>
              <a:off x="7022220" y="1744017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7224547" y="1744017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7426873" y="1744017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7022220" y="1946358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7224547" y="1946358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7426873" y="1946358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7022220" y="2148699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7224547" y="2148699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7426873" y="2148699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7022220" y="2351050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7224547" y="2351050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7426873" y="2351050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7022220" y="2553392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7224547" y="2553392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7426873" y="2553392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7022220" y="2755733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7224547" y="2755733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7426873" y="2755733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7022220" y="2958074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7224547" y="2958074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7426873" y="2958074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7022220" y="3160433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7224547" y="3160433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7426873" y="3160433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7022220" y="3362774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7224547" y="3362774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7426873" y="3362774"/>
              <a:ext cx="59400" cy="59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56" name="Google Shape;156;p3"/>
          <p:cNvGrpSpPr/>
          <p:nvPr/>
        </p:nvGrpSpPr>
        <p:grpSpPr>
          <a:xfrm>
            <a:off x="-225" y="2135380"/>
            <a:ext cx="301822" cy="872770"/>
            <a:chOff x="-225" y="1987280"/>
            <a:chExt cx="318950" cy="922298"/>
          </a:xfrm>
        </p:grpSpPr>
        <p:sp>
          <p:nvSpPr>
            <p:cNvPr id="157" name="Google Shape;157;p3"/>
            <p:cNvSpPr/>
            <p:nvPr/>
          </p:nvSpPr>
          <p:spPr>
            <a:xfrm>
              <a:off x="-175" y="1987280"/>
              <a:ext cx="318900" cy="11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-175" y="2255817"/>
              <a:ext cx="318900" cy="11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-175" y="2524353"/>
              <a:ext cx="318900" cy="11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-225" y="2792878"/>
              <a:ext cx="318900" cy="11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61" name="Google Shape;161;p3"/>
          <p:cNvGrpSpPr/>
          <p:nvPr/>
        </p:nvGrpSpPr>
        <p:grpSpPr>
          <a:xfrm>
            <a:off x="8842175" y="668859"/>
            <a:ext cx="301822" cy="872807"/>
            <a:chOff x="-225" y="2255817"/>
            <a:chExt cx="318950" cy="922336"/>
          </a:xfrm>
        </p:grpSpPr>
        <p:sp>
          <p:nvSpPr>
            <p:cNvPr id="162" name="Google Shape;162;p3"/>
            <p:cNvSpPr/>
            <p:nvPr/>
          </p:nvSpPr>
          <p:spPr>
            <a:xfrm>
              <a:off x="-175" y="2255817"/>
              <a:ext cx="318900" cy="11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-175" y="2524353"/>
              <a:ext cx="318900" cy="11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-225" y="2792878"/>
              <a:ext cx="318900" cy="11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-225" y="3061453"/>
              <a:ext cx="318900" cy="11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66" name="Google Shape;166;p3"/>
          <p:cNvGrpSpPr/>
          <p:nvPr/>
        </p:nvGrpSpPr>
        <p:grpSpPr>
          <a:xfrm>
            <a:off x="6100350" y="4270684"/>
            <a:ext cx="301822" cy="872807"/>
            <a:chOff x="-225" y="2255817"/>
            <a:chExt cx="318950" cy="922336"/>
          </a:xfrm>
        </p:grpSpPr>
        <p:sp>
          <p:nvSpPr>
            <p:cNvPr id="167" name="Google Shape;167;p3"/>
            <p:cNvSpPr/>
            <p:nvPr/>
          </p:nvSpPr>
          <p:spPr>
            <a:xfrm>
              <a:off x="-175" y="2255817"/>
              <a:ext cx="318900" cy="116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-175" y="2524353"/>
              <a:ext cx="318900" cy="116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-225" y="2792878"/>
              <a:ext cx="318900" cy="116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-225" y="3061453"/>
              <a:ext cx="318900" cy="116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1" name="Google Shape;171;p3"/>
          <p:cNvGrpSpPr/>
          <p:nvPr/>
        </p:nvGrpSpPr>
        <p:grpSpPr>
          <a:xfrm>
            <a:off x="685795" y="0"/>
            <a:ext cx="666403" cy="666424"/>
            <a:chOff x="7996345" y="980275"/>
            <a:chExt cx="666403" cy="666424"/>
          </a:xfrm>
        </p:grpSpPr>
        <p:sp>
          <p:nvSpPr>
            <p:cNvPr id="172" name="Google Shape;172;p3"/>
            <p:cNvSpPr/>
            <p:nvPr/>
          </p:nvSpPr>
          <p:spPr>
            <a:xfrm>
              <a:off x="7996345" y="980275"/>
              <a:ext cx="59400" cy="59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8198672" y="980275"/>
              <a:ext cx="59400" cy="59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8400998" y="980275"/>
              <a:ext cx="59400" cy="59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7996345" y="1182617"/>
              <a:ext cx="59400" cy="59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8198672" y="1182617"/>
              <a:ext cx="59400" cy="59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8400998" y="1182617"/>
              <a:ext cx="59400" cy="59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7996345" y="1384958"/>
              <a:ext cx="59400" cy="59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8198672" y="1384958"/>
              <a:ext cx="59400" cy="59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3"/>
            <p:cNvSpPr/>
            <p:nvPr/>
          </p:nvSpPr>
          <p:spPr>
            <a:xfrm>
              <a:off x="8400998" y="1384958"/>
              <a:ext cx="59400" cy="59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7996345" y="1587299"/>
              <a:ext cx="59400" cy="59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8198672" y="1587299"/>
              <a:ext cx="59400" cy="59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3"/>
            <p:cNvSpPr/>
            <p:nvPr/>
          </p:nvSpPr>
          <p:spPr>
            <a:xfrm>
              <a:off x="8400998" y="1587299"/>
              <a:ext cx="59400" cy="59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3"/>
            <p:cNvSpPr/>
            <p:nvPr/>
          </p:nvSpPr>
          <p:spPr>
            <a:xfrm>
              <a:off x="8603324" y="980275"/>
              <a:ext cx="59400" cy="59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8603324" y="1182617"/>
              <a:ext cx="59400" cy="59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3"/>
            <p:cNvSpPr/>
            <p:nvPr/>
          </p:nvSpPr>
          <p:spPr>
            <a:xfrm>
              <a:off x="8603324" y="1384958"/>
              <a:ext cx="59400" cy="59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8603349" y="1587299"/>
              <a:ext cx="59400" cy="59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8" name="Google Shape;188;p3"/>
          <p:cNvSpPr txBox="1"/>
          <p:nvPr>
            <p:ph type="ctrTitle"/>
          </p:nvPr>
        </p:nvSpPr>
        <p:spPr>
          <a:xfrm>
            <a:off x="603425" y="1794125"/>
            <a:ext cx="5497200" cy="872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89" name="Google Shape;189;p3"/>
          <p:cNvSpPr txBox="1"/>
          <p:nvPr>
            <p:ph idx="1" type="subTitle"/>
          </p:nvPr>
        </p:nvSpPr>
        <p:spPr>
          <a:xfrm>
            <a:off x="603425" y="2604674"/>
            <a:ext cx="5497200" cy="379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Quote">
  <p:cSld name="TITLE_1_1"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1" name="Google Shape;191;p4"/>
          <p:cNvGrpSpPr/>
          <p:nvPr/>
        </p:nvGrpSpPr>
        <p:grpSpPr>
          <a:xfrm>
            <a:off x="-175" y="0"/>
            <a:ext cx="9158125" cy="5149862"/>
            <a:chOff x="-175" y="0"/>
            <a:chExt cx="9158125" cy="5149862"/>
          </a:xfrm>
        </p:grpSpPr>
        <p:sp>
          <p:nvSpPr>
            <p:cNvPr id="192" name="Google Shape;192;p4"/>
            <p:cNvSpPr/>
            <p:nvPr/>
          </p:nvSpPr>
          <p:spPr>
            <a:xfrm>
              <a:off x="0" y="0"/>
              <a:ext cx="7845600" cy="5143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93" name="Google Shape;193;p4"/>
            <p:cNvGrpSpPr/>
            <p:nvPr/>
          </p:nvGrpSpPr>
          <p:grpSpPr>
            <a:xfrm>
              <a:off x="-175" y="664293"/>
              <a:ext cx="318794" cy="653721"/>
              <a:chOff x="5385375" y="498300"/>
              <a:chExt cx="802200" cy="556500"/>
            </a:xfrm>
          </p:grpSpPr>
          <p:sp>
            <p:nvSpPr>
              <p:cNvPr id="194" name="Google Shape;194;p4"/>
              <p:cNvSpPr/>
              <p:nvPr/>
            </p:nvSpPr>
            <p:spPr>
              <a:xfrm>
                <a:off x="5385375" y="4983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5" name="Google Shape;195;p4"/>
              <p:cNvSpPr/>
              <p:nvPr/>
            </p:nvSpPr>
            <p:spPr>
              <a:xfrm>
                <a:off x="5385375" y="7269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4"/>
              <p:cNvSpPr/>
              <p:nvPr/>
            </p:nvSpPr>
            <p:spPr>
              <a:xfrm>
                <a:off x="5385375" y="9555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97" name="Google Shape;197;p4"/>
            <p:cNvSpPr/>
            <p:nvPr/>
          </p:nvSpPr>
          <p:spPr>
            <a:xfrm>
              <a:off x="666125" y="660475"/>
              <a:ext cx="666300" cy="6663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" name="Google Shape;198;p4"/>
            <p:cNvSpPr/>
            <p:nvPr/>
          </p:nvSpPr>
          <p:spPr>
            <a:xfrm>
              <a:off x="8504250" y="4489800"/>
              <a:ext cx="653700" cy="653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99" name="Google Shape;199;p4"/>
            <p:cNvGrpSpPr/>
            <p:nvPr/>
          </p:nvGrpSpPr>
          <p:grpSpPr>
            <a:xfrm>
              <a:off x="8994728" y="670955"/>
              <a:ext cx="149289" cy="653721"/>
              <a:chOff x="5385375" y="498300"/>
              <a:chExt cx="802200" cy="556500"/>
            </a:xfrm>
          </p:grpSpPr>
          <p:sp>
            <p:nvSpPr>
              <p:cNvPr id="200" name="Google Shape;200;p4"/>
              <p:cNvSpPr/>
              <p:nvPr/>
            </p:nvSpPr>
            <p:spPr>
              <a:xfrm>
                <a:off x="5385375" y="4983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4"/>
              <p:cNvSpPr/>
              <p:nvPr/>
            </p:nvSpPr>
            <p:spPr>
              <a:xfrm>
                <a:off x="5385375" y="7269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4"/>
              <p:cNvSpPr/>
              <p:nvPr/>
            </p:nvSpPr>
            <p:spPr>
              <a:xfrm>
                <a:off x="5385375" y="9555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4"/>
            <p:cNvGrpSpPr/>
            <p:nvPr/>
          </p:nvGrpSpPr>
          <p:grpSpPr>
            <a:xfrm>
              <a:off x="7508545" y="3014000"/>
              <a:ext cx="666403" cy="1475799"/>
              <a:chOff x="7508545" y="664625"/>
              <a:chExt cx="666403" cy="1475799"/>
            </a:xfrm>
          </p:grpSpPr>
          <p:sp>
            <p:nvSpPr>
              <p:cNvPr id="204" name="Google Shape;204;p4"/>
              <p:cNvSpPr/>
              <p:nvPr/>
            </p:nvSpPr>
            <p:spPr>
              <a:xfrm>
                <a:off x="7508545" y="664625"/>
                <a:ext cx="59344" cy="59348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4"/>
              <p:cNvSpPr/>
              <p:nvPr/>
            </p:nvSpPr>
            <p:spPr>
              <a:xfrm>
                <a:off x="7710872" y="664625"/>
                <a:ext cx="59344" cy="59348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4"/>
              <p:cNvSpPr/>
              <p:nvPr/>
            </p:nvSpPr>
            <p:spPr>
              <a:xfrm>
                <a:off x="7913198" y="664625"/>
                <a:ext cx="59344" cy="59348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4"/>
              <p:cNvSpPr/>
              <p:nvPr/>
            </p:nvSpPr>
            <p:spPr>
              <a:xfrm>
                <a:off x="7508545" y="866967"/>
                <a:ext cx="59344" cy="59348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8" name="Google Shape;208;p4"/>
              <p:cNvSpPr/>
              <p:nvPr/>
            </p:nvSpPr>
            <p:spPr>
              <a:xfrm>
                <a:off x="7710872" y="866967"/>
                <a:ext cx="59344" cy="59348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9" name="Google Shape;209;p4"/>
              <p:cNvSpPr/>
              <p:nvPr/>
            </p:nvSpPr>
            <p:spPr>
              <a:xfrm>
                <a:off x="7913198" y="866967"/>
                <a:ext cx="59344" cy="59348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4"/>
              <p:cNvSpPr/>
              <p:nvPr/>
            </p:nvSpPr>
            <p:spPr>
              <a:xfrm>
                <a:off x="7508545" y="1069308"/>
                <a:ext cx="59344" cy="59348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4"/>
              <p:cNvSpPr/>
              <p:nvPr/>
            </p:nvSpPr>
            <p:spPr>
              <a:xfrm>
                <a:off x="7710872" y="1069308"/>
                <a:ext cx="59344" cy="59348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4"/>
              <p:cNvSpPr/>
              <p:nvPr/>
            </p:nvSpPr>
            <p:spPr>
              <a:xfrm>
                <a:off x="7913198" y="1069308"/>
                <a:ext cx="59344" cy="59348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4"/>
              <p:cNvSpPr/>
              <p:nvPr/>
            </p:nvSpPr>
            <p:spPr>
              <a:xfrm>
                <a:off x="7508545" y="1271649"/>
                <a:ext cx="59344" cy="59348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4" name="Google Shape;214;p4"/>
              <p:cNvSpPr/>
              <p:nvPr/>
            </p:nvSpPr>
            <p:spPr>
              <a:xfrm>
                <a:off x="7710872" y="1271649"/>
                <a:ext cx="59344" cy="59348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5" name="Google Shape;215;p4"/>
              <p:cNvSpPr/>
              <p:nvPr/>
            </p:nvSpPr>
            <p:spPr>
              <a:xfrm>
                <a:off x="7913198" y="1271649"/>
                <a:ext cx="59344" cy="59348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4"/>
              <p:cNvSpPr/>
              <p:nvPr/>
            </p:nvSpPr>
            <p:spPr>
              <a:xfrm>
                <a:off x="8115524" y="664625"/>
                <a:ext cx="59344" cy="59348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4"/>
              <p:cNvSpPr/>
              <p:nvPr/>
            </p:nvSpPr>
            <p:spPr>
              <a:xfrm>
                <a:off x="8115524" y="866967"/>
                <a:ext cx="59344" cy="59348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4"/>
              <p:cNvSpPr/>
              <p:nvPr/>
            </p:nvSpPr>
            <p:spPr>
              <a:xfrm>
                <a:off x="8115524" y="1069308"/>
                <a:ext cx="59344" cy="59348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9" name="Google Shape;219;p4"/>
              <p:cNvSpPr/>
              <p:nvPr/>
            </p:nvSpPr>
            <p:spPr>
              <a:xfrm>
                <a:off x="8115549" y="1271649"/>
                <a:ext cx="59344" cy="59348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0" name="Google Shape;220;p4"/>
              <p:cNvSpPr/>
              <p:nvPr/>
            </p:nvSpPr>
            <p:spPr>
              <a:xfrm>
                <a:off x="7508545" y="1474000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4"/>
              <p:cNvSpPr/>
              <p:nvPr/>
            </p:nvSpPr>
            <p:spPr>
              <a:xfrm>
                <a:off x="7710872" y="1474000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4"/>
              <p:cNvSpPr/>
              <p:nvPr/>
            </p:nvSpPr>
            <p:spPr>
              <a:xfrm>
                <a:off x="7913198" y="1474000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3" name="Google Shape;223;p4"/>
              <p:cNvSpPr/>
              <p:nvPr/>
            </p:nvSpPr>
            <p:spPr>
              <a:xfrm>
                <a:off x="7508545" y="1676342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4" name="Google Shape;224;p4"/>
              <p:cNvSpPr/>
              <p:nvPr/>
            </p:nvSpPr>
            <p:spPr>
              <a:xfrm>
                <a:off x="7710872" y="1676342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4"/>
              <p:cNvSpPr/>
              <p:nvPr/>
            </p:nvSpPr>
            <p:spPr>
              <a:xfrm>
                <a:off x="7913198" y="1676342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4"/>
              <p:cNvSpPr/>
              <p:nvPr/>
            </p:nvSpPr>
            <p:spPr>
              <a:xfrm>
                <a:off x="7508545" y="187868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4"/>
              <p:cNvSpPr/>
              <p:nvPr/>
            </p:nvSpPr>
            <p:spPr>
              <a:xfrm>
                <a:off x="7710872" y="187868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8" name="Google Shape;228;p4"/>
              <p:cNvSpPr/>
              <p:nvPr/>
            </p:nvSpPr>
            <p:spPr>
              <a:xfrm>
                <a:off x="7913198" y="187868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9" name="Google Shape;229;p4"/>
              <p:cNvSpPr/>
              <p:nvPr/>
            </p:nvSpPr>
            <p:spPr>
              <a:xfrm>
                <a:off x="7508545" y="208102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4"/>
              <p:cNvSpPr/>
              <p:nvPr/>
            </p:nvSpPr>
            <p:spPr>
              <a:xfrm>
                <a:off x="7710872" y="208102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4"/>
              <p:cNvSpPr/>
              <p:nvPr/>
            </p:nvSpPr>
            <p:spPr>
              <a:xfrm>
                <a:off x="7913198" y="208102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4"/>
              <p:cNvSpPr/>
              <p:nvPr/>
            </p:nvSpPr>
            <p:spPr>
              <a:xfrm>
                <a:off x="8115524" y="1474000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4"/>
              <p:cNvSpPr/>
              <p:nvPr/>
            </p:nvSpPr>
            <p:spPr>
              <a:xfrm>
                <a:off x="8115524" y="1676342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4" name="Google Shape;234;p4"/>
              <p:cNvSpPr/>
              <p:nvPr/>
            </p:nvSpPr>
            <p:spPr>
              <a:xfrm>
                <a:off x="8115524" y="187868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5" name="Google Shape;235;p4"/>
              <p:cNvSpPr/>
              <p:nvPr/>
            </p:nvSpPr>
            <p:spPr>
              <a:xfrm>
                <a:off x="8115549" y="208102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6" name="Google Shape;236;p4"/>
            <p:cNvGrpSpPr/>
            <p:nvPr/>
          </p:nvGrpSpPr>
          <p:grpSpPr>
            <a:xfrm>
              <a:off x="666070" y="4483438"/>
              <a:ext cx="666403" cy="666424"/>
              <a:chOff x="7996345" y="980275"/>
              <a:chExt cx="666403" cy="666424"/>
            </a:xfrm>
          </p:grpSpPr>
          <p:sp>
            <p:nvSpPr>
              <p:cNvPr id="237" name="Google Shape;237;p4"/>
              <p:cNvSpPr/>
              <p:nvPr/>
            </p:nvSpPr>
            <p:spPr>
              <a:xfrm>
                <a:off x="7996345" y="980275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4"/>
              <p:cNvSpPr/>
              <p:nvPr/>
            </p:nvSpPr>
            <p:spPr>
              <a:xfrm>
                <a:off x="8198672" y="980275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9" name="Google Shape;239;p4"/>
              <p:cNvSpPr/>
              <p:nvPr/>
            </p:nvSpPr>
            <p:spPr>
              <a:xfrm>
                <a:off x="8400998" y="980275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0" name="Google Shape;240;p4"/>
              <p:cNvSpPr/>
              <p:nvPr/>
            </p:nvSpPr>
            <p:spPr>
              <a:xfrm>
                <a:off x="7996345" y="1182617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4"/>
              <p:cNvSpPr/>
              <p:nvPr/>
            </p:nvSpPr>
            <p:spPr>
              <a:xfrm>
                <a:off x="8198672" y="1182617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4"/>
              <p:cNvSpPr/>
              <p:nvPr/>
            </p:nvSpPr>
            <p:spPr>
              <a:xfrm>
                <a:off x="8400998" y="1182617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3" name="Google Shape;243;p4"/>
              <p:cNvSpPr/>
              <p:nvPr/>
            </p:nvSpPr>
            <p:spPr>
              <a:xfrm>
                <a:off x="7996345" y="1384958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4" name="Google Shape;244;p4"/>
              <p:cNvSpPr/>
              <p:nvPr/>
            </p:nvSpPr>
            <p:spPr>
              <a:xfrm>
                <a:off x="8198672" y="1384958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4"/>
              <p:cNvSpPr/>
              <p:nvPr/>
            </p:nvSpPr>
            <p:spPr>
              <a:xfrm>
                <a:off x="8400998" y="1384958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4"/>
              <p:cNvSpPr/>
              <p:nvPr/>
            </p:nvSpPr>
            <p:spPr>
              <a:xfrm>
                <a:off x="7996345" y="1587299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4"/>
              <p:cNvSpPr/>
              <p:nvPr/>
            </p:nvSpPr>
            <p:spPr>
              <a:xfrm>
                <a:off x="8198672" y="1587299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4"/>
              <p:cNvSpPr/>
              <p:nvPr/>
            </p:nvSpPr>
            <p:spPr>
              <a:xfrm>
                <a:off x="8400998" y="1587299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9" name="Google Shape;249;p4"/>
              <p:cNvSpPr/>
              <p:nvPr/>
            </p:nvSpPr>
            <p:spPr>
              <a:xfrm>
                <a:off x="8603324" y="980275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0" name="Google Shape;250;p4"/>
              <p:cNvSpPr/>
              <p:nvPr/>
            </p:nvSpPr>
            <p:spPr>
              <a:xfrm>
                <a:off x="8603324" y="1182617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4"/>
              <p:cNvSpPr/>
              <p:nvPr/>
            </p:nvSpPr>
            <p:spPr>
              <a:xfrm>
                <a:off x="8603324" y="1384958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4"/>
              <p:cNvSpPr/>
              <p:nvPr/>
            </p:nvSpPr>
            <p:spPr>
              <a:xfrm>
                <a:off x="8603349" y="1587299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53" name="Google Shape;253;p4"/>
          <p:cNvSpPr txBox="1"/>
          <p:nvPr>
            <p:ph idx="1" type="body"/>
          </p:nvPr>
        </p:nvSpPr>
        <p:spPr>
          <a:xfrm>
            <a:off x="1699000" y="660475"/>
            <a:ext cx="5045400" cy="3829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arlow SemiBold"/>
              <a:buChar char="▪"/>
              <a:defRPr sz="3600">
                <a:latin typeface="Barlow SemiBold"/>
                <a:ea typeface="Barlow SemiBold"/>
                <a:cs typeface="Barlow SemiBold"/>
                <a:sym typeface="Barlow SemiBold"/>
              </a:defRPr>
            </a:lvl1pPr>
            <a:lvl2pPr indent="-4572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arlow SemiBold"/>
              <a:buChar char="▫"/>
              <a:defRPr sz="3600">
                <a:latin typeface="Barlow SemiBold"/>
                <a:ea typeface="Barlow SemiBold"/>
                <a:cs typeface="Barlow SemiBold"/>
                <a:sym typeface="Barlow SemiBold"/>
              </a:defRPr>
            </a:lvl2pPr>
            <a:lvl3pPr indent="-4572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Barlow SemiBold"/>
              <a:buChar char="▫"/>
              <a:defRPr sz="3600">
                <a:latin typeface="Barlow SemiBold"/>
                <a:ea typeface="Barlow SemiBold"/>
                <a:cs typeface="Barlow SemiBold"/>
                <a:sym typeface="Barlow SemiBold"/>
              </a:defRPr>
            </a:lvl3pPr>
            <a:lvl4pPr indent="-4572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Barlow SemiBold"/>
              <a:buChar char="▫"/>
              <a:defRPr sz="3600">
                <a:latin typeface="Barlow SemiBold"/>
                <a:ea typeface="Barlow SemiBold"/>
                <a:cs typeface="Barlow SemiBold"/>
                <a:sym typeface="Barlow SemiBold"/>
              </a:defRPr>
            </a:lvl4pPr>
            <a:lvl5pPr indent="-4572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Barlow SemiBold"/>
              <a:buChar char="▫"/>
              <a:defRPr sz="3600">
                <a:latin typeface="Barlow SemiBold"/>
                <a:ea typeface="Barlow SemiBold"/>
                <a:cs typeface="Barlow SemiBold"/>
                <a:sym typeface="Barlow SemiBold"/>
              </a:defRPr>
            </a:lvl5pPr>
            <a:lvl6pPr indent="-4572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Barlow SemiBold"/>
              <a:buChar char="▫"/>
              <a:defRPr sz="3600">
                <a:latin typeface="Barlow SemiBold"/>
                <a:ea typeface="Barlow SemiBold"/>
                <a:cs typeface="Barlow SemiBold"/>
                <a:sym typeface="Barlow SemiBold"/>
              </a:defRPr>
            </a:lvl6pPr>
            <a:lvl7pPr indent="-4572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Barlow SemiBold"/>
              <a:buChar char="▫"/>
              <a:defRPr sz="3600">
                <a:latin typeface="Barlow SemiBold"/>
                <a:ea typeface="Barlow SemiBold"/>
                <a:cs typeface="Barlow SemiBold"/>
                <a:sym typeface="Barlow SemiBold"/>
              </a:defRPr>
            </a:lvl7pPr>
            <a:lvl8pPr indent="-4572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Barlow SemiBold"/>
              <a:buChar char="▫"/>
              <a:defRPr sz="3600">
                <a:latin typeface="Barlow SemiBold"/>
                <a:ea typeface="Barlow SemiBold"/>
                <a:cs typeface="Barlow SemiBold"/>
                <a:sym typeface="Barlow SemiBold"/>
              </a:defRPr>
            </a:lvl8pPr>
            <a:lvl9pPr indent="-4572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Barlow SemiBold"/>
              <a:buChar char="▫"/>
              <a:defRPr sz="3600">
                <a:latin typeface="Barlow SemiBold"/>
                <a:ea typeface="Barlow SemiBold"/>
                <a:cs typeface="Barlow SemiBold"/>
                <a:sym typeface="Barlow SemiBold"/>
              </a:defRPr>
            </a:lvl9pPr>
          </a:lstStyle>
          <a:p/>
        </p:txBody>
      </p:sp>
      <p:sp>
        <p:nvSpPr>
          <p:cNvPr id="254" name="Google Shape;254;p4"/>
          <p:cNvSpPr txBox="1"/>
          <p:nvPr/>
        </p:nvSpPr>
        <p:spPr>
          <a:xfrm>
            <a:off x="666125" y="574543"/>
            <a:ext cx="6663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chemeClr val="lt1"/>
                </a:solidFill>
              </a:rPr>
              <a:t>“</a:t>
            </a:r>
            <a:endParaRPr sz="9600">
              <a:solidFill>
                <a:schemeClr val="lt1"/>
              </a:solidFill>
            </a:endParaRPr>
          </a:p>
        </p:txBody>
      </p:sp>
      <p:sp>
        <p:nvSpPr>
          <p:cNvPr id="255" name="Google Shape;255;p4"/>
          <p:cNvSpPr txBox="1"/>
          <p:nvPr>
            <p:ph idx="12" type="sldNum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" type="tx">
  <p:cSld name="TITLE_AND_BODY"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7" name="Google Shape;257;p5"/>
          <p:cNvGrpSpPr/>
          <p:nvPr/>
        </p:nvGrpSpPr>
        <p:grpSpPr>
          <a:xfrm>
            <a:off x="-207" y="0"/>
            <a:ext cx="9158157" cy="5149835"/>
            <a:chOff x="-207" y="0"/>
            <a:chExt cx="9158157" cy="5149835"/>
          </a:xfrm>
        </p:grpSpPr>
        <p:sp>
          <p:nvSpPr>
            <p:cNvPr id="258" name="Google Shape;258;p5"/>
            <p:cNvSpPr/>
            <p:nvPr/>
          </p:nvSpPr>
          <p:spPr>
            <a:xfrm>
              <a:off x="8504250" y="4489800"/>
              <a:ext cx="653700" cy="653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5"/>
            <p:cNvSpPr/>
            <p:nvPr/>
          </p:nvSpPr>
          <p:spPr>
            <a:xfrm>
              <a:off x="0" y="0"/>
              <a:ext cx="653700" cy="5143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5"/>
            <p:cNvSpPr/>
            <p:nvPr/>
          </p:nvSpPr>
          <p:spPr>
            <a:xfrm>
              <a:off x="322375" y="664300"/>
              <a:ext cx="8181900" cy="653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261" name="Google Shape;261;p5"/>
            <p:cNvGrpSpPr/>
            <p:nvPr/>
          </p:nvGrpSpPr>
          <p:grpSpPr>
            <a:xfrm>
              <a:off x="-207" y="664293"/>
              <a:ext cx="155867" cy="653721"/>
              <a:chOff x="5385375" y="498300"/>
              <a:chExt cx="802200" cy="556500"/>
            </a:xfrm>
          </p:grpSpPr>
          <p:sp>
            <p:nvSpPr>
              <p:cNvPr id="262" name="Google Shape;262;p5"/>
              <p:cNvSpPr/>
              <p:nvPr/>
            </p:nvSpPr>
            <p:spPr>
              <a:xfrm>
                <a:off x="5385375" y="4983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3" name="Google Shape;263;p5"/>
              <p:cNvSpPr/>
              <p:nvPr/>
            </p:nvSpPr>
            <p:spPr>
              <a:xfrm>
                <a:off x="5385375" y="7269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4" name="Google Shape;264;p5"/>
              <p:cNvSpPr/>
              <p:nvPr/>
            </p:nvSpPr>
            <p:spPr>
              <a:xfrm>
                <a:off x="5385375" y="9555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5" name="Google Shape;265;p5"/>
            <p:cNvGrpSpPr/>
            <p:nvPr/>
          </p:nvGrpSpPr>
          <p:grpSpPr>
            <a:xfrm>
              <a:off x="322384" y="4483463"/>
              <a:ext cx="666347" cy="666373"/>
              <a:chOff x="7134700" y="414375"/>
              <a:chExt cx="501919" cy="501900"/>
            </a:xfrm>
          </p:grpSpPr>
          <p:sp>
            <p:nvSpPr>
              <p:cNvPr id="266" name="Google Shape;266;p5"/>
              <p:cNvSpPr/>
              <p:nvPr/>
            </p:nvSpPr>
            <p:spPr>
              <a:xfrm>
                <a:off x="71347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5"/>
              <p:cNvSpPr/>
              <p:nvPr/>
            </p:nvSpPr>
            <p:spPr>
              <a:xfrm>
                <a:off x="72871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8" name="Google Shape;268;p5"/>
              <p:cNvSpPr/>
              <p:nvPr/>
            </p:nvSpPr>
            <p:spPr>
              <a:xfrm>
                <a:off x="74395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9" name="Google Shape;269;p5"/>
              <p:cNvSpPr/>
              <p:nvPr/>
            </p:nvSpPr>
            <p:spPr>
              <a:xfrm>
                <a:off x="71347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0" name="Google Shape;270;p5"/>
              <p:cNvSpPr/>
              <p:nvPr/>
            </p:nvSpPr>
            <p:spPr>
              <a:xfrm>
                <a:off x="72871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1" name="Google Shape;271;p5"/>
              <p:cNvSpPr/>
              <p:nvPr/>
            </p:nvSpPr>
            <p:spPr>
              <a:xfrm>
                <a:off x="74395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2" name="Google Shape;272;p5"/>
              <p:cNvSpPr/>
              <p:nvPr/>
            </p:nvSpPr>
            <p:spPr>
              <a:xfrm>
                <a:off x="71347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3" name="Google Shape;273;p5"/>
              <p:cNvSpPr/>
              <p:nvPr/>
            </p:nvSpPr>
            <p:spPr>
              <a:xfrm>
                <a:off x="72871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4" name="Google Shape;274;p5"/>
              <p:cNvSpPr/>
              <p:nvPr/>
            </p:nvSpPr>
            <p:spPr>
              <a:xfrm>
                <a:off x="74395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5" name="Google Shape;275;p5"/>
              <p:cNvSpPr/>
              <p:nvPr/>
            </p:nvSpPr>
            <p:spPr>
              <a:xfrm>
                <a:off x="71347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6" name="Google Shape;276;p5"/>
              <p:cNvSpPr/>
              <p:nvPr/>
            </p:nvSpPr>
            <p:spPr>
              <a:xfrm>
                <a:off x="72871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7" name="Google Shape;277;p5"/>
              <p:cNvSpPr/>
              <p:nvPr/>
            </p:nvSpPr>
            <p:spPr>
              <a:xfrm>
                <a:off x="74395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8" name="Google Shape;278;p5"/>
              <p:cNvSpPr/>
              <p:nvPr/>
            </p:nvSpPr>
            <p:spPr>
              <a:xfrm>
                <a:off x="75919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9" name="Google Shape;279;p5"/>
              <p:cNvSpPr/>
              <p:nvPr/>
            </p:nvSpPr>
            <p:spPr>
              <a:xfrm>
                <a:off x="75919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0" name="Google Shape;280;p5"/>
              <p:cNvSpPr/>
              <p:nvPr/>
            </p:nvSpPr>
            <p:spPr>
              <a:xfrm>
                <a:off x="75919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1" name="Google Shape;281;p5"/>
              <p:cNvSpPr/>
              <p:nvPr/>
            </p:nvSpPr>
            <p:spPr>
              <a:xfrm>
                <a:off x="7591919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82" name="Google Shape;282;p5"/>
            <p:cNvGrpSpPr/>
            <p:nvPr/>
          </p:nvGrpSpPr>
          <p:grpSpPr>
            <a:xfrm>
              <a:off x="8832384" y="670955"/>
              <a:ext cx="311815" cy="653721"/>
              <a:chOff x="5385375" y="498300"/>
              <a:chExt cx="802200" cy="556500"/>
            </a:xfrm>
          </p:grpSpPr>
          <p:sp>
            <p:nvSpPr>
              <p:cNvPr id="283" name="Google Shape;283;p5"/>
              <p:cNvSpPr/>
              <p:nvPr/>
            </p:nvSpPr>
            <p:spPr>
              <a:xfrm>
                <a:off x="5385375" y="4983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4" name="Google Shape;284;p5"/>
              <p:cNvSpPr/>
              <p:nvPr/>
            </p:nvSpPr>
            <p:spPr>
              <a:xfrm>
                <a:off x="5385375" y="7269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5" name="Google Shape;285;p5"/>
              <p:cNvSpPr/>
              <p:nvPr/>
            </p:nvSpPr>
            <p:spPr>
              <a:xfrm>
                <a:off x="5385375" y="9555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86" name="Google Shape;286;p5"/>
          <p:cNvSpPr txBox="1"/>
          <p:nvPr>
            <p:ph type="title"/>
          </p:nvPr>
        </p:nvSpPr>
        <p:spPr>
          <a:xfrm>
            <a:off x="661100" y="664300"/>
            <a:ext cx="78432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287" name="Google Shape;287;p5"/>
          <p:cNvSpPr txBox="1"/>
          <p:nvPr>
            <p:ph idx="1" type="body"/>
          </p:nvPr>
        </p:nvSpPr>
        <p:spPr>
          <a:xfrm>
            <a:off x="1199775" y="1599700"/>
            <a:ext cx="6650700" cy="2886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rtl="0">
              <a:spcBef>
                <a:spcPts val="600"/>
              </a:spcBef>
              <a:spcAft>
                <a:spcPts val="0"/>
              </a:spcAft>
              <a:buSzPts val="2400"/>
              <a:buChar char="▪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3pPr>
            <a:lvl4pPr indent="-381000" lvl="3" marL="1828800" rtl="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4pPr>
            <a:lvl5pPr indent="-381000" lvl="4" marL="2286000" rtl="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5pPr>
            <a:lvl6pPr indent="-381000" lvl="5" marL="2743200" rtl="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6pPr>
            <a:lvl7pPr indent="-381000" lvl="6" marL="3200400" rtl="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7pPr>
            <a:lvl8pPr indent="-381000" lvl="7" marL="3657600" rtl="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8pPr>
            <a:lvl9pPr indent="-381000" lvl="8" marL="4114800" rtl="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9pPr>
          </a:lstStyle>
          <a:p/>
        </p:txBody>
      </p:sp>
      <p:sp>
        <p:nvSpPr>
          <p:cNvPr id="288" name="Google Shape;288;p5"/>
          <p:cNvSpPr txBox="1"/>
          <p:nvPr>
            <p:ph idx="12" type="sldNum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 + Image">
  <p:cSld name="TITLE_AND_BODY_1"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6"/>
          <p:cNvSpPr/>
          <p:nvPr/>
        </p:nvSpPr>
        <p:spPr>
          <a:xfrm>
            <a:off x="6100358" y="13"/>
            <a:ext cx="30504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6"/>
          <p:cNvSpPr/>
          <p:nvPr/>
        </p:nvSpPr>
        <p:spPr>
          <a:xfrm>
            <a:off x="8504250" y="4489800"/>
            <a:ext cx="653700" cy="653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6"/>
          <p:cNvSpPr/>
          <p:nvPr/>
        </p:nvSpPr>
        <p:spPr>
          <a:xfrm>
            <a:off x="322375" y="646500"/>
            <a:ext cx="4470600" cy="653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93" name="Google Shape;293;p6"/>
          <p:cNvGrpSpPr/>
          <p:nvPr/>
        </p:nvGrpSpPr>
        <p:grpSpPr>
          <a:xfrm>
            <a:off x="-207" y="646493"/>
            <a:ext cx="155867" cy="653721"/>
            <a:chOff x="5385375" y="498300"/>
            <a:chExt cx="802200" cy="556500"/>
          </a:xfrm>
        </p:grpSpPr>
        <p:sp>
          <p:nvSpPr>
            <p:cNvPr id="294" name="Google Shape;294;p6"/>
            <p:cNvSpPr/>
            <p:nvPr/>
          </p:nvSpPr>
          <p:spPr>
            <a:xfrm>
              <a:off x="5385375" y="498300"/>
              <a:ext cx="802200" cy="99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5" name="Google Shape;295;p6"/>
            <p:cNvSpPr/>
            <p:nvPr/>
          </p:nvSpPr>
          <p:spPr>
            <a:xfrm>
              <a:off x="5385375" y="726900"/>
              <a:ext cx="802200" cy="99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6" name="Google Shape;296;p6"/>
            <p:cNvSpPr/>
            <p:nvPr/>
          </p:nvSpPr>
          <p:spPr>
            <a:xfrm>
              <a:off x="5385375" y="955500"/>
              <a:ext cx="802200" cy="99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97" name="Google Shape;297;p6"/>
          <p:cNvGrpSpPr/>
          <p:nvPr/>
        </p:nvGrpSpPr>
        <p:grpSpPr>
          <a:xfrm>
            <a:off x="5434002" y="4483463"/>
            <a:ext cx="666347" cy="666373"/>
            <a:chOff x="7134700" y="414375"/>
            <a:chExt cx="501919" cy="501900"/>
          </a:xfrm>
        </p:grpSpPr>
        <p:sp>
          <p:nvSpPr>
            <p:cNvPr id="298" name="Google Shape;298;p6"/>
            <p:cNvSpPr/>
            <p:nvPr/>
          </p:nvSpPr>
          <p:spPr>
            <a:xfrm>
              <a:off x="7134700" y="414375"/>
              <a:ext cx="44700" cy="44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9" name="Google Shape;299;p6"/>
            <p:cNvSpPr/>
            <p:nvPr/>
          </p:nvSpPr>
          <p:spPr>
            <a:xfrm>
              <a:off x="7287100" y="414375"/>
              <a:ext cx="44700" cy="44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0" name="Google Shape;300;p6"/>
            <p:cNvSpPr/>
            <p:nvPr/>
          </p:nvSpPr>
          <p:spPr>
            <a:xfrm>
              <a:off x="7439500" y="414375"/>
              <a:ext cx="44700" cy="44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1" name="Google Shape;301;p6"/>
            <p:cNvSpPr/>
            <p:nvPr/>
          </p:nvSpPr>
          <p:spPr>
            <a:xfrm>
              <a:off x="7134700" y="566775"/>
              <a:ext cx="44700" cy="44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2" name="Google Shape;302;p6"/>
            <p:cNvSpPr/>
            <p:nvPr/>
          </p:nvSpPr>
          <p:spPr>
            <a:xfrm>
              <a:off x="7287100" y="566775"/>
              <a:ext cx="44700" cy="44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3" name="Google Shape;303;p6"/>
            <p:cNvSpPr/>
            <p:nvPr/>
          </p:nvSpPr>
          <p:spPr>
            <a:xfrm>
              <a:off x="7439500" y="566775"/>
              <a:ext cx="44700" cy="44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4" name="Google Shape;304;p6"/>
            <p:cNvSpPr/>
            <p:nvPr/>
          </p:nvSpPr>
          <p:spPr>
            <a:xfrm>
              <a:off x="7134700" y="719175"/>
              <a:ext cx="44700" cy="44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5" name="Google Shape;305;p6"/>
            <p:cNvSpPr/>
            <p:nvPr/>
          </p:nvSpPr>
          <p:spPr>
            <a:xfrm>
              <a:off x="7287100" y="719175"/>
              <a:ext cx="44700" cy="44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6" name="Google Shape;306;p6"/>
            <p:cNvSpPr/>
            <p:nvPr/>
          </p:nvSpPr>
          <p:spPr>
            <a:xfrm>
              <a:off x="7439500" y="719175"/>
              <a:ext cx="44700" cy="44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7" name="Google Shape;307;p6"/>
            <p:cNvSpPr/>
            <p:nvPr/>
          </p:nvSpPr>
          <p:spPr>
            <a:xfrm>
              <a:off x="7134700" y="871575"/>
              <a:ext cx="44700" cy="44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8" name="Google Shape;308;p6"/>
            <p:cNvSpPr/>
            <p:nvPr/>
          </p:nvSpPr>
          <p:spPr>
            <a:xfrm>
              <a:off x="7287100" y="871575"/>
              <a:ext cx="44700" cy="44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6"/>
            <p:cNvSpPr/>
            <p:nvPr/>
          </p:nvSpPr>
          <p:spPr>
            <a:xfrm>
              <a:off x="7439500" y="871575"/>
              <a:ext cx="44700" cy="44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0" name="Google Shape;310;p6"/>
            <p:cNvSpPr/>
            <p:nvPr/>
          </p:nvSpPr>
          <p:spPr>
            <a:xfrm>
              <a:off x="7591900" y="414375"/>
              <a:ext cx="44700" cy="44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1" name="Google Shape;311;p6"/>
            <p:cNvSpPr/>
            <p:nvPr/>
          </p:nvSpPr>
          <p:spPr>
            <a:xfrm>
              <a:off x="7591900" y="566775"/>
              <a:ext cx="44700" cy="44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2" name="Google Shape;312;p6"/>
            <p:cNvSpPr/>
            <p:nvPr/>
          </p:nvSpPr>
          <p:spPr>
            <a:xfrm>
              <a:off x="7591900" y="719175"/>
              <a:ext cx="44700" cy="44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3" name="Google Shape;313;p6"/>
            <p:cNvSpPr/>
            <p:nvPr/>
          </p:nvSpPr>
          <p:spPr>
            <a:xfrm>
              <a:off x="7591919" y="871575"/>
              <a:ext cx="44700" cy="44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14" name="Google Shape;314;p6"/>
          <p:cNvGrpSpPr/>
          <p:nvPr/>
        </p:nvGrpSpPr>
        <p:grpSpPr>
          <a:xfrm rot="-5400000">
            <a:off x="8018100" y="-167410"/>
            <a:ext cx="318554" cy="653721"/>
            <a:chOff x="5385375" y="498300"/>
            <a:chExt cx="802200" cy="556500"/>
          </a:xfrm>
        </p:grpSpPr>
        <p:sp>
          <p:nvSpPr>
            <p:cNvPr id="315" name="Google Shape;315;p6"/>
            <p:cNvSpPr/>
            <p:nvPr/>
          </p:nvSpPr>
          <p:spPr>
            <a:xfrm>
              <a:off x="5385375" y="498300"/>
              <a:ext cx="802200" cy="99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6"/>
            <p:cNvSpPr/>
            <p:nvPr/>
          </p:nvSpPr>
          <p:spPr>
            <a:xfrm>
              <a:off x="5385375" y="726900"/>
              <a:ext cx="802200" cy="99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7" name="Google Shape;317;p6"/>
            <p:cNvSpPr/>
            <p:nvPr/>
          </p:nvSpPr>
          <p:spPr>
            <a:xfrm>
              <a:off x="5385375" y="955500"/>
              <a:ext cx="802200" cy="99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18" name="Google Shape;318;p6"/>
          <p:cNvSpPr txBox="1"/>
          <p:nvPr>
            <p:ph type="title"/>
          </p:nvPr>
        </p:nvSpPr>
        <p:spPr>
          <a:xfrm>
            <a:off x="508700" y="646500"/>
            <a:ext cx="42843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9" name="Google Shape;319;p6"/>
          <p:cNvSpPr txBox="1"/>
          <p:nvPr>
            <p:ph idx="1" type="body"/>
          </p:nvPr>
        </p:nvSpPr>
        <p:spPr>
          <a:xfrm>
            <a:off x="508700" y="1599700"/>
            <a:ext cx="4284300" cy="2886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rtl="0">
              <a:spcBef>
                <a:spcPts val="600"/>
              </a:spcBef>
              <a:spcAft>
                <a:spcPts val="0"/>
              </a:spcAft>
              <a:buSzPts val="2400"/>
              <a:buChar char="▪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3pPr>
            <a:lvl4pPr indent="-381000" lvl="3" marL="1828800" rtl="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4pPr>
            <a:lvl5pPr indent="-381000" lvl="4" marL="2286000" rtl="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5pPr>
            <a:lvl6pPr indent="-381000" lvl="5" marL="2743200" rtl="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6pPr>
            <a:lvl7pPr indent="-381000" lvl="6" marL="3200400" rtl="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7pPr>
            <a:lvl8pPr indent="-381000" lvl="7" marL="3657600" rtl="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8pPr>
            <a:lvl9pPr indent="-381000" lvl="8" marL="4114800" rtl="0">
              <a:spcBef>
                <a:spcPts val="0"/>
              </a:spcBef>
              <a:spcAft>
                <a:spcPts val="0"/>
              </a:spcAft>
              <a:buSzPts val="2400"/>
              <a:buChar char="▫"/>
              <a:defRPr/>
            </a:lvl9pPr>
          </a:lstStyle>
          <a:p/>
        </p:txBody>
      </p:sp>
      <p:sp>
        <p:nvSpPr>
          <p:cNvPr id="320" name="Google Shape;320;p6"/>
          <p:cNvSpPr txBox="1"/>
          <p:nvPr>
            <p:ph idx="12" type="sldNum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2 columns" type="twoColTx">
  <p:cSld name="TITLE_AND_TWO_COLUMNS"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Google Shape;322;p7"/>
          <p:cNvGrpSpPr/>
          <p:nvPr/>
        </p:nvGrpSpPr>
        <p:grpSpPr>
          <a:xfrm>
            <a:off x="-207" y="0"/>
            <a:ext cx="9158157" cy="5149835"/>
            <a:chOff x="-207" y="0"/>
            <a:chExt cx="9158157" cy="5149835"/>
          </a:xfrm>
        </p:grpSpPr>
        <p:sp>
          <p:nvSpPr>
            <p:cNvPr id="323" name="Google Shape;323;p7"/>
            <p:cNvSpPr/>
            <p:nvPr/>
          </p:nvSpPr>
          <p:spPr>
            <a:xfrm>
              <a:off x="8504250" y="4489800"/>
              <a:ext cx="653700" cy="653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7"/>
            <p:cNvSpPr/>
            <p:nvPr/>
          </p:nvSpPr>
          <p:spPr>
            <a:xfrm>
              <a:off x="0" y="0"/>
              <a:ext cx="653700" cy="5143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7"/>
            <p:cNvSpPr/>
            <p:nvPr/>
          </p:nvSpPr>
          <p:spPr>
            <a:xfrm>
              <a:off x="322375" y="664300"/>
              <a:ext cx="8181900" cy="653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6" name="Google Shape;326;p7"/>
            <p:cNvGrpSpPr/>
            <p:nvPr/>
          </p:nvGrpSpPr>
          <p:grpSpPr>
            <a:xfrm>
              <a:off x="-207" y="664293"/>
              <a:ext cx="155867" cy="653721"/>
              <a:chOff x="5385375" y="498300"/>
              <a:chExt cx="802200" cy="556500"/>
            </a:xfrm>
          </p:grpSpPr>
          <p:sp>
            <p:nvSpPr>
              <p:cNvPr id="327" name="Google Shape;327;p7"/>
              <p:cNvSpPr/>
              <p:nvPr/>
            </p:nvSpPr>
            <p:spPr>
              <a:xfrm>
                <a:off x="5385375" y="4983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8" name="Google Shape;328;p7"/>
              <p:cNvSpPr/>
              <p:nvPr/>
            </p:nvSpPr>
            <p:spPr>
              <a:xfrm>
                <a:off x="5385375" y="7269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9" name="Google Shape;329;p7"/>
              <p:cNvSpPr/>
              <p:nvPr/>
            </p:nvSpPr>
            <p:spPr>
              <a:xfrm>
                <a:off x="5385375" y="9555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30" name="Google Shape;330;p7"/>
            <p:cNvGrpSpPr/>
            <p:nvPr/>
          </p:nvGrpSpPr>
          <p:grpSpPr>
            <a:xfrm>
              <a:off x="322384" y="4483463"/>
              <a:ext cx="666347" cy="666373"/>
              <a:chOff x="7134700" y="414375"/>
              <a:chExt cx="501919" cy="501900"/>
            </a:xfrm>
          </p:grpSpPr>
          <p:sp>
            <p:nvSpPr>
              <p:cNvPr id="331" name="Google Shape;331;p7"/>
              <p:cNvSpPr/>
              <p:nvPr/>
            </p:nvSpPr>
            <p:spPr>
              <a:xfrm>
                <a:off x="71347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2" name="Google Shape;332;p7"/>
              <p:cNvSpPr/>
              <p:nvPr/>
            </p:nvSpPr>
            <p:spPr>
              <a:xfrm>
                <a:off x="72871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3" name="Google Shape;333;p7"/>
              <p:cNvSpPr/>
              <p:nvPr/>
            </p:nvSpPr>
            <p:spPr>
              <a:xfrm>
                <a:off x="74395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4" name="Google Shape;334;p7"/>
              <p:cNvSpPr/>
              <p:nvPr/>
            </p:nvSpPr>
            <p:spPr>
              <a:xfrm>
                <a:off x="71347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5" name="Google Shape;335;p7"/>
              <p:cNvSpPr/>
              <p:nvPr/>
            </p:nvSpPr>
            <p:spPr>
              <a:xfrm>
                <a:off x="72871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6" name="Google Shape;336;p7"/>
              <p:cNvSpPr/>
              <p:nvPr/>
            </p:nvSpPr>
            <p:spPr>
              <a:xfrm>
                <a:off x="74395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7" name="Google Shape;337;p7"/>
              <p:cNvSpPr/>
              <p:nvPr/>
            </p:nvSpPr>
            <p:spPr>
              <a:xfrm>
                <a:off x="71347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8" name="Google Shape;338;p7"/>
              <p:cNvSpPr/>
              <p:nvPr/>
            </p:nvSpPr>
            <p:spPr>
              <a:xfrm>
                <a:off x="72871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9" name="Google Shape;339;p7"/>
              <p:cNvSpPr/>
              <p:nvPr/>
            </p:nvSpPr>
            <p:spPr>
              <a:xfrm>
                <a:off x="74395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0" name="Google Shape;340;p7"/>
              <p:cNvSpPr/>
              <p:nvPr/>
            </p:nvSpPr>
            <p:spPr>
              <a:xfrm>
                <a:off x="71347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1" name="Google Shape;341;p7"/>
              <p:cNvSpPr/>
              <p:nvPr/>
            </p:nvSpPr>
            <p:spPr>
              <a:xfrm>
                <a:off x="72871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2" name="Google Shape;342;p7"/>
              <p:cNvSpPr/>
              <p:nvPr/>
            </p:nvSpPr>
            <p:spPr>
              <a:xfrm>
                <a:off x="74395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3" name="Google Shape;343;p7"/>
              <p:cNvSpPr/>
              <p:nvPr/>
            </p:nvSpPr>
            <p:spPr>
              <a:xfrm>
                <a:off x="75919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4" name="Google Shape;344;p7"/>
              <p:cNvSpPr/>
              <p:nvPr/>
            </p:nvSpPr>
            <p:spPr>
              <a:xfrm>
                <a:off x="75919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5" name="Google Shape;345;p7"/>
              <p:cNvSpPr/>
              <p:nvPr/>
            </p:nvSpPr>
            <p:spPr>
              <a:xfrm>
                <a:off x="75919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6" name="Google Shape;346;p7"/>
              <p:cNvSpPr/>
              <p:nvPr/>
            </p:nvSpPr>
            <p:spPr>
              <a:xfrm>
                <a:off x="7591919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47" name="Google Shape;347;p7"/>
            <p:cNvGrpSpPr/>
            <p:nvPr/>
          </p:nvGrpSpPr>
          <p:grpSpPr>
            <a:xfrm>
              <a:off x="8832384" y="670955"/>
              <a:ext cx="311815" cy="653721"/>
              <a:chOff x="5385375" y="498300"/>
              <a:chExt cx="802200" cy="556500"/>
            </a:xfrm>
          </p:grpSpPr>
          <p:sp>
            <p:nvSpPr>
              <p:cNvPr id="348" name="Google Shape;348;p7"/>
              <p:cNvSpPr/>
              <p:nvPr/>
            </p:nvSpPr>
            <p:spPr>
              <a:xfrm>
                <a:off x="5385375" y="4983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9" name="Google Shape;349;p7"/>
              <p:cNvSpPr/>
              <p:nvPr/>
            </p:nvSpPr>
            <p:spPr>
              <a:xfrm>
                <a:off x="5385375" y="7269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0" name="Google Shape;350;p7"/>
              <p:cNvSpPr/>
              <p:nvPr/>
            </p:nvSpPr>
            <p:spPr>
              <a:xfrm>
                <a:off x="5385375" y="9555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351" name="Google Shape;351;p7"/>
          <p:cNvSpPr txBox="1"/>
          <p:nvPr>
            <p:ph type="title"/>
          </p:nvPr>
        </p:nvSpPr>
        <p:spPr>
          <a:xfrm>
            <a:off x="661100" y="664300"/>
            <a:ext cx="78432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352" name="Google Shape;352;p7"/>
          <p:cNvSpPr txBox="1"/>
          <p:nvPr>
            <p:ph idx="1" type="body"/>
          </p:nvPr>
        </p:nvSpPr>
        <p:spPr>
          <a:xfrm>
            <a:off x="1172650" y="1599700"/>
            <a:ext cx="3447300" cy="2890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▪"/>
              <a:defRPr sz="2000"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9pPr>
          </a:lstStyle>
          <a:p/>
        </p:txBody>
      </p:sp>
      <p:sp>
        <p:nvSpPr>
          <p:cNvPr id="353" name="Google Shape;353;p7"/>
          <p:cNvSpPr txBox="1"/>
          <p:nvPr>
            <p:ph idx="2" type="body"/>
          </p:nvPr>
        </p:nvSpPr>
        <p:spPr>
          <a:xfrm>
            <a:off x="5056888" y="1599700"/>
            <a:ext cx="3447300" cy="2890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▪"/>
              <a:defRPr sz="2000"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9pPr>
          </a:lstStyle>
          <a:p/>
        </p:txBody>
      </p:sp>
      <p:sp>
        <p:nvSpPr>
          <p:cNvPr id="354" name="Google Shape;354;p7"/>
          <p:cNvSpPr txBox="1"/>
          <p:nvPr>
            <p:ph idx="12" type="sldNum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3 columns">
  <p:cSld name="TITLE_AND_TWO_COLUMNS_1"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Google Shape;356;p8"/>
          <p:cNvGrpSpPr/>
          <p:nvPr/>
        </p:nvGrpSpPr>
        <p:grpSpPr>
          <a:xfrm>
            <a:off x="-207" y="0"/>
            <a:ext cx="9158157" cy="5149835"/>
            <a:chOff x="-207" y="0"/>
            <a:chExt cx="9158157" cy="5149835"/>
          </a:xfrm>
        </p:grpSpPr>
        <p:sp>
          <p:nvSpPr>
            <p:cNvPr id="357" name="Google Shape;357;p8"/>
            <p:cNvSpPr/>
            <p:nvPr/>
          </p:nvSpPr>
          <p:spPr>
            <a:xfrm>
              <a:off x="8504250" y="4489800"/>
              <a:ext cx="653700" cy="653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8" name="Google Shape;358;p8"/>
            <p:cNvSpPr/>
            <p:nvPr/>
          </p:nvSpPr>
          <p:spPr>
            <a:xfrm>
              <a:off x="0" y="0"/>
              <a:ext cx="653700" cy="5143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9" name="Google Shape;359;p8"/>
            <p:cNvSpPr/>
            <p:nvPr/>
          </p:nvSpPr>
          <p:spPr>
            <a:xfrm>
              <a:off x="322375" y="664300"/>
              <a:ext cx="8181900" cy="653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60" name="Google Shape;360;p8"/>
            <p:cNvGrpSpPr/>
            <p:nvPr/>
          </p:nvGrpSpPr>
          <p:grpSpPr>
            <a:xfrm>
              <a:off x="-207" y="664293"/>
              <a:ext cx="155867" cy="653721"/>
              <a:chOff x="5385375" y="498300"/>
              <a:chExt cx="802200" cy="556500"/>
            </a:xfrm>
          </p:grpSpPr>
          <p:sp>
            <p:nvSpPr>
              <p:cNvPr id="361" name="Google Shape;361;p8"/>
              <p:cNvSpPr/>
              <p:nvPr/>
            </p:nvSpPr>
            <p:spPr>
              <a:xfrm>
                <a:off x="5385375" y="4983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2" name="Google Shape;362;p8"/>
              <p:cNvSpPr/>
              <p:nvPr/>
            </p:nvSpPr>
            <p:spPr>
              <a:xfrm>
                <a:off x="5385375" y="7269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3" name="Google Shape;363;p8"/>
              <p:cNvSpPr/>
              <p:nvPr/>
            </p:nvSpPr>
            <p:spPr>
              <a:xfrm>
                <a:off x="5385375" y="9555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64" name="Google Shape;364;p8"/>
            <p:cNvGrpSpPr/>
            <p:nvPr/>
          </p:nvGrpSpPr>
          <p:grpSpPr>
            <a:xfrm>
              <a:off x="322384" y="4483463"/>
              <a:ext cx="666347" cy="666373"/>
              <a:chOff x="7134700" y="414375"/>
              <a:chExt cx="501919" cy="501900"/>
            </a:xfrm>
          </p:grpSpPr>
          <p:sp>
            <p:nvSpPr>
              <p:cNvPr id="365" name="Google Shape;365;p8"/>
              <p:cNvSpPr/>
              <p:nvPr/>
            </p:nvSpPr>
            <p:spPr>
              <a:xfrm>
                <a:off x="71347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6" name="Google Shape;366;p8"/>
              <p:cNvSpPr/>
              <p:nvPr/>
            </p:nvSpPr>
            <p:spPr>
              <a:xfrm>
                <a:off x="72871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7" name="Google Shape;367;p8"/>
              <p:cNvSpPr/>
              <p:nvPr/>
            </p:nvSpPr>
            <p:spPr>
              <a:xfrm>
                <a:off x="74395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8" name="Google Shape;368;p8"/>
              <p:cNvSpPr/>
              <p:nvPr/>
            </p:nvSpPr>
            <p:spPr>
              <a:xfrm>
                <a:off x="71347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9" name="Google Shape;369;p8"/>
              <p:cNvSpPr/>
              <p:nvPr/>
            </p:nvSpPr>
            <p:spPr>
              <a:xfrm>
                <a:off x="72871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0" name="Google Shape;370;p8"/>
              <p:cNvSpPr/>
              <p:nvPr/>
            </p:nvSpPr>
            <p:spPr>
              <a:xfrm>
                <a:off x="74395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1" name="Google Shape;371;p8"/>
              <p:cNvSpPr/>
              <p:nvPr/>
            </p:nvSpPr>
            <p:spPr>
              <a:xfrm>
                <a:off x="71347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2" name="Google Shape;372;p8"/>
              <p:cNvSpPr/>
              <p:nvPr/>
            </p:nvSpPr>
            <p:spPr>
              <a:xfrm>
                <a:off x="72871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3" name="Google Shape;373;p8"/>
              <p:cNvSpPr/>
              <p:nvPr/>
            </p:nvSpPr>
            <p:spPr>
              <a:xfrm>
                <a:off x="74395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4" name="Google Shape;374;p8"/>
              <p:cNvSpPr/>
              <p:nvPr/>
            </p:nvSpPr>
            <p:spPr>
              <a:xfrm>
                <a:off x="71347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5" name="Google Shape;375;p8"/>
              <p:cNvSpPr/>
              <p:nvPr/>
            </p:nvSpPr>
            <p:spPr>
              <a:xfrm>
                <a:off x="72871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6" name="Google Shape;376;p8"/>
              <p:cNvSpPr/>
              <p:nvPr/>
            </p:nvSpPr>
            <p:spPr>
              <a:xfrm>
                <a:off x="74395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7" name="Google Shape;377;p8"/>
              <p:cNvSpPr/>
              <p:nvPr/>
            </p:nvSpPr>
            <p:spPr>
              <a:xfrm>
                <a:off x="75919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8" name="Google Shape;378;p8"/>
              <p:cNvSpPr/>
              <p:nvPr/>
            </p:nvSpPr>
            <p:spPr>
              <a:xfrm>
                <a:off x="75919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9" name="Google Shape;379;p8"/>
              <p:cNvSpPr/>
              <p:nvPr/>
            </p:nvSpPr>
            <p:spPr>
              <a:xfrm>
                <a:off x="75919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0" name="Google Shape;380;p8"/>
              <p:cNvSpPr/>
              <p:nvPr/>
            </p:nvSpPr>
            <p:spPr>
              <a:xfrm>
                <a:off x="7591919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81" name="Google Shape;381;p8"/>
            <p:cNvGrpSpPr/>
            <p:nvPr/>
          </p:nvGrpSpPr>
          <p:grpSpPr>
            <a:xfrm>
              <a:off x="8832384" y="670955"/>
              <a:ext cx="311815" cy="653721"/>
              <a:chOff x="5385375" y="498300"/>
              <a:chExt cx="802200" cy="556500"/>
            </a:xfrm>
          </p:grpSpPr>
          <p:sp>
            <p:nvSpPr>
              <p:cNvPr id="382" name="Google Shape;382;p8"/>
              <p:cNvSpPr/>
              <p:nvPr/>
            </p:nvSpPr>
            <p:spPr>
              <a:xfrm>
                <a:off x="5385375" y="4983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3" name="Google Shape;383;p8"/>
              <p:cNvSpPr/>
              <p:nvPr/>
            </p:nvSpPr>
            <p:spPr>
              <a:xfrm>
                <a:off x="5385375" y="7269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4" name="Google Shape;384;p8"/>
              <p:cNvSpPr/>
              <p:nvPr/>
            </p:nvSpPr>
            <p:spPr>
              <a:xfrm>
                <a:off x="5385375" y="9555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385" name="Google Shape;385;p8"/>
          <p:cNvSpPr txBox="1"/>
          <p:nvPr>
            <p:ph type="title"/>
          </p:nvPr>
        </p:nvSpPr>
        <p:spPr>
          <a:xfrm>
            <a:off x="661100" y="664300"/>
            <a:ext cx="78432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386" name="Google Shape;386;p8"/>
          <p:cNvSpPr txBox="1"/>
          <p:nvPr>
            <p:ph idx="1" type="body"/>
          </p:nvPr>
        </p:nvSpPr>
        <p:spPr>
          <a:xfrm>
            <a:off x="1165875" y="1599700"/>
            <a:ext cx="2257200" cy="2890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600"/>
              </a:spcBef>
              <a:spcAft>
                <a:spcPts val="0"/>
              </a:spcAft>
              <a:buSzPts val="1800"/>
              <a:buChar char="▪"/>
              <a:defRPr sz="1800"/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2pPr>
            <a:lvl3pPr indent="-342900" lvl="2" marL="13716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9pPr>
          </a:lstStyle>
          <a:p/>
        </p:txBody>
      </p:sp>
      <p:sp>
        <p:nvSpPr>
          <p:cNvPr id="387" name="Google Shape;387;p8"/>
          <p:cNvSpPr txBox="1"/>
          <p:nvPr>
            <p:ph idx="2" type="body"/>
          </p:nvPr>
        </p:nvSpPr>
        <p:spPr>
          <a:xfrm>
            <a:off x="3706438" y="1599700"/>
            <a:ext cx="2257200" cy="2890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600"/>
              </a:spcBef>
              <a:spcAft>
                <a:spcPts val="0"/>
              </a:spcAft>
              <a:buSzPts val="1800"/>
              <a:buChar char="▪"/>
              <a:defRPr sz="1800"/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2pPr>
            <a:lvl3pPr indent="-342900" lvl="2" marL="13716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9pPr>
          </a:lstStyle>
          <a:p/>
        </p:txBody>
      </p:sp>
      <p:sp>
        <p:nvSpPr>
          <p:cNvPr id="388" name="Google Shape;388;p8"/>
          <p:cNvSpPr txBox="1"/>
          <p:nvPr>
            <p:ph idx="3" type="body"/>
          </p:nvPr>
        </p:nvSpPr>
        <p:spPr>
          <a:xfrm>
            <a:off x="6247001" y="1599700"/>
            <a:ext cx="2257200" cy="2890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600"/>
              </a:spcBef>
              <a:spcAft>
                <a:spcPts val="0"/>
              </a:spcAft>
              <a:buSzPts val="1800"/>
              <a:buChar char="▪"/>
              <a:defRPr sz="1800"/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2pPr>
            <a:lvl3pPr indent="-342900" lvl="2" marL="13716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9pPr>
          </a:lstStyle>
          <a:p/>
        </p:txBody>
      </p:sp>
      <p:sp>
        <p:nvSpPr>
          <p:cNvPr id="389" name="Google Shape;389;p8"/>
          <p:cNvSpPr txBox="1"/>
          <p:nvPr>
            <p:ph idx="12" type="sldNum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1" name="Google Shape;391;p9"/>
          <p:cNvGrpSpPr/>
          <p:nvPr/>
        </p:nvGrpSpPr>
        <p:grpSpPr>
          <a:xfrm>
            <a:off x="-207" y="0"/>
            <a:ext cx="9158157" cy="5149835"/>
            <a:chOff x="-207" y="0"/>
            <a:chExt cx="9158157" cy="5149835"/>
          </a:xfrm>
        </p:grpSpPr>
        <p:sp>
          <p:nvSpPr>
            <p:cNvPr id="392" name="Google Shape;392;p9"/>
            <p:cNvSpPr/>
            <p:nvPr/>
          </p:nvSpPr>
          <p:spPr>
            <a:xfrm>
              <a:off x="8504250" y="4489800"/>
              <a:ext cx="653700" cy="653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3" name="Google Shape;393;p9"/>
            <p:cNvSpPr/>
            <p:nvPr/>
          </p:nvSpPr>
          <p:spPr>
            <a:xfrm>
              <a:off x="0" y="0"/>
              <a:ext cx="653700" cy="5143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4" name="Google Shape;394;p9"/>
            <p:cNvSpPr/>
            <p:nvPr/>
          </p:nvSpPr>
          <p:spPr>
            <a:xfrm>
              <a:off x="322375" y="664300"/>
              <a:ext cx="8181900" cy="653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95" name="Google Shape;395;p9"/>
            <p:cNvGrpSpPr/>
            <p:nvPr/>
          </p:nvGrpSpPr>
          <p:grpSpPr>
            <a:xfrm>
              <a:off x="-207" y="664293"/>
              <a:ext cx="155867" cy="653721"/>
              <a:chOff x="5385375" y="498300"/>
              <a:chExt cx="802200" cy="556500"/>
            </a:xfrm>
          </p:grpSpPr>
          <p:sp>
            <p:nvSpPr>
              <p:cNvPr id="396" name="Google Shape;396;p9"/>
              <p:cNvSpPr/>
              <p:nvPr/>
            </p:nvSpPr>
            <p:spPr>
              <a:xfrm>
                <a:off x="5385375" y="4983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7" name="Google Shape;397;p9"/>
              <p:cNvSpPr/>
              <p:nvPr/>
            </p:nvSpPr>
            <p:spPr>
              <a:xfrm>
                <a:off x="5385375" y="7269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8" name="Google Shape;398;p9"/>
              <p:cNvSpPr/>
              <p:nvPr/>
            </p:nvSpPr>
            <p:spPr>
              <a:xfrm>
                <a:off x="5385375" y="9555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99" name="Google Shape;399;p9"/>
            <p:cNvGrpSpPr/>
            <p:nvPr/>
          </p:nvGrpSpPr>
          <p:grpSpPr>
            <a:xfrm>
              <a:off x="322384" y="4483463"/>
              <a:ext cx="666347" cy="666373"/>
              <a:chOff x="7134700" y="414375"/>
              <a:chExt cx="501919" cy="501900"/>
            </a:xfrm>
          </p:grpSpPr>
          <p:sp>
            <p:nvSpPr>
              <p:cNvPr id="400" name="Google Shape;400;p9"/>
              <p:cNvSpPr/>
              <p:nvPr/>
            </p:nvSpPr>
            <p:spPr>
              <a:xfrm>
                <a:off x="71347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1" name="Google Shape;401;p9"/>
              <p:cNvSpPr/>
              <p:nvPr/>
            </p:nvSpPr>
            <p:spPr>
              <a:xfrm>
                <a:off x="72871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2" name="Google Shape;402;p9"/>
              <p:cNvSpPr/>
              <p:nvPr/>
            </p:nvSpPr>
            <p:spPr>
              <a:xfrm>
                <a:off x="74395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3" name="Google Shape;403;p9"/>
              <p:cNvSpPr/>
              <p:nvPr/>
            </p:nvSpPr>
            <p:spPr>
              <a:xfrm>
                <a:off x="71347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4" name="Google Shape;404;p9"/>
              <p:cNvSpPr/>
              <p:nvPr/>
            </p:nvSpPr>
            <p:spPr>
              <a:xfrm>
                <a:off x="72871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5" name="Google Shape;405;p9"/>
              <p:cNvSpPr/>
              <p:nvPr/>
            </p:nvSpPr>
            <p:spPr>
              <a:xfrm>
                <a:off x="74395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6" name="Google Shape;406;p9"/>
              <p:cNvSpPr/>
              <p:nvPr/>
            </p:nvSpPr>
            <p:spPr>
              <a:xfrm>
                <a:off x="71347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7" name="Google Shape;407;p9"/>
              <p:cNvSpPr/>
              <p:nvPr/>
            </p:nvSpPr>
            <p:spPr>
              <a:xfrm>
                <a:off x="72871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8" name="Google Shape;408;p9"/>
              <p:cNvSpPr/>
              <p:nvPr/>
            </p:nvSpPr>
            <p:spPr>
              <a:xfrm>
                <a:off x="74395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9" name="Google Shape;409;p9"/>
              <p:cNvSpPr/>
              <p:nvPr/>
            </p:nvSpPr>
            <p:spPr>
              <a:xfrm>
                <a:off x="71347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0" name="Google Shape;410;p9"/>
              <p:cNvSpPr/>
              <p:nvPr/>
            </p:nvSpPr>
            <p:spPr>
              <a:xfrm>
                <a:off x="72871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1" name="Google Shape;411;p9"/>
              <p:cNvSpPr/>
              <p:nvPr/>
            </p:nvSpPr>
            <p:spPr>
              <a:xfrm>
                <a:off x="74395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2" name="Google Shape;412;p9"/>
              <p:cNvSpPr/>
              <p:nvPr/>
            </p:nvSpPr>
            <p:spPr>
              <a:xfrm>
                <a:off x="75919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3" name="Google Shape;413;p9"/>
              <p:cNvSpPr/>
              <p:nvPr/>
            </p:nvSpPr>
            <p:spPr>
              <a:xfrm>
                <a:off x="75919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4" name="Google Shape;414;p9"/>
              <p:cNvSpPr/>
              <p:nvPr/>
            </p:nvSpPr>
            <p:spPr>
              <a:xfrm>
                <a:off x="75919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5" name="Google Shape;415;p9"/>
              <p:cNvSpPr/>
              <p:nvPr/>
            </p:nvSpPr>
            <p:spPr>
              <a:xfrm>
                <a:off x="7591919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416" name="Google Shape;416;p9"/>
            <p:cNvGrpSpPr/>
            <p:nvPr/>
          </p:nvGrpSpPr>
          <p:grpSpPr>
            <a:xfrm>
              <a:off x="8832384" y="670955"/>
              <a:ext cx="311815" cy="653721"/>
              <a:chOff x="5385375" y="498300"/>
              <a:chExt cx="802200" cy="556500"/>
            </a:xfrm>
          </p:grpSpPr>
          <p:sp>
            <p:nvSpPr>
              <p:cNvPr id="417" name="Google Shape;417;p9"/>
              <p:cNvSpPr/>
              <p:nvPr/>
            </p:nvSpPr>
            <p:spPr>
              <a:xfrm>
                <a:off x="5385375" y="4983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8" name="Google Shape;418;p9"/>
              <p:cNvSpPr/>
              <p:nvPr/>
            </p:nvSpPr>
            <p:spPr>
              <a:xfrm>
                <a:off x="5385375" y="7269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9" name="Google Shape;419;p9"/>
              <p:cNvSpPr/>
              <p:nvPr/>
            </p:nvSpPr>
            <p:spPr>
              <a:xfrm>
                <a:off x="5385375" y="9555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420" name="Google Shape;420;p9"/>
          <p:cNvSpPr txBox="1"/>
          <p:nvPr>
            <p:ph type="title"/>
          </p:nvPr>
        </p:nvSpPr>
        <p:spPr>
          <a:xfrm>
            <a:off x="661100" y="664300"/>
            <a:ext cx="78432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421" name="Google Shape;421;p9"/>
          <p:cNvSpPr txBox="1"/>
          <p:nvPr>
            <p:ph idx="12" type="sldNum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10"/>
          <p:cNvSpPr/>
          <p:nvPr/>
        </p:nvSpPr>
        <p:spPr>
          <a:xfrm>
            <a:off x="8504250" y="4489800"/>
            <a:ext cx="653700" cy="653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4" name="Google Shape;424;p10"/>
          <p:cNvSpPr/>
          <p:nvPr/>
        </p:nvSpPr>
        <p:spPr>
          <a:xfrm>
            <a:off x="0" y="0"/>
            <a:ext cx="6537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5" name="Google Shape;425;p10"/>
          <p:cNvSpPr/>
          <p:nvPr/>
        </p:nvSpPr>
        <p:spPr>
          <a:xfrm>
            <a:off x="322375" y="4489799"/>
            <a:ext cx="7524000" cy="33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6" name="Google Shape;426;p10"/>
          <p:cNvGrpSpPr/>
          <p:nvPr/>
        </p:nvGrpSpPr>
        <p:grpSpPr>
          <a:xfrm>
            <a:off x="-207" y="664293"/>
            <a:ext cx="155867" cy="653721"/>
            <a:chOff x="5385375" y="498300"/>
            <a:chExt cx="802200" cy="556500"/>
          </a:xfrm>
        </p:grpSpPr>
        <p:sp>
          <p:nvSpPr>
            <p:cNvPr id="427" name="Google Shape;427;p10"/>
            <p:cNvSpPr/>
            <p:nvPr/>
          </p:nvSpPr>
          <p:spPr>
            <a:xfrm>
              <a:off x="5385375" y="498300"/>
              <a:ext cx="802200" cy="993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8" name="Google Shape;428;p10"/>
            <p:cNvSpPr/>
            <p:nvPr/>
          </p:nvSpPr>
          <p:spPr>
            <a:xfrm>
              <a:off x="5385375" y="726900"/>
              <a:ext cx="802200" cy="993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9" name="Google Shape;429;p10"/>
            <p:cNvSpPr/>
            <p:nvPr/>
          </p:nvSpPr>
          <p:spPr>
            <a:xfrm>
              <a:off x="5385375" y="955500"/>
              <a:ext cx="802200" cy="993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0" name="Google Shape;430;p10"/>
          <p:cNvGrpSpPr/>
          <p:nvPr/>
        </p:nvGrpSpPr>
        <p:grpSpPr>
          <a:xfrm>
            <a:off x="322384" y="657975"/>
            <a:ext cx="666347" cy="666373"/>
            <a:chOff x="7134700" y="414375"/>
            <a:chExt cx="501919" cy="501900"/>
          </a:xfrm>
        </p:grpSpPr>
        <p:sp>
          <p:nvSpPr>
            <p:cNvPr id="431" name="Google Shape;431;p10"/>
            <p:cNvSpPr/>
            <p:nvPr/>
          </p:nvSpPr>
          <p:spPr>
            <a:xfrm>
              <a:off x="7134700" y="4143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2" name="Google Shape;432;p10"/>
            <p:cNvSpPr/>
            <p:nvPr/>
          </p:nvSpPr>
          <p:spPr>
            <a:xfrm>
              <a:off x="7287100" y="4143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3" name="Google Shape;433;p10"/>
            <p:cNvSpPr/>
            <p:nvPr/>
          </p:nvSpPr>
          <p:spPr>
            <a:xfrm>
              <a:off x="7439500" y="4143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4" name="Google Shape;434;p10"/>
            <p:cNvSpPr/>
            <p:nvPr/>
          </p:nvSpPr>
          <p:spPr>
            <a:xfrm>
              <a:off x="7134700" y="5667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5" name="Google Shape;435;p10"/>
            <p:cNvSpPr/>
            <p:nvPr/>
          </p:nvSpPr>
          <p:spPr>
            <a:xfrm>
              <a:off x="7287100" y="5667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6" name="Google Shape;436;p10"/>
            <p:cNvSpPr/>
            <p:nvPr/>
          </p:nvSpPr>
          <p:spPr>
            <a:xfrm>
              <a:off x="7439500" y="5667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7" name="Google Shape;437;p10"/>
            <p:cNvSpPr/>
            <p:nvPr/>
          </p:nvSpPr>
          <p:spPr>
            <a:xfrm>
              <a:off x="7134700" y="7191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8" name="Google Shape;438;p10"/>
            <p:cNvSpPr/>
            <p:nvPr/>
          </p:nvSpPr>
          <p:spPr>
            <a:xfrm>
              <a:off x="7287100" y="7191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9" name="Google Shape;439;p10"/>
            <p:cNvSpPr/>
            <p:nvPr/>
          </p:nvSpPr>
          <p:spPr>
            <a:xfrm>
              <a:off x="7439500" y="7191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0" name="Google Shape;440;p10"/>
            <p:cNvSpPr/>
            <p:nvPr/>
          </p:nvSpPr>
          <p:spPr>
            <a:xfrm>
              <a:off x="7134700" y="8715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1" name="Google Shape;441;p10"/>
            <p:cNvSpPr/>
            <p:nvPr/>
          </p:nvSpPr>
          <p:spPr>
            <a:xfrm>
              <a:off x="7287100" y="8715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2" name="Google Shape;442;p10"/>
            <p:cNvSpPr/>
            <p:nvPr/>
          </p:nvSpPr>
          <p:spPr>
            <a:xfrm>
              <a:off x="7439500" y="8715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3" name="Google Shape;443;p10"/>
            <p:cNvSpPr/>
            <p:nvPr/>
          </p:nvSpPr>
          <p:spPr>
            <a:xfrm>
              <a:off x="7591900" y="4143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4" name="Google Shape;444;p10"/>
            <p:cNvSpPr/>
            <p:nvPr/>
          </p:nvSpPr>
          <p:spPr>
            <a:xfrm>
              <a:off x="7591900" y="5667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5" name="Google Shape;445;p10"/>
            <p:cNvSpPr/>
            <p:nvPr/>
          </p:nvSpPr>
          <p:spPr>
            <a:xfrm>
              <a:off x="7591900" y="7191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6" name="Google Shape;446;p10"/>
            <p:cNvSpPr/>
            <p:nvPr/>
          </p:nvSpPr>
          <p:spPr>
            <a:xfrm>
              <a:off x="7591919" y="8715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47" name="Google Shape;447;p10"/>
          <p:cNvGrpSpPr/>
          <p:nvPr/>
        </p:nvGrpSpPr>
        <p:grpSpPr>
          <a:xfrm>
            <a:off x="8832384" y="670955"/>
            <a:ext cx="311815" cy="653721"/>
            <a:chOff x="5385375" y="498300"/>
            <a:chExt cx="802200" cy="556500"/>
          </a:xfrm>
        </p:grpSpPr>
        <p:sp>
          <p:nvSpPr>
            <p:cNvPr id="448" name="Google Shape;448;p10"/>
            <p:cNvSpPr/>
            <p:nvPr/>
          </p:nvSpPr>
          <p:spPr>
            <a:xfrm>
              <a:off x="5385375" y="498300"/>
              <a:ext cx="802200" cy="99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9" name="Google Shape;449;p10"/>
            <p:cNvSpPr/>
            <p:nvPr/>
          </p:nvSpPr>
          <p:spPr>
            <a:xfrm>
              <a:off x="5385375" y="726900"/>
              <a:ext cx="802200" cy="99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0" name="Google Shape;450;p10"/>
            <p:cNvSpPr/>
            <p:nvPr/>
          </p:nvSpPr>
          <p:spPr>
            <a:xfrm>
              <a:off x="5385375" y="955500"/>
              <a:ext cx="802200" cy="99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1" name="Google Shape;451;p10"/>
          <p:cNvSpPr txBox="1"/>
          <p:nvPr>
            <p:ph idx="1" type="body"/>
          </p:nvPr>
        </p:nvSpPr>
        <p:spPr>
          <a:xfrm>
            <a:off x="650725" y="4489800"/>
            <a:ext cx="7195800" cy="331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400"/>
            </a:lvl1pPr>
          </a:lstStyle>
          <a:p/>
        </p:txBody>
      </p:sp>
      <p:sp>
        <p:nvSpPr>
          <p:cNvPr id="452" name="Google Shape;452;p10"/>
          <p:cNvSpPr txBox="1"/>
          <p:nvPr>
            <p:ph idx="12" type="sldNum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61100" y="664300"/>
            <a:ext cx="7843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314800" y="1599700"/>
            <a:ext cx="7189500" cy="28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Barlow Light"/>
              <a:buChar char="▪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indent="-3810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Barlow Light"/>
              <a:buChar char="▫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indent="-3810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arlow Light"/>
              <a:buChar char="▫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indent="-3810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arlow Light"/>
              <a:buChar char="▫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indent="-3810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arlow Light"/>
              <a:buChar char="▫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indent="-3810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arlow Light"/>
              <a:buChar char="▫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indent="-3810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arlow Light"/>
              <a:buChar char="▫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indent="-3810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arlow Light"/>
              <a:buChar char="▫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indent="-3810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arlow Light"/>
              <a:buChar char="▫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ctr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lvl="1" rtl="0" algn="ctr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lvl="2" rtl="0" algn="ctr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lvl="3" rtl="0" algn="ctr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lvl="4" rtl="0" algn="ctr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lvl="5" rtl="0" algn="ctr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lvl="6" rtl="0" algn="ctr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lvl="7" rtl="0" algn="ctr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lvl="8" rtl="0" algn="ctr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13"/>
          <p:cNvSpPr txBox="1"/>
          <p:nvPr>
            <p:ph type="ctrTitle"/>
          </p:nvPr>
        </p:nvSpPr>
        <p:spPr>
          <a:xfrm>
            <a:off x="685800" y="1541675"/>
            <a:ext cx="5740200" cy="2060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Olga Novo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"/>
          <p:cNvSpPr txBox="1"/>
          <p:nvPr>
            <p:ph type="title"/>
          </p:nvPr>
        </p:nvSpPr>
        <p:spPr>
          <a:xfrm>
            <a:off x="661100" y="664300"/>
            <a:ext cx="78432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Biografía</a:t>
            </a:r>
            <a:endParaRPr/>
          </a:p>
        </p:txBody>
      </p:sp>
      <p:sp>
        <p:nvSpPr>
          <p:cNvPr id="522" name="Google Shape;522;p14"/>
          <p:cNvSpPr txBox="1"/>
          <p:nvPr>
            <p:ph idx="1" type="body"/>
          </p:nvPr>
        </p:nvSpPr>
        <p:spPr>
          <a:xfrm>
            <a:off x="1199775" y="1599700"/>
            <a:ext cx="6650700" cy="2886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600">
                <a:latin typeface="Verdana"/>
                <a:ea typeface="Verdana"/>
                <a:cs typeface="Verdana"/>
                <a:sym typeface="Verdana"/>
              </a:rPr>
              <a:t>María Olga Novo Presa, nada en Vilarmao (A Pobra do Brollón) o 29 de xaneiro de 1975, é unha poeta e ensaísta galega, máis coñecida como Olga Novo.Licenciada en Filoloxía Galega pola Universidade de Santiago de Compostela, foi profesora de bacharelato en varios institutos de Galicia, e despois de galego na Universidade da Alta Bretaña en Rennes, e de literatura na Universidade Bretaña Sur, en Lorient. Deuse a coñecer con tres poemarios: A teta sobre o sol (1996), Nós nus (1997) e A cousa vermella (2004).</a:t>
            </a:r>
            <a:endParaRPr sz="16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23" name="Google Shape;523;p14"/>
          <p:cNvSpPr txBox="1"/>
          <p:nvPr>
            <p:ph idx="12" type="sldNum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5"/>
          <p:cNvSpPr txBox="1"/>
          <p:nvPr>
            <p:ph type="title"/>
          </p:nvPr>
        </p:nvSpPr>
        <p:spPr>
          <a:xfrm>
            <a:off x="661100" y="664300"/>
            <a:ext cx="78432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Características da súa poesía</a:t>
            </a:r>
            <a:endParaRPr/>
          </a:p>
        </p:txBody>
      </p:sp>
      <p:sp>
        <p:nvSpPr>
          <p:cNvPr id="529" name="Google Shape;529;p15"/>
          <p:cNvSpPr txBox="1"/>
          <p:nvPr>
            <p:ph idx="1" type="body"/>
          </p:nvPr>
        </p:nvSpPr>
        <p:spPr>
          <a:xfrm>
            <a:off x="1199775" y="1599700"/>
            <a:ext cx="6650700" cy="2886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444444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A de Olga  Novo é unha poesía complexa.  Sinestésica, visionaria, concreta, amiga da combinación de campos  semánticos a priori afastados entre si, amiga dos  encabalgamentos reveladores, amiga dos retrousos e os xogos de palabras non arbitrarios. É unha poesía, ante todo, rural, baseada no recoñecemento de que o corpo humano e o corpo animal e o campo son o mesmo corpo. Na súa vivencia, a comuñón coa natureza (que non é  bucólica) fúndase nun amarre químico, pero tamén  convivencial e existencial:</a:t>
            </a:r>
            <a:endParaRPr sz="14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30" name="Google Shape;530;p15"/>
          <p:cNvSpPr txBox="1"/>
          <p:nvPr>
            <p:ph idx="12" type="sldNum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4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16"/>
          <p:cNvSpPr txBox="1"/>
          <p:nvPr>
            <p:ph type="title"/>
          </p:nvPr>
        </p:nvSpPr>
        <p:spPr>
          <a:xfrm>
            <a:off x="661100" y="664300"/>
            <a:ext cx="78432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Obra poética</a:t>
            </a:r>
            <a:endParaRPr/>
          </a:p>
        </p:txBody>
      </p:sp>
      <p:sp>
        <p:nvSpPr>
          <p:cNvPr id="536" name="Google Shape;536;p16"/>
          <p:cNvSpPr txBox="1"/>
          <p:nvPr>
            <p:ph idx="1" type="body"/>
          </p:nvPr>
        </p:nvSpPr>
        <p:spPr>
          <a:xfrm>
            <a:off x="1199775" y="1599700"/>
            <a:ext cx="6650700" cy="2886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81000" lvl="0" marL="457200" rtl="0" algn="l">
              <a:spcBef>
                <a:spcPts val="600"/>
              </a:spcBef>
              <a:spcAft>
                <a:spcPts val="0"/>
              </a:spcAft>
              <a:buSzPts val="2400"/>
              <a:buFont typeface="Verdana"/>
              <a:buChar char="➢"/>
            </a:pPr>
            <a:r>
              <a:rPr lang="en">
                <a:latin typeface="Verdana"/>
                <a:ea typeface="Verdana"/>
                <a:cs typeface="Verdana"/>
                <a:sym typeface="Verdana"/>
              </a:rPr>
              <a:t>A teta sobre o sol (1996)</a:t>
            </a:r>
            <a:endParaRPr>
              <a:latin typeface="Verdana"/>
              <a:ea typeface="Verdana"/>
              <a:cs typeface="Verdana"/>
              <a:sym typeface="Verdana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Verdana"/>
              <a:buChar char="➢"/>
            </a:pPr>
            <a:r>
              <a:rPr lang="en">
                <a:latin typeface="Verdana"/>
                <a:ea typeface="Verdana"/>
                <a:cs typeface="Verdana"/>
                <a:sym typeface="Verdana"/>
              </a:rPr>
              <a:t>Nós nus (1997)</a:t>
            </a:r>
            <a:endParaRPr>
              <a:latin typeface="Verdana"/>
              <a:ea typeface="Verdana"/>
              <a:cs typeface="Verdana"/>
              <a:sym typeface="Verdana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Verdana"/>
              <a:buChar char="➢"/>
            </a:pPr>
            <a:r>
              <a:rPr lang="en">
                <a:latin typeface="Verdana"/>
                <a:ea typeface="Verdana"/>
                <a:cs typeface="Verdana"/>
                <a:sym typeface="Verdana"/>
              </a:rPr>
              <a:t>A cousa vermella (2004)</a:t>
            </a:r>
            <a:endParaRPr>
              <a:latin typeface="Verdana"/>
              <a:ea typeface="Verdana"/>
              <a:cs typeface="Verdana"/>
              <a:sym typeface="Verdana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Verdana"/>
              <a:buChar char="➢"/>
            </a:pPr>
            <a:r>
              <a:rPr lang="en">
                <a:latin typeface="Verdana"/>
                <a:ea typeface="Verdana"/>
                <a:cs typeface="Verdana"/>
                <a:sym typeface="Verdana"/>
              </a:rPr>
              <a:t>Cráter (2011)</a:t>
            </a:r>
            <a:endParaRPr>
              <a:latin typeface="Verdana"/>
              <a:ea typeface="Verdana"/>
              <a:cs typeface="Verdana"/>
              <a:sym typeface="Verdana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Verdana"/>
              <a:buChar char="➢"/>
            </a:pPr>
            <a:r>
              <a:rPr lang="en">
                <a:latin typeface="Verdana"/>
                <a:ea typeface="Verdana"/>
                <a:cs typeface="Verdana"/>
                <a:sym typeface="Verdana"/>
              </a:rPr>
              <a:t>F</a:t>
            </a:r>
            <a:r>
              <a:rPr lang="en">
                <a:latin typeface="Verdana"/>
                <a:ea typeface="Verdana"/>
                <a:cs typeface="Verdana"/>
                <a:sym typeface="Verdana"/>
              </a:rPr>
              <a:t>eliz idade (2019)</a:t>
            </a:r>
            <a:endParaRPr>
              <a:latin typeface="Verdana"/>
              <a:ea typeface="Verdana"/>
              <a:cs typeface="Verdana"/>
              <a:sym typeface="Verdana"/>
            </a:endParaRPr>
          </a:p>
          <a:p>
            <a:pPr indent="-295275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050"/>
              <a:buFont typeface="Arial"/>
              <a:buChar char="➢"/>
            </a:pPr>
            <a:r>
              <a:t/>
            </a:r>
            <a:endParaRPr i="1" sz="105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7" name="Google Shape;537;p16"/>
          <p:cNvSpPr txBox="1"/>
          <p:nvPr>
            <p:ph idx="12" type="sldNum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7"/>
          <p:cNvSpPr txBox="1"/>
          <p:nvPr>
            <p:ph type="title"/>
          </p:nvPr>
        </p:nvSpPr>
        <p:spPr>
          <a:xfrm>
            <a:off x="661100" y="664300"/>
            <a:ext cx="78432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Fragmento dun poema (Vesubio)</a:t>
            </a:r>
            <a:endParaRPr/>
          </a:p>
        </p:txBody>
      </p:sp>
      <p:sp>
        <p:nvSpPr>
          <p:cNvPr id="543" name="Google Shape;543;p17"/>
          <p:cNvSpPr txBox="1"/>
          <p:nvPr>
            <p:ph idx="1" type="body"/>
          </p:nvPr>
        </p:nvSpPr>
        <p:spPr>
          <a:xfrm>
            <a:off x="1199775" y="1599700"/>
            <a:ext cx="6650700" cy="2886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44" name="Google Shape;544;p17"/>
          <p:cNvSpPr txBox="1"/>
          <p:nvPr>
            <p:ph idx="12" type="sldNum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45" name="Google Shape;54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83300" y="1318000"/>
            <a:ext cx="6483651" cy="370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18"/>
          <p:cNvSpPr txBox="1"/>
          <p:nvPr>
            <p:ph type="title"/>
          </p:nvPr>
        </p:nvSpPr>
        <p:spPr>
          <a:xfrm>
            <a:off x="661100" y="664300"/>
            <a:ext cx="78432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Comentario Vesubio</a:t>
            </a:r>
            <a:endParaRPr/>
          </a:p>
        </p:txBody>
      </p:sp>
      <p:sp>
        <p:nvSpPr>
          <p:cNvPr id="551" name="Google Shape;551;p18"/>
          <p:cNvSpPr txBox="1"/>
          <p:nvPr>
            <p:ph idx="1" type="body"/>
          </p:nvPr>
        </p:nvSpPr>
        <p:spPr>
          <a:xfrm>
            <a:off x="1199775" y="1599700"/>
            <a:ext cx="6650700" cy="2886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O poema fala do monte Vesubio, situado preto de Nápoles, que foi o que causou a catástrofe de Pompeia, unha das erupcións máis mortíferas da historia. Por eso di “se entro en erupción ninguén está a salvo”, xa que esta erupción abarcou toda a costa de Napolés cheándoa de cinza e pedra pómez ademais dunha densa capa de fume.</a:t>
            </a:r>
            <a:endParaRPr/>
          </a:p>
        </p:txBody>
      </p:sp>
      <p:sp>
        <p:nvSpPr>
          <p:cNvPr id="552" name="Google Shape;552;p18"/>
          <p:cNvSpPr txBox="1"/>
          <p:nvPr>
            <p:ph idx="12" type="sldNum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odovico template">
  <a:themeElements>
    <a:clrScheme name="Custom 347">
      <a:dk1>
        <a:srgbClr val="272A36"/>
      </a:dk1>
      <a:lt1>
        <a:srgbClr val="FFFFFF"/>
      </a:lt1>
      <a:dk2>
        <a:srgbClr val="808392"/>
      </a:dk2>
      <a:lt2>
        <a:srgbClr val="E0E0E7"/>
      </a:lt2>
      <a:accent1>
        <a:srgbClr val="FFAD1D"/>
      </a:accent1>
      <a:accent2>
        <a:srgbClr val="EB7700"/>
      </a:accent2>
      <a:accent3>
        <a:srgbClr val="FD7E6B"/>
      </a:accent3>
      <a:accent4>
        <a:srgbClr val="F03131"/>
      </a:accent4>
      <a:accent5>
        <a:srgbClr val="41B5FF"/>
      </a:accent5>
      <a:accent6>
        <a:srgbClr val="1E87CA"/>
      </a:accent6>
      <a:hlink>
        <a:srgbClr val="272A36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