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T Sans Narrow"/>
      <p:regular r:id="rId12"/>
      <p:bold r:id="rId13"/>
    </p:embeddedFont>
    <p:embeddedFont>
      <p:font typeface="Open Sans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TSansNarrow-bold.fntdata"/><Relationship Id="rId12" Type="http://schemas.openxmlformats.org/officeDocument/2006/relationships/font" Target="fonts/PTSansNarrow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bold.fntdata"/><Relationship Id="rId14" Type="http://schemas.openxmlformats.org/officeDocument/2006/relationships/font" Target="fonts/OpenSans-regular.fntdata"/><Relationship Id="rId17" Type="http://schemas.openxmlformats.org/officeDocument/2006/relationships/font" Target="fonts/OpenSans-boldItalic.fntdata"/><Relationship Id="rId16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f5b2fa219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f5b2fa219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7f5b2fa219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7f5b2fa219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f5b2fa219_1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f5b2fa219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f5b2fa219_1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7f5b2fa219_1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f5b2fa219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f5b2fa219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María Xosé Queizán</a:t>
            </a:r>
            <a:endParaRPr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Poesía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Biografía, quen é?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-Nada en Vigo o 5 de febreiro de 1939.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-É unha escritora, catedrática de lingua e literatura galega, e figura relevante no movemento feminista na Península Ibérica.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-Comezou Filoloxía Hispánica no Colexio Universitario de Vigo e continuou na Subsección de Galego-Portugués na Facultade de Filoloxía de Santiago de Compostela.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"/>
              <a:t>-Foi parte da primeira promoción de licenciados en Galego-Portugués (1978).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idx="1" type="body"/>
          </p:nvPr>
        </p:nvSpPr>
        <p:spPr>
          <a:xfrm>
            <a:off x="311700" y="446175"/>
            <a:ext cx="8520600" cy="41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-Comezou a súa carreira como escritora na súa adolescencia, escribindo artigos para o periódico vigués El Pueblo Gallego.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s"/>
              <a:t>-O seu carácter emprendedor e o seu amor polo teatro levárona a realizar papeis como directora da asociación feminista (FIGA), directora da galería de arte Roizara de Vigo, vicepresidenta do Consello Municipal da Muller de Vigo e directora e organizadora do I encontro de Mujeres Poetas Peninsulares e das Illas (1996).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s"/>
              <a:t>-Os seus ensaios feministas tratan temas tan controvertidos como a colonización sexual das mulleres, o cuestionamento da maternidade biolóxica e a reflexión sobre a escrita non androcéntrica.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Poesía</a:t>
            </a:r>
            <a:endParaRPr/>
          </a:p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>
            <a:off x="311700" y="1241550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Escribiu obras poéticas como: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Metáfora </a:t>
            </a:r>
            <a:r>
              <a:rPr lang="es"/>
              <a:t>da metáfora (1991)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Despertar das amantes (1993)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Fora de min (1994)</a:t>
            </a:r>
            <a:endParaRPr/>
          </a:p>
          <a:p>
            <a:pPr indent="-384300" lvl="0" marL="4500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Catro poemas a Rosalía (1997)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Non o abras como unha flor: poesía reunida 1980-2004 (2004)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Cólera (2007)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Lesbiar (2015)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Poesía</a:t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11700" y="1266325"/>
            <a:ext cx="8520600" cy="130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 poesía de María Xosé Queizán ten moito en común cos aspectos máis renovadores da literatura feminina en Hispanoamérica e ten unha tendencia a narrativizar a poesía. E en obras como a seguinte nótase a finalidade reivindicativa e crítica que tiña en contra do patriarcado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311700" y="73200"/>
            <a:ext cx="39765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/>
              <a:t>Non o abras como unha flor (2004)</a:t>
            </a:r>
            <a:endParaRPr sz="2400"/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311700" y="659000"/>
            <a:ext cx="38031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Ideal de saúde mental feminina: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Ponte guapa sumisa maquillaxe abnegada,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masaxe dependente depilación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pasiva bronceado maternal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suave peluquería emotiva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limpeza de cutis e ri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Ponte tacóns e ri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Ponte riquiña e ri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Ponte debaixo e ri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Ponte preñada e ri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Ponte a fregar e ri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latin typeface="Times New Roman"/>
                <a:ea typeface="Times New Roman"/>
                <a:cs typeface="Times New Roman"/>
                <a:sym typeface="Times New Roman"/>
              </a:rPr>
              <a:t>¿Como non delirar?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4843200" y="316850"/>
            <a:ext cx="2903100" cy="42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Algo como un desgarrado ouveo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unha rabia alimentada por mil avoas silenciosas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estertor e furia.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¡Ponte quieta!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¡Histérica!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¡Contra natura!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¿Non coñeces os límites?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¿Como non delirar?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¡Delira!¡Delira!¡Está delirando!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¡Reclusión! deciden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¿Fogar ou manicomio?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2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s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elixir...</a:t>
            </a: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