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1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gl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EE21CA-0FCC-4556-BA0A-92D69150954E}" type="datetimeFigureOut">
              <a:rPr lang="gl-ES" smtClean="0"/>
              <a:t>21/03/2020</a:t>
            </a:fld>
            <a:endParaRPr lang="gl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gl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gl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6DF5B6-EB5B-4CB2-BA6B-D25960186677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3500902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DF5B6-EB5B-4CB2-BA6B-D25960186677}" type="slidenum">
              <a:rPr lang="gl-ES" smtClean="0"/>
              <a:t>5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296577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E87-EBD5-4F12-A48A-63ACA297AC8F}" type="datetimeFigureOut">
              <a:rPr lang="en-US" smtClean="0"/>
              <a:t>3/21/2020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4484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3/21/2020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49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3/21/2020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83340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3/21/2020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25441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3/21/2020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35726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3/21/2020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5630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smtClean="0"/>
              <a:t>3/21/2020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1143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smtClean="0"/>
              <a:t>3/21/2020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6735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smtClean="0"/>
              <a:t>3/21/2020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745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smtClean="0"/>
              <a:t>3/21/2020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5491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smtClean="0"/>
              <a:t>3/21/2020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713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smtClean="0"/>
              <a:t>3/21/2020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544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smtClean="0"/>
              <a:t>3/21/2020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400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smtClean="0"/>
              <a:t>3/21/2020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271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smtClean="0"/>
              <a:t>3/21/2020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9523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smtClean="0"/>
              <a:t>3/21/2020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67E5644-1E61-4311-A31E-84CB9C7AA8A9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529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298CD5-6C1E-4009-B41F-6DF62E31D3BE}" type="datetimeFigureOut">
              <a:rPr lang="en-US" smtClean="0"/>
              <a:pPr/>
              <a:t>3/21/2020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062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971027" y="2872608"/>
            <a:ext cx="8915399" cy="2262781"/>
          </a:xfrm>
        </p:spPr>
        <p:txBody>
          <a:bodyPr/>
          <a:lstStyle/>
          <a:p>
            <a:r>
              <a:rPr lang="es-ES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Heading" panose="02000505000000020004" pitchFamily="2" charset="0"/>
              </a:rPr>
              <a:t>MARTA</a:t>
            </a:r>
            <a:r>
              <a:rPr lang="es-ES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Heading" panose="02000505000000020004" pitchFamily="2" charset="0"/>
              </a:rPr>
              <a:t> </a:t>
            </a:r>
            <a:r>
              <a:rPr lang="es-ES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Heading" panose="02000505000000020004" pitchFamily="2" charset="0"/>
              </a:rPr>
              <a:t>DACOSTA</a:t>
            </a:r>
            <a:r>
              <a:rPr lang="es-ES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Heading" panose="02000505000000020004" pitchFamily="2" charset="0"/>
              </a:rPr>
              <a:t> </a:t>
            </a:r>
            <a:endParaRPr lang="es-ES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Heading" panose="02000505000000020004" pitchFamily="2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r"/>
            <a:r>
              <a:rPr lang="es-ES" sz="1400" b="1" dirty="0" smtClean="0">
                <a:latin typeface="Sitka Heading" panose="02000505000000020004" pitchFamily="2" charset="0"/>
              </a:rPr>
              <a:t>POESÍA</a:t>
            </a:r>
            <a:endParaRPr lang="es-ES" sz="1400" b="1" dirty="0">
              <a:latin typeface="Sitka Heading" panose="02000505000000020004" pitchFamily="2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770" y="324345"/>
            <a:ext cx="3410514" cy="22731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99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8991" y="324345"/>
            <a:ext cx="3436542" cy="27768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r="1726" b="12153"/>
          <a:stretch/>
        </p:blipFill>
        <p:spPr>
          <a:xfrm>
            <a:off x="3786814" y="1785767"/>
            <a:ext cx="4411647" cy="22182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24758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772732" y="1094704"/>
            <a:ext cx="108311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 smtClean="0">
                <a:latin typeface="Sitka Heading" panose="02000505000000020004" pitchFamily="2" charset="0"/>
              </a:rPr>
              <a:t>Atoparán</a:t>
            </a:r>
            <a:r>
              <a:rPr lang="pt-BR" dirty="0" smtClean="0">
                <a:latin typeface="Sitka Heading" panose="02000505000000020004" pitchFamily="2" charset="0"/>
              </a:rPr>
              <a:t> </a:t>
            </a:r>
            <a:r>
              <a:rPr lang="pt-BR" dirty="0" err="1">
                <a:latin typeface="Sitka Heading" panose="02000505000000020004" pitchFamily="2" charset="0"/>
              </a:rPr>
              <a:t>tamén</a:t>
            </a:r>
            <a:r>
              <a:rPr lang="pt-BR" dirty="0">
                <a:latin typeface="Sitka Heading" panose="02000505000000020004" pitchFamily="2" charset="0"/>
              </a:rPr>
              <a:t> </a:t>
            </a:r>
            <a:r>
              <a:rPr lang="pt-BR" dirty="0" err="1">
                <a:latin typeface="Sitka Heading" panose="02000505000000020004" pitchFamily="2" charset="0"/>
              </a:rPr>
              <a:t>aquí</a:t>
            </a:r>
            <a:r>
              <a:rPr lang="pt-BR" dirty="0">
                <a:latin typeface="Sitka Heading" panose="02000505000000020004" pitchFamily="2" charset="0"/>
              </a:rPr>
              <a:t> os </a:t>
            </a:r>
            <a:r>
              <a:rPr lang="pt-BR" dirty="0" err="1">
                <a:latin typeface="Sitka Heading" panose="02000505000000020004" pitchFamily="2" charset="0"/>
              </a:rPr>
              <a:t>lectores</a:t>
            </a:r>
            <a:r>
              <a:rPr lang="pt-BR" dirty="0">
                <a:latin typeface="Sitka Heading" panose="02000505000000020004" pitchFamily="2" charset="0"/>
              </a:rPr>
              <a:t> e as </a:t>
            </a:r>
            <a:r>
              <a:rPr lang="pt-BR" dirty="0" err="1">
                <a:latin typeface="Sitka Heading" panose="02000505000000020004" pitchFamily="2" charset="0"/>
              </a:rPr>
              <a:t>lectoras</a:t>
            </a:r>
            <a:r>
              <a:rPr lang="pt-BR" dirty="0">
                <a:latin typeface="Sitka Heading" panose="02000505000000020004" pitchFamily="2" charset="0"/>
              </a:rPr>
              <a:t> a lenda da </a:t>
            </a:r>
            <a:r>
              <a:rPr lang="pt-BR" dirty="0" err="1">
                <a:latin typeface="Sitka Heading" panose="02000505000000020004" pitchFamily="2" charset="0"/>
              </a:rPr>
              <a:t>persecución</a:t>
            </a:r>
            <a:r>
              <a:rPr lang="pt-BR" dirty="0">
                <a:latin typeface="Sitka Heading" panose="02000505000000020004" pitchFamily="2" charset="0"/>
              </a:rPr>
              <a:t> dos </a:t>
            </a:r>
            <a:r>
              <a:rPr lang="pt-BR" dirty="0" err="1">
                <a:latin typeface="Sitka Heading" panose="02000505000000020004" pitchFamily="2" charset="0"/>
              </a:rPr>
              <a:t>Herminios</a:t>
            </a:r>
            <a:r>
              <a:rPr lang="pt-BR" dirty="0">
                <a:latin typeface="Sitka Heading" panose="02000505000000020004" pitchFamily="2" charset="0"/>
              </a:rPr>
              <a:t>, onde de novo as </a:t>
            </a:r>
            <a:r>
              <a:rPr lang="pt-BR" dirty="0" err="1">
                <a:latin typeface="Sitka Heading" panose="02000505000000020004" pitchFamily="2" charset="0"/>
              </a:rPr>
              <a:t>mulleres</a:t>
            </a:r>
            <a:r>
              <a:rPr lang="pt-BR" dirty="0">
                <a:latin typeface="Sitka Heading" panose="02000505000000020004" pitchFamily="2" charset="0"/>
              </a:rPr>
              <a:t> </a:t>
            </a:r>
            <a:r>
              <a:rPr lang="pt-BR" dirty="0" err="1">
                <a:latin typeface="Sitka Heading" panose="02000505000000020004" pitchFamily="2" charset="0"/>
              </a:rPr>
              <a:t>son</a:t>
            </a:r>
            <a:r>
              <a:rPr lang="pt-BR" dirty="0">
                <a:latin typeface="Sitka Heading" panose="02000505000000020004" pitchFamily="2" charset="0"/>
              </a:rPr>
              <a:t> as protagonistas daquela </a:t>
            </a:r>
            <a:r>
              <a:rPr lang="pt-BR" dirty="0" err="1">
                <a:latin typeface="Sitka Heading" panose="02000505000000020004" pitchFamily="2" charset="0"/>
              </a:rPr>
              <a:t>resistencia</a:t>
            </a:r>
            <a:r>
              <a:rPr lang="pt-BR" dirty="0">
                <a:latin typeface="Sitka Heading" panose="02000505000000020004" pitchFamily="2" charset="0"/>
              </a:rPr>
              <a:t> heroica contra o poder de Roma</a:t>
            </a:r>
            <a:r>
              <a:rPr lang="pt-BR" dirty="0" smtClean="0">
                <a:latin typeface="Sitka Heading" panose="02000505000000020004" pitchFamily="2" charset="0"/>
              </a:rPr>
              <a:t>:</a:t>
            </a:r>
          </a:p>
          <a:p>
            <a:endParaRPr lang="pt-BR" dirty="0">
              <a:latin typeface="Sitka Heading" panose="02000505000000020004" pitchFamily="2" charset="0"/>
            </a:endParaRPr>
          </a:p>
          <a:p>
            <a:r>
              <a:rPr lang="pt-BR" i="1" dirty="0" smtClean="0">
                <a:latin typeface="Sitka Heading" panose="02000505000000020004" pitchFamily="2" charset="0"/>
              </a:rPr>
              <a:t>Non </a:t>
            </a:r>
            <a:r>
              <a:rPr lang="pt-BR" i="1" dirty="0">
                <a:latin typeface="Sitka Heading" panose="02000505000000020004" pitchFamily="2" charset="0"/>
              </a:rPr>
              <a:t>as </a:t>
            </a:r>
            <a:r>
              <a:rPr lang="pt-BR" i="1" dirty="0" err="1">
                <a:latin typeface="Sitka Heading" panose="02000505000000020004" pitchFamily="2" charset="0"/>
              </a:rPr>
              <a:t>puideron</a:t>
            </a:r>
            <a:r>
              <a:rPr lang="pt-BR" i="1" dirty="0">
                <a:latin typeface="Sitka Heading" panose="02000505000000020004" pitchFamily="2" charset="0"/>
              </a:rPr>
              <a:t> vencer </a:t>
            </a:r>
          </a:p>
          <a:p>
            <a:r>
              <a:rPr lang="pt-BR" i="1" dirty="0" err="1" smtClean="0">
                <a:latin typeface="Sitka Heading" panose="02000505000000020004" pitchFamily="2" charset="0"/>
              </a:rPr>
              <a:t>malia</a:t>
            </a:r>
            <a:r>
              <a:rPr lang="pt-BR" i="1" dirty="0" smtClean="0">
                <a:latin typeface="Sitka Heading" panose="02000505000000020004" pitchFamily="2" charset="0"/>
              </a:rPr>
              <a:t> </a:t>
            </a:r>
            <a:r>
              <a:rPr lang="pt-BR" i="1" dirty="0">
                <a:latin typeface="Sitka Heading" panose="02000505000000020004" pitchFamily="2" charset="0"/>
              </a:rPr>
              <a:t>o lume instalado no mesmo cabo </a:t>
            </a:r>
          </a:p>
          <a:p>
            <a:r>
              <a:rPr lang="pt-BR" i="1" dirty="0" err="1" smtClean="0">
                <a:latin typeface="Sitka Heading" panose="02000505000000020004" pitchFamily="2" charset="0"/>
              </a:rPr>
              <a:t>alí</a:t>
            </a:r>
            <a:r>
              <a:rPr lang="pt-BR" i="1" dirty="0" smtClean="0">
                <a:latin typeface="Sitka Heading" panose="02000505000000020004" pitchFamily="2" charset="0"/>
              </a:rPr>
              <a:t> </a:t>
            </a:r>
            <a:r>
              <a:rPr lang="pt-BR" i="1" dirty="0">
                <a:latin typeface="Sitka Heading" panose="02000505000000020004" pitchFamily="2" charset="0"/>
              </a:rPr>
              <a:t>onde se abre o </a:t>
            </a:r>
            <a:r>
              <a:rPr lang="pt-BR" i="1" dirty="0" err="1">
                <a:latin typeface="Sitka Heading" panose="02000505000000020004" pitchFamily="2" charset="0"/>
              </a:rPr>
              <a:t>camiño</a:t>
            </a:r>
            <a:r>
              <a:rPr lang="pt-BR" i="1" dirty="0">
                <a:latin typeface="Sitka Heading" panose="02000505000000020004" pitchFamily="2" charset="0"/>
              </a:rPr>
              <a:t> da baía abrigada </a:t>
            </a:r>
          </a:p>
          <a:p>
            <a:r>
              <a:rPr lang="pt-BR" i="1" dirty="0" smtClean="0">
                <a:latin typeface="Sitka Heading" panose="02000505000000020004" pitchFamily="2" charset="0"/>
              </a:rPr>
              <a:t>desde </a:t>
            </a:r>
            <a:r>
              <a:rPr lang="pt-BR" i="1" dirty="0">
                <a:latin typeface="Sitka Heading" panose="02000505000000020004" pitchFamily="2" charset="0"/>
              </a:rPr>
              <a:t>a que </a:t>
            </a:r>
            <a:r>
              <a:rPr lang="pt-BR" i="1" dirty="0" err="1">
                <a:latin typeface="Sitka Heading" panose="02000505000000020004" pitchFamily="2" charset="0"/>
              </a:rPr>
              <a:t>Caesar</a:t>
            </a:r>
            <a:r>
              <a:rPr lang="pt-BR" i="1" dirty="0">
                <a:latin typeface="Sitka Heading" panose="02000505000000020004" pitchFamily="2" charset="0"/>
              </a:rPr>
              <a:t> deu o </a:t>
            </a:r>
            <a:r>
              <a:rPr lang="pt-BR" i="1" dirty="0" err="1">
                <a:latin typeface="Sitka Heading" panose="02000505000000020004" pitchFamily="2" charset="0"/>
              </a:rPr>
              <a:t>paso</a:t>
            </a:r>
            <a:r>
              <a:rPr lang="pt-BR" i="1" dirty="0">
                <a:latin typeface="Sitka Heading" panose="02000505000000020004" pitchFamily="2" charset="0"/>
              </a:rPr>
              <a:t> definitivo </a:t>
            </a:r>
          </a:p>
          <a:p>
            <a:r>
              <a:rPr lang="pt-BR" i="1" dirty="0" smtClean="0">
                <a:latin typeface="Sitka Heading" panose="02000505000000020004" pitchFamily="2" charset="0"/>
              </a:rPr>
              <a:t>o </a:t>
            </a:r>
            <a:r>
              <a:rPr lang="pt-BR" i="1" dirty="0">
                <a:latin typeface="Sitka Heading" panose="02000505000000020004" pitchFamily="2" charset="0"/>
              </a:rPr>
              <a:t>ordenou que </a:t>
            </a:r>
            <a:r>
              <a:rPr lang="pt-BR" i="1" dirty="0" err="1">
                <a:latin typeface="Sitka Heading" panose="02000505000000020004" pitchFamily="2" charset="0"/>
              </a:rPr>
              <a:t>nin</a:t>
            </a:r>
            <a:r>
              <a:rPr lang="pt-BR" i="1" dirty="0">
                <a:latin typeface="Sitka Heading" panose="02000505000000020004" pitchFamily="2" charset="0"/>
              </a:rPr>
              <a:t> </a:t>
            </a:r>
            <a:r>
              <a:rPr lang="pt-BR" i="1" dirty="0" err="1">
                <a:latin typeface="Sitka Heading" panose="02000505000000020004" pitchFamily="2" charset="0"/>
              </a:rPr>
              <a:t>auga</a:t>
            </a:r>
            <a:r>
              <a:rPr lang="pt-BR" i="1" dirty="0">
                <a:latin typeface="Sitka Heading" panose="02000505000000020004" pitchFamily="2" charset="0"/>
              </a:rPr>
              <a:t> </a:t>
            </a:r>
            <a:r>
              <a:rPr lang="pt-BR" i="1" dirty="0" err="1">
                <a:latin typeface="Sitka Heading" panose="02000505000000020004" pitchFamily="2" charset="0"/>
              </a:rPr>
              <a:t>nin</a:t>
            </a:r>
            <a:r>
              <a:rPr lang="pt-BR" i="1" dirty="0">
                <a:latin typeface="Sitka Heading" panose="02000505000000020004" pitchFamily="2" charset="0"/>
              </a:rPr>
              <a:t> carne </a:t>
            </a:r>
            <a:r>
              <a:rPr lang="pt-BR" i="1" dirty="0" err="1">
                <a:latin typeface="Sitka Heading" panose="02000505000000020004" pitchFamily="2" charset="0"/>
              </a:rPr>
              <a:t>chegaran</a:t>
            </a:r>
            <a:r>
              <a:rPr lang="pt-BR" i="1" dirty="0">
                <a:latin typeface="Sitka Heading" panose="02000505000000020004" pitchFamily="2" charset="0"/>
              </a:rPr>
              <a:t> á </a:t>
            </a:r>
            <a:r>
              <a:rPr lang="pt-BR" i="1" dirty="0" err="1">
                <a:latin typeface="Sitka Heading" panose="02000505000000020004" pitchFamily="2" charset="0"/>
              </a:rPr>
              <a:t>Illa</a:t>
            </a:r>
            <a:r>
              <a:rPr lang="pt-BR" i="1" dirty="0">
                <a:latin typeface="Sitka Heading" panose="02000505000000020004" pitchFamily="2" charset="0"/>
              </a:rPr>
              <a:t>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930" y="3393492"/>
            <a:ext cx="4493185" cy="34353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9642" y="1854997"/>
            <a:ext cx="3065607" cy="461644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016268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953037" y="1184856"/>
            <a:ext cx="10779616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600" dirty="0">
                <a:latin typeface="Sitka Heading" panose="02000505000000020004" pitchFamily="2" charset="0"/>
              </a:rPr>
              <a:t>Mais onde Marta </a:t>
            </a:r>
            <a:r>
              <a:rPr lang="pt-BR" sz="1600" dirty="0" err="1">
                <a:latin typeface="Sitka Heading" panose="02000505000000020004" pitchFamily="2" charset="0"/>
              </a:rPr>
              <a:t>Dacosta</a:t>
            </a:r>
            <a:r>
              <a:rPr lang="pt-BR" sz="1600" dirty="0">
                <a:latin typeface="Sitka Heading" panose="02000505000000020004" pitchFamily="2" charset="0"/>
              </a:rPr>
              <a:t> </a:t>
            </a:r>
            <a:r>
              <a:rPr lang="pt-BR" sz="1600" dirty="0" err="1">
                <a:latin typeface="Sitka Heading" panose="02000505000000020004" pitchFamily="2" charset="0"/>
              </a:rPr>
              <a:t>acada</a:t>
            </a:r>
            <a:r>
              <a:rPr lang="pt-BR" sz="1600" dirty="0">
                <a:latin typeface="Sitka Heading" panose="02000505000000020004" pitchFamily="2" charset="0"/>
              </a:rPr>
              <a:t> o seu </a:t>
            </a:r>
            <a:r>
              <a:rPr lang="pt-BR" sz="1600" dirty="0" err="1">
                <a:latin typeface="Sitka Heading" panose="02000505000000020004" pitchFamily="2" charset="0"/>
              </a:rPr>
              <a:t>máis</a:t>
            </a:r>
            <a:r>
              <a:rPr lang="pt-BR" sz="1600" dirty="0">
                <a:latin typeface="Sitka Heading" panose="02000505000000020004" pitchFamily="2" charset="0"/>
              </a:rPr>
              <a:t> alto cume poético é naqueles poemas nos que a vestal fala dos seus </a:t>
            </a:r>
            <a:r>
              <a:rPr lang="pt-BR" sz="1600" dirty="0" err="1">
                <a:latin typeface="Sitka Heading" panose="02000505000000020004" pitchFamily="2" charset="0"/>
              </a:rPr>
              <a:t>máis</a:t>
            </a:r>
            <a:r>
              <a:rPr lang="pt-BR" sz="1600" dirty="0">
                <a:latin typeface="Sitka Heading" panose="02000505000000020004" pitchFamily="2" charset="0"/>
              </a:rPr>
              <a:t> íntimos </a:t>
            </a:r>
            <a:r>
              <a:rPr lang="pt-BR" sz="1600" dirty="0" err="1">
                <a:latin typeface="Sitka Heading" panose="02000505000000020004" pitchFamily="2" charset="0"/>
              </a:rPr>
              <a:t>desexos</a:t>
            </a:r>
            <a:r>
              <a:rPr lang="pt-BR" sz="1600" dirty="0">
                <a:latin typeface="Sitka Heading" panose="02000505000000020004" pitchFamily="2" charset="0"/>
              </a:rPr>
              <a:t>: </a:t>
            </a:r>
            <a:r>
              <a:rPr lang="pt-BR" sz="1600" dirty="0">
                <a:solidFill>
                  <a:schemeClr val="accent1"/>
                </a:solidFill>
                <a:latin typeface="Sitka Heading" panose="02000505000000020004" pitchFamily="2" charset="0"/>
              </a:rPr>
              <a:t>a liberdade, o </a:t>
            </a:r>
            <a:r>
              <a:rPr lang="pt-BR" sz="1600" dirty="0" err="1">
                <a:solidFill>
                  <a:schemeClr val="accent1"/>
                </a:solidFill>
                <a:latin typeface="Sitka Heading" panose="02000505000000020004" pitchFamily="2" charset="0"/>
              </a:rPr>
              <a:t>pracer</a:t>
            </a:r>
            <a:r>
              <a:rPr lang="pt-BR" sz="1600" dirty="0">
                <a:solidFill>
                  <a:schemeClr val="accent1"/>
                </a:solidFill>
                <a:latin typeface="Sitka Heading" panose="02000505000000020004" pitchFamily="2" charset="0"/>
              </a:rPr>
              <a:t> carnal, a </a:t>
            </a:r>
            <a:r>
              <a:rPr lang="pt-BR" sz="1600" dirty="0" err="1">
                <a:solidFill>
                  <a:schemeClr val="accent1"/>
                </a:solidFill>
                <a:latin typeface="Sitka Heading" panose="02000505000000020004" pitchFamily="2" charset="0"/>
              </a:rPr>
              <a:t>exploración</a:t>
            </a:r>
            <a:r>
              <a:rPr lang="pt-BR" sz="1600" dirty="0">
                <a:solidFill>
                  <a:schemeClr val="accent1"/>
                </a:solidFill>
                <a:latin typeface="Sitka Heading" panose="02000505000000020004" pitchFamily="2" charset="0"/>
              </a:rPr>
              <a:t> do </a:t>
            </a:r>
            <a:r>
              <a:rPr lang="pt-BR" sz="1600" dirty="0" err="1">
                <a:solidFill>
                  <a:schemeClr val="accent1"/>
                </a:solidFill>
                <a:latin typeface="Sitka Heading" panose="02000505000000020004" pitchFamily="2" charset="0"/>
              </a:rPr>
              <a:t>propio</a:t>
            </a:r>
            <a:r>
              <a:rPr lang="pt-BR" sz="1600" dirty="0">
                <a:solidFill>
                  <a:schemeClr val="accent1"/>
                </a:solidFill>
                <a:latin typeface="Sitka Heading" panose="02000505000000020004" pitchFamily="2" charset="0"/>
              </a:rPr>
              <a:t> corpo, o </a:t>
            </a:r>
            <a:r>
              <a:rPr lang="pt-BR" sz="1600" dirty="0" err="1">
                <a:solidFill>
                  <a:schemeClr val="accent1"/>
                </a:solidFill>
                <a:latin typeface="Sitka Heading" panose="02000505000000020004" pitchFamily="2" charset="0"/>
              </a:rPr>
              <a:t>regreso</a:t>
            </a:r>
            <a:r>
              <a:rPr lang="pt-BR" sz="1600" dirty="0">
                <a:solidFill>
                  <a:schemeClr val="accent1"/>
                </a:solidFill>
                <a:latin typeface="Sitka Heading" panose="02000505000000020004" pitchFamily="2" charset="0"/>
              </a:rPr>
              <a:t> á beira das ondas das praias que a </a:t>
            </a:r>
            <a:r>
              <a:rPr lang="pt-BR" sz="1600" dirty="0" err="1">
                <a:solidFill>
                  <a:schemeClr val="accent1"/>
                </a:solidFill>
                <a:latin typeface="Sitka Heading" panose="02000505000000020004" pitchFamily="2" charset="0"/>
              </a:rPr>
              <a:t>viron</a:t>
            </a:r>
            <a:r>
              <a:rPr lang="pt-BR" sz="1600" dirty="0">
                <a:solidFill>
                  <a:schemeClr val="accent1"/>
                </a:solidFill>
                <a:latin typeface="Sitka Heading" panose="02000505000000020004" pitchFamily="2" charset="0"/>
              </a:rPr>
              <a:t> </a:t>
            </a:r>
            <a:r>
              <a:rPr lang="pt-BR" sz="1600" dirty="0" err="1">
                <a:solidFill>
                  <a:schemeClr val="accent1"/>
                </a:solidFill>
                <a:latin typeface="Sitka Heading" panose="02000505000000020004" pitchFamily="2" charset="0"/>
              </a:rPr>
              <a:t>nacer</a:t>
            </a:r>
            <a:r>
              <a:rPr lang="pt-BR" sz="1600" dirty="0">
                <a:solidFill>
                  <a:schemeClr val="accent1"/>
                </a:solidFill>
                <a:latin typeface="Sitka Heading" panose="02000505000000020004" pitchFamily="2" charset="0"/>
              </a:rPr>
              <a:t>, o reencontro na </a:t>
            </a:r>
            <a:r>
              <a:rPr lang="pt-BR" sz="1600" dirty="0" err="1">
                <a:solidFill>
                  <a:schemeClr val="accent1"/>
                </a:solidFill>
                <a:latin typeface="Sitka Heading" panose="02000505000000020004" pitchFamily="2" charset="0"/>
              </a:rPr>
              <a:t>Poza</a:t>
            </a:r>
            <a:r>
              <a:rPr lang="pt-BR" sz="1600" dirty="0">
                <a:solidFill>
                  <a:schemeClr val="accent1"/>
                </a:solidFill>
                <a:latin typeface="Sitka Heading" panose="02000505000000020004" pitchFamily="2" charset="0"/>
              </a:rPr>
              <a:t> Maior coas afogadas que tanto admira, a calor humana e a </a:t>
            </a:r>
            <a:r>
              <a:rPr lang="pt-BR" sz="1600" dirty="0" err="1">
                <a:solidFill>
                  <a:schemeClr val="accent1"/>
                </a:solidFill>
                <a:latin typeface="Sitka Heading" panose="02000505000000020004" pitchFamily="2" charset="0"/>
              </a:rPr>
              <a:t>complicidade</a:t>
            </a:r>
            <a:r>
              <a:rPr lang="pt-BR" sz="1600" dirty="0">
                <a:solidFill>
                  <a:schemeClr val="accent1"/>
                </a:solidFill>
                <a:latin typeface="Sitka Heading" panose="02000505000000020004" pitchFamily="2" charset="0"/>
              </a:rPr>
              <a:t> da avoa… </a:t>
            </a:r>
            <a:endParaRPr lang="pt-BR" sz="1600" dirty="0" smtClean="0">
              <a:solidFill>
                <a:schemeClr val="accent1"/>
              </a:solidFill>
              <a:latin typeface="Sitka Heading" panose="02000505000000020004" pitchFamily="2" charset="0"/>
            </a:endParaRPr>
          </a:p>
          <a:p>
            <a:pPr algn="just"/>
            <a:r>
              <a:rPr lang="pt-BR" sz="1600" dirty="0" smtClean="0">
                <a:latin typeface="Sitka Heading" panose="02000505000000020004" pitchFamily="2" charset="0"/>
              </a:rPr>
              <a:t>Versos </a:t>
            </a:r>
            <a:r>
              <a:rPr lang="pt-BR" sz="1600" dirty="0">
                <a:latin typeface="Sitka Heading" panose="02000505000000020004" pitchFamily="2" charset="0"/>
              </a:rPr>
              <a:t>nos que habita o </a:t>
            </a:r>
            <a:r>
              <a:rPr lang="pt-BR" sz="1600" dirty="0" err="1">
                <a:latin typeface="Sitka Heading" panose="02000505000000020004" pitchFamily="2" charset="0"/>
              </a:rPr>
              <a:t>desexo</a:t>
            </a:r>
            <a:r>
              <a:rPr lang="pt-BR" sz="1600" dirty="0">
                <a:latin typeface="Sitka Heading" panose="02000505000000020004" pitchFamily="2" charset="0"/>
              </a:rPr>
              <a:t> e o </a:t>
            </a:r>
            <a:r>
              <a:rPr lang="pt-BR" sz="1600" dirty="0" err="1">
                <a:latin typeface="Sitka Heading" panose="02000505000000020004" pitchFamily="2" charset="0"/>
              </a:rPr>
              <a:t>estremecemento</a:t>
            </a:r>
            <a:r>
              <a:rPr lang="pt-BR" sz="1600" dirty="0">
                <a:latin typeface="Sitka Heading" panose="02000505000000020004" pitchFamily="2" charset="0"/>
              </a:rPr>
              <a:t>, o </a:t>
            </a:r>
            <a:r>
              <a:rPr lang="pt-BR" sz="1600" dirty="0" err="1">
                <a:latin typeface="Sitka Heading" panose="02000505000000020004" pitchFamily="2" charset="0"/>
              </a:rPr>
              <a:t>sufrimento</a:t>
            </a:r>
            <a:r>
              <a:rPr lang="pt-BR" sz="1600" dirty="0">
                <a:latin typeface="Sitka Heading" panose="02000505000000020004" pitchFamily="2" charset="0"/>
              </a:rPr>
              <a:t>, </a:t>
            </a:r>
            <a:r>
              <a:rPr lang="pt-BR" sz="1600" dirty="0" err="1">
                <a:latin typeface="Sitka Heading" panose="02000505000000020004" pitchFamily="2" charset="0"/>
              </a:rPr>
              <a:t>un</a:t>
            </a:r>
            <a:r>
              <a:rPr lang="pt-BR" sz="1600" dirty="0">
                <a:latin typeface="Sitka Heading" panose="02000505000000020004" pitchFamily="2" charset="0"/>
              </a:rPr>
              <a:t> nó que oprime as </a:t>
            </a:r>
            <a:r>
              <a:rPr lang="pt-BR" sz="1600" dirty="0" err="1">
                <a:latin typeface="Sitka Heading" panose="02000505000000020004" pitchFamily="2" charset="0"/>
              </a:rPr>
              <a:t>entrañas</a:t>
            </a:r>
            <a:r>
              <a:rPr lang="pt-BR" sz="1600" dirty="0">
                <a:latin typeface="Sitka Heading" panose="02000505000000020004" pitchFamily="2" charset="0"/>
              </a:rPr>
              <a:t>, o </a:t>
            </a:r>
            <a:r>
              <a:rPr lang="pt-BR" sz="1600" dirty="0" err="1">
                <a:latin typeface="Sitka Heading" panose="02000505000000020004" pitchFamily="2" charset="0"/>
              </a:rPr>
              <a:t>soño</a:t>
            </a:r>
            <a:r>
              <a:rPr lang="pt-BR" sz="1600" dirty="0">
                <a:latin typeface="Sitka Heading" panose="02000505000000020004" pitchFamily="2" charset="0"/>
              </a:rPr>
              <a:t> e a memoria doutros </a:t>
            </a:r>
            <a:r>
              <a:rPr lang="pt-BR" sz="1600" dirty="0" err="1">
                <a:latin typeface="Sitka Heading" panose="02000505000000020004" pitchFamily="2" charset="0"/>
              </a:rPr>
              <a:t>días</a:t>
            </a:r>
            <a:r>
              <a:rPr lang="pt-BR" sz="1600" dirty="0">
                <a:latin typeface="Sitka Heading" panose="02000505000000020004" pitchFamily="2" charset="0"/>
              </a:rPr>
              <a:t>… </a:t>
            </a:r>
            <a:endParaRPr lang="pt-BR" sz="1600" dirty="0" smtClean="0">
              <a:latin typeface="Sitka Heading" panose="02000505000000020004" pitchFamily="2" charset="0"/>
            </a:endParaRPr>
          </a:p>
          <a:p>
            <a:pPr algn="just"/>
            <a:r>
              <a:rPr lang="pt-BR" sz="1600" dirty="0" smtClean="0">
                <a:latin typeface="Sitka Heading" panose="02000505000000020004" pitchFamily="2" charset="0"/>
              </a:rPr>
              <a:t>Versos </a:t>
            </a:r>
            <a:r>
              <a:rPr lang="pt-BR" sz="1600" dirty="0">
                <a:latin typeface="Sitka Heading" panose="02000505000000020004" pitchFamily="2" charset="0"/>
              </a:rPr>
              <a:t>de </a:t>
            </a:r>
            <a:r>
              <a:rPr lang="pt-BR" sz="1600" dirty="0" err="1">
                <a:latin typeface="Sitka Heading" panose="02000505000000020004" pitchFamily="2" charset="0"/>
              </a:rPr>
              <a:t>fonda</a:t>
            </a:r>
            <a:r>
              <a:rPr lang="pt-BR" sz="1600" dirty="0">
                <a:latin typeface="Sitka Heading" panose="02000505000000020004" pitchFamily="2" charset="0"/>
              </a:rPr>
              <a:t> </a:t>
            </a:r>
            <a:r>
              <a:rPr lang="pt-BR" sz="1600" dirty="0" err="1">
                <a:latin typeface="Sitka Heading" panose="02000505000000020004" pitchFamily="2" charset="0"/>
              </a:rPr>
              <a:t>carraxe</a:t>
            </a:r>
            <a:r>
              <a:rPr lang="pt-BR" sz="1600" dirty="0">
                <a:latin typeface="Sitka Heading" panose="02000505000000020004" pitchFamily="2" charset="0"/>
              </a:rPr>
              <a:t> contra os que </a:t>
            </a:r>
            <a:r>
              <a:rPr lang="pt-BR" sz="1600" dirty="0" err="1">
                <a:latin typeface="Sitka Heading" panose="02000505000000020004" pitchFamily="2" charset="0"/>
              </a:rPr>
              <a:t>devoran</a:t>
            </a:r>
            <a:r>
              <a:rPr lang="pt-BR" sz="1600" dirty="0">
                <a:latin typeface="Sitka Heading" panose="02000505000000020004" pitchFamily="2" charset="0"/>
              </a:rPr>
              <a:t> os </a:t>
            </a:r>
            <a:r>
              <a:rPr lang="pt-BR" sz="1600" dirty="0" err="1">
                <a:latin typeface="Sitka Heading" panose="02000505000000020004" pitchFamily="2" charset="0"/>
              </a:rPr>
              <a:t>pobos</a:t>
            </a:r>
            <a:r>
              <a:rPr lang="pt-BR" sz="1600" dirty="0">
                <a:latin typeface="Sitka Heading" panose="02000505000000020004" pitchFamily="2" charset="0"/>
              </a:rPr>
              <a:t> e contra a </a:t>
            </a:r>
            <a:r>
              <a:rPr lang="pt-BR" sz="1600" dirty="0" err="1">
                <a:latin typeface="Sitka Heading" panose="02000505000000020004" pitchFamily="2" charset="0"/>
              </a:rPr>
              <a:t>escravización</a:t>
            </a:r>
            <a:r>
              <a:rPr lang="pt-BR" sz="1600" dirty="0">
                <a:latin typeface="Sitka Heading" panose="02000505000000020004" pitchFamily="2" charset="0"/>
              </a:rPr>
              <a:t> intemporal das </a:t>
            </a:r>
            <a:r>
              <a:rPr lang="pt-BR" sz="1600" dirty="0" err="1">
                <a:latin typeface="Sitka Heading" panose="02000505000000020004" pitchFamily="2" charset="0"/>
              </a:rPr>
              <a:t>mulleres</a:t>
            </a:r>
            <a:r>
              <a:rPr lang="pt-BR" sz="1600" dirty="0">
                <a:latin typeface="Sitka Heading" panose="02000505000000020004" pitchFamily="2" charset="0"/>
              </a:rPr>
              <a:t>. Versos escritos desde a historia, desde a </a:t>
            </a:r>
            <a:r>
              <a:rPr lang="pt-BR" sz="1600" dirty="0" err="1">
                <a:latin typeface="Sitka Heading" panose="02000505000000020004" pitchFamily="2" charset="0"/>
              </a:rPr>
              <a:t>mitoloxía</a:t>
            </a:r>
            <a:r>
              <a:rPr lang="pt-BR" sz="1600" dirty="0">
                <a:latin typeface="Sitka Heading" panose="02000505000000020004" pitchFamily="2" charset="0"/>
              </a:rPr>
              <a:t> e desde a </a:t>
            </a:r>
            <a:r>
              <a:rPr lang="pt-BR" sz="1600" dirty="0" err="1">
                <a:latin typeface="Sitka Heading" panose="02000505000000020004" pitchFamily="2" charset="0"/>
              </a:rPr>
              <a:t>tradición</a:t>
            </a:r>
            <a:r>
              <a:rPr lang="pt-BR" sz="1600" dirty="0">
                <a:latin typeface="Sitka Heading" panose="02000505000000020004" pitchFamily="2" charset="0"/>
              </a:rPr>
              <a:t> oral, e </a:t>
            </a:r>
            <a:r>
              <a:rPr lang="pt-BR" sz="1600" dirty="0" err="1">
                <a:latin typeface="Sitka Heading" panose="02000505000000020004" pitchFamily="2" charset="0"/>
              </a:rPr>
              <a:t>tamén</a:t>
            </a:r>
            <a:r>
              <a:rPr lang="pt-BR" sz="1600" dirty="0">
                <a:latin typeface="Sitka Heading" panose="02000505000000020004" pitchFamily="2" charset="0"/>
              </a:rPr>
              <a:t> desde o </a:t>
            </a:r>
            <a:r>
              <a:rPr lang="pt-BR" sz="1600" dirty="0" err="1">
                <a:latin typeface="Sitka Heading" panose="02000505000000020004" pitchFamily="2" charset="0"/>
              </a:rPr>
              <a:t>propio</a:t>
            </a:r>
            <a:r>
              <a:rPr lang="pt-BR" sz="1600" dirty="0">
                <a:latin typeface="Sitka Heading" panose="02000505000000020004" pitchFamily="2" charset="0"/>
              </a:rPr>
              <a:t> sentimento da poeta, </a:t>
            </a:r>
            <a:r>
              <a:rPr lang="pt-BR" sz="1600" dirty="0" err="1">
                <a:latin typeface="Sitka Heading" panose="02000505000000020004" pitchFamily="2" charset="0"/>
              </a:rPr>
              <a:t>ben</a:t>
            </a:r>
            <a:r>
              <a:rPr lang="pt-BR" sz="1600" dirty="0">
                <a:latin typeface="Sitka Heading" panose="02000505000000020004" pitchFamily="2" charset="0"/>
              </a:rPr>
              <a:t> evidente na emocionada </a:t>
            </a:r>
            <a:r>
              <a:rPr lang="pt-BR" sz="1600" dirty="0" err="1">
                <a:latin typeface="Sitka Heading" panose="02000505000000020004" pitchFamily="2" charset="0"/>
              </a:rPr>
              <a:t>evocación</a:t>
            </a:r>
            <a:r>
              <a:rPr lang="pt-BR" sz="1600" dirty="0">
                <a:latin typeface="Sitka Heading" panose="02000505000000020004" pitchFamily="2" charset="0"/>
              </a:rPr>
              <a:t> da avoa. Versos para a </a:t>
            </a:r>
            <a:r>
              <a:rPr lang="pt-BR" sz="1600" dirty="0" err="1">
                <a:latin typeface="Sitka Heading" panose="02000505000000020004" pitchFamily="2" charset="0"/>
              </a:rPr>
              <a:t>reflexión</a:t>
            </a:r>
            <a:r>
              <a:rPr lang="pt-BR" sz="1600" dirty="0">
                <a:latin typeface="Sitka Heading" panose="02000505000000020004" pitchFamily="2" charset="0"/>
              </a:rPr>
              <a:t> e o </a:t>
            </a:r>
            <a:r>
              <a:rPr lang="pt-BR" sz="1600" dirty="0" err="1">
                <a:latin typeface="Sitka Heading" panose="02000505000000020004" pitchFamily="2" charset="0"/>
              </a:rPr>
              <a:t>compromiso</a:t>
            </a:r>
            <a:r>
              <a:rPr lang="pt-BR" sz="1600" dirty="0">
                <a:latin typeface="Sitka Heading" panose="02000505000000020004" pitchFamily="2" charset="0"/>
              </a:rPr>
              <a:t>. Poemas </a:t>
            </a:r>
            <a:r>
              <a:rPr lang="pt-BR" sz="1600" dirty="0" err="1">
                <a:latin typeface="Sitka Heading" panose="02000505000000020004" pitchFamily="2" charset="0"/>
              </a:rPr>
              <a:t>dunha</a:t>
            </a:r>
            <a:r>
              <a:rPr lang="pt-BR" sz="1600" dirty="0">
                <a:latin typeface="Sitka Heading" panose="02000505000000020004" pitchFamily="2" charset="0"/>
              </a:rPr>
              <a:t> grande carga emocional, escritos coa ferida aberta, cunha </a:t>
            </a:r>
            <a:r>
              <a:rPr lang="pt-BR" sz="1600" dirty="0" err="1">
                <a:latin typeface="Sitka Heading" panose="02000505000000020004" pitchFamily="2" charset="0"/>
              </a:rPr>
              <a:t>forza</a:t>
            </a:r>
            <a:r>
              <a:rPr lang="pt-BR" sz="1600" dirty="0">
                <a:latin typeface="Sitka Heading" panose="02000505000000020004" pitchFamily="2" charset="0"/>
              </a:rPr>
              <a:t> </a:t>
            </a:r>
            <a:r>
              <a:rPr lang="pt-BR" sz="1600" dirty="0" err="1">
                <a:latin typeface="Sitka Heading" panose="02000505000000020004" pitchFamily="2" charset="0"/>
              </a:rPr>
              <a:t>expresiva</a:t>
            </a:r>
            <a:r>
              <a:rPr lang="pt-BR" sz="1600" dirty="0">
                <a:latin typeface="Sitka Heading" panose="02000505000000020004" pitchFamily="2" charset="0"/>
              </a:rPr>
              <a:t> que </a:t>
            </a:r>
            <a:r>
              <a:rPr lang="pt-BR" sz="1600" dirty="0" err="1">
                <a:latin typeface="Sitka Heading" panose="02000505000000020004" pitchFamily="2" charset="0"/>
              </a:rPr>
              <a:t>fai</a:t>
            </a:r>
            <a:r>
              <a:rPr lang="pt-BR" sz="1600" dirty="0">
                <a:latin typeface="Sitka Heading" panose="02000505000000020004" pitchFamily="2" charset="0"/>
              </a:rPr>
              <a:t> </a:t>
            </a:r>
            <a:r>
              <a:rPr lang="pt-BR" sz="1600" dirty="0" err="1">
                <a:latin typeface="Sitka Heading" panose="02000505000000020004" pitchFamily="2" charset="0"/>
              </a:rPr>
              <a:t>latexar</a:t>
            </a:r>
            <a:r>
              <a:rPr lang="pt-BR" sz="1600" dirty="0">
                <a:latin typeface="Sitka Heading" panose="02000505000000020004" pitchFamily="2" charset="0"/>
              </a:rPr>
              <a:t> as </a:t>
            </a:r>
            <a:r>
              <a:rPr lang="pt-BR" sz="1600" dirty="0" err="1">
                <a:latin typeface="Sitka Heading" panose="02000505000000020004" pitchFamily="2" charset="0"/>
              </a:rPr>
              <a:t>palabras</a:t>
            </a:r>
            <a:r>
              <a:rPr lang="pt-BR" sz="1600" dirty="0">
                <a:latin typeface="Sitka Heading" panose="02000505000000020004" pitchFamily="2" charset="0"/>
              </a:rPr>
              <a:t>. Poemas de </a:t>
            </a:r>
            <a:r>
              <a:rPr lang="pt-BR" sz="1600" dirty="0" err="1">
                <a:latin typeface="Sitka Heading" panose="02000505000000020004" pitchFamily="2" charset="0"/>
              </a:rPr>
              <a:t>gran</a:t>
            </a:r>
            <a:r>
              <a:rPr lang="pt-BR" sz="1600" dirty="0">
                <a:latin typeface="Sitka Heading" panose="02000505000000020004" pitchFamily="2" charset="0"/>
              </a:rPr>
              <a:t> </a:t>
            </a:r>
            <a:r>
              <a:rPr lang="pt-BR" sz="1600" dirty="0" err="1">
                <a:latin typeface="Sitka Heading" panose="02000505000000020004" pitchFamily="2" charset="0"/>
              </a:rPr>
              <a:t>tensión</a:t>
            </a:r>
            <a:r>
              <a:rPr lang="pt-BR" sz="1600" dirty="0">
                <a:latin typeface="Sitka Heading" panose="02000505000000020004" pitchFamily="2" charset="0"/>
              </a:rPr>
              <a:t> erótica. Poemas </a:t>
            </a:r>
            <a:r>
              <a:rPr lang="pt-BR" sz="1600" dirty="0" err="1">
                <a:latin typeface="Sitka Heading" panose="02000505000000020004" pitchFamily="2" charset="0"/>
              </a:rPr>
              <a:t>tamén</a:t>
            </a:r>
            <a:r>
              <a:rPr lang="pt-BR" sz="1600" dirty="0">
                <a:latin typeface="Sitka Heading" panose="02000505000000020004" pitchFamily="2" charset="0"/>
              </a:rPr>
              <a:t> de grande beleza, </a:t>
            </a:r>
            <a:r>
              <a:rPr lang="pt-BR" sz="1600" dirty="0" err="1">
                <a:latin typeface="Sitka Heading" panose="02000505000000020004" pitchFamily="2" charset="0"/>
              </a:rPr>
              <a:t>dunha</a:t>
            </a:r>
            <a:r>
              <a:rPr lang="pt-BR" sz="1600" dirty="0">
                <a:latin typeface="Sitka Heading" panose="02000505000000020004" pitchFamily="2" charset="0"/>
              </a:rPr>
              <a:t> </a:t>
            </a:r>
            <a:r>
              <a:rPr lang="pt-BR" sz="1600" dirty="0" err="1">
                <a:latin typeface="Sitka Heading" panose="02000505000000020004" pitchFamily="2" charset="0"/>
              </a:rPr>
              <a:t>perfección</a:t>
            </a:r>
            <a:r>
              <a:rPr lang="pt-BR" sz="1600" dirty="0">
                <a:latin typeface="Sitka Heading" panose="02000505000000020004" pitchFamily="2" charset="0"/>
              </a:rPr>
              <a:t> difícil de </a:t>
            </a:r>
            <a:r>
              <a:rPr lang="pt-BR" sz="1600" dirty="0" err="1">
                <a:latin typeface="Sitka Heading" panose="02000505000000020004" pitchFamily="2" charset="0"/>
              </a:rPr>
              <a:t>alcanzar</a:t>
            </a:r>
            <a:r>
              <a:rPr lang="pt-BR" sz="1600" dirty="0">
                <a:latin typeface="Sitka Heading" panose="02000505000000020004" pitchFamily="2" charset="0"/>
              </a:rPr>
              <a:t> </a:t>
            </a:r>
            <a:r>
              <a:rPr lang="pt-BR" sz="1600" dirty="0" err="1">
                <a:latin typeface="Sitka Heading" panose="02000505000000020004" pitchFamily="2" charset="0"/>
              </a:rPr>
              <a:t>nunha</a:t>
            </a:r>
            <a:r>
              <a:rPr lang="pt-BR" sz="1600" dirty="0">
                <a:latin typeface="Sitka Heading" panose="02000505000000020004" pitchFamily="2" charset="0"/>
              </a:rPr>
              <a:t> </a:t>
            </a:r>
            <a:r>
              <a:rPr lang="pt-BR" sz="1600" dirty="0" err="1">
                <a:latin typeface="Sitka Heading" panose="02000505000000020004" pitchFamily="2" charset="0"/>
              </a:rPr>
              <a:t>poesía</a:t>
            </a:r>
            <a:r>
              <a:rPr lang="pt-BR" sz="1600" dirty="0">
                <a:latin typeface="Sitka Heading" panose="02000505000000020004" pitchFamily="2" charset="0"/>
              </a:rPr>
              <a:t> de tanto contido político, </a:t>
            </a:r>
            <a:r>
              <a:rPr lang="pt-BR" sz="1600" dirty="0" err="1">
                <a:latin typeface="Sitka Heading" panose="02000505000000020004" pitchFamily="2" charset="0"/>
              </a:rPr>
              <a:t>tan</a:t>
            </a:r>
            <a:r>
              <a:rPr lang="pt-BR" sz="1600" dirty="0">
                <a:latin typeface="Sitka Heading" panose="02000505000000020004" pitchFamily="2" charset="0"/>
              </a:rPr>
              <a:t> claramente de denuncia. Poemas </a:t>
            </a:r>
            <a:r>
              <a:rPr lang="pt-BR" sz="1600" dirty="0" err="1">
                <a:latin typeface="Sitka Heading" panose="02000505000000020004" pitchFamily="2" charset="0"/>
              </a:rPr>
              <a:t>simplemente</a:t>
            </a:r>
            <a:r>
              <a:rPr lang="pt-BR" sz="1600" dirty="0">
                <a:latin typeface="Sitka Heading" panose="02000505000000020004" pitchFamily="2" charset="0"/>
              </a:rPr>
              <a:t> </a:t>
            </a:r>
            <a:r>
              <a:rPr lang="pt-BR" sz="1600" dirty="0" err="1">
                <a:latin typeface="Sitka Heading" panose="02000505000000020004" pitchFamily="2" charset="0"/>
              </a:rPr>
              <a:t>soberbios</a:t>
            </a:r>
            <a:r>
              <a:rPr lang="pt-BR" sz="1600" dirty="0">
                <a:latin typeface="Sitka Heading" panose="02000505000000020004" pitchFamily="2" charset="0"/>
              </a:rPr>
              <a:t>, </a:t>
            </a:r>
            <a:r>
              <a:rPr lang="pt-BR" sz="1600" dirty="0" err="1">
                <a:latin typeface="Sitka Heading" panose="02000505000000020004" pitchFamily="2" charset="0"/>
              </a:rPr>
              <a:t>espléndidos</a:t>
            </a:r>
            <a:r>
              <a:rPr lang="pt-BR" sz="1600" dirty="0">
                <a:latin typeface="Sitka Heading" panose="02000505000000020004" pitchFamily="2" charset="0"/>
              </a:rPr>
              <a:t>, como </a:t>
            </a:r>
            <a:r>
              <a:rPr lang="pt-BR" sz="1600" dirty="0" err="1">
                <a:latin typeface="Sitka Heading" panose="02000505000000020004" pitchFamily="2" charset="0"/>
              </a:rPr>
              <a:t>ese</a:t>
            </a:r>
            <a:r>
              <a:rPr lang="pt-BR" sz="1600" dirty="0">
                <a:latin typeface="Sitka Heading" panose="02000505000000020004" pitchFamily="2" charset="0"/>
              </a:rPr>
              <a:t> derradeiro poema que pecha o libro: </a:t>
            </a:r>
            <a:endParaRPr lang="pt-BR" sz="1600" dirty="0" smtClean="0">
              <a:latin typeface="Sitka Heading" panose="02000505000000020004" pitchFamily="2" charset="0"/>
            </a:endParaRPr>
          </a:p>
          <a:p>
            <a:pPr algn="just"/>
            <a:endParaRPr lang="pt-BR" sz="1600" dirty="0">
              <a:latin typeface="Sitka Heading" panose="02000505000000020004" pitchFamily="2" charset="0"/>
            </a:endParaRPr>
          </a:p>
          <a:p>
            <a:pPr algn="just"/>
            <a:r>
              <a:rPr lang="pt-BR" sz="1600" i="1" dirty="0">
                <a:latin typeface="Sitka Heading" panose="02000505000000020004" pitchFamily="2" charset="0"/>
              </a:rPr>
              <a:t>Q</a:t>
            </a:r>
            <a:r>
              <a:rPr lang="pt-BR" sz="1600" i="1" dirty="0" smtClean="0">
                <a:latin typeface="Sitka Heading" panose="02000505000000020004" pitchFamily="2" charset="0"/>
              </a:rPr>
              <a:t>ue </a:t>
            </a:r>
            <a:r>
              <a:rPr lang="pt-BR" sz="1600" i="1" dirty="0">
                <a:latin typeface="Sitka Heading" panose="02000505000000020004" pitchFamily="2" charset="0"/>
              </a:rPr>
              <a:t>o </a:t>
            </a:r>
            <a:r>
              <a:rPr lang="pt-BR" sz="1600" i="1" dirty="0" err="1">
                <a:latin typeface="Sitka Heading" panose="02000505000000020004" pitchFamily="2" charset="0"/>
              </a:rPr>
              <a:t>veleno</a:t>
            </a:r>
            <a:r>
              <a:rPr lang="pt-BR" sz="1600" i="1" dirty="0">
                <a:latin typeface="Sitka Heading" panose="02000505000000020004" pitchFamily="2" charset="0"/>
              </a:rPr>
              <a:t> percorra capilares e </a:t>
            </a:r>
            <a:r>
              <a:rPr lang="pt-BR" sz="1600" i="1" dirty="0" err="1">
                <a:latin typeface="Sitka Heading" panose="02000505000000020004" pitchFamily="2" charset="0"/>
              </a:rPr>
              <a:t>veas</a:t>
            </a:r>
            <a:r>
              <a:rPr lang="pt-BR" sz="1600" i="1" dirty="0">
                <a:latin typeface="Sitka Heading" panose="02000505000000020004" pitchFamily="2" charset="0"/>
              </a:rPr>
              <a:t> </a:t>
            </a:r>
          </a:p>
          <a:p>
            <a:pPr algn="just"/>
            <a:r>
              <a:rPr lang="pt-BR" sz="1600" i="1" dirty="0" smtClean="0">
                <a:latin typeface="Sitka Heading" panose="02000505000000020004" pitchFamily="2" charset="0"/>
              </a:rPr>
              <a:t>antes </a:t>
            </a:r>
            <a:r>
              <a:rPr lang="pt-BR" sz="1600" i="1" dirty="0">
                <a:latin typeface="Sitka Heading" panose="02000505000000020004" pitchFamily="2" charset="0"/>
              </a:rPr>
              <a:t>que o </a:t>
            </a:r>
            <a:r>
              <a:rPr lang="pt-BR" sz="1600" i="1" dirty="0" err="1">
                <a:latin typeface="Sitka Heading" panose="02000505000000020004" pitchFamily="2" charset="0"/>
              </a:rPr>
              <a:t>seme</a:t>
            </a:r>
            <a:r>
              <a:rPr lang="pt-BR" sz="1600" i="1" dirty="0">
                <a:latin typeface="Sitka Heading" panose="02000505000000020004" pitchFamily="2" charset="0"/>
              </a:rPr>
              <a:t> infame do tirano maldito </a:t>
            </a:r>
          </a:p>
          <a:p>
            <a:pPr algn="just"/>
            <a:r>
              <a:rPr lang="pt-BR" sz="1600" i="1" dirty="0" smtClean="0">
                <a:latin typeface="Sitka Heading" panose="02000505000000020004" pitchFamily="2" charset="0"/>
              </a:rPr>
              <a:t>invada </a:t>
            </a:r>
            <a:r>
              <a:rPr lang="pt-BR" sz="1600" i="1" dirty="0">
                <a:latin typeface="Sitka Heading" panose="02000505000000020004" pitchFamily="2" charset="0"/>
              </a:rPr>
              <a:t>violento a carne que me queda. </a:t>
            </a:r>
            <a:endParaRPr lang="pt-BR" sz="1600" i="1" dirty="0" smtClean="0">
              <a:latin typeface="Sitka Heading" panose="02000505000000020004" pitchFamily="2" charset="0"/>
            </a:endParaRPr>
          </a:p>
          <a:p>
            <a:pPr algn="just"/>
            <a:endParaRPr lang="pt-BR" sz="1600" i="1" dirty="0">
              <a:latin typeface="Sitka Heading" panose="02000505000000020004" pitchFamily="2" charset="0"/>
            </a:endParaRPr>
          </a:p>
          <a:p>
            <a:pPr algn="just"/>
            <a:r>
              <a:rPr lang="pt-BR" sz="1600" dirty="0" smtClean="0">
                <a:latin typeface="Sitka Heading" panose="02000505000000020004" pitchFamily="2" charset="0"/>
              </a:rPr>
              <a:t>O </a:t>
            </a:r>
            <a:r>
              <a:rPr lang="pt-BR" sz="1600" dirty="0">
                <a:latin typeface="Sitka Heading" panose="02000505000000020004" pitchFamily="2" charset="0"/>
              </a:rPr>
              <a:t>poema </a:t>
            </a:r>
            <a:r>
              <a:rPr lang="pt-BR" sz="1600" dirty="0" err="1">
                <a:latin typeface="Sitka Heading" panose="02000505000000020004" pitchFamily="2" charset="0"/>
              </a:rPr>
              <a:t>perfecto</a:t>
            </a:r>
            <a:r>
              <a:rPr lang="pt-BR" sz="1600" dirty="0">
                <a:latin typeface="Sitka Heading" panose="02000505000000020004" pitchFamily="2" charset="0"/>
              </a:rPr>
              <a:t> que Marta </a:t>
            </a:r>
            <a:r>
              <a:rPr lang="pt-BR" sz="1600" dirty="0" err="1">
                <a:latin typeface="Sitka Heading" panose="02000505000000020004" pitchFamily="2" charset="0"/>
              </a:rPr>
              <a:t>Dacosta</a:t>
            </a:r>
            <a:r>
              <a:rPr lang="pt-BR" sz="1600" dirty="0">
                <a:latin typeface="Sitka Heading" panose="02000505000000020004" pitchFamily="2" charset="0"/>
              </a:rPr>
              <a:t> sempre </a:t>
            </a:r>
            <a:r>
              <a:rPr lang="pt-BR" sz="1600" dirty="0" err="1">
                <a:latin typeface="Sitka Heading" panose="02000505000000020004" pitchFamily="2" charset="0"/>
              </a:rPr>
              <a:t>quixo</a:t>
            </a:r>
            <a:r>
              <a:rPr lang="pt-BR" sz="1600" dirty="0">
                <a:latin typeface="Sitka Heading" panose="02000505000000020004" pitchFamily="2" charset="0"/>
              </a:rPr>
              <a:t> </a:t>
            </a:r>
            <a:r>
              <a:rPr lang="pt-BR" sz="1600" dirty="0" err="1">
                <a:latin typeface="Sitka Heading" panose="02000505000000020004" pitchFamily="2" charset="0"/>
              </a:rPr>
              <a:t>escribir</a:t>
            </a:r>
            <a:r>
              <a:rPr lang="pt-BR" sz="1600" dirty="0">
                <a:latin typeface="Sitka Heading" panose="02000505000000020004" pitchFamily="2" charset="0"/>
              </a:rPr>
              <a:t>. </a:t>
            </a:r>
            <a:r>
              <a:rPr lang="pt-BR" sz="1600" dirty="0" err="1">
                <a:latin typeface="Sitka Heading" panose="02000505000000020004" pitchFamily="2" charset="0"/>
              </a:rPr>
              <a:t>Un</a:t>
            </a:r>
            <a:r>
              <a:rPr lang="pt-BR" sz="1600" dirty="0">
                <a:latin typeface="Sitka Heading" panose="02000505000000020004" pitchFamily="2" charset="0"/>
              </a:rPr>
              <a:t> dos </a:t>
            </a:r>
            <a:r>
              <a:rPr lang="pt-BR" sz="1600" dirty="0" err="1">
                <a:latin typeface="Sitka Heading" panose="02000505000000020004" pitchFamily="2" charset="0"/>
              </a:rPr>
              <a:t>mellores</a:t>
            </a:r>
            <a:r>
              <a:rPr lang="pt-BR" sz="1600" dirty="0">
                <a:latin typeface="Sitka Heading" panose="02000505000000020004" pitchFamily="2" charset="0"/>
              </a:rPr>
              <a:t> </a:t>
            </a:r>
            <a:r>
              <a:rPr lang="pt-BR" sz="1600" dirty="0" err="1">
                <a:latin typeface="Sitka Heading" panose="02000505000000020004" pitchFamily="2" charset="0"/>
              </a:rPr>
              <a:t>libros</a:t>
            </a:r>
            <a:r>
              <a:rPr lang="pt-BR" sz="1600" dirty="0">
                <a:latin typeface="Sitka Heading" panose="02000505000000020004" pitchFamily="2" charset="0"/>
              </a:rPr>
              <a:t> da última </a:t>
            </a:r>
            <a:r>
              <a:rPr lang="pt-BR" sz="1600" dirty="0" err="1">
                <a:latin typeface="Sitka Heading" panose="02000505000000020004" pitchFamily="2" charset="0"/>
              </a:rPr>
              <a:t>poesía</a:t>
            </a:r>
            <a:r>
              <a:rPr lang="pt-BR" sz="1600" dirty="0">
                <a:latin typeface="Sitka Heading" panose="02000505000000020004" pitchFamily="2" charset="0"/>
              </a:rPr>
              <a:t> galega. </a:t>
            </a:r>
            <a:endParaRPr lang="gl-ES" sz="1600" dirty="0">
              <a:latin typeface="Sitka Heading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4365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15726" y="2632766"/>
            <a:ext cx="8915400" cy="887459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gl-ES" b="1" dirty="0" smtClean="0">
                <a:solidFill>
                  <a:schemeClr val="accent1"/>
                </a:solidFill>
                <a:latin typeface="Sitka Heading" panose="02000505000000020004" pitchFamily="2" charset="0"/>
              </a:rPr>
              <a:t>FIN</a:t>
            </a:r>
            <a:endParaRPr lang="gl-ES" b="1" dirty="0">
              <a:solidFill>
                <a:schemeClr val="accent1"/>
              </a:solidFill>
              <a:latin typeface="Sitka Heading" panose="02000505000000020004" pitchFamily="2" charset="0"/>
            </a:endParaRPr>
          </a:p>
        </p:txBody>
      </p:sp>
      <p:sp>
        <p:nvSpPr>
          <p:cNvPr id="3" name="Marcador de texto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r"/>
            <a:r>
              <a:rPr lang="gl-ES" sz="1400" dirty="0" smtClean="0">
                <a:latin typeface="Sitka Heading" panose="02000505000000020004" pitchFamily="2" charset="0"/>
              </a:rPr>
              <a:t>Silvia </a:t>
            </a:r>
            <a:r>
              <a:rPr lang="gl-ES" sz="1400" dirty="0" err="1" smtClean="0">
                <a:latin typeface="Sitka Heading" panose="02000505000000020004" pitchFamily="2" charset="0"/>
              </a:rPr>
              <a:t>Meijón</a:t>
            </a:r>
            <a:r>
              <a:rPr lang="gl-ES" sz="1400" dirty="0" smtClean="0">
                <a:latin typeface="Sitka Heading" panose="02000505000000020004" pitchFamily="2" charset="0"/>
              </a:rPr>
              <a:t> </a:t>
            </a:r>
            <a:r>
              <a:rPr lang="gl-ES" sz="1400" dirty="0" err="1" smtClean="0">
                <a:latin typeface="Sitka Heading" panose="02000505000000020004" pitchFamily="2" charset="0"/>
              </a:rPr>
              <a:t>Iglesias</a:t>
            </a:r>
            <a:r>
              <a:rPr lang="gl-ES" sz="1400" dirty="0" smtClean="0">
                <a:latin typeface="Sitka Heading" panose="02000505000000020004" pitchFamily="2" charset="0"/>
              </a:rPr>
              <a:t> 2ºBach D</a:t>
            </a:r>
            <a:endParaRPr lang="gl-ES" sz="1400" dirty="0">
              <a:latin typeface="Sitka Heading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677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800" b="1" i="1" cap="none" dirty="0" smtClean="0">
                <a:solidFill>
                  <a:schemeClr val="accent1"/>
                </a:solidFill>
                <a:latin typeface="Sitka Heading" panose="02000505000000020004" pitchFamily="2" charset="0"/>
                <a:cs typeface="KacstBook" panose="02000000000000000000" pitchFamily="2" charset="-78"/>
              </a:rPr>
              <a:t>ALGÚNS DATOS ACERCA DA AUTORA…</a:t>
            </a:r>
            <a:endParaRPr lang="es-ES" sz="2800" b="1" i="1" cap="none" dirty="0">
              <a:solidFill>
                <a:schemeClr val="accent1"/>
              </a:solidFill>
              <a:latin typeface="Sitka Heading" panose="02000505000000020004" pitchFamily="2" charset="0"/>
              <a:cs typeface="KacstBook" panose="02000000000000000000" pitchFamily="2" charset="-78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24127" y="1835239"/>
            <a:ext cx="9720073" cy="4642834"/>
          </a:xfrm>
        </p:spPr>
        <p:txBody>
          <a:bodyPr>
            <a:normAutofit fontScale="92500" lnSpcReduction="10000"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es-ES" dirty="0" smtClean="0"/>
              <a:t> </a:t>
            </a:r>
            <a:r>
              <a:rPr lang="gl-ES" sz="2000" dirty="0" smtClean="0">
                <a:latin typeface="Sitka Heading" panose="02000505000000020004" pitchFamily="2" charset="0"/>
                <a:cs typeface="KacstBook" panose="02000000000000000000" pitchFamily="2" charset="-78"/>
              </a:rPr>
              <a:t>Marta </a:t>
            </a:r>
            <a:r>
              <a:rPr lang="gl-ES" sz="2000" dirty="0" err="1" smtClean="0">
                <a:latin typeface="Sitka Heading" panose="02000505000000020004" pitchFamily="2" charset="0"/>
                <a:cs typeface="KacstBook" panose="02000000000000000000" pitchFamily="2" charset="-78"/>
              </a:rPr>
              <a:t>Dacosta</a:t>
            </a:r>
            <a:r>
              <a:rPr lang="gl-ES" sz="2000" dirty="0" smtClean="0">
                <a:latin typeface="Sitka Heading" panose="02000505000000020004" pitchFamily="2" charset="0"/>
                <a:cs typeface="KacstBook" panose="02000000000000000000" pitchFamily="2" charset="-78"/>
              </a:rPr>
              <a:t> </a:t>
            </a:r>
            <a:r>
              <a:rPr lang="gl-ES" sz="2000" dirty="0" err="1" smtClean="0">
                <a:latin typeface="Sitka Heading" panose="02000505000000020004" pitchFamily="2" charset="0"/>
                <a:cs typeface="KacstBook" panose="02000000000000000000" pitchFamily="2" charset="-78"/>
              </a:rPr>
              <a:t>Alonso</a:t>
            </a:r>
            <a:r>
              <a:rPr lang="gl-ES" sz="2000" dirty="0" smtClean="0">
                <a:latin typeface="Sitka Heading" panose="02000505000000020004" pitchFamily="2" charset="0"/>
                <a:cs typeface="KacstBook" panose="02000000000000000000" pitchFamily="2" charset="-78"/>
              </a:rPr>
              <a:t> (Vigo, 1966) é unha poeta e sindicalista galega. 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gl-ES" sz="2000" dirty="0" smtClean="0">
                <a:latin typeface="Sitka Heading" panose="02000505000000020004" pitchFamily="2" charset="0"/>
                <a:cs typeface="KacstBook" panose="02000000000000000000" pitchFamily="2" charset="-78"/>
              </a:rPr>
              <a:t> Está licenciada en Filoloxía galego-portuguesa e moitos dos seus poemas foron publicados en revistas coma </a:t>
            </a:r>
            <a:r>
              <a:rPr lang="gl-ES" sz="2000" dirty="0" err="1" smtClean="0">
                <a:latin typeface="Sitka Heading" panose="02000505000000020004" pitchFamily="2" charset="0"/>
                <a:cs typeface="KacstBook" panose="02000000000000000000" pitchFamily="2" charset="-78"/>
              </a:rPr>
              <a:t>Olisbos</a:t>
            </a:r>
            <a:r>
              <a:rPr lang="gl-ES" sz="2000" dirty="0" smtClean="0">
                <a:latin typeface="Sitka Heading" panose="02000505000000020004" pitchFamily="2" charset="0"/>
                <a:cs typeface="KacstBook" panose="02000000000000000000" pitchFamily="2" charset="-78"/>
              </a:rPr>
              <a:t>, Dorna ou Festa da palabra silenciada.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s-ES" sz="2000" dirty="0" smtClean="0">
                <a:latin typeface="Sitka Heading" panose="02000505000000020004" pitchFamily="2" charset="0"/>
                <a:cs typeface="KacstBook" panose="02000000000000000000" pitchFamily="2" charset="-78"/>
              </a:rPr>
              <a:t> </a:t>
            </a:r>
            <a:r>
              <a:rPr lang="es-ES" sz="2000" dirty="0" err="1" smtClean="0">
                <a:latin typeface="Sitka Heading" panose="02000505000000020004" pitchFamily="2" charset="0"/>
                <a:cs typeface="KacstBook" panose="02000000000000000000" pitchFamily="2" charset="-78"/>
              </a:rPr>
              <a:t>Recibiu</a:t>
            </a:r>
            <a:r>
              <a:rPr lang="es-ES" sz="2000" dirty="0" smtClean="0">
                <a:latin typeface="Sitka Heading" panose="02000505000000020004" pitchFamily="2" charset="0"/>
                <a:cs typeface="KacstBook" panose="02000000000000000000" pitchFamily="2" charset="-78"/>
              </a:rPr>
              <a:t> os </a:t>
            </a:r>
            <a:r>
              <a:rPr lang="es-ES" sz="2000" dirty="0">
                <a:latin typeface="Sitka Heading" panose="02000505000000020004" pitchFamily="2" charset="0"/>
                <a:cs typeface="KacstBook" panose="02000000000000000000" pitchFamily="2" charset="-78"/>
              </a:rPr>
              <a:t>premios de poesía González Garcés 1995, Martín </a:t>
            </a:r>
            <a:r>
              <a:rPr lang="es-ES" sz="2000" dirty="0" err="1">
                <a:latin typeface="Sitka Heading" panose="02000505000000020004" pitchFamily="2" charset="0"/>
                <a:cs typeface="KacstBook" panose="02000000000000000000" pitchFamily="2" charset="-78"/>
              </a:rPr>
              <a:t>Códax</a:t>
            </a:r>
            <a:r>
              <a:rPr lang="es-ES" sz="2000" dirty="0">
                <a:latin typeface="Sitka Heading" panose="02000505000000020004" pitchFamily="2" charset="0"/>
                <a:cs typeface="KacstBook" panose="02000000000000000000" pitchFamily="2" charset="-78"/>
              </a:rPr>
              <a:t> 1998, O Figurante 2013 </a:t>
            </a:r>
            <a:r>
              <a:rPr lang="es-ES" sz="2000" dirty="0" smtClean="0">
                <a:latin typeface="Sitka Heading" panose="02000505000000020004" pitchFamily="2" charset="0"/>
                <a:cs typeface="KacstBook" panose="02000000000000000000" pitchFamily="2" charset="-78"/>
              </a:rPr>
              <a:t>e </a:t>
            </a:r>
            <a:r>
              <a:rPr lang="es-ES" sz="2000" dirty="0" err="1">
                <a:latin typeface="Sitka Heading" panose="02000505000000020004" pitchFamily="2" charset="0"/>
                <a:cs typeface="KacstBook" panose="02000000000000000000" pitchFamily="2" charset="-78"/>
              </a:rPr>
              <a:t>Joam</a:t>
            </a:r>
            <a:r>
              <a:rPr lang="es-ES" sz="2000" dirty="0">
                <a:latin typeface="Sitka Heading" panose="02000505000000020004" pitchFamily="2" charset="0"/>
                <a:cs typeface="KacstBook" panose="02000000000000000000" pitchFamily="2" charset="-78"/>
              </a:rPr>
              <a:t> </a:t>
            </a:r>
            <a:r>
              <a:rPr lang="es-ES" sz="2000" dirty="0" err="1">
                <a:latin typeface="Sitka Heading" panose="02000505000000020004" pitchFamily="2" charset="0"/>
                <a:cs typeface="KacstBook" panose="02000000000000000000" pitchFamily="2" charset="-78"/>
              </a:rPr>
              <a:t>Carballeira</a:t>
            </a:r>
            <a:r>
              <a:rPr lang="es-ES" sz="2000" dirty="0">
                <a:latin typeface="Sitka Heading" panose="02000505000000020004" pitchFamily="2" charset="0"/>
                <a:cs typeface="KacstBook" panose="02000000000000000000" pitchFamily="2" charset="-78"/>
              </a:rPr>
              <a:t> 2013, entre </a:t>
            </a:r>
            <a:r>
              <a:rPr lang="es-ES" sz="2000" dirty="0" err="1" smtClean="0">
                <a:latin typeface="Sitka Heading" panose="02000505000000020004" pitchFamily="2" charset="0"/>
                <a:cs typeface="KacstBook" panose="02000000000000000000" pitchFamily="2" charset="-78"/>
              </a:rPr>
              <a:t>outros</a:t>
            </a:r>
            <a:r>
              <a:rPr lang="es-ES" sz="2000" dirty="0" smtClean="0">
                <a:latin typeface="Sitka Heading" panose="02000505000000020004" pitchFamily="2" charset="0"/>
                <a:cs typeface="KacstBook" panose="02000000000000000000" pitchFamily="2" charset="-78"/>
              </a:rPr>
              <a:t>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s-ES" sz="2000" dirty="0">
                <a:latin typeface="Sitka Heading" panose="02000505000000020004" pitchFamily="2" charset="0"/>
                <a:cs typeface="KacstBook" panose="02000000000000000000" pitchFamily="2" charset="-78"/>
              </a:rPr>
              <a:t> </a:t>
            </a:r>
            <a:r>
              <a:rPr lang="es-ES" sz="2000" dirty="0" err="1" smtClean="0">
                <a:latin typeface="Sitka Heading" panose="02000505000000020004" pitchFamily="2" charset="0"/>
                <a:cs typeface="KacstBook" panose="02000000000000000000" pitchFamily="2" charset="-78"/>
              </a:rPr>
              <a:t>Participou</a:t>
            </a:r>
            <a:r>
              <a:rPr lang="es-ES" sz="2000" dirty="0" smtClean="0">
                <a:latin typeface="Sitka Heading" panose="02000505000000020004" pitchFamily="2" charset="0"/>
                <a:cs typeface="KacstBook" panose="02000000000000000000" pitchFamily="2" charset="-78"/>
              </a:rPr>
              <a:t> en </a:t>
            </a:r>
            <a:r>
              <a:rPr lang="es-ES" sz="2000" dirty="0" err="1" smtClean="0">
                <a:latin typeface="Sitka Heading" panose="02000505000000020004" pitchFamily="2" charset="0"/>
                <a:cs typeface="KacstBook" panose="02000000000000000000" pitchFamily="2" charset="-78"/>
              </a:rPr>
              <a:t>encontros</a:t>
            </a:r>
            <a:r>
              <a:rPr lang="es-ES" sz="2000" dirty="0" smtClean="0">
                <a:latin typeface="Sitka Heading" panose="02000505000000020004" pitchFamily="2" charset="0"/>
                <a:cs typeface="KacstBook" panose="02000000000000000000" pitchFamily="2" charset="-78"/>
              </a:rPr>
              <a:t> </a:t>
            </a:r>
            <a:r>
              <a:rPr lang="es-ES" sz="2000" dirty="0">
                <a:latin typeface="Sitka Heading" panose="02000505000000020004" pitchFamily="2" charset="0"/>
                <a:cs typeface="KacstBook" panose="02000000000000000000" pitchFamily="2" charset="-78"/>
              </a:rPr>
              <a:t>literarios </a:t>
            </a:r>
            <a:r>
              <a:rPr lang="es-ES" sz="2000" dirty="0" err="1" smtClean="0">
                <a:latin typeface="Sitka Heading" panose="02000505000000020004" pitchFamily="2" charset="0"/>
                <a:cs typeface="KacstBook" panose="02000000000000000000" pitchFamily="2" charset="-78"/>
              </a:rPr>
              <a:t>internacionais</a:t>
            </a:r>
            <a:r>
              <a:rPr lang="es-ES" sz="2000" dirty="0" smtClean="0">
                <a:latin typeface="Sitka Heading" panose="02000505000000020004" pitchFamily="2" charset="0"/>
                <a:cs typeface="KacstBook" panose="02000000000000000000" pitchFamily="2" charset="-78"/>
              </a:rPr>
              <a:t> </a:t>
            </a:r>
            <a:r>
              <a:rPr lang="es-ES" sz="2000" dirty="0">
                <a:latin typeface="Sitka Heading" panose="02000505000000020004" pitchFamily="2" charset="0"/>
                <a:cs typeface="KacstBook" panose="02000000000000000000" pitchFamily="2" charset="-78"/>
              </a:rPr>
              <a:t>en Brasil, Cuba </a:t>
            </a:r>
            <a:r>
              <a:rPr lang="es-ES" sz="2000" dirty="0" err="1" smtClean="0">
                <a:latin typeface="Sitka Heading" panose="02000505000000020004" pitchFamily="2" charset="0"/>
                <a:cs typeface="KacstBook" panose="02000000000000000000" pitchFamily="2" charset="-78"/>
              </a:rPr>
              <a:t>ou</a:t>
            </a:r>
            <a:r>
              <a:rPr lang="es-ES" sz="2000" dirty="0" smtClean="0">
                <a:latin typeface="Sitka Heading" panose="02000505000000020004" pitchFamily="2" charset="0"/>
                <a:cs typeface="KacstBook" panose="02000000000000000000" pitchFamily="2" charset="-78"/>
              </a:rPr>
              <a:t> </a:t>
            </a:r>
            <a:r>
              <a:rPr lang="es-ES" sz="2000" dirty="0">
                <a:latin typeface="Sitka Heading" panose="02000505000000020004" pitchFamily="2" charset="0"/>
                <a:cs typeface="KacstBook" panose="02000000000000000000" pitchFamily="2" charset="-78"/>
              </a:rPr>
              <a:t>Irlanda. </a:t>
            </a:r>
            <a:endParaRPr lang="es-ES" sz="2000" dirty="0" smtClean="0">
              <a:latin typeface="Sitka Heading" panose="02000505000000020004" pitchFamily="2" charset="0"/>
              <a:cs typeface="KacstBook" panose="02000000000000000000" pitchFamily="2" charset="-78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pt-BR" sz="2000" dirty="0" smtClean="0">
                <a:latin typeface="Sitka Heading" panose="02000505000000020004" pitchFamily="2" charset="0"/>
                <a:cs typeface="KacstBook" panose="02000000000000000000" pitchFamily="2" charset="-78"/>
              </a:rPr>
              <a:t>Deu </a:t>
            </a:r>
            <a:r>
              <a:rPr lang="pt-BR" sz="2000" dirty="0">
                <a:latin typeface="Sitka Heading" panose="02000505000000020004" pitchFamily="2" charset="0"/>
                <a:cs typeface="KacstBook" panose="02000000000000000000" pitchFamily="2" charset="-78"/>
              </a:rPr>
              <a:t>á luz o libro de </a:t>
            </a:r>
            <a:r>
              <a:rPr lang="pt-BR" sz="2000" dirty="0" err="1">
                <a:latin typeface="Sitka Heading" panose="02000505000000020004" pitchFamily="2" charset="0"/>
                <a:cs typeface="KacstBook" panose="02000000000000000000" pitchFamily="2" charset="-78"/>
              </a:rPr>
              <a:t>viaxes</a:t>
            </a:r>
            <a:r>
              <a:rPr lang="pt-BR" sz="2000" dirty="0">
                <a:latin typeface="Sitka Heading" panose="02000505000000020004" pitchFamily="2" charset="0"/>
                <a:cs typeface="KacstBook" panose="02000000000000000000" pitchFamily="2" charset="-78"/>
              </a:rPr>
              <a:t> Baixo </a:t>
            </a:r>
            <a:r>
              <a:rPr lang="pt-BR" sz="2000" dirty="0" err="1">
                <a:latin typeface="Sitka Heading" panose="02000505000000020004" pitchFamily="2" charset="0"/>
                <a:cs typeface="KacstBook" panose="02000000000000000000" pitchFamily="2" charset="-78"/>
              </a:rPr>
              <a:t>Miño</a:t>
            </a:r>
            <a:r>
              <a:rPr lang="pt-BR" sz="2000" dirty="0">
                <a:latin typeface="Sitka Heading" panose="02000505000000020004" pitchFamily="2" charset="0"/>
                <a:cs typeface="KacstBook" panose="02000000000000000000" pitchFamily="2" charset="-78"/>
              </a:rPr>
              <a:t>, investigou sobre a sintaxe do galego medieval e publicou estudos sobre a obra poética de Manuel </a:t>
            </a:r>
            <a:r>
              <a:rPr lang="pt-BR" sz="2000" dirty="0" err="1">
                <a:latin typeface="Sitka Heading" panose="02000505000000020004" pitchFamily="2" charset="0"/>
                <a:cs typeface="KacstBook" panose="02000000000000000000" pitchFamily="2" charset="-78"/>
              </a:rPr>
              <a:t>María</a:t>
            </a:r>
            <a:r>
              <a:rPr lang="pt-BR" sz="2000" dirty="0">
                <a:latin typeface="Sitka Heading" panose="02000505000000020004" pitchFamily="2" charset="0"/>
                <a:cs typeface="KacstBook" panose="02000000000000000000" pitchFamily="2" charset="-78"/>
              </a:rPr>
              <a:t>, X. L. </a:t>
            </a:r>
            <a:r>
              <a:rPr lang="pt-BR" sz="2000" dirty="0" err="1">
                <a:latin typeface="Sitka Heading" panose="02000505000000020004" pitchFamily="2" charset="0"/>
                <a:cs typeface="KacstBook" panose="02000000000000000000" pitchFamily="2" charset="-78"/>
              </a:rPr>
              <a:t>Méndez</a:t>
            </a:r>
            <a:r>
              <a:rPr lang="pt-BR" sz="2000" dirty="0">
                <a:latin typeface="Sitka Heading" panose="02000505000000020004" pitchFamily="2" charset="0"/>
                <a:cs typeface="KacstBook" panose="02000000000000000000" pitchFamily="2" charset="-78"/>
              </a:rPr>
              <a:t> </a:t>
            </a:r>
            <a:r>
              <a:rPr lang="pt-BR" sz="2000" dirty="0" err="1">
                <a:latin typeface="Sitka Heading" panose="02000505000000020004" pitchFamily="2" charset="0"/>
                <a:cs typeface="KacstBook" panose="02000000000000000000" pitchFamily="2" charset="-78"/>
              </a:rPr>
              <a:t>Ferrín</a:t>
            </a:r>
            <a:r>
              <a:rPr lang="pt-BR" sz="2000" dirty="0">
                <a:latin typeface="Sitka Heading" panose="02000505000000020004" pitchFamily="2" charset="0"/>
                <a:cs typeface="KacstBook" panose="02000000000000000000" pitchFamily="2" charset="-78"/>
              </a:rPr>
              <a:t> ou </a:t>
            </a:r>
            <a:r>
              <a:rPr lang="pt-BR" sz="2000" dirty="0" err="1">
                <a:latin typeface="Sitka Heading" panose="02000505000000020004" pitchFamily="2" charset="0"/>
                <a:cs typeface="KacstBook" panose="02000000000000000000" pitchFamily="2" charset="-78"/>
              </a:rPr>
              <a:t>Victoriano</a:t>
            </a:r>
            <a:r>
              <a:rPr lang="pt-BR" sz="2000" dirty="0">
                <a:latin typeface="Sitka Heading" panose="02000505000000020004" pitchFamily="2" charset="0"/>
                <a:cs typeface="KacstBook" panose="02000000000000000000" pitchFamily="2" charset="-78"/>
              </a:rPr>
              <a:t> </a:t>
            </a:r>
            <a:r>
              <a:rPr lang="pt-BR" sz="2000" dirty="0" err="1">
                <a:latin typeface="Sitka Heading" panose="02000505000000020004" pitchFamily="2" charset="0"/>
                <a:cs typeface="KacstBook" panose="02000000000000000000" pitchFamily="2" charset="-78"/>
              </a:rPr>
              <a:t>Taibo</a:t>
            </a:r>
            <a:r>
              <a:rPr lang="pt-BR" sz="2000" dirty="0">
                <a:latin typeface="Sitka Heading" panose="02000505000000020004" pitchFamily="2" charset="0"/>
                <a:cs typeface="KacstBook" panose="02000000000000000000" pitchFamily="2" charset="-78"/>
              </a:rPr>
              <a:t>. </a:t>
            </a:r>
            <a:endParaRPr lang="pt-BR" sz="2000" dirty="0" smtClean="0">
              <a:latin typeface="Sitka Heading" panose="02000505000000020004" pitchFamily="2" charset="0"/>
              <a:cs typeface="KacstBook" panose="02000000000000000000" pitchFamily="2" charset="-78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pt-BR" sz="2000" dirty="0" smtClean="0">
                <a:latin typeface="Sitka Heading" panose="02000505000000020004" pitchFamily="2" charset="0"/>
                <a:cs typeface="KacstBook" panose="02000000000000000000" pitchFamily="2" charset="-78"/>
              </a:rPr>
              <a:t>A </a:t>
            </a:r>
            <a:r>
              <a:rPr lang="pt-BR" sz="2000" dirty="0" err="1">
                <a:latin typeface="Sitka Heading" panose="02000505000000020004" pitchFamily="2" charset="0"/>
                <a:cs typeface="KacstBook" panose="02000000000000000000" pitchFamily="2" charset="-78"/>
              </a:rPr>
              <a:t>súa</a:t>
            </a:r>
            <a:r>
              <a:rPr lang="pt-BR" sz="2000" dirty="0">
                <a:latin typeface="Sitka Heading" panose="02000505000000020004" pitchFamily="2" charset="0"/>
                <a:cs typeface="KacstBook" panose="02000000000000000000" pitchFamily="2" charset="-78"/>
              </a:rPr>
              <a:t> obra poética está </a:t>
            </a:r>
            <a:r>
              <a:rPr lang="pt-BR" sz="2000" dirty="0" err="1">
                <a:latin typeface="Sitka Heading" panose="02000505000000020004" pitchFamily="2" charset="0"/>
                <a:cs typeface="KacstBook" panose="02000000000000000000" pitchFamily="2" charset="-78"/>
              </a:rPr>
              <a:t>recollida</a:t>
            </a:r>
            <a:r>
              <a:rPr lang="pt-BR" sz="2000" dirty="0">
                <a:latin typeface="Sitka Heading" panose="02000505000000020004" pitchFamily="2" charset="0"/>
                <a:cs typeface="KacstBook" panose="02000000000000000000" pitchFamily="2" charset="-78"/>
              </a:rPr>
              <a:t> </a:t>
            </a:r>
            <a:r>
              <a:rPr lang="pt-BR" sz="2000" dirty="0" err="1">
                <a:latin typeface="Sitka Heading" panose="02000505000000020004" pitchFamily="2" charset="0"/>
                <a:cs typeface="KacstBook" panose="02000000000000000000" pitchFamily="2" charset="-78"/>
              </a:rPr>
              <a:t>en</a:t>
            </a:r>
            <a:r>
              <a:rPr lang="pt-BR" sz="2000" dirty="0">
                <a:latin typeface="Sitka Heading" panose="02000505000000020004" pitchFamily="2" charset="0"/>
                <a:cs typeface="KacstBook" panose="02000000000000000000" pitchFamily="2" charset="-78"/>
              </a:rPr>
              <a:t> diversas </a:t>
            </a:r>
            <a:r>
              <a:rPr lang="pt-BR" sz="2000" dirty="0" err="1">
                <a:latin typeface="Sitka Heading" panose="02000505000000020004" pitchFamily="2" charset="0"/>
                <a:cs typeface="KacstBook" panose="02000000000000000000" pitchFamily="2" charset="-78"/>
              </a:rPr>
              <a:t>antoloxías</a:t>
            </a:r>
            <a:r>
              <a:rPr lang="pt-BR" sz="2000" dirty="0">
                <a:latin typeface="Sitka Heading" panose="02000505000000020004" pitchFamily="2" charset="0"/>
                <a:cs typeface="KacstBook" panose="02000000000000000000" pitchFamily="2" charset="-78"/>
              </a:rPr>
              <a:t>. </a:t>
            </a:r>
            <a:endParaRPr lang="pt-BR" sz="2000" dirty="0" smtClean="0">
              <a:latin typeface="Sitka Heading" panose="02000505000000020004" pitchFamily="2" charset="0"/>
              <a:cs typeface="KacstBook" panose="02000000000000000000" pitchFamily="2" charset="-78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pt-BR" sz="2000" dirty="0">
                <a:latin typeface="Sitka Heading" panose="02000505000000020004" pitchFamily="2" charset="0"/>
                <a:cs typeface="KacstBook" panose="02000000000000000000" pitchFamily="2" charset="-78"/>
              </a:rPr>
              <a:t>A </a:t>
            </a:r>
            <a:r>
              <a:rPr lang="pt-BR" sz="2000" dirty="0" err="1">
                <a:latin typeface="Sitka Heading" panose="02000505000000020004" pitchFamily="2" charset="0"/>
                <a:cs typeface="KacstBook" panose="02000000000000000000" pitchFamily="2" charset="-78"/>
              </a:rPr>
              <a:t>súa</a:t>
            </a:r>
            <a:r>
              <a:rPr lang="pt-BR" sz="2000" dirty="0">
                <a:latin typeface="Sitka Heading" panose="02000505000000020004" pitchFamily="2" charset="0"/>
                <a:cs typeface="KacstBook" panose="02000000000000000000" pitchFamily="2" charset="-78"/>
              </a:rPr>
              <a:t> </a:t>
            </a:r>
            <a:r>
              <a:rPr lang="pt-BR" sz="2000" dirty="0" err="1">
                <a:latin typeface="Sitka Heading" panose="02000505000000020004" pitchFamily="2" charset="0"/>
                <a:cs typeface="KacstBook" panose="02000000000000000000" pitchFamily="2" charset="-78"/>
              </a:rPr>
              <a:t>reflexión</a:t>
            </a:r>
            <a:r>
              <a:rPr lang="pt-BR" sz="2000" dirty="0">
                <a:latin typeface="Sitka Heading" panose="02000505000000020004" pitchFamily="2" charset="0"/>
                <a:cs typeface="KacstBook" panose="02000000000000000000" pitchFamily="2" charset="-78"/>
              </a:rPr>
              <a:t> </a:t>
            </a:r>
            <a:r>
              <a:rPr lang="pt-BR" sz="2000" dirty="0" err="1">
                <a:latin typeface="Sitka Heading" panose="02000505000000020004" pitchFamily="2" charset="0"/>
                <a:cs typeface="KacstBook" panose="02000000000000000000" pitchFamily="2" charset="-78"/>
              </a:rPr>
              <a:t>literaria</a:t>
            </a:r>
            <a:r>
              <a:rPr lang="pt-BR" sz="2000" dirty="0">
                <a:latin typeface="Sitka Heading" panose="02000505000000020004" pitchFamily="2" charset="0"/>
                <a:cs typeface="KacstBook" panose="02000000000000000000" pitchFamily="2" charset="-78"/>
              </a:rPr>
              <a:t> se </a:t>
            </a:r>
            <a:r>
              <a:rPr lang="pt-BR" sz="2000" dirty="0" err="1">
                <a:latin typeface="Sitka Heading" panose="02000505000000020004" pitchFamily="2" charset="0"/>
                <a:cs typeface="KacstBook" panose="02000000000000000000" pitchFamily="2" charset="-78"/>
              </a:rPr>
              <a:t>ten</a:t>
            </a:r>
            <a:r>
              <a:rPr lang="pt-BR" sz="2000" dirty="0">
                <a:latin typeface="Sitka Heading" panose="02000505000000020004" pitchFamily="2" charset="0"/>
                <a:cs typeface="KacstBook" panose="02000000000000000000" pitchFamily="2" charset="-78"/>
              </a:rPr>
              <a:t> centrado no papel da </a:t>
            </a:r>
            <a:r>
              <a:rPr lang="pt-BR" sz="2000" dirty="0" err="1">
                <a:latin typeface="Sitka Heading" panose="02000505000000020004" pitchFamily="2" charset="0"/>
                <a:cs typeface="KacstBook" panose="02000000000000000000" pitchFamily="2" charset="-78"/>
              </a:rPr>
              <a:t>muller</a:t>
            </a:r>
            <a:r>
              <a:rPr lang="pt-BR" sz="2000" dirty="0">
                <a:latin typeface="Sitka Heading" panose="02000505000000020004" pitchFamily="2" charset="0"/>
                <a:cs typeface="KacstBook" panose="02000000000000000000" pitchFamily="2" charset="-78"/>
              </a:rPr>
              <a:t> escritora, na </a:t>
            </a:r>
            <a:r>
              <a:rPr lang="pt-BR" sz="2000" dirty="0" err="1">
                <a:latin typeface="Sitka Heading" panose="02000505000000020004" pitchFamily="2" charset="0"/>
                <a:cs typeface="KacstBook" panose="02000000000000000000" pitchFamily="2" charset="-78"/>
              </a:rPr>
              <a:t>súa</a:t>
            </a:r>
            <a:r>
              <a:rPr lang="pt-BR" sz="2000" dirty="0">
                <a:latin typeface="Sitka Heading" panose="02000505000000020004" pitchFamily="2" charset="0"/>
                <a:cs typeface="KacstBook" panose="02000000000000000000" pitchFamily="2" charset="-78"/>
              </a:rPr>
              <a:t> </a:t>
            </a:r>
            <a:r>
              <a:rPr lang="pt-BR" sz="2000" dirty="0" err="1">
                <a:latin typeface="Sitka Heading" panose="02000505000000020004" pitchFamily="2" charset="0"/>
                <a:cs typeface="KacstBook" panose="02000000000000000000" pitchFamily="2" charset="-78"/>
              </a:rPr>
              <a:t>xeración</a:t>
            </a:r>
            <a:r>
              <a:rPr lang="pt-BR" sz="2000" dirty="0">
                <a:latin typeface="Sitka Heading" panose="02000505000000020004" pitchFamily="2" charset="0"/>
                <a:cs typeface="KacstBook" panose="02000000000000000000" pitchFamily="2" charset="-78"/>
              </a:rPr>
              <a:t> ou no significado simbólico do mar na </a:t>
            </a:r>
            <a:r>
              <a:rPr lang="pt-BR" sz="2000" dirty="0" err="1">
                <a:latin typeface="Sitka Heading" panose="02000505000000020004" pitchFamily="2" charset="0"/>
                <a:cs typeface="KacstBook" panose="02000000000000000000" pitchFamily="2" charset="-78"/>
              </a:rPr>
              <a:t>poesía</a:t>
            </a:r>
            <a:r>
              <a:rPr lang="pt-BR" sz="2000" dirty="0">
                <a:latin typeface="Sitka Heading" panose="02000505000000020004" pitchFamily="2" charset="0"/>
                <a:cs typeface="KacstBook" panose="02000000000000000000" pitchFamily="2" charset="-78"/>
              </a:rPr>
              <a:t> galega e </a:t>
            </a:r>
            <a:r>
              <a:rPr lang="pt-BR" sz="2000" dirty="0" err="1">
                <a:latin typeface="Sitka Heading" panose="02000505000000020004" pitchFamily="2" charset="0"/>
                <a:cs typeface="KacstBook" panose="02000000000000000000" pitchFamily="2" charset="-78"/>
              </a:rPr>
              <a:t>ten</a:t>
            </a:r>
            <a:r>
              <a:rPr lang="pt-BR" sz="2000" dirty="0">
                <a:latin typeface="Sitka Heading" panose="02000505000000020004" pitchFamily="2" charset="0"/>
                <a:cs typeface="KacstBook" panose="02000000000000000000" pitchFamily="2" charset="-78"/>
              </a:rPr>
              <a:t> publicado estudos sobre a obra de diferentes poetas galegos.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pt-BR" sz="2000" dirty="0" err="1">
                <a:latin typeface="Sitka Heading" panose="02000505000000020004" pitchFamily="2" charset="0"/>
                <a:cs typeface="KacstBook" panose="02000000000000000000" pitchFamily="2" charset="-78"/>
              </a:rPr>
              <a:t>Algúns</a:t>
            </a:r>
            <a:r>
              <a:rPr lang="pt-BR" sz="2000" dirty="0">
                <a:latin typeface="Sitka Heading" panose="02000505000000020004" pitchFamily="2" charset="0"/>
                <a:cs typeface="KacstBook" panose="02000000000000000000" pitchFamily="2" charset="-78"/>
              </a:rPr>
              <a:t> dos seus poemas </a:t>
            </a:r>
            <a:r>
              <a:rPr lang="pt-BR" sz="2000" dirty="0" err="1">
                <a:latin typeface="Sitka Heading" panose="02000505000000020004" pitchFamily="2" charset="0"/>
                <a:cs typeface="KacstBook" panose="02000000000000000000" pitchFamily="2" charset="-78"/>
              </a:rPr>
              <a:t>foron</a:t>
            </a:r>
            <a:r>
              <a:rPr lang="pt-BR" sz="2000" dirty="0">
                <a:latin typeface="Sitka Heading" panose="02000505000000020004" pitchFamily="2" charset="0"/>
                <a:cs typeface="KacstBook" panose="02000000000000000000" pitchFamily="2" charset="-78"/>
              </a:rPr>
              <a:t> musicados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s-ES" sz="2000" dirty="0">
              <a:cs typeface="KacstBook" panose="02000000000000000000" pitchFamily="2" charset="-78"/>
            </a:endParaRPr>
          </a:p>
          <a:p>
            <a:pPr algn="just">
              <a:buFont typeface="Arial" panose="020B0604020202020204" pitchFamily="34" charset="0"/>
              <a:buChar char="•"/>
            </a:pPr>
            <a:endParaRPr lang="es-ES" sz="2000" dirty="0">
              <a:cs typeface="KacstBook" panose="02000000000000000000" pitchFamily="2" charset="-78"/>
            </a:endParaRPr>
          </a:p>
          <a:p>
            <a:pPr>
              <a:buFont typeface="Arial" panose="020B0604020202020204" pitchFamily="34" charset="0"/>
              <a:buChar char="•"/>
            </a:pPr>
            <a:endParaRPr lang="es-ES" dirty="0"/>
          </a:p>
          <a:p>
            <a:pPr>
              <a:buFont typeface="Arial" panose="020B0604020202020204" pitchFamily="34" charset="0"/>
              <a:buChar char="•"/>
            </a:pPr>
            <a:endParaRPr lang="gl-ES" dirty="0" smtClean="0"/>
          </a:p>
          <a:p>
            <a:pPr>
              <a:buFont typeface="Arial" panose="020B0604020202020204" pitchFamily="34" charset="0"/>
              <a:buChar char="•"/>
            </a:pPr>
            <a:endParaRPr lang="gl-ES" dirty="0" smtClean="0"/>
          </a:p>
          <a:p>
            <a:pPr>
              <a:buFont typeface="Arial" panose="020B0604020202020204" pitchFamily="34" charset="0"/>
              <a:buChar char="•"/>
            </a:pPr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2353447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90798" y="671006"/>
            <a:ext cx="9720072" cy="1011764"/>
          </a:xfrm>
        </p:spPr>
        <p:txBody>
          <a:bodyPr>
            <a:normAutofit/>
          </a:bodyPr>
          <a:lstStyle/>
          <a:p>
            <a:r>
              <a:rPr lang="es-ES" sz="2800" b="1" i="1" dirty="0" smtClean="0">
                <a:solidFill>
                  <a:schemeClr val="accent1"/>
                </a:solidFill>
                <a:latin typeface="Sitka Heading" panose="02000505000000020004" pitchFamily="2" charset="0"/>
                <a:cs typeface="KacstBook" panose="02000000000000000000" pitchFamily="2" charset="-78"/>
              </a:rPr>
              <a:t>EN CANTO Á POESÍA…</a:t>
            </a:r>
            <a:endParaRPr lang="es-ES" sz="2800" b="1" i="1" dirty="0">
              <a:solidFill>
                <a:schemeClr val="accent1"/>
              </a:solidFill>
              <a:latin typeface="Sitka Heading" panose="02000505000000020004" pitchFamily="2" charset="0"/>
              <a:cs typeface="KacstBook" panose="02000000000000000000" pitchFamily="2" charset="-78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953038" y="2157211"/>
            <a:ext cx="10241924" cy="4282225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§"/>
            </a:pPr>
            <a:r>
              <a:rPr lang="pt-BR" sz="2000" dirty="0" err="1" smtClean="0">
                <a:latin typeface="Sitka Heading" panose="02000505000000020004" pitchFamily="2" charset="0"/>
                <a:cs typeface="KacstBook" panose="02000000000000000000" pitchFamily="2" charset="-78"/>
              </a:rPr>
              <a:t>Crear</a:t>
            </a:r>
            <a:r>
              <a:rPr lang="pt-BR" sz="2000" dirty="0" smtClean="0">
                <a:latin typeface="Sitka Heading" panose="02000505000000020004" pitchFamily="2" charset="0"/>
                <a:cs typeface="KacstBook" panose="02000000000000000000" pitchFamily="2" charset="-78"/>
              </a:rPr>
              <a:t> </a:t>
            </a:r>
            <a:r>
              <a:rPr lang="pt-BR" sz="2000" dirty="0">
                <a:latin typeface="Sitka Heading" panose="02000505000000020004" pitchFamily="2" charset="0"/>
                <a:cs typeface="KacstBook" panose="02000000000000000000" pitchFamily="2" charset="-78"/>
              </a:rPr>
              <a:t>o mar </a:t>
            </a:r>
            <a:r>
              <a:rPr lang="pt-BR" sz="2000" dirty="0" err="1">
                <a:latin typeface="Sitka Heading" panose="02000505000000020004" pitchFamily="2" charset="0"/>
                <a:cs typeface="KacstBook" panose="02000000000000000000" pitchFamily="2" charset="-78"/>
              </a:rPr>
              <a:t>en</a:t>
            </a:r>
            <a:r>
              <a:rPr lang="pt-BR" sz="2000" dirty="0">
                <a:latin typeface="Sitka Heading" panose="02000505000000020004" pitchFamily="2" charset="0"/>
                <a:cs typeface="KacstBook" panose="02000000000000000000" pitchFamily="2" charset="-78"/>
              </a:rPr>
              <a:t> </a:t>
            </a:r>
            <a:r>
              <a:rPr lang="pt-BR" sz="2000" dirty="0" err="1">
                <a:latin typeface="Sitka Heading" panose="02000505000000020004" pitchFamily="2" charset="0"/>
                <a:cs typeface="KacstBook" panose="02000000000000000000" pitchFamily="2" charset="-78"/>
              </a:rPr>
              <a:t>Compostela</a:t>
            </a:r>
            <a:r>
              <a:rPr lang="pt-BR" sz="2000" dirty="0">
                <a:latin typeface="Sitka Heading" panose="02000505000000020004" pitchFamily="2" charset="0"/>
                <a:cs typeface="KacstBook" panose="02000000000000000000" pitchFamily="2" charset="-78"/>
              </a:rPr>
              <a:t>, premio de </a:t>
            </a:r>
            <a:r>
              <a:rPr lang="pt-BR" sz="2000" dirty="0" err="1">
                <a:latin typeface="Sitka Heading" panose="02000505000000020004" pitchFamily="2" charset="0"/>
                <a:cs typeface="KacstBook" panose="02000000000000000000" pitchFamily="2" charset="-78"/>
              </a:rPr>
              <a:t>poesía</a:t>
            </a:r>
            <a:r>
              <a:rPr lang="pt-BR" sz="2000" dirty="0">
                <a:latin typeface="Sitka Heading" panose="02000505000000020004" pitchFamily="2" charset="0"/>
                <a:cs typeface="KacstBook" panose="02000000000000000000" pitchFamily="2" charset="-78"/>
              </a:rPr>
              <a:t> O Grelo 1993; </a:t>
            </a:r>
            <a:endParaRPr lang="pt-BR" sz="2000" dirty="0" smtClean="0">
              <a:latin typeface="Sitka Heading" panose="02000505000000020004" pitchFamily="2" charset="0"/>
              <a:cs typeface="KacstBook" panose="02000000000000000000" pitchFamily="2" charset="-78"/>
            </a:endParaRPr>
          </a:p>
          <a:p>
            <a:pPr algn="just">
              <a:buFont typeface="Wingdings" panose="05000000000000000000" pitchFamily="2" charset="2"/>
              <a:buChar char="§"/>
            </a:pPr>
            <a:r>
              <a:rPr lang="pt-BR" sz="2000" dirty="0" err="1" smtClean="0">
                <a:latin typeface="Sitka Heading" panose="02000505000000020004" pitchFamily="2" charset="0"/>
                <a:cs typeface="KacstBook" panose="02000000000000000000" pitchFamily="2" charset="-78"/>
              </a:rPr>
              <a:t>Pel</a:t>
            </a:r>
            <a:r>
              <a:rPr lang="pt-BR" sz="2000" dirty="0" smtClean="0">
                <a:latin typeface="Sitka Heading" panose="02000505000000020004" pitchFamily="2" charset="0"/>
                <a:cs typeface="KacstBook" panose="02000000000000000000" pitchFamily="2" charset="-78"/>
              </a:rPr>
              <a:t> </a:t>
            </a:r>
            <a:r>
              <a:rPr lang="pt-BR" sz="2000" dirty="0">
                <a:latin typeface="Sitka Heading" panose="02000505000000020004" pitchFamily="2" charset="0"/>
                <a:cs typeface="KacstBook" panose="02000000000000000000" pitchFamily="2" charset="-78"/>
              </a:rPr>
              <a:t>de ameixa, Premio González </a:t>
            </a:r>
            <a:r>
              <a:rPr lang="pt-BR" sz="2000" dirty="0" err="1">
                <a:latin typeface="Sitka Heading" panose="02000505000000020004" pitchFamily="2" charset="0"/>
                <a:cs typeface="KacstBook" panose="02000000000000000000" pitchFamily="2" charset="-78"/>
              </a:rPr>
              <a:t>Garcés</a:t>
            </a:r>
            <a:r>
              <a:rPr lang="pt-BR" sz="2000" dirty="0">
                <a:latin typeface="Sitka Heading" panose="02000505000000020004" pitchFamily="2" charset="0"/>
                <a:cs typeface="KacstBook" panose="02000000000000000000" pitchFamily="2" charset="-78"/>
              </a:rPr>
              <a:t> 1995; </a:t>
            </a:r>
            <a:endParaRPr lang="pt-BR" sz="2000" dirty="0" smtClean="0">
              <a:latin typeface="Sitka Heading" panose="02000505000000020004" pitchFamily="2" charset="0"/>
              <a:cs typeface="KacstBook" panose="02000000000000000000" pitchFamily="2" charset="-78"/>
            </a:endParaRPr>
          </a:p>
          <a:p>
            <a:pPr algn="just">
              <a:buFont typeface="Wingdings" panose="05000000000000000000" pitchFamily="2" charset="2"/>
              <a:buChar char="§"/>
            </a:pPr>
            <a:r>
              <a:rPr lang="pt-BR" sz="2000" dirty="0" smtClean="0">
                <a:latin typeface="Sitka Heading" panose="02000505000000020004" pitchFamily="2" charset="0"/>
                <a:cs typeface="KacstBook" panose="02000000000000000000" pitchFamily="2" charset="-78"/>
              </a:rPr>
              <a:t>Setembro</a:t>
            </a:r>
            <a:r>
              <a:rPr lang="pt-BR" sz="2000" dirty="0">
                <a:latin typeface="Sitka Heading" panose="02000505000000020004" pitchFamily="2" charset="0"/>
                <a:cs typeface="KacstBook" panose="02000000000000000000" pitchFamily="2" charset="-78"/>
              </a:rPr>
              <a:t>, premio Martín </a:t>
            </a:r>
            <a:r>
              <a:rPr lang="pt-BR" sz="2000" dirty="0" err="1">
                <a:latin typeface="Sitka Heading" panose="02000505000000020004" pitchFamily="2" charset="0"/>
                <a:cs typeface="KacstBook" panose="02000000000000000000" pitchFamily="2" charset="-78"/>
              </a:rPr>
              <a:t>Códax</a:t>
            </a:r>
            <a:r>
              <a:rPr lang="pt-BR" sz="2000" dirty="0">
                <a:latin typeface="Sitka Heading" panose="02000505000000020004" pitchFamily="2" charset="0"/>
                <a:cs typeface="KacstBook" panose="02000000000000000000" pitchFamily="2" charset="-78"/>
              </a:rPr>
              <a:t> 1998; </a:t>
            </a:r>
            <a:endParaRPr lang="pt-BR" sz="2000" dirty="0" smtClean="0">
              <a:latin typeface="Sitka Heading" panose="02000505000000020004" pitchFamily="2" charset="0"/>
              <a:cs typeface="KacstBook" panose="02000000000000000000" pitchFamily="2" charset="-78"/>
            </a:endParaRPr>
          </a:p>
          <a:p>
            <a:pPr algn="just">
              <a:buFont typeface="Wingdings" panose="05000000000000000000" pitchFamily="2" charset="2"/>
              <a:buChar char="§"/>
            </a:pPr>
            <a:r>
              <a:rPr lang="pt-BR" sz="2000" dirty="0" smtClean="0">
                <a:latin typeface="Sitka Heading" panose="02000505000000020004" pitchFamily="2" charset="0"/>
                <a:cs typeface="KacstBook" panose="02000000000000000000" pitchFamily="2" charset="-78"/>
              </a:rPr>
              <a:t> </a:t>
            </a:r>
            <a:r>
              <a:rPr lang="pt-BR" sz="2000" dirty="0" err="1" smtClean="0">
                <a:latin typeface="Sitka Heading" panose="02000505000000020004" pitchFamily="2" charset="0"/>
                <a:cs typeface="KacstBook" panose="02000000000000000000" pitchFamily="2" charset="-78"/>
              </a:rPr>
              <a:t>En</a:t>
            </a:r>
            <a:r>
              <a:rPr lang="pt-BR" sz="2000" dirty="0" smtClean="0">
                <a:latin typeface="Sitka Heading" panose="02000505000000020004" pitchFamily="2" charset="0"/>
                <a:cs typeface="KacstBook" panose="02000000000000000000" pitchFamily="2" charset="-78"/>
              </a:rPr>
              <a:t> atalaia </a:t>
            </a:r>
            <a:r>
              <a:rPr lang="pt-BR" sz="2000" dirty="0">
                <a:latin typeface="Sitka Heading" panose="02000505000000020004" pitchFamily="2" charset="0"/>
                <a:cs typeface="KacstBook" panose="02000000000000000000" pitchFamily="2" charset="-78"/>
              </a:rPr>
              <a:t>alerta, </a:t>
            </a:r>
            <a:r>
              <a:rPr lang="pt-BR" sz="2000" dirty="0" err="1">
                <a:latin typeface="Sitka Heading" panose="02000505000000020004" pitchFamily="2" charset="0"/>
                <a:cs typeface="KacstBook" panose="02000000000000000000" pitchFamily="2" charset="-78"/>
              </a:rPr>
              <a:t>accésit</a:t>
            </a:r>
            <a:r>
              <a:rPr lang="pt-BR" sz="2000" dirty="0">
                <a:latin typeface="Sitka Heading" panose="02000505000000020004" pitchFamily="2" charset="0"/>
                <a:cs typeface="KacstBook" panose="02000000000000000000" pitchFamily="2" charset="-78"/>
              </a:rPr>
              <a:t> do Premio </a:t>
            </a:r>
            <a:r>
              <a:rPr lang="pt-BR" sz="2000" dirty="0" err="1">
                <a:latin typeface="Sitka Heading" panose="02000505000000020004" pitchFamily="2" charset="0"/>
                <a:cs typeface="KacstBook" panose="02000000000000000000" pitchFamily="2" charset="-78"/>
              </a:rPr>
              <a:t>Esquío</a:t>
            </a:r>
            <a:r>
              <a:rPr lang="pt-BR" sz="2000" dirty="0">
                <a:latin typeface="Sitka Heading" panose="02000505000000020004" pitchFamily="2" charset="0"/>
                <a:cs typeface="KacstBook" panose="02000000000000000000" pitchFamily="2" charset="-78"/>
              </a:rPr>
              <a:t> 1999; </a:t>
            </a:r>
            <a:endParaRPr lang="pt-BR" sz="2000" dirty="0" smtClean="0">
              <a:latin typeface="Sitka Heading" panose="02000505000000020004" pitchFamily="2" charset="0"/>
              <a:cs typeface="KacstBook" panose="02000000000000000000" pitchFamily="2" charset="-78"/>
            </a:endParaRPr>
          </a:p>
          <a:p>
            <a:pPr algn="just">
              <a:buFont typeface="Wingdings" panose="05000000000000000000" pitchFamily="2" charset="2"/>
              <a:buChar char="§"/>
            </a:pPr>
            <a:r>
              <a:rPr lang="pt-BR" sz="2000" dirty="0" smtClean="0">
                <a:latin typeface="Sitka Heading" panose="02000505000000020004" pitchFamily="2" charset="0"/>
                <a:cs typeface="KacstBook" panose="02000000000000000000" pitchFamily="2" charset="-78"/>
              </a:rPr>
              <a:t>As </a:t>
            </a:r>
            <a:r>
              <a:rPr lang="pt-BR" sz="2000" dirty="0">
                <a:latin typeface="Sitka Heading" panose="02000505000000020004" pitchFamily="2" charset="0"/>
                <a:cs typeface="KacstBook" panose="02000000000000000000" pitchFamily="2" charset="-78"/>
              </a:rPr>
              <a:t>Amantes de Hamlet (2003); </a:t>
            </a:r>
            <a:endParaRPr lang="pt-BR" sz="2000" dirty="0" smtClean="0">
              <a:latin typeface="Sitka Heading" panose="02000505000000020004" pitchFamily="2" charset="0"/>
              <a:cs typeface="KacstBook" panose="02000000000000000000" pitchFamily="2" charset="-78"/>
            </a:endParaRPr>
          </a:p>
          <a:p>
            <a:pPr algn="just">
              <a:buFont typeface="Wingdings" panose="05000000000000000000" pitchFamily="2" charset="2"/>
              <a:buChar char="§"/>
            </a:pPr>
            <a:r>
              <a:rPr lang="pt-BR" sz="2000" dirty="0" smtClean="0">
                <a:latin typeface="Sitka Heading" panose="02000505000000020004" pitchFamily="2" charset="0"/>
                <a:cs typeface="KacstBook" panose="02000000000000000000" pitchFamily="2" charset="-78"/>
              </a:rPr>
              <a:t>Cinza </a:t>
            </a:r>
            <a:r>
              <a:rPr lang="pt-BR" sz="2000" dirty="0">
                <a:latin typeface="Sitka Heading" panose="02000505000000020004" pitchFamily="2" charset="0"/>
                <a:cs typeface="KacstBook" panose="02000000000000000000" pitchFamily="2" charset="-78"/>
              </a:rPr>
              <a:t>(2009); </a:t>
            </a:r>
            <a:endParaRPr lang="pt-BR" sz="2000" dirty="0" smtClean="0">
              <a:latin typeface="Sitka Heading" panose="02000505000000020004" pitchFamily="2" charset="0"/>
              <a:cs typeface="KacstBook" panose="02000000000000000000" pitchFamily="2" charset="-78"/>
            </a:endParaRPr>
          </a:p>
          <a:p>
            <a:pPr algn="just">
              <a:buFont typeface="Wingdings" panose="05000000000000000000" pitchFamily="2" charset="2"/>
              <a:buChar char="§"/>
            </a:pPr>
            <a:r>
              <a:rPr lang="pt-BR" sz="2000" dirty="0" err="1" smtClean="0">
                <a:latin typeface="Sitka Heading" panose="02000505000000020004" pitchFamily="2" charset="0"/>
                <a:cs typeface="KacstBook" panose="02000000000000000000" pitchFamily="2" charset="-78"/>
              </a:rPr>
              <a:t>Acuática</a:t>
            </a:r>
            <a:r>
              <a:rPr lang="pt-BR" sz="2000" dirty="0" smtClean="0">
                <a:latin typeface="Sitka Heading" panose="02000505000000020004" pitchFamily="2" charset="0"/>
                <a:cs typeface="KacstBook" panose="02000000000000000000" pitchFamily="2" charset="-78"/>
              </a:rPr>
              <a:t> </a:t>
            </a:r>
            <a:r>
              <a:rPr lang="pt-BR" sz="2000" dirty="0">
                <a:latin typeface="Sitka Heading" panose="02000505000000020004" pitchFamily="2" charset="0"/>
                <a:cs typeface="KacstBook" panose="02000000000000000000" pitchFamily="2" charset="-78"/>
              </a:rPr>
              <a:t>alma (2011) ; </a:t>
            </a:r>
            <a:endParaRPr lang="pt-BR" sz="2000" dirty="0" smtClean="0">
              <a:latin typeface="Sitka Heading" panose="02000505000000020004" pitchFamily="2" charset="0"/>
              <a:cs typeface="KacstBook" panose="02000000000000000000" pitchFamily="2" charset="-78"/>
            </a:endParaRPr>
          </a:p>
          <a:p>
            <a:pPr algn="just">
              <a:buFont typeface="Wingdings" panose="05000000000000000000" pitchFamily="2" charset="2"/>
              <a:buChar char="§"/>
            </a:pPr>
            <a:r>
              <a:rPr lang="pt-BR" sz="2000" dirty="0" smtClean="0">
                <a:latin typeface="Sitka Heading" panose="02000505000000020004" pitchFamily="2" charset="0"/>
                <a:cs typeface="KacstBook" panose="02000000000000000000" pitchFamily="2" charset="-78"/>
              </a:rPr>
              <a:t>Argola</a:t>
            </a:r>
            <a:r>
              <a:rPr lang="pt-BR" sz="2000" dirty="0">
                <a:latin typeface="Sitka Heading" panose="02000505000000020004" pitchFamily="2" charset="0"/>
                <a:cs typeface="KacstBook" panose="02000000000000000000" pitchFamily="2" charset="-78"/>
              </a:rPr>
              <a:t>, Premio de </a:t>
            </a:r>
            <a:r>
              <a:rPr lang="pt-BR" sz="2000" dirty="0" err="1">
                <a:latin typeface="Sitka Heading" panose="02000505000000020004" pitchFamily="2" charset="0"/>
                <a:cs typeface="KacstBook" panose="02000000000000000000" pitchFamily="2" charset="-78"/>
              </a:rPr>
              <a:t>poesía</a:t>
            </a:r>
            <a:r>
              <a:rPr lang="pt-BR" sz="2000" dirty="0">
                <a:latin typeface="Sitka Heading" panose="02000505000000020004" pitchFamily="2" charset="0"/>
                <a:cs typeface="KacstBook" panose="02000000000000000000" pitchFamily="2" charset="-78"/>
              </a:rPr>
              <a:t> O Figurante 2013 </a:t>
            </a:r>
            <a:endParaRPr lang="pt-BR" sz="2000" dirty="0" smtClean="0">
              <a:latin typeface="Sitka Heading" panose="02000505000000020004" pitchFamily="2" charset="0"/>
              <a:cs typeface="KacstBook" panose="02000000000000000000" pitchFamily="2" charset="-78"/>
            </a:endParaRPr>
          </a:p>
          <a:p>
            <a:pPr algn="just">
              <a:buFont typeface="Wingdings" panose="05000000000000000000" pitchFamily="2" charset="2"/>
              <a:buChar char="§"/>
            </a:pPr>
            <a:r>
              <a:rPr lang="pt-BR" sz="2000" dirty="0" smtClean="0">
                <a:latin typeface="Sitka Heading" panose="02000505000000020004" pitchFamily="2" charset="0"/>
                <a:cs typeface="KacstBook" panose="02000000000000000000" pitchFamily="2" charset="-78"/>
              </a:rPr>
              <a:t> </a:t>
            </a:r>
            <a:r>
              <a:rPr lang="pt-BR" sz="2000" dirty="0" err="1" smtClean="0">
                <a:latin typeface="Sitka Heading" panose="02000505000000020004" pitchFamily="2" charset="0"/>
                <a:cs typeface="KacstBook" panose="02000000000000000000" pitchFamily="2" charset="-78"/>
              </a:rPr>
              <a:t>Dun</a:t>
            </a:r>
            <a:r>
              <a:rPr lang="pt-BR" sz="2000" dirty="0" smtClean="0">
                <a:latin typeface="Sitka Heading" panose="02000505000000020004" pitchFamily="2" charset="0"/>
                <a:cs typeface="KacstBook" panose="02000000000000000000" pitchFamily="2" charset="-78"/>
              </a:rPr>
              <a:t> </a:t>
            </a:r>
            <a:r>
              <a:rPr lang="pt-BR" sz="2000" dirty="0">
                <a:latin typeface="Sitka Heading" panose="02000505000000020004" pitchFamily="2" charset="0"/>
                <a:cs typeface="KacstBook" panose="02000000000000000000" pitchFamily="2" charset="-78"/>
              </a:rPr>
              <a:t>lago escuro, Premio </a:t>
            </a:r>
            <a:r>
              <a:rPr lang="pt-BR" sz="2000" dirty="0" err="1">
                <a:latin typeface="Sitka Heading" panose="02000505000000020004" pitchFamily="2" charset="0"/>
                <a:cs typeface="KacstBook" panose="02000000000000000000" pitchFamily="2" charset="-78"/>
              </a:rPr>
              <a:t>Johán</a:t>
            </a:r>
            <a:r>
              <a:rPr lang="pt-BR" sz="2000" dirty="0">
                <a:latin typeface="Sitka Heading" panose="02000505000000020004" pitchFamily="2" charset="0"/>
                <a:cs typeface="KacstBook" panose="02000000000000000000" pitchFamily="2" charset="-78"/>
              </a:rPr>
              <a:t> </a:t>
            </a:r>
            <a:r>
              <a:rPr lang="pt-BR" sz="2000" dirty="0" err="1">
                <a:latin typeface="Sitka Heading" panose="02000505000000020004" pitchFamily="2" charset="0"/>
                <a:cs typeface="KacstBook" panose="02000000000000000000" pitchFamily="2" charset="-78"/>
              </a:rPr>
              <a:t>Carballeira</a:t>
            </a:r>
            <a:r>
              <a:rPr lang="pt-BR" sz="2000" dirty="0">
                <a:latin typeface="Sitka Heading" panose="02000505000000020004" pitchFamily="2" charset="0"/>
                <a:cs typeface="KacstBook" panose="02000000000000000000" pitchFamily="2" charset="-78"/>
              </a:rPr>
              <a:t>, 2013 (</a:t>
            </a:r>
            <a:r>
              <a:rPr lang="pt-BR" sz="2000" dirty="0" err="1">
                <a:latin typeface="Sitka Heading" panose="02000505000000020004" pitchFamily="2" charset="0"/>
                <a:cs typeface="KacstBook" panose="02000000000000000000" pitchFamily="2" charset="-78"/>
              </a:rPr>
              <a:t>Xerais</a:t>
            </a:r>
            <a:r>
              <a:rPr lang="pt-BR" sz="2000" dirty="0">
                <a:latin typeface="Sitka Heading" panose="02000505000000020004" pitchFamily="2" charset="0"/>
                <a:cs typeface="KacstBook" panose="02000000000000000000" pitchFamily="2" charset="-78"/>
              </a:rPr>
              <a:t>, 2014) . </a:t>
            </a:r>
            <a:endParaRPr lang="es-ES" sz="2000" dirty="0">
              <a:latin typeface="Sitka Heading" panose="02000505000000020004" pitchFamily="2" charset="0"/>
              <a:cs typeface="KacstBook" panose="02000000000000000000" pitchFamily="2" charset="-78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4584880" y="1498104"/>
            <a:ext cx="3193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gl-ES" u="sng" dirty="0" smtClean="0">
                <a:latin typeface="Sitka Heading" panose="02000505000000020004" pitchFamily="2" charset="0"/>
                <a:cs typeface="KacstBook" panose="02000000000000000000" pitchFamily="2" charset="-78"/>
              </a:rPr>
              <a:t>Libros de poemas:</a:t>
            </a:r>
            <a:endParaRPr lang="gl-ES" u="sng" dirty="0">
              <a:latin typeface="Sitka Heading" panose="02000505000000020004" pitchFamily="2" charset="0"/>
              <a:cs typeface="KacstBook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72167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030310" y="1749982"/>
            <a:ext cx="1092128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 smtClean="0">
                <a:latin typeface="Sitka Heading" panose="02000505000000020004" pitchFamily="2" charset="0"/>
              </a:rPr>
              <a:t>Marta </a:t>
            </a:r>
            <a:r>
              <a:rPr lang="pt-BR" dirty="0" err="1" smtClean="0">
                <a:latin typeface="Sitka Heading" panose="02000505000000020004" pitchFamily="2" charset="0"/>
              </a:rPr>
              <a:t>Dacosta</a:t>
            </a:r>
            <a:r>
              <a:rPr lang="pt-BR" dirty="0" smtClean="0">
                <a:latin typeface="Sitka Heading" panose="02000505000000020004" pitchFamily="2" charset="0"/>
              </a:rPr>
              <a:t> pertence </a:t>
            </a:r>
            <a:r>
              <a:rPr lang="pt-BR" dirty="0">
                <a:latin typeface="Sitka Heading" panose="02000505000000020004" pitchFamily="2" charset="0"/>
              </a:rPr>
              <a:t>a unha estirpe de </a:t>
            </a:r>
            <a:r>
              <a:rPr lang="pt-BR" dirty="0" err="1">
                <a:latin typeface="Sitka Heading" panose="02000505000000020004" pitchFamily="2" charset="0"/>
              </a:rPr>
              <a:t>mulleres</a:t>
            </a:r>
            <a:r>
              <a:rPr lang="pt-BR" dirty="0">
                <a:latin typeface="Sitka Heading" panose="02000505000000020004" pitchFamily="2" charset="0"/>
              </a:rPr>
              <a:t> de </a:t>
            </a:r>
            <a:r>
              <a:rPr lang="pt-BR" dirty="0" err="1">
                <a:latin typeface="Sitka Heading" panose="02000505000000020004" pitchFamily="2" charset="0"/>
              </a:rPr>
              <a:t>admirábel</a:t>
            </a:r>
            <a:r>
              <a:rPr lang="pt-BR" dirty="0">
                <a:latin typeface="Sitka Heading" panose="02000505000000020004" pitchFamily="2" charset="0"/>
              </a:rPr>
              <a:t> </a:t>
            </a:r>
            <a:r>
              <a:rPr lang="pt-BR" dirty="0" err="1">
                <a:latin typeface="Sitka Heading" panose="02000505000000020004" pitchFamily="2" charset="0"/>
              </a:rPr>
              <a:t>coraxe</a:t>
            </a:r>
            <a:r>
              <a:rPr lang="pt-BR" dirty="0">
                <a:latin typeface="Sitka Heading" panose="02000505000000020004" pitchFamily="2" charset="0"/>
              </a:rPr>
              <a:t>. Fiel ás </a:t>
            </a:r>
            <a:r>
              <a:rPr lang="pt-BR" dirty="0" err="1">
                <a:latin typeface="Sitka Heading" panose="02000505000000020004" pitchFamily="2" charset="0"/>
              </a:rPr>
              <a:t>súas</a:t>
            </a:r>
            <a:r>
              <a:rPr lang="pt-BR" dirty="0">
                <a:latin typeface="Sitka Heading" panose="02000505000000020004" pitchFamily="2" charset="0"/>
              </a:rPr>
              <a:t> </a:t>
            </a:r>
            <a:r>
              <a:rPr lang="pt-BR" dirty="0" err="1">
                <a:latin typeface="Sitka Heading" panose="02000505000000020004" pitchFamily="2" charset="0"/>
              </a:rPr>
              <a:t>orixes</a:t>
            </a:r>
            <a:r>
              <a:rPr lang="pt-BR" dirty="0">
                <a:latin typeface="Sitka Heading" panose="02000505000000020004" pitchFamily="2" charset="0"/>
              </a:rPr>
              <a:t> familiares e a unha </a:t>
            </a:r>
            <a:r>
              <a:rPr lang="pt-BR" dirty="0" err="1">
                <a:latin typeface="Sitka Heading" panose="02000505000000020004" pitchFamily="2" charset="0"/>
              </a:rPr>
              <a:t>liñaxe</a:t>
            </a:r>
            <a:r>
              <a:rPr lang="pt-BR" dirty="0">
                <a:latin typeface="Sitka Heading" panose="02000505000000020004" pitchFamily="2" charset="0"/>
              </a:rPr>
              <a:t> de </a:t>
            </a:r>
            <a:r>
              <a:rPr lang="pt-BR" dirty="0" err="1">
                <a:latin typeface="Sitka Heading" panose="02000505000000020004" pitchFamily="2" charset="0"/>
              </a:rPr>
              <a:t>mulleres</a:t>
            </a:r>
            <a:r>
              <a:rPr lang="pt-BR" dirty="0">
                <a:latin typeface="Sitka Heading" panose="02000505000000020004" pitchFamily="2" charset="0"/>
              </a:rPr>
              <a:t> fortes, afeitas a resistir, </a:t>
            </a:r>
            <a:r>
              <a:rPr lang="pt-BR" dirty="0" err="1">
                <a:latin typeface="Sitka Heading" panose="02000505000000020004" pitchFamily="2" charset="0"/>
              </a:rPr>
              <a:t>vencelladas</a:t>
            </a:r>
            <a:r>
              <a:rPr lang="pt-BR" dirty="0">
                <a:latin typeface="Sitka Heading" panose="02000505000000020004" pitchFamily="2" charset="0"/>
              </a:rPr>
              <a:t> todas elas ao mundo do mar e </a:t>
            </a:r>
            <a:r>
              <a:rPr lang="pt-BR" dirty="0" err="1">
                <a:latin typeface="Sitka Heading" panose="02000505000000020004" pitchFamily="2" charset="0"/>
              </a:rPr>
              <a:t>empeñadas</a:t>
            </a:r>
            <a:r>
              <a:rPr lang="pt-BR" dirty="0">
                <a:latin typeface="Sitka Heading" panose="02000505000000020004" pitchFamily="2" charset="0"/>
              </a:rPr>
              <a:t> </a:t>
            </a:r>
            <a:r>
              <a:rPr lang="pt-BR" dirty="0" err="1">
                <a:latin typeface="Sitka Heading" panose="02000505000000020004" pitchFamily="2" charset="0"/>
              </a:rPr>
              <a:t>en</a:t>
            </a:r>
            <a:r>
              <a:rPr lang="pt-BR" dirty="0">
                <a:latin typeface="Sitka Heading" panose="02000505000000020004" pitchFamily="2" charset="0"/>
              </a:rPr>
              <a:t> </a:t>
            </a:r>
            <a:r>
              <a:rPr lang="pt-BR" dirty="0" err="1">
                <a:latin typeface="Sitka Heading" panose="02000505000000020004" pitchFamily="2" charset="0"/>
              </a:rPr>
              <a:t>construír</a:t>
            </a:r>
            <a:r>
              <a:rPr lang="pt-BR" dirty="0">
                <a:latin typeface="Sitka Heading" panose="02000505000000020004" pitchFamily="2" charset="0"/>
              </a:rPr>
              <a:t> o seu futuro desde o </a:t>
            </a:r>
            <a:r>
              <a:rPr lang="pt-BR" dirty="0" err="1">
                <a:latin typeface="Sitka Heading" panose="02000505000000020004" pitchFamily="2" charset="0"/>
              </a:rPr>
              <a:t>sacrificio</a:t>
            </a:r>
            <a:r>
              <a:rPr lang="pt-BR" dirty="0">
                <a:latin typeface="Sitka Heading" panose="02000505000000020004" pitchFamily="2" charset="0"/>
              </a:rPr>
              <a:t> e desde a dignidade </a:t>
            </a:r>
            <a:r>
              <a:rPr lang="pt-BR" dirty="0" err="1">
                <a:latin typeface="Sitka Heading" panose="02000505000000020004" pitchFamily="2" charset="0"/>
              </a:rPr>
              <a:t>persoal</a:t>
            </a:r>
            <a:r>
              <a:rPr lang="pt-BR" dirty="0">
                <a:latin typeface="Sitka Heading" panose="02000505000000020004" pitchFamily="2" charset="0"/>
              </a:rPr>
              <a:t>, a poeta vai </a:t>
            </a:r>
            <a:r>
              <a:rPr lang="pt-BR" dirty="0" err="1">
                <a:latin typeface="Sitka Heading" panose="02000505000000020004" pitchFamily="2" charset="0"/>
              </a:rPr>
              <a:t>afondar</a:t>
            </a:r>
            <a:r>
              <a:rPr lang="pt-BR" dirty="0">
                <a:latin typeface="Sitka Heading" panose="02000505000000020004" pitchFamily="2" charset="0"/>
              </a:rPr>
              <a:t> libro </a:t>
            </a:r>
            <a:r>
              <a:rPr lang="pt-BR" dirty="0" err="1">
                <a:latin typeface="Sitka Heading" panose="02000505000000020004" pitchFamily="2" charset="0"/>
              </a:rPr>
              <a:t>tras</a:t>
            </a:r>
            <a:r>
              <a:rPr lang="pt-BR" dirty="0">
                <a:latin typeface="Sitka Heading" panose="02000505000000020004" pitchFamily="2" charset="0"/>
              </a:rPr>
              <a:t> libro </a:t>
            </a:r>
            <a:r>
              <a:rPr lang="pt-BR" dirty="0" err="1">
                <a:latin typeface="Sitka Heading" panose="02000505000000020004" pitchFamily="2" charset="0"/>
              </a:rPr>
              <a:t>nunha</a:t>
            </a:r>
            <a:r>
              <a:rPr lang="pt-BR" dirty="0">
                <a:latin typeface="Sitka Heading" panose="02000505000000020004" pitchFamily="2" charset="0"/>
              </a:rPr>
              <a:t> </a:t>
            </a:r>
            <a:r>
              <a:rPr lang="pt-BR" dirty="0" err="1">
                <a:latin typeface="Sitka Heading" panose="02000505000000020004" pitchFamily="2" charset="0"/>
              </a:rPr>
              <a:t>visión</a:t>
            </a:r>
            <a:r>
              <a:rPr lang="pt-BR" dirty="0">
                <a:latin typeface="Sitka Heading" panose="02000505000000020004" pitchFamily="2" charset="0"/>
              </a:rPr>
              <a:t> feminina e feminista do mundo</a:t>
            </a:r>
            <a:r>
              <a:rPr lang="pt-BR" dirty="0" smtClean="0">
                <a:latin typeface="Sitka Heading" panose="02000505000000020004" pitchFamily="2" charset="0"/>
              </a:rPr>
              <a:t>. </a:t>
            </a:r>
          </a:p>
          <a:p>
            <a:pPr algn="just"/>
            <a:endParaRPr lang="pt-BR" b="1" u="sng" dirty="0">
              <a:latin typeface="Sitka Heading" panose="02000505000000020004" pitchFamily="2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pt-BR" b="1" u="sng" dirty="0" smtClean="0">
                <a:latin typeface="Sitka Heading" panose="02000505000000020004" pitchFamily="2" charset="0"/>
              </a:rPr>
              <a:t>Setembro</a:t>
            </a:r>
            <a:r>
              <a:rPr lang="pt-BR" dirty="0" smtClean="0">
                <a:latin typeface="Sitka Heading" panose="02000505000000020004" pitchFamily="2" charset="0"/>
              </a:rPr>
              <a:t> </a:t>
            </a:r>
            <a:r>
              <a:rPr lang="pt-BR" dirty="0">
                <a:latin typeface="Sitka Heading" panose="02000505000000020004" pitchFamily="2" charset="0"/>
              </a:rPr>
              <a:t>é unha primeira obra fundamental neste discurso. Aí </a:t>
            </a:r>
            <a:r>
              <a:rPr lang="pt-BR" dirty="0" err="1">
                <a:latin typeface="Sitka Heading" panose="02000505000000020004" pitchFamily="2" charset="0"/>
              </a:rPr>
              <a:t>están</a:t>
            </a:r>
            <a:r>
              <a:rPr lang="pt-BR" dirty="0">
                <a:latin typeface="Sitka Heading" panose="02000505000000020004" pitchFamily="2" charset="0"/>
              </a:rPr>
              <a:t> todas as </a:t>
            </a:r>
            <a:r>
              <a:rPr lang="pt-BR" dirty="0" err="1">
                <a:latin typeface="Sitka Heading" panose="02000505000000020004" pitchFamily="2" charset="0"/>
              </a:rPr>
              <a:t>mulleres</a:t>
            </a:r>
            <a:r>
              <a:rPr lang="pt-BR" dirty="0">
                <a:latin typeface="Sitka Heading" panose="02000505000000020004" pitchFamily="2" charset="0"/>
              </a:rPr>
              <a:t> do mundo (</a:t>
            </a:r>
            <a:r>
              <a:rPr lang="pt-BR" u="sng" dirty="0">
                <a:latin typeface="Sitka Heading" panose="02000505000000020004" pitchFamily="2" charset="0"/>
              </a:rPr>
              <a:t>Unha </a:t>
            </a:r>
            <a:r>
              <a:rPr lang="pt-BR" u="sng" dirty="0" err="1">
                <a:latin typeface="Sitka Heading" panose="02000505000000020004" pitchFamily="2" charset="0"/>
              </a:rPr>
              <a:t>muller</a:t>
            </a:r>
            <a:r>
              <a:rPr lang="pt-BR" u="sng" dirty="0">
                <a:latin typeface="Sitka Heading" panose="02000505000000020004" pitchFamily="2" charset="0"/>
              </a:rPr>
              <a:t> e outra e tantas que non sei</a:t>
            </a:r>
            <a:r>
              <a:rPr lang="pt-BR" dirty="0">
                <a:latin typeface="Sitka Heading" panose="02000505000000020004" pitchFamily="2" charset="0"/>
              </a:rPr>
              <a:t>) e sobre todo as </a:t>
            </a:r>
            <a:r>
              <a:rPr lang="pt-BR" dirty="0" err="1">
                <a:latin typeface="Sitka Heading" panose="02000505000000020004" pitchFamily="2" charset="0"/>
              </a:rPr>
              <a:t>mulleres</a:t>
            </a:r>
            <a:r>
              <a:rPr lang="pt-BR" dirty="0">
                <a:latin typeface="Sitka Heading" panose="02000505000000020004" pitchFamily="2" charset="0"/>
              </a:rPr>
              <a:t> da </a:t>
            </a:r>
            <a:r>
              <a:rPr lang="pt-BR" dirty="0" err="1">
                <a:latin typeface="Sitka Heading" panose="02000505000000020004" pitchFamily="2" charset="0"/>
              </a:rPr>
              <a:t>súa</a:t>
            </a:r>
            <a:r>
              <a:rPr lang="pt-BR" dirty="0">
                <a:latin typeface="Sitka Heading" panose="02000505000000020004" pitchFamily="2" charset="0"/>
              </a:rPr>
              <a:t> </a:t>
            </a:r>
            <a:r>
              <a:rPr lang="pt-BR" dirty="0" err="1">
                <a:latin typeface="Sitka Heading" panose="02000505000000020004" pitchFamily="2" charset="0"/>
              </a:rPr>
              <a:t>familia</a:t>
            </a:r>
            <a:r>
              <a:rPr lang="pt-BR" dirty="0">
                <a:latin typeface="Sitka Heading" panose="02000505000000020004" pitchFamily="2" charset="0"/>
              </a:rPr>
              <a:t>: </a:t>
            </a:r>
            <a:endParaRPr lang="pt-BR" dirty="0" smtClean="0">
              <a:latin typeface="Sitka Heading" panose="02000505000000020004" pitchFamily="2" charset="0"/>
            </a:endParaRPr>
          </a:p>
          <a:p>
            <a:pPr algn="just"/>
            <a:endParaRPr lang="pt-BR" dirty="0" smtClean="0">
              <a:latin typeface="Sitka Heading" panose="02000505000000020004" pitchFamily="2" charset="0"/>
            </a:endParaRPr>
          </a:p>
          <a:p>
            <a:pPr algn="just"/>
            <a:r>
              <a:rPr lang="pt-BR" i="1" dirty="0" smtClean="0">
                <a:latin typeface="Sitka Heading" panose="02000505000000020004" pitchFamily="2" charset="0"/>
              </a:rPr>
              <a:t>E </a:t>
            </a:r>
            <a:r>
              <a:rPr lang="pt-BR" i="1" dirty="0">
                <a:latin typeface="Sitka Heading" panose="02000505000000020004" pitchFamily="2" charset="0"/>
              </a:rPr>
              <a:t>eu sinto que </a:t>
            </a:r>
            <a:r>
              <a:rPr lang="pt-BR" i="1" dirty="0" err="1">
                <a:latin typeface="Sitka Heading" panose="02000505000000020004" pitchFamily="2" charset="0"/>
              </a:rPr>
              <a:t>son</a:t>
            </a:r>
            <a:r>
              <a:rPr lang="pt-BR" i="1" dirty="0">
                <a:latin typeface="Sitka Heading" panose="02000505000000020004" pitchFamily="2" charset="0"/>
              </a:rPr>
              <a:t> </a:t>
            </a:r>
            <a:r>
              <a:rPr lang="pt-BR" i="1" dirty="0" err="1">
                <a:latin typeface="Sitka Heading" panose="02000505000000020004" pitchFamily="2" charset="0"/>
              </a:rPr>
              <a:t>hoxe</a:t>
            </a:r>
            <a:r>
              <a:rPr lang="pt-BR" i="1" dirty="0">
                <a:latin typeface="Sitka Heading" panose="02000505000000020004" pitchFamily="2" charset="0"/>
              </a:rPr>
              <a:t> tantas que </a:t>
            </a:r>
            <a:r>
              <a:rPr lang="pt-BR" i="1" dirty="0" err="1">
                <a:latin typeface="Sitka Heading" panose="02000505000000020004" pitchFamily="2" charset="0"/>
              </a:rPr>
              <a:t>entón</a:t>
            </a:r>
            <a:r>
              <a:rPr lang="pt-BR" i="1" dirty="0">
                <a:latin typeface="Sitka Heading" panose="02000505000000020004" pitchFamily="2" charset="0"/>
              </a:rPr>
              <a:t> me </a:t>
            </a:r>
            <a:r>
              <a:rPr lang="pt-BR" i="1" dirty="0" err="1">
                <a:latin typeface="Sitka Heading" panose="02000505000000020004" pitchFamily="2" charset="0"/>
              </a:rPr>
              <a:t>foron</a:t>
            </a:r>
            <a:r>
              <a:rPr lang="pt-BR" i="1" dirty="0">
                <a:latin typeface="Sitka Heading" panose="02000505000000020004" pitchFamily="2" charset="0"/>
              </a:rPr>
              <a:t>, </a:t>
            </a:r>
          </a:p>
          <a:p>
            <a:pPr algn="just"/>
            <a:r>
              <a:rPr lang="pt-BR" i="1" dirty="0" err="1" smtClean="0">
                <a:latin typeface="Sitka Heading" panose="02000505000000020004" pitchFamily="2" charset="0"/>
              </a:rPr>
              <a:t>Saladiña</a:t>
            </a:r>
            <a:r>
              <a:rPr lang="pt-BR" i="1" dirty="0">
                <a:latin typeface="Sitka Heading" panose="02000505000000020004" pitchFamily="2" charset="0"/>
              </a:rPr>
              <a:t>, </a:t>
            </a:r>
            <a:r>
              <a:rPr lang="pt-BR" i="1" dirty="0" err="1">
                <a:latin typeface="Sitka Heading" panose="02000505000000020004" pitchFamily="2" charset="0"/>
              </a:rPr>
              <a:t>Manueliña</a:t>
            </a:r>
            <a:r>
              <a:rPr lang="pt-BR" i="1" dirty="0">
                <a:latin typeface="Sitka Heading" panose="02000505000000020004" pitchFamily="2" charset="0"/>
              </a:rPr>
              <a:t>, Rosa ou </a:t>
            </a:r>
            <a:r>
              <a:rPr lang="pt-BR" i="1" dirty="0" err="1">
                <a:latin typeface="Sitka Heading" panose="02000505000000020004" pitchFamily="2" charset="0"/>
              </a:rPr>
              <a:t>tamén</a:t>
            </a:r>
            <a:r>
              <a:rPr lang="pt-BR" i="1" dirty="0">
                <a:latin typeface="Sitka Heading" panose="02000505000000020004" pitchFamily="2" charset="0"/>
              </a:rPr>
              <a:t> </a:t>
            </a:r>
            <a:r>
              <a:rPr lang="pt-BR" i="1" dirty="0" err="1">
                <a:latin typeface="Sitka Heading" panose="02000505000000020004" pitchFamily="2" charset="0"/>
              </a:rPr>
              <a:t>Pepa</a:t>
            </a:r>
            <a:r>
              <a:rPr lang="pt-BR" i="1" dirty="0">
                <a:latin typeface="Sitka Heading" panose="02000505000000020004" pitchFamily="2" charset="0"/>
              </a:rPr>
              <a:t>… É tempo de ser </a:t>
            </a:r>
            <a:r>
              <a:rPr lang="pt-BR" i="1" dirty="0" err="1">
                <a:latin typeface="Sitka Heading" panose="02000505000000020004" pitchFamily="2" charset="0"/>
              </a:rPr>
              <a:t>muller</a:t>
            </a:r>
            <a:r>
              <a:rPr lang="pt-BR" i="1" dirty="0">
                <a:latin typeface="Sitka Heading" panose="02000505000000020004" pitchFamily="2" charset="0"/>
              </a:rPr>
              <a:t> e de erguer a voz e as </a:t>
            </a:r>
            <a:r>
              <a:rPr lang="pt-BR" i="1" dirty="0" err="1">
                <a:latin typeface="Sitka Heading" panose="02000505000000020004" pitchFamily="2" charset="0"/>
              </a:rPr>
              <a:t>mans</a:t>
            </a:r>
            <a:r>
              <a:rPr lang="pt-BR" i="1" dirty="0">
                <a:latin typeface="Sitka Heading" panose="02000505000000020004" pitchFamily="2" charset="0"/>
              </a:rPr>
              <a:t> contra tanta </a:t>
            </a:r>
            <a:r>
              <a:rPr lang="pt-BR" i="1" dirty="0" err="1">
                <a:latin typeface="Sitka Heading" panose="02000505000000020004" pitchFamily="2" charset="0"/>
              </a:rPr>
              <a:t>opresión</a:t>
            </a:r>
            <a:r>
              <a:rPr lang="pt-BR" i="1" dirty="0">
                <a:latin typeface="Sitka Heading" panose="02000505000000020004" pitchFamily="2" charset="0"/>
              </a:rPr>
              <a:t>: Preciso </a:t>
            </a:r>
            <a:r>
              <a:rPr lang="pt-BR" i="1" dirty="0" err="1">
                <a:latin typeface="Sitka Heading" panose="02000505000000020004" pitchFamily="2" charset="0"/>
              </a:rPr>
              <a:t>esa</a:t>
            </a:r>
            <a:r>
              <a:rPr lang="pt-BR" i="1" dirty="0">
                <a:latin typeface="Sitka Heading" panose="02000505000000020004" pitchFamily="2" charset="0"/>
              </a:rPr>
              <a:t> machada e o martelo, </a:t>
            </a:r>
            <a:endParaRPr lang="pt-BR" i="1" dirty="0" smtClean="0">
              <a:latin typeface="Sitka Heading" panose="02000505000000020004" pitchFamily="2" charset="0"/>
            </a:endParaRPr>
          </a:p>
          <a:p>
            <a:pPr algn="just"/>
            <a:r>
              <a:rPr lang="pt-BR" i="1" dirty="0" smtClean="0">
                <a:latin typeface="Sitka Heading" panose="02000505000000020004" pitchFamily="2" charset="0"/>
              </a:rPr>
              <a:t>preciso </a:t>
            </a:r>
            <a:r>
              <a:rPr lang="pt-BR" i="1" dirty="0">
                <a:latin typeface="Sitka Heading" panose="02000505000000020004" pitchFamily="2" charset="0"/>
              </a:rPr>
              <a:t>as </a:t>
            </a:r>
            <a:r>
              <a:rPr lang="pt-BR" i="1" dirty="0" err="1">
                <a:latin typeface="Sitka Heading" panose="02000505000000020004" pitchFamily="2" charset="0"/>
              </a:rPr>
              <a:t>túas</a:t>
            </a:r>
            <a:r>
              <a:rPr lang="pt-BR" i="1" dirty="0">
                <a:latin typeface="Sitka Heading" panose="02000505000000020004" pitchFamily="2" charset="0"/>
              </a:rPr>
              <a:t> </a:t>
            </a:r>
            <a:r>
              <a:rPr lang="pt-BR" i="1" dirty="0" err="1">
                <a:latin typeface="Sitka Heading" panose="02000505000000020004" pitchFamily="2" charset="0"/>
              </a:rPr>
              <a:t>mans</a:t>
            </a:r>
            <a:r>
              <a:rPr lang="pt-BR" i="1" dirty="0">
                <a:latin typeface="Sitka Heading" panose="02000505000000020004" pitchFamily="2" charset="0"/>
              </a:rPr>
              <a:t>, </a:t>
            </a:r>
            <a:r>
              <a:rPr lang="pt-BR" i="1" dirty="0" err="1">
                <a:latin typeface="Sitka Heading" panose="02000505000000020004" pitchFamily="2" charset="0"/>
              </a:rPr>
              <a:t>nai</a:t>
            </a:r>
            <a:r>
              <a:rPr lang="pt-BR" i="1" dirty="0">
                <a:latin typeface="Sitka Heading" panose="02000505000000020004" pitchFamily="2" charset="0"/>
              </a:rPr>
              <a:t>, sobre todo, </a:t>
            </a:r>
          </a:p>
          <a:p>
            <a:pPr algn="just"/>
            <a:r>
              <a:rPr lang="pt-BR" i="1" dirty="0" smtClean="0">
                <a:latin typeface="Sitka Heading" panose="02000505000000020004" pitchFamily="2" charset="0"/>
              </a:rPr>
              <a:t>e </a:t>
            </a:r>
            <a:r>
              <a:rPr lang="pt-BR" i="1" dirty="0" err="1">
                <a:latin typeface="Sitka Heading" panose="02000505000000020004" pitchFamily="2" charset="0"/>
              </a:rPr>
              <a:t>esa</a:t>
            </a:r>
            <a:r>
              <a:rPr lang="pt-BR" i="1" dirty="0">
                <a:latin typeface="Sitka Heading" panose="02000505000000020004" pitchFamily="2" charset="0"/>
              </a:rPr>
              <a:t> rabia que está no </a:t>
            </a:r>
            <a:r>
              <a:rPr lang="pt-BR" i="1" dirty="0" err="1">
                <a:latin typeface="Sitka Heading" panose="02000505000000020004" pitchFamily="2" charset="0"/>
              </a:rPr>
              <a:t>noso</a:t>
            </a:r>
            <a:r>
              <a:rPr lang="pt-BR" i="1" dirty="0">
                <a:latin typeface="Sitka Heading" panose="02000505000000020004" pitchFamily="2" charset="0"/>
              </a:rPr>
              <a:t> herdo.</a:t>
            </a:r>
            <a:endParaRPr lang="gl-ES" i="1" dirty="0">
              <a:latin typeface="Sitka Heading" panose="02000505000000020004" pitchFamily="2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596980" y="545497"/>
            <a:ext cx="74955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2400" b="1" i="1" dirty="0" smtClean="0">
                <a:solidFill>
                  <a:schemeClr val="accent1"/>
                </a:solidFill>
                <a:latin typeface="Sitka Heading" panose="02000505000000020004" pitchFamily="2" charset="0"/>
              </a:rPr>
              <a:t>A OBRA POÉTICA MÁIS REPRESENTATIVA DA AUTORA:</a:t>
            </a:r>
            <a:endParaRPr lang="gl-ES" sz="2400" b="1" i="1" dirty="0">
              <a:solidFill>
                <a:schemeClr val="accent1"/>
              </a:solidFill>
              <a:latin typeface="Sitka Heading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7977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648496" y="772733"/>
            <a:ext cx="1098567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pt-BR" sz="1600" dirty="0">
                <a:latin typeface="Sitka Heading" panose="02000505000000020004" pitchFamily="2" charset="0"/>
              </a:rPr>
              <a:t>Posteriormente, </a:t>
            </a:r>
            <a:r>
              <a:rPr lang="pt-BR" sz="1600" dirty="0" err="1">
                <a:latin typeface="Sitka Heading" panose="02000505000000020004" pitchFamily="2" charset="0"/>
              </a:rPr>
              <a:t>en</a:t>
            </a:r>
            <a:r>
              <a:rPr lang="pt-BR" sz="1600" dirty="0">
                <a:latin typeface="Sitka Heading" panose="02000505000000020004" pitchFamily="2" charset="0"/>
              </a:rPr>
              <a:t> </a:t>
            </a:r>
            <a:r>
              <a:rPr lang="pt-BR" sz="1600" b="1" u="sng" dirty="0" err="1">
                <a:latin typeface="Sitka Heading" panose="02000505000000020004" pitchFamily="2" charset="0"/>
              </a:rPr>
              <a:t>En</a:t>
            </a:r>
            <a:r>
              <a:rPr lang="pt-BR" sz="1600" b="1" u="sng" dirty="0">
                <a:latin typeface="Sitka Heading" panose="02000505000000020004" pitchFamily="2" charset="0"/>
              </a:rPr>
              <a:t> atalaia alerta</a:t>
            </a:r>
            <a:r>
              <a:rPr lang="pt-BR" sz="1600" dirty="0">
                <a:latin typeface="Sitka Heading" panose="02000505000000020004" pitchFamily="2" charset="0"/>
              </a:rPr>
              <a:t>, a poeta </a:t>
            </a:r>
            <a:r>
              <a:rPr lang="pt-BR" sz="1600" dirty="0" err="1">
                <a:latin typeface="Sitka Heading" panose="02000505000000020004" pitchFamily="2" charset="0"/>
              </a:rPr>
              <a:t>íspese</a:t>
            </a:r>
            <a:r>
              <a:rPr lang="pt-BR" sz="1600" dirty="0">
                <a:latin typeface="Sitka Heading" panose="02000505000000020004" pitchFamily="2" charset="0"/>
              </a:rPr>
              <a:t>  emocional e carnalmente</a:t>
            </a:r>
            <a:r>
              <a:rPr lang="pt-BR" sz="1600" dirty="0" smtClean="0">
                <a:latin typeface="Sitka Heading" panose="02000505000000020004" pitchFamily="2" charset="0"/>
              </a:rPr>
              <a:t>: </a:t>
            </a:r>
          </a:p>
          <a:p>
            <a:pPr algn="just"/>
            <a:endParaRPr lang="pt-BR" sz="1600" dirty="0">
              <a:latin typeface="Sitka Heading" panose="02000505000000020004" pitchFamily="2" charset="0"/>
            </a:endParaRPr>
          </a:p>
          <a:p>
            <a:pPr algn="just"/>
            <a:r>
              <a:rPr lang="pt-BR" sz="1600" i="1" dirty="0" err="1" smtClean="0">
                <a:latin typeface="Sitka Heading" panose="02000505000000020004" pitchFamily="2" charset="0"/>
              </a:rPr>
              <a:t>Espinme</a:t>
            </a:r>
            <a:r>
              <a:rPr lang="pt-BR" sz="1600" i="1" dirty="0" smtClean="0">
                <a:latin typeface="Sitka Heading" panose="02000505000000020004" pitchFamily="2" charset="0"/>
              </a:rPr>
              <a:t> </a:t>
            </a:r>
            <a:r>
              <a:rPr lang="pt-BR" sz="1600" i="1" dirty="0">
                <a:latin typeface="Sitka Heading" panose="02000505000000020004" pitchFamily="2" charset="0"/>
              </a:rPr>
              <a:t>para mostrar a todos o meu corpo </a:t>
            </a:r>
          </a:p>
          <a:p>
            <a:pPr algn="just"/>
            <a:r>
              <a:rPr lang="pt-BR" sz="1600" i="1" dirty="0" err="1" smtClean="0">
                <a:latin typeface="Sitka Heading" panose="02000505000000020004" pitchFamily="2" charset="0"/>
              </a:rPr>
              <a:t>sen</a:t>
            </a:r>
            <a:r>
              <a:rPr lang="pt-BR" sz="1600" i="1" dirty="0" smtClean="0">
                <a:latin typeface="Sitka Heading" panose="02000505000000020004" pitchFamily="2" charset="0"/>
              </a:rPr>
              <a:t> </a:t>
            </a:r>
            <a:r>
              <a:rPr lang="pt-BR" sz="1600" i="1" dirty="0">
                <a:latin typeface="Sitka Heading" panose="02000505000000020004" pitchFamily="2" charset="0"/>
              </a:rPr>
              <a:t>artificio </a:t>
            </a:r>
            <a:r>
              <a:rPr lang="pt-BR" sz="1600" i="1" dirty="0" err="1">
                <a:latin typeface="Sitka Heading" panose="02000505000000020004" pitchFamily="2" charset="0"/>
              </a:rPr>
              <a:t>nin</a:t>
            </a:r>
            <a:r>
              <a:rPr lang="pt-BR" sz="1600" i="1" dirty="0">
                <a:latin typeface="Sitka Heading" panose="02000505000000020004" pitchFamily="2" charset="0"/>
              </a:rPr>
              <a:t> roupa, só a carne, </a:t>
            </a:r>
          </a:p>
          <a:p>
            <a:pPr algn="just"/>
            <a:r>
              <a:rPr lang="pt-BR" sz="1600" i="1" dirty="0" smtClean="0">
                <a:latin typeface="Sitka Heading" panose="02000505000000020004" pitchFamily="2" charset="0"/>
              </a:rPr>
              <a:t>a </a:t>
            </a:r>
            <a:r>
              <a:rPr lang="pt-BR" sz="1600" i="1" dirty="0">
                <a:latin typeface="Sitka Heading" panose="02000505000000020004" pitchFamily="2" charset="0"/>
              </a:rPr>
              <a:t>memoria da </a:t>
            </a:r>
            <a:r>
              <a:rPr lang="pt-BR" sz="1600" i="1" dirty="0" err="1">
                <a:latin typeface="Sitka Heading" panose="02000505000000020004" pitchFamily="2" charset="0"/>
              </a:rPr>
              <a:t>infancia</a:t>
            </a:r>
            <a:r>
              <a:rPr lang="pt-BR" sz="1600" i="1" dirty="0">
                <a:latin typeface="Sitka Heading" panose="02000505000000020004" pitchFamily="2" charset="0"/>
              </a:rPr>
              <a:t>, o sexo </a:t>
            </a:r>
            <a:r>
              <a:rPr lang="pt-BR" sz="1600" i="1" dirty="0" err="1">
                <a:latin typeface="Sitka Heading" panose="02000505000000020004" pitchFamily="2" charset="0"/>
              </a:rPr>
              <a:t>sen</a:t>
            </a:r>
            <a:r>
              <a:rPr lang="pt-BR" sz="1600" i="1" dirty="0">
                <a:latin typeface="Sitka Heading" panose="02000505000000020004" pitchFamily="2" charset="0"/>
              </a:rPr>
              <a:t> </a:t>
            </a:r>
            <a:r>
              <a:rPr lang="pt-BR" sz="1600" i="1" dirty="0" err="1">
                <a:latin typeface="Sitka Heading" panose="02000505000000020004" pitchFamily="2" charset="0"/>
              </a:rPr>
              <a:t>vergonza</a:t>
            </a:r>
            <a:r>
              <a:rPr lang="pt-BR" sz="1600" i="1" dirty="0">
                <a:latin typeface="Sitka Heading" panose="02000505000000020004" pitchFamily="2" charset="0"/>
              </a:rPr>
              <a:t>, </a:t>
            </a:r>
          </a:p>
          <a:p>
            <a:pPr algn="just"/>
            <a:r>
              <a:rPr lang="pt-BR" sz="1600" i="1" dirty="0" err="1" smtClean="0">
                <a:latin typeface="Sitka Heading" panose="02000505000000020004" pitchFamily="2" charset="0"/>
              </a:rPr>
              <a:t>ese</a:t>
            </a:r>
            <a:r>
              <a:rPr lang="pt-BR" sz="1600" i="1" dirty="0" smtClean="0">
                <a:latin typeface="Sitka Heading" panose="02000505000000020004" pitchFamily="2" charset="0"/>
              </a:rPr>
              <a:t> </a:t>
            </a:r>
            <a:r>
              <a:rPr lang="pt-BR" sz="1600" i="1" dirty="0">
                <a:latin typeface="Sitka Heading" panose="02000505000000020004" pitchFamily="2" charset="0"/>
              </a:rPr>
              <a:t>lugar maldito e proclamado. </a:t>
            </a:r>
            <a:endParaRPr lang="pt-BR" sz="1600" i="1" dirty="0" smtClean="0">
              <a:latin typeface="Sitka Heading" panose="02000505000000020004" pitchFamily="2" charset="0"/>
            </a:endParaRPr>
          </a:p>
          <a:p>
            <a:pPr algn="just"/>
            <a:r>
              <a:rPr lang="pt-BR" sz="1600" i="1" dirty="0" smtClean="0">
                <a:latin typeface="Sitka Heading" panose="02000505000000020004" pitchFamily="2" charset="0"/>
              </a:rPr>
              <a:t>E </a:t>
            </a:r>
            <a:r>
              <a:rPr lang="pt-BR" sz="1600" i="1" dirty="0" err="1">
                <a:latin typeface="Sitka Heading" panose="02000505000000020004" pitchFamily="2" charset="0"/>
              </a:rPr>
              <a:t>viron</a:t>
            </a:r>
            <a:r>
              <a:rPr lang="pt-BR" sz="1600" i="1" dirty="0">
                <a:latin typeface="Sitka Heading" panose="02000505000000020004" pitchFamily="2" charset="0"/>
              </a:rPr>
              <a:t> a </a:t>
            </a:r>
            <a:r>
              <a:rPr lang="pt-BR" sz="1600" i="1" dirty="0" err="1">
                <a:latin typeface="Sitka Heading" panose="02000505000000020004" pitchFamily="2" charset="0"/>
              </a:rPr>
              <a:t>muller</a:t>
            </a:r>
            <a:r>
              <a:rPr lang="pt-BR" sz="1600" i="1" dirty="0">
                <a:latin typeface="Sitka Heading" panose="02000505000000020004" pitchFamily="2" charset="0"/>
              </a:rPr>
              <a:t> que sempre </a:t>
            </a:r>
            <a:r>
              <a:rPr lang="pt-BR" sz="1600" i="1" dirty="0" err="1">
                <a:latin typeface="Sitka Heading" panose="02000505000000020004" pitchFamily="2" charset="0"/>
              </a:rPr>
              <a:t>houbera</a:t>
            </a:r>
            <a:r>
              <a:rPr lang="pt-BR" sz="1600" i="1" dirty="0">
                <a:latin typeface="Sitka Heading" panose="02000505000000020004" pitchFamily="2" charset="0"/>
              </a:rPr>
              <a:t> </a:t>
            </a:r>
          </a:p>
          <a:p>
            <a:pPr algn="just"/>
            <a:r>
              <a:rPr lang="pt-BR" sz="1600" i="1" dirty="0" smtClean="0">
                <a:latin typeface="Sitka Heading" panose="02000505000000020004" pitchFamily="2" charset="0"/>
              </a:rPr>
              <a:t>agora </a:t>
            </a:r>
            <a:r>
              <a:rPr lang="pt-BR" sz="1600" i="1" dirty="0" err="1">
                <a:latin typeface="Sitka Heading" panose="02000505000000020004" pitchFamily="2" charset="0"/>
              </a:rPr>
              <a:t>inmensamente</a:t>
            </a:r>
            <a:r>
              <a:rPr lang="pt-BR" sz="1600" i="1" dirty="0">
                <a:latin typeface="Sitka Heading" panose="02000505000000020004" pitchFamily="2" charset="0"/>
              </a:rPr>
              <a:t> feminina e consciente… </a:t>
            </a:r>
            <a:endParaRPr lang="gl-ES" sz="1600" i="1" dirty="0">
              <a:latin typeface="Sitka Heading" panose="02000505000000020004" pitchFamily="2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558344" y="3106815"/>
            <a:ext cx="10393251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pt-BR" sz="1600" dirty="0">
                <a:latin typeface="Sitka Heading" panose="02000505000000020004" pitchFamily="2" charset="0"/>
              </a:rPr>
              <a:t>A </a:t>
            </a:r>
            <a:r>
              <a:rPr lang="pt-BR" sz="1600" dirty="0" err="1">
                <a:latin typeface="Sitka Heading" panose="02000505000000020004" pitchFamily="2" charset="0"/>
              </a:rPr>
              <a:t>rebelión</a:t>
            </a:r>
            <a:r>
              <a:rPr lang="pt-BR" sz="1600" dirty="0">
                <a:latin typeface="Sitka Heading" panose="02000505000000020004" pitchFamily="2" charset="0"/>
              </a:rPr>
              <a:t> das </a:t>
            </a:r>
            <a:r>
              <a:rPr lang="pt-BR" sz="1600" dirty="0" err="1">
                <a:latin typeface="Sitka Heading" panose="02000505000000020004" pitchFamily="2" charset="0"/>
              </a:rPr>
              <a:t>Ofelias</a:t>
            </a:r>
            <a:r>
              <a:rPr lang="pt-BR" sz="1600" dirty="0">
                <a:latin typeface="Sitka Heading" panose="02000505000000020004" pitchFamily="2" charset="0"/>
              </a:rPr>
              <a:t> chega </a:t>
            </a:r>
            <a:r>
              <a:rPr lang="pt-BR" sz="1600" dirty="0" err="1">
                <a:latin typeface="Sitka Heading" panose="02000505000000020004" pitchFamily="2" charset="0"/>
              </a:rPr>
              <a:t>co</a:t>
            </a:r>
            <a:r>
              <a:rPr lang="pt-BR" sz="1600" dirty="0">
                <a:latin typeface="Sitka Heading" panose="02000505000000020004" pitchFamily="2" charset="0"/>
              </a:rPr>
              <a:t> libro </a:t>
            </a:r>
            <a:r>
              <a:rPr lang="pt-BR" sz="1600" b="1" u="sng" dirty="0">
                <a:latin typeface="Sitka Heading" panose="02000505000000020004" pitchFamily="2" charset="0"/>
              </a:rPr>
              <a:t>As amantes de Hamlet</a:t>
            </a:r>
            <a:r>
              <a:rPr lang="pt-BR" sz="1600" dirty="0">
                <a:latin typeface="Sitka Heading" panose="02000505000000020004" pitchFamily="2" charset="0"/>
              </a:rPr>
              <a:t>, </a:t>
            </a:r>
            <a:r>
              <a:rPr lang="pt-BR" sz="1600" dirty="0" err="1">
                <a:latin typeface="Sitka Heading" panose="02000505000000020004" pitchFamily="2" charset="0"/>
              </a:rPr>
              <a:t>un</a:t>
            </a:r>
            <a:r>
              <a:rPr lang="pt-BR" sz="1600" dirty="0">
                <a:latin typeface="Sitka Heading" panose="02000505000000020004" pitchFamily="2" charset="0"/>
              </a:rPr>
              <a:t> poderoso canto contra a sociedade patriarcal. </a:t>
            </a:r>
            <a:r>
              <a:rPr lang="pt-BR" sz="1600" dirty="0" err="1">
                <a:latin typeface="Sitka Heading" panose="02000505000000020004" pitchFamily="2" charset="0"/>
              </a:rPr>
              <a:t>Ofelia</a:t>
            </a:r>
            <a:r>
              <a:rPr lang="pt-BR" sz="1600" dirty="0">
                <a:latin typeface="Sitka Heading" panose="02000505000000020004" pitchFamily="2" charset="0"/>
              </a:rPr>
              <a:t> como símbolo da </a:t>
            </a:r>
            <a:r>
              <a:rPr lang="pt-BR" sz="1600" dirty="0" err="1">
                <a:latin typeface="Sitka Heading" panose="02000505000000020004" pitchFamily="2" charset="0"/>
              </a:rPr>
              <a:t>muller</a:t>
            </a:r>
            <a:r>
              <a:rPr lang="pt-BR" sz="1600" dirty="0">
                <a:latin typeface="Sitka Heading" panose="02000505000000020004" pitchFamily="2" charset="0"/>
              </a:rPr>
              <a:t> maltratada. E aparece por primeira vez na obra poética de Marta </a:t>
            </a:r>
            <a:r>
              <a:rPr lang="pt-BR" sz="1600" dirty="0" err="1">
                <a:latin typeface="Sitka Heading" panose="02000505000000020004" pitchFamily="2" charset="0"/>
              </a:rPr>
              <a:t>Dacosta</a:t>
            </a:r>
            <a:r>
              <a:rPr lang="pt-BR" sz="1600" dirty="0">
                <a:latin typeface="Sitka Heading" panose="02000505000000020004" pitchFamily="2" charset="0"/>
              </a:rPr>
              <a:t> a </a:t>
            </a:r>
            <a:r>
              <a:rPr lang="pt-BR" sz="1600" dirty="0" err="1">
                <a:latin typeface="Sitka Heading" panose="02000505000000020004" pitchFamily="2" charset="0"/>
              </a:rPr>
              <a:t>illa</a:t>
            </a:r>
            <a:r>
              <a:rPr lang="pt-BR" sz="1600" dirty="0">
                <a:latin typeface="Sitka Heading" panose="02000505000000020004" pitchFamily="2" charset="0"/>
              </a:rPr>
              <a:t> das </a:t>
            </a:r>
            <a:r>
              <a:rPr lang="pt-BR" sz="1600" dirty="0" err="1">
                <a:latin typeface="Sitka Heading" panose="02000505000000020004" pitchFamily="2" charset="0"/>
              </a:rPr>
              <a:t>mulleres</a:t>
            </a:r>
            <a:r>
              <a:rPr lang="pt-BR" sz="1600" dirty="0">
                <a:latin typeface="Sitka Heading" panose="02000505000000020004" pitchFamily="2" charset="0"/>
              </a:rPr>
              <a:t> libres, </a:t>
            </a:r>
            <a:r>
              <a:rPr lang="pt-BR" sz="1600" dirty="0" err="1">
                <a:latin typeface="Sitka Heading" panose="02000505000000020004" pitchFamily="2" charset="0"/>
              </a:rPr>
              <a:t>un</a:t>
            </a:r>
            <a:r>
              <a:rPr lang="pt-BR" sz="1600" dirty="0">
                <a:latin typeface="Sitka Heading" panose="02000505000000020004" pitchFamily="2" charset="0"/>
              </a:rPr>
              <a:t> </a:t>
            </a:r>
            <a:r>
              <a:rPr lang="pt-BR" sz="1600" dirty="0" err="1">
                <a:latin typeface="Sitka Heading" panose="02000505000000020004" pitchFamily="2" charset="0"/>
              </a:rPr>
              <a:t>territorio</a:t>
            </a:r>
            <a:r>
              <a:rPr lang="pt-BR" sz="1600" dirty="0">
                <a:latin typeface="Sitka Heading" panose="02000505000000020004" pitchFamily="2" charset="0"/>
              </a:rPr>
              <a:t> onde as </a:t>
            </a:r>
            <a:r>
              <a:rPr lang="pt-BR" sz="1600" dirty="0" err="1">
                <a:latin typeface="Sitka Heading" panose="02000505000000020004" pitchFamily="2" charset="0"/>
              </a:rPr>
              <a:t>mulleres</a:t>
            </a:r>
            <a:r>
              <a:rPr lang="pt-BR" sz="1600" dirty="0">
                <a:latin typeface="Sitka Heading" panose="02000505000000020004" pitchFamily="2" charset="0"/>
              </a:rPr>
              <a:t> </a:t>
            </a:r>
            <a:r>
              <a:rPr lang="pt-BR" sz="1600" dirty="0" err="1">
                <a:latin typeface="Sitka Heading" panose="02000505000000020004" pitchFamily="2" charset="0"/>
              </a:rPr>
              <a:t>poden</a:t>
            </a:r>
            <a:r>
              <a:rPr lang="pt-BR" sz="1600" dirty="0">
                <a:latin typeface="Sitka Heading" panose="02000505000000020004" pitchFamily="2" charset="0"/>
              </a:rPr>
              <a:t> </a:t>
            </a:r>
            <a:r>
              <a:rPr lang="pt-BR" sz="1600" dirty="0" err="1">
                <a:latin typeface="Sitka Heading" panose="02000505000000020004" pitchFamily="2" charset="0"/>
              </a:rPr>
              <a:t>vivir</a:t>
            </a:r>
            <a:r>
              <a:rPr lang="pt-BR" sz="1600" dirty="0">
                <a:latin typeface="Sitka Heading" panose="02000505000000020004" pitchFamily="2" charset="0"/>
              </a:rPr>
              <a:t> </a:t>
            </a:r>
            <a:r>
              <a:rPr lang="pt-BR" sz="1600" dirty="0" err="1">
                <a:latin typeface="Sitka Heading" panose="02000505000000020004" pitchFamily="2" charset="0"/>
              </a:rPr>
              <a:t>en</a:t>
            </a:r>
            <a:r>
              <a:rPr lang="pt-BR" sz="1600" dirty="0">
                <a:latin typeface="Sitka Heading" panose="02000505000000020004" pitchFamily="2" charset="0"/>
              </a:rPr>
              <a:t> liberdade e a onde </a:t>
            </a:r>
            <a:r>
              <a:rPr lang="pt-BR" sz="1600" dirty="0" err="1">
                <a:latin typeface="Sitka Heading" panose="02000505000000020004" pitchFamily="2" charset="0"/>
              </a:rPr>
              <a:t>regresan</a:t>
            </a:r>
            <a:r>
              <a:rPr lang="pt-BR" sz="1600" dirty="0">
                <a:latin typeface="Sitka Heading" panose="02000505000000020004" pitchFamily="2" charset="0"/>
              </a:rPr>
              <a:t> todas as afogadas, unha historia </a:t>
            </a:r>
            <a:r>
              <a:rPr lang="pt-BR" sz="1600" dirty="0" err="1">
                <a:latin typeface="Sitka Heading" panose="02000505000000020004" pitchFamily="2" charset="0"/>
              </a:rPr>
              <a:t>tamén</a:t>
            </a:r>
            <a:r>
              <a:rPr lang="pt-BR" sz="1600" dirty="0">
                <a:latin typeface="Sitka Heading" panose="02000505000000020004" pitchFamily="2" charset="0"/>
              </a:rPr>
              <a:t> </a:t>
            </a:r>
            <a:r>
              <a:rPr lang="pt-BR" sz="1600" dirty="0" err="1">
                <a:latin typeface="Sitka Heading" panose="02000505000000020004" pitchFamily="2" charset="0"/>
              </a:rPr>
              <a:t>con</a:t>
            </a:r>
            <a:r>
              <a:rPr lang="pt-BR" sz="1600" dirty="0">
                <a:latin typeface="Sitka Heading" panose="02000505000000020004" pitchFamily="2" charset="0"/>
              </a:rPr>
              <a:t> </a:t>
            </a:r>
            <a:r>
              <a:rPr lang="pt-BR" sz="1600" dirty="0" err="1">
                <a:latin typeface="Sitka Heading" panose="02000505000000020004" pitchFamily="2" charset="0"/>
              </a:rPr>
              <a:t>raíces</a:t>
            </a:r>
            <a:r>
              <a:rPr lang="pt-BR" sz="1600" dirty="0">
                <a:latin typeface="Sitka Heading" panose="02000505000000020004" pitchFamily="2" charset="0"/>
              </a:rPr>
              <a:t> no </a:t>
            </a:r>
            <a:r>
              <a:rPr lang="pt-BR" sz="1600" dirty="0" err="1">
                <a:latin typeface="Sitka Heading" panose="02000505000000020004" pitchFamily="2" charset="0"/>
              </a:rPr>
              <a:t>noso</a:t>
            </a:r>
            <a:r>
              <a:rPr lang="pt-BR" sz="1600" dirty="0">
                <a:latin typeface="Sitka Heading" panose="02000505000000020004" pitchFamily="2" charset="0"/>
              </a:rPr>
              <a:t> </a:t>
            </a:r>
            <a:r>
              <a:rPr lang="pt-BR" sz="1600" dirty="0" err="1">
                <a:latin typeface="Sitka Heading" panose="02000505000000020004" pitchFamily="2" charset="0"/>
              </a:rPr>
              <a:t>imaxinario</a:t>
            </a:r>
            <a:r>
              <a:rPr lang="pt-BR" sz="1600" dirty="0">
                <a:latin typeface="Sitka Heading" panose="02000505000000020004" pitchFamily="2" charset="0"/>
              </a:rPr>
              <a:t> popular, como a lenda das damas das </a:t>
            </a:r>
            <a:r>
              <a:rPr lang="pt-BR" sz="1600" dirty="0" err="1">
                <a:latin typeface="Sitka Heading" panose="02000505000000020004" pitchFamily="2" charset="0"/>
              </a:rPr>
              <a:t>pozas</a:t>
            </a:r>
            <a:r>
              <a:rPr lang="pt-BR" sz="1600" dirty="0">
                <a:latin typeface="Sitka Heading" panose="02000505000000020004" pitchFamily="2" charset="0"/>
              </a:rPr>
              <a:t> de </a:t>
            </a:r>
            <a:r>
              <a:rPr lang="pt-BR" sz="1600" dirty="0" err="1">
                <a:latin typeface="Sitka Heading" panose="02000505000000020004" pitchFamily="2" charset="0"/>
              </a:rPr>
              <a:t>Mougás</a:t>
            </a:r>
            <a:r>
              <a:rPr lang="pt-BR" sz="1600" dirty="0" smtClean="0">
                <a:latin typeface="Sitka Heading" panose="02000505000000020004" pitchFamily="2" charset="0"/>
              </a:rPr>
              <a:t>: </a:t>
            </a:r>
          </a:p>
          <a:p>
            <a:pPr algn="just"/>
            <a:endParaRPr lang="pt-BR" sz="1600" dirty="0">
              <a:latin typeface="Sitka Heading" panose="02000505000000020004" pitchFamily="2" charset="0"/>
            </a:endParaRPr>
          </a:p>
          <a:p>
            <a:pPr algn="just"/>
            <a:r>
              <a:rPr lang="pt-BR" sz="1600" i="1" dirty="0">
                <a:latin typeface="Sitka Heading" panose="02000505000000020004" pitchFamily="2" charset="0"/>
              </a:rPr>
              <a:t>L</a:t>
            </a:r>
            <a:r>
              <a:rPr lang="pt-BR" sz="1600" i="1" dirty="0" smtClean="0">
                <a:latin typeface="Sitka Heading" panose="02000505000000020004" pitchFamily="2" charset="0"/>
              </a:rPr>
              <a:t>evamos </a:t>
            </a:r>
            <a:r>
              <a:rPr lang="pt-BR" sz="1600" i="1" dirty="0">
                <a:latin typeface="Sitka Heading" panose="02000505000000020004" pitchFamily="2" charset="0"/>
              </a:rPr>
              <a:t>os cabelos extremadamente longos </a:t>
            </a:r>
          </a:p>
          <a:p>
            <a:pPr algn="just"/>
            <a:r>
              <a:rPr lang="pt-BR" sz="1600" i="1" dirty="0" smtClean="0">
                <a:latin typeface="Sitka Heading" panose="02000505000000020004" pitchFamily="2" charset="0"/>
              </a:rPr>
              <a:t>e </a:t>
            </a:r>
            <a:r>
              <a:rPr lang="pt-BR" sz="1600" i="1" dirty="0">
                <a:latin typeface="Sitka Heading" panose="02000505000000020004" pitchFamily="2" charset="0"/>
              </a:rPr>
              <a:t>os corpos </a:t>
            </a:r>
            <a:r>
              <a:rPr lang="pt-BR" sz="1600" i="1" dirty="0" err="1">
                <a:latin typeface="Sitka Heading" panose="02000505000000020004" pitchFamily="2" charset="0"/>
              </a:rPr>
              <a:t>espidos</a:t>
            </a:r>
            <a:r>
              <a:rPr lang="pt-BR" sz="1600" i="1" dirty="0">
                <a:latin typeface="Sitka Heading" panose="02000505000000020004" pitchFamily="2" charset="0"/>
              </a:rPr>
              <a:t> (…) como sinal levamos o sexo </a:t>
            </a:r>
            <a:r>
              <a:rPr lang="pt-BR" sz="1600" i="1" dirty="0" err="1" smtClean="0">
                <a:latin typeface="Sitka Heading" panose="02000505000000020004" pitchFamily="2" charset="0"/>
              </a:rPr>
              <a:t>descuberto</a:t>
            </a:r>
            <a:endParaRPr lang="pt-BR" sz="1600" i="1" dirty="0" smtClean="0">
              <a:latin typeface="Sitka Heading" panose="02000505000000020004" pitchFamily="2" charset="0"/>
            </a:endParaRPr>
          </a:p>
          <a:p>
            <a:pPr algn="just"/>
            <a:r>
              <a:rPr lang="pt-BR" sz="1600" i="1" dirty="0" smtClean="0">
                <a:latin typeface="Sitka Heading" panose="02000505000000020004" pitchFamily="2" charset="0"/>
              </a:rPr>
              <a:t>os </a:t>
            </a:r>
            <a:r>
              <a:rPr lang="pt-BR" sz="1600" i="1" dirty="0">
                <a:latin typeface="Sitka Heading" panose="02000505000000020004" pitchFamily="2" charset="0"/>
              </a:rPr>
              <a:t>peitos e os cabelos ao vento que nos </a:t>
            </a:r>
            <a:r>
              <a:rPr lang="pt-BR" sz="1600" i="1" dirty="0" smtClean="0">
                <a:latin typeface="Sitka Heading" panose="02000505000000020004" pitchFamily="2" charset="0"/>
              </a:rPr>
              <a:t>fere</a:t>
            </a:r>
          </a:p>
          <a:p>
            <a:pPr algn="just"/>
            <a:r>
              <a:rPr lang="pt-BR" sz="1600" i="1" dirty="0" smtClean="0">
                <a:latin typeface="Sitka Heading" panose="02000505000000020004" pitchFamily="2" charset="0"/>
              </a:rPr>
              <a:t>e </a:t>
            </a:r>
            <a:r>
              <a:rPr lang="pt-BR" sz="1600" i="1" dirty="0" err="1">
                <a:latin typeface="Sitka Heading" panose="02000505000000020004" pitchFamily="2" charset="0"/>
              </a:rPr>
              <a:t>agardamos</a:t>
            </a:r>
            <a:r>
              <a:rPr lang="pt-BR" sz="1600" i="1" dirty="0">
                <a:latin typeface="Sitka Heading" panose="02000505000000020004" pitchFamily="2" charset="0"/>
              </a:rPr>
              <a:t> </a:t>
            </a:r>
            <a:r>
              <a:rPr lang="pt-BR" sz="1600" i="1" dirty="0" smtClean="0">
                <a:latin typeface="Sitka Heading" panose="02000505000000020004" pitchFamily="2" charset="0"/>
              </a:rPr>
              <a:t>pacientes</a:t>
            </a:r>
          </a:p>
          <a:p>
            <a:pPr algn="just"/>
            <a:r>
              <a:rPr lang="pt-BR" sz="1600" i="1" dirty="0" smtClean="0">
                <a:latin typeface="Sitka Heading" panose="02000505000000020004" pitchFamily="2" charset="0"/>
              </a:rPr>
              <a:t>o </a:t>
            </a:r>
            <a:r>
              <a:rPr lang="pt-BR" sz="1600" i="1" dirty="0">
                <a:latin typeface="Sitka Heading" panose="02000505000000020004" pitchFamily="2" charset="0"/>
              </a:rPr>
              <a:t>seu </a:t>
            </a:r>
            <a:r>
              <a:rPr lang="pt-BR" sz="1600" i="1" dirty="0" err="1">
                <a:latin typeface="Sitka Heading" panose="02000505000000020004" pitchFamily="2" charset="0"/>
              </a:rPr>
              <a:t>paso</a:t>
            </a:r>
            <a:r>
              <a:rPr lang="pt-BR" sz="1600" i="1" dirty="0">
                <a:latin typeface="Sitka Heading" panose="02000505000000020004" pitchFamily="2" charset="0"/>
              </a:rPr>
              <a:t> de </a:t>
            </a:r>
            <a:r>
              <a:rPr lang="pt-BR" sz="1600" i="1" dirty="0" err="1">
                <a:latin typeface="Sitka Heading" panose="02000505000000020004" pitchFamily="2" charset="0"/>
              </a:rPr>
              <a:t>auga</a:t>
            </a:r>
            <a:r>
              <a:rPr lang="pt-BR" sz="1600" i="1" dirty="0">
                <a:latin typeface="Sitka Heading" panose="02000505000000020004" pitchFamily="2" charset="0"/>
              </a:rPr>
              <a:t> á </a:t>
            </a:r>
            <a:r>
              <a:rPr lang="pt-BR" sz="1600" i="1" dirty="0" err="1">
                <a:latin typeface="Sitka Heading" panose="02000505000000020004" pitchFamily="2" charset="0"/>
              </a:rPr>
              <a:t>nosa</a:t>
            </a:r>
            <a:r>
              <a:rPr lang="pt-BR" sz="1600" i="1" dirty="0">
                <a:latin typeface="Sitka Heading" panose="02000505000000020004" pitchFamily="2" charset="0"/>
              </a:rPr>
              <a:t> casa aberta. Versos, </a:t>
            </a:r>
            <a:r>
              <a:rPr lang="pt-BR" sz="1600" i="1" dirty="0" err="1">
                <a:latin typeface="Sitka Heading" panose="02000505000000020004" pitchFamily="2" charset="0"/>
              </a:rPr>
              <a:t>en</a:t>
            </a:r>
            <a:r>
              <a:rPr lang="pt-BR" sz="1600" i="1" dirty="0">
                <a:latin typeface="Sitka Heading" panose="02000505000000020004" pitchFamily="2" charset="0"/>
              </a:rPr>
              <a:t> definitiva, que </a:t>
            </a:r>
            <a:r>
              <a:rPr lang="pt-BR" sz="1600" i="1" dirty="0" err="1">
                <a:latin typeface="Sitka Heading" panose="02000505000000020004" pitchFamily="2" charset="0"/>
              </a:rPr>
              <a:t>falan</a:t>
            </a:r>
            <a:r>
              <a:rPr lang="pt-BR" sz="1600" i="1" dirty="0">
                <a:latin typeface="Sitka Heading" panose="02000505000000020004" pitchFamily="2" charset="0"/>
              </a:rPr>
              <a:t> do poder feminino: </a:t>
            </a:r>
            <a:r>
              <a:rPr lang="pt-BR" sz="1600" i="1" dirty="0" smtClean="0">
                <a:latin typeface="Sitka Heading" panose="02000505000000020004" pitchFamily="2" charset="0"/>
              </a:rPr>
              <a:t>aqui</a:t>
            </a:r>
          </a:p>
          <a:p>
            <a:pPr algn="just"/>
            <a:r>
              <a:rPr lang="pt-BR" sz="1600" i="1" dirty="0" smtClean="0">
                <a:latin typeface="Sitka Heading" panose="02000505000000020004" pitchFamily="2" charset="0"/>
              </a:rPr>
              <a:t>nesta </a:t>
            </a:r>
            <a:r>
              <a:rPr lang="pt-BR" sz="1600" i="1" dirty="0" err="1">
                <a:latin typeface="Sitka Heading" panose="02000505000000020004" pitchFamily="2" charset="0"/>
              </a:rPr>
              <a:t>illa</a:t>
            </a:r>
            <a:r>
              <a:rPr lang="pt-BR" sz="1600" i="1" dirty="0">
                <a:latin typeface="Sitka Heading" panose="02000505000000020004" pitchFamily="2" charset="0"/>
              </a:rPr>
              <a:t> </a:t>
            </a:r>
            <a:r>
              <a:rPr lang="pt-BR" sz="1600" i="1" dirty="0" err="1">
                <a:latin typeface="Sitka Heading" panose="02000505000000020004" pitchFamily="2" charset="0"/>
              </a:rPr>
              <a:t>protexida</a:t>
            </a:r>
            <a:r>
              <a:rPr lang="pt-BR" sz="1600" i="1" dirty="0">
                <a:latin typeface="Sitka Heading" panose="02000505000000020004" pitchFamily="2" charset="0"/>
              </a:rPr>
              <a:t> dos </a:t>
            </a:r>
            <a:r>
              <a:rPr lang="pt-BR" sz="1600" i="1" dirty="0" smtClean="0">
                <a:latin typeface="Sitka Heading" panose="02000505000000020004" pitchFamily="2" charset="0"/>
              </a:rPr>
              <a:t>ventos</a:t>
            </a:r>
          </a:p>
          <a:p>
            <a:pPr algn="just"/>
            <a:r>
              <a:rPr lang="pt-BR" sz="1600" i="1" dirty="0" err="1" smtClean="0">
                <a:latin typeface="Sitka Heading" panose="02000505000000020004" pitchFamily="2" charset="0"/>
              </a:rPr>
              <a:t>erguémonos</a:t>
            </a:r>
            <a:r>
              <a:rPr lang="pt-BR" sz="1600" i="1" dirty="0" smtClean="0">
                <a:latin typeface="Sitka Heading" panose="02000505000000020004" pitchFamily="2" charset="0"/>
              </a:rPr>
              <a:t> </a:t>
            </a:r>
            <a:r>
              <a:rPr lang="pt-BR" sz="1600" i="1" dirty="0" err="1">
                <a:latin typeface="Sitka Heading" panose="02000505000000020004" pitchFamily="2" charset="0"/>
              </a:rPr>
              <a:t>inmensas</a:t>
            </a:r>
            <a:r>
              <a:rPr lang="pt-BR" sz="1600" i="1" dirty="0">
                <a:latin typeface="Sitka Heading" panose="02000505000000020004" pitchFamily="2" charset="0"/>
              </a:rPr>
              <a:t> e </a:t>
            </a:r>
            <a:r>
              <a:rPr lang="pt-BR" sz="1600" i="1" dirty="0" smtClean="0">
                <a:latin typeface="Sitka Heading" panose="02000505000000020004" pitchFamily="2" charset="0"/>
              </a:rPr>
              <a:t>poderosas</a:t>
            </a:r>
          </a:p>
          <a:p>
            <a:pPr algn="just"/>
            <a:r>
              <a:rPr lang="pt-BR" sz="1600" i="1" dirty="0" smtClean="0">
                <a:latin typeface="Sitka Heading" panose="02000505000000020004" pitchFamily="2" charset="0"/>
              </a:rPr>
              <a:t>dominando </a:t>
            </a:r>
            <a:r>
              <a:rPr lang="pt-BR" sz="1600" i="1" dirty="0">
                <a:latin typeface="Sitka Heading" panose="02000505000000020004" pitchFamily="2" charset="0"/>
              </a:rPr>
              <a:t>a </a:t>
            </a:r>
            <a:r>
              <a:rPr lang="pt-BR" sz="1600" i="1" dirty="0" err="1">
                <a:latin typeface="Sitka Heading" panose="02000505000000020004" pitchFamily="2" charset="0"/>
              </a:rPr>
              <a:t>lonxitude</a:t>
            </a:r>
            <a:r>
              <a:rPr lang="pt-BR" sz="1600" i="1" dirty="0">
                <a:latin typeface="Sitka Heading" panose="02000505000000020004" pitchFamily="2" charset="0"/>
              </a:rPr>
              <a:t> do tempo. </a:t>
            </a:r>
            <a:endParaRPr lang="gl-ES" sz="1600" i="1" dirty="0">
              <a:latin typeface="Sitka Heading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7576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910107" y="1416675"/>
            <a:ext cx="1115310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pt-BR" sz="1600" dirty="0" err="1">
                <a:latin typeface="Sitka Heading" panose="02000505000000020004" pitchFamily="2" charset="0"/>
              </a:rPr>
              <a:t>En</a:t>
            </a:r>
            <a:r>
              <a:rPr lang="pt-BR" sz="1600" dirty="0">
                <a:latin typeface="Sitka Heading" panose="02000505000000020004" pitchFamily="2" charset="0"/>
              </a:rPr>
              <a:t> </a:t>
            </a:r>
            <a:r>
              <a:rPr lang="pt-BR" sz="1600" b="1" u="sng" dirty="0" err="1">
                <a:latin typeface="Sitka Heading" panose="02000505000000020004" pitchFamily="2" charset="0"/>
              </a:rPr>
              <a:t>Acuática</a:t>
            </a:r>
            <a:r>
              <a:rPr lang="pt-BR" sz="1600" b="1" u="sng" dirty="0">
                <a:latin typeface="Sitka Heading" panose="02000505000000020004" pitchFamily="2" charset="0"/>
              </a:rPr>
              <a:t> alma</a:t>
            </a:r>
            <a:r>
              <a:rPr lang="pt-BR" sz="1600" dirty="0">
                <a:latin typeface="Sitka Heading" panose="02000505000000020004" pitchFamily="2" charset="0"/>
              </a:rPr>
              <a:t>, o seu seguinte libro, Marta </a:t>
            </a:r>
            <a:r>
              <a:rPr lang="pt-BR" sz="1600" dirty="0" err="1">
                <a:latin typeface="Sitka Heading" panose="02000505000000020004" pitchFamily="2" charset="0"/>
              </a:rPr>
              <a:t>Dacosta</a:t>
            </a:r>
            <a:r>
              <a:rPr lang="pt-BR" sz="1600" dirty="0">
                <a:latin typeface="Sitka Heading" panose="02000505000000020004" pitchFamily="2" charset="0"/>
              </a:rPr>
              <a:t> non abandona tampouco a </a:t>
            </a:r>
            <a:r>
              <a:rPr lang="pt-BR" sz="1600" dirty="0" err="1">
                <a:latin typeface="Sitka Heading" panose="02000505000000020004" pitchFamily="2" charset="0"/>
              </a:rPr>
              <a:t>reivindicación</a:t>
            </a:r>
            <a:r>
              <a:rPr lang="pt-BR" sz="1600" dirty="0">
                <a:latin typeface="Sitka Heading" panose="02000505000000020004" pitchFamily="2" charset="0"/>
              </a:rPr>
              <a:t> da </a:t>
            </a:r>
            <a:r>
              <a:rPr lang="pt-BR" sz="1600" dirty="0" err="1">
                <a:latin typeface="Sitka Heading" panose="02000505000000020004" pitchFamily="2" charset="0"/>
              </a:rPr>
              <a:t>condición</a:t>
            </a:r>
            <a:r>
              <a:rPr lang="pt-BR" sz="1600" dirty="0">
                <a:latin typeface="Sitka Heading" panose="02000505000000020004" pitchFamily="2" charset="0"/>
              </a:rPr>
              <a:t> </a:t>
            </a:r>
            <a:r>
              <a:rPr lang="pt-BR" sz="1600" dirty="0" err="1">
                <a:latin typeface="Sitka Heading" panose="02000505000000020004" pitchFamily="2" charset="0"/>
              </a:rPr>
              <a:t>fiminina</a:t>
            </a:r>
            <a:r>
              <a:rPr lang="pt-BR" sz="1600" dirty="0">
                <a:latin typeface="Sitka Heading" panose="02000505000000020004" pitchFamily="2" charset="0"/>
              </a:rPr>
              <a:t>. Igual que sucede no seu </a:t>
            </a:r>
            <a:r>
              <a:rPr lang="pt-BR" sz="1600" dirty="0" err="1">
                <a:latin typeface="Sitka Heading" panose="02000505000000020004" pitchFamily="2" charset="0"/>
              </a:rPr>
              <a:t>poemario</a:t>
            </a:r>
            <a:r>
              <a:rPr lang="pt-BR" sz="1600" dirty="0">
                <a:latin typeface="Sitka Heading" panose="02000505000000020004" pitchFamily="2" charset="0"/>
              </a:rPr>
              <a:t> anterior coa </a:t>
            </a:r>
            <a:r>
              <a:rPr lang="pt-BR" sz="1600" dirty="0" err="1">
                <a:latin typeface="Sitka Heading" panose="02000505000000020004" pitchFamily="2" charset="0"/>
              </a:rPr>
              <a:t>personaxe</a:t>
            </a:r>
            <a:r>
              <a:rPr lang="pt-BR" sz="1600" dirty="0">
                <a:latin typeface="Sitka Heading" panose="02000505000000020004" pitchFamily="2" charset="0"/>
              </a:rPr>
              <a:t> de </a:t>
            </a:r>
            <a:r>
              <a:rPr lang="pt-BR" sz="1600" dirty="0" err="1">
                <a:latin typeface="Sitka Heading" panose="02000505000000020004" pitchFamily="2" charset="0"/>
              </a:rPr>
              <a:t>Ofelia</a:t>
            </a:r>
            <a:r>
              <a:rPr lang="pt-BR" sz="1600" dirty="0">
                <a:latin typeface="Sitka Heading" panose="02000505000000020004" pitchFamily="2" charset="0"/>
              </a:rPr>
              <a:t>, </a:t>
            </a:r>
            <a:r>
              <a:rPr lang="pt-BR" sz="1600" dirty="0" err="1">
                <a:latin typeface="Sitka Heading" panose="02000505000000020004" pitchFamily="2" charset="0"/>
              </a:rPr>
              <a:t>aquí</a:t>
            </a:r>
            <a:r>
              <a:rPr lang="pt-BR" sz="1600" dirty="0">
                <a:latin typeface="Sitka Heading" panose="02000505000000020004" pitchFamily="2" charset="0"/>
              </a:rPr>
              <a:t> </a:t>
            </a:r>
            <a:r>
              <a:rPr lang="pt-BR" sz="1600" dirty="0" err="1">
                <a:latin typeface="Sitka Heading" panose="02000505000000020004" pitchFamily="2" charset="0"/>
              </a:rPr>
              <a:t>asistimos</a:t>
            </a:r>
            <a:r>
              <a:rPr lang="pt-BR" sz="1600" dirty="0">
                <a:latin typeface="Sitka Heading" panose="02000505000000020004" pitchFamily="2" charset="0"/>
              </a:rPr>
              <a:t> a unha </a:t>
            </a:r>
            <a:r>
              <a:rPr lang="pt-BR" sz="1600" dirty="0" err="1">
                <a:latin typeface="Sitka Heading" panose="02000505000000020004" pitchFamily="2" charset="0"/>
              </a:rPr>
              <a:t>reinterpretación</a:t>
            </a:r>
            <a:r>
              <a:rPr lang="pt-BR" sz="1600" dirty="0">
                <a:latin typeface="Sitka Heading" panose="02000505000000020004" pitchFamily="2" charset="0"/>
              </a:rPr>
              <a:t> da </a:t>
            </a:r>
            <a:r>
              <a:rPr lang="pt-BR" sz="1600" dirty="0" err="1">
                <a:latin typeface="Sitka Heading" panose="02000505000000020004" pitchFamily="2" charset="0"/>
              </a:rPr>
              <a:t>imaxe</a:t>
            </a:r>
            <a:r>
              <a:rPr lang="pt-BR" sz="1600" dirty="0">
                <a:latin typeface="Sitka Heading" panose="02000505000000020004" pitchFamily="2" charset="0"/>
              </a:rPr>
              <a:t> da </a:t>
            </a:r>
            <a:r>
              <a:rPr lang="pt-BR" sz="1600" dirty="0" err="1">
                <a:latin typeface="Sitka Heading" panose="02000505000000020004" pitchFamily="2" charset="0"/>
              </a:rPr>
              <a:t>muller</a:t>
            </a:r>
            <a:r>
              <a:rPr lang="pt-BR" sz="1600" dirty="0">
                <a:latin typeface="Sitka Heading" panose="02000505000000020004" pitchFamily="2" charset="0"/>
              </a:rPr>
              <a:t>, nesta </a:t>
            </a:r>
            <a:r>
              <a:rPr lang="pt-BR" sz="1600" dirty="0" err="1">
                <a:latin typeface="Sitka Heading" panose="02000505000000020004" pitchFamily="2" charset="0"/>
              </a:rPr>
              <a:t>ocasión</a:t>
            </a:r>
            <a:r>
              <a:rPr lang="pt-BR" sz="1600" dirty="0">
                <a:latin typeface="Sitka Heading" panose="02000505000000020004" pitchFamily="2" charset="0"/>
              </a:rPr>
              <a:t> nos contos </a:t>
            </a:r>
            <a:r>
              <a:rPr lang="pt-BR" sz="1600" dirty="0" err="1">
                <a:latin typeface="Sitka Heading" panose="02000505000000020004" pitchFamily="2" charset="0"/>
              </a:rPr>
              <a:t>infantís</a:t>
            </a:r>
            <a:r>
              <a:rPr lang="pt-BR" sz="1600" dirty="0">
                <a:latin typeface="Sitka Heading" panose="02000505000000020004" pitchFamily="2" charset="0"/>
              </a:rPr>
              <a:t>. O libro remata </a:t>
            </a:r>
            <a:r>
              <a:rPr lang="pt-BR" sz="1600" dirty="0" err="1">
                <a:latin typeface="Sitka Heading" panose="02000505000000020004" pitchFamily="2" charset="0"/>
              </a:rPr>
              <a:t>cun</a:t>
            </a:r>
            <a:r>
              <a:rPr lang="pt-BR" sz="1600" dirty="0">
                <a:latin typeface="Sitka Heading" panose="02000505000000020004" pitchFamily="2" charset="0"/>
              </a:rPr>
              <a:t> poema que é unha </a:t>
            </a:r>
            <a:r>
              <a:rPr lang="pt-BR" sz="1600" dirty="0" err="1">
                <a:latin typeface="Sitka Heading" panose="02000505000000020004" pitchFamily="2" charset="0"/>
              </a:rPr>
              <a:t>homenaxe</a:t>
            </a:r>
            <a:r>
              <a:rPr lang="pt-BR" sz="1600" dirty="0">
                <a:latin typeface="Sitka Heading" panose="02000505000000020004" pitchFamily="2" charset="0"/>
              </a:rPr>
              <a:t> a todas as </a:t>
            </a:r>
            <a:r>
              <a:rPr lang="pt-BR" sz="1600" dirty="0" err="1">
                <a:latin typeface="Sitka Heading" panose="02000505000000020004" pitchFamily="2" charset="0"/>
              </a:rPr>
              <a:t>mulleres</a:t>
            </a:r>
            <a:r>
              <a:rPr lang="pt-BR" sz="1600" dirty="0">
                <a:latin typeface="Sitka Heading" panose="02000505000000020004" pitchFamily="2" charset="0"/>
              </a:rPr>
              <a:t> que </a:t>
            </a:r>
            <a:r>
              <a:rPr lang="pt-BR" sz="1600" dirty="0" err="1">
                <a:latin typeface="Sitka Heading" panose="02000505000000020004" pitchFamily="2" charset="0"/>
              </a:rPr>
              <a:t>foron</a:t>
            </a:r>
            <a:r>
              <a:rPr lang="pt-BR" sz="1600" dirty="0">
                <a:latin typeface="Sitka Heading" panose="02000505000000020004" pitchFamily="2" charset="0"/>
              </a:rPr>
              <a:t> como aquela deusa celta das </a:t>
            </a:r>
            <a:r>
              <a:rPr lang="pt-BR" sz="1600" dirty="0" err="1">
                <a:latin typeface="Sitka Heading" panose="02000505000000020004" pitchFamily="2" charset="0"/>
              </a:rPr>
              <a:t>augas</a:t>
            </a:r>
            <a:r>
              <a:rPr lang="pt-BR" sz="1600" dirty="0">
                <a:latin typeface="Sitka Heading" panose="02000505000000020004" pitchFamily="2" charset="0"/>
              </a:rPr>
              <a:t> que se chamou </a:t>
            </a:r>
            <a:r>
              <a:rPr lang="pt-BR" sz="1600" dirty="0" err="1">
                <a:latin typeface="Sitka Heading" panose="02000505000000020004" pitchFamily="2" charset="0"/>
              </a:rPr>
              <a:t>Adartia</a:t>
            </a:r>
            <a:r>
              <a:rPr lang="pt-BR" sz="1600" dirty="0">
                <a:latin typeface="Sitka Heading" panose="02000505000000020004" pitchFamily="2" charset="0"/>
              </a:rPr>
              <a:t>: </a:t>
            </a:r>
            <a:endParaRPr lang="pt-BR" sz="1600" dirty="0" smtClean="0">
              <a:latin typeface="Sitka Heading" panose="02000505000000020004" pitchFamily="2" charset="0"/>
            </a:endParaRPr>
          </a:p>
          <a:p>
            <a:pPr algn="just"/>
            <a:endParaRPr lang="pt-BR" sz="1600" dirty="0">
              <a:latin typeface="Sitka Heading" panose="02000505000000020004" pitchFamily="2" charset="0"/>
            </a:endParaRPr>
          </a:p>
          <a:p>
            <a:pPr algn="just"/>
            <a:r>
              <a:rPr lang="pt-BR" sz="1600" i="1" dirty="0">
                <a:latin typeface="Sitka Heading" panose="02000505000000020004" pitchFamily="2" charset="0"/>
              </a:rPr>
              <a:t>N</a:t>
            </a:r>
            <a:r>
              <a:rPr lang="pt-BR" sz="1600" i="1" dirty="0" smtClean="0">
                <a:latin typeface="Sitka Heading" panose="02000505000000020004" pitchFamily="2" charset="0"/>
              </a:rPr>
              <a:t>o </a:t>
            </a:r>
            <a:r>
              <a:rPr lang="pt-BR" sz="1600" i="1" dirty="0" err="1">
                <a:latin typeface="Sitka Heading" panose="02000505000000020004" pitchFamily="2" charset="0"/>
              </a:rPr>
              <a:t>fondo</a:t>
            </a:r>
            <a:r>
              <a:rPr lang="pt-BR" sz="1600" i="1" dirty="0">
                <a:latin typeface="Sitka Heading" panose="02000505000000020004" pitchFamily="2" charset="0"/>
              </a:rPr>
              <a:t> dos teus </a:t>
            </a:r>
            <a:r>
              <a:rPr lang="pt-BR" sz="1600" i="1" dirty="0" err="1">
                <a:latin typeface="Sitka Heading" panose="02000505000000020004" pitchFamily="2" charset="0"/>
              </a:rPr>
              <a:t>ollos</a:t>
            </a:r>
            <a:r>
              <a:rPr lang="pt-BR" sz="1600" i="1" dirty="0">
                <a:latin typeface="Sitka Heading" panose="02000505000000020004" pitchFamily="2" charset="0"/>
              </a:rPr>
              <a:t> </a:t>
            </a:r>
            <a:r>
              <a:rPr lang="pt-BR" sz="1600" i="1" dirty="0" err="1">
                <a:latin typeface="Sitka Heading" panose="02000505000000020004" pitchFamily="2" charset="0"/>
              </a:rPr>
              <a:t>hai</a:t>
            </a:r>
            <a:r>
              <a:rPr lang="pt-BR" sz="1600" i="1" dirty="0">
                <a:latin typeface="Sitka Heading" panose="02000505000000020004" pitchFamily="2" charset="0"/>
              </a:rPr>
              <a:t> </a:t>
            </a:r>
            <a:r>
              <a:rPr lang="pt-BR" sz="1600" i="1" dirty="0" err="1">
                <a:latin typeface="Sitka Heading" panose="02000505000000020004" pitchFamily="2" charset="0"/>
              </a:rPr>
              <a:t>un</a:t>
            </a:r>
            <a:r>
              <a:rPr lang="pt-BR" sz="1600" i="1" dirty="0">
                <a:latin typeface="Sitka Heading" panose="02000505000000020004" pitchFamily="2" charset="0"/>
              </a:rPr>
              <a:t> mar que palpita </a:t>
            </a:r>
          </a:p>
          <a:p>
            <a:pPr algn="just"/>
            <a:r>
              <a:rPr lang="pt-BR" sz="1600" i="1" dirty="0" smtClean="0">
                <a:latin typeface="Sitka Heading" panose="02000505000000020004" pitchFamily="2" charset="0"/>
              </a:rPr>
              <a:t>e </a:t>
            </a:r>
            <a:r>
              <a:rPr lang="pt-BR" sz="1600" i="1" dirty="0">
                <a:latin typeface="Sitka Heading" panose="02000505000000020004" pitchFamily="2" charset="0"/>
              </a:rPr>
              <a:t>podes ser paciente </a:t>
            </a:r>
            <a:r>
              <a:rPr lang="pt-BR" sz="1600" i="1" dirty="0" err="1">
                <a:latin typeface="Sitka Heading" panose="02000505000000020004" pitchFamily="2" charset="0"/>
              </a:rPr>
              <a:t>singradura</a:t>
            </a:r>
            <a:r>
              <a:rPr lang="pt-BR" sz="1600" i="1" dirty="0">
                <a:latin typeface="Sitka Heading" panose="02000505000000020004" pitchFamily="2" charset="0"/>
              </a:rPr>
              <a:t> do náufrago </a:t>
            </a:r>
          </a:p>
          <a:p>
            <a:pPr algn="just"/>
            <a:r>
              <a:rPr lang="pt-BR" sz="1600" i="1" dirty="0" smtClean="0">
                <a:latin typeface="Sitka Heading" panose="02000505000000020004" pitchFamily="2" charset="0"/>
              </a:rPr>
              <a:t>que </a:t>
            </a:r>
            <a:r>
              <a:rPr lang="pt-BR" sz="1600" i="1" dirty="0" err="1">
                <a:latin typeface="Sitka Heading" panose="02000505000000020004" pitchFamily="2" charset="0"/>
              </a:rPr>
              <a:t>agarda</a:t>
            </a:r>
            <a:r>
              <a:rPr lang="pt-BR" sz="1600" i="1" dirty="0">
                <a:latin typeface="Sitka Heading" panose="02000505000000020004" pitchFamily="2" charset="0"/>
              </a:rPr>
              <a:t> ao pé de ti, salvado de si </a:t>
            </a:r>
            <a:r>
              <a:rPr lang="pt-BR" sz="1600" i="1" dirty="0" smtClean="0">
                <a:latin typeface="Sitka Heading" panose="02000505000000020004" pitchFamily="2" charset="0"/>
              </a:rPr>
              <a:t>mesmo</a:t>
            </a:r>
          </a:p>
          <a:p>
            <a:pPr algn="just"/>
            <a:r>
              <a:rPr lang="pt-BR" sz="1600" i="1" dirty="0" smtClean="0">
                <a:latin typeface="Sitka Heading" panose="02000505000000020004" pitchFamily="2" charset="0"/>
              </a:rPr>
              <a:t>como </a:t>
            </a:r>
            <a:r>
              <a:rPr lang="pt-BR" sz="1600" i="1" dirty="0">
                <a:latin typeface="Sitka Heading" panose="02000505000000020004" pitchFamily="2" charset="0"/>
              </a:rPr>
              <a:t>podes erguer </a:t>
            </a:r>
            <a:r>
              <a:rPr lang="pt-BR" sz="1600" i="1" dirty="0" err="1">
                <a:latin typeface="Sitka Heading" panose="02000505000000020004" pitchFamily="2" charset="0"/>
              </a:rPr>
              <a:t>co</a:t>
            </a:r>
            <a:r>
              <a:rPr lang="pt-BR" sz="1600" i="1" dirty="0">
                <a:latin typeface="Sitka Heading" panose="02000505000000020004" pitchFamily="2" charset="0"/>
              </a:rPr>
              <a:t> teu corpo pequeno </a:t>
            </a:r>
          </a:p>
          <a:p>
            <a:pPr algn="just"/>
            <a:r>
              <a:rPr lang="pt-BR" sz="1600" i="1" dirty="0" smtClean="0">
                <a:latin typeface="Sitka Heading" panose="02000505000000020004" pitchFamily="2" charset="0"/>
              </a:rPr>
              <a:t>a </a:t>
            </a:r>
            <a:r>
              <a:rPr lang="pt-BR" sz="1600" i="1" dirty="0">
                <a:latin typeface="Sitka Heading" panose="02000505000000020004" pitchFamily="2" charset="0"/>
              </a:rPr>
              <a:t>arca </a:t>
            </a:r>
            <a:r>
              <a:rPr lang="pt-BR" sz="1600" i="1" dirty="0" err="1">
                <a:latin typeface="Sitka Heading" panose="02000505000000020004" pitchFamily="2" charset="0"/>
              </a:rPr>
              <a:t>en</a:t>
            </a:r>
            <a:r>
              <a:rPr lang="pt-BR" sz="1600" i="1" dirty="0">
                <a:latin typeface="Sitka Heading" panose="02000505000000020004" pitchFamily="2" charset="0"/>
              </a:rPr>
              <a:t> que se salve o amor </a:t>
            </a:r>
            <a:r>
              <a:rPr lang="pt-BR" sz="1600" i="1" dirty="0" err="1">
                <a:latin typeface="Sitka Heading" panose="02000505000000020004" pitchFamily="2" charset="0"/>
              </a:rPr>
              <a:t>deses</a:t>
            </a:r>
            <a:r>
              <a:rPr lang="pt-BR" sz="1600" i="1" dirty="0">
                <a:latin typeface="Sitka Heading" panose="02000505000000020004" pitchFamily="2" charset="0"/>
              </a:rPr>
              <a:t> anos </a:t>
            </a:r>
          </a:p>
          <a:p>
            <a:pPr algn="just"/>
            <a:r>
              <a:rPr lang="pt-BR" sz="1600" i="1" dirty="0" smtClean="0">
                <a:latin typeface="Sitka Heading" panose="02000505000000020004" pitchFamily="2" charset="0"/>
              </a:rPr>
              <a:t>e </a:t>
            </a:r>
            <a:r>
              <a:rPr lang="pt-BR" sz="1600" i="1" dirty="0" err="1">
                <a:latin typeface="Sitka Heading" panose="02000505000000020004" pitchFamily="2" charset="0"/>
              </a:rPr>
              <a:t>un</a:t>
            </a:r>
            <a:r>
              <a:rPr lang="pt-BR" sz="1600" i="1" dirty="0">
                <a:latin typeface="Sitka Heading" panose="02000505000000020004" pitchFamily="2" charset="0"/>
              </a:rPr>
              <a:t> home que varou no </a:t>
            </a:r>
            <a:r>
              <a:rPr lang="pt-BR" sz="1600" i="1" dirty="0" err="1">
                <a:latin typeface="Sitka Heading" panose="02000505000000020004" pitchFamily="2" charset="0"/>
              </a:rPr>
              <a:t>fracaso</a:t>
            </a:r>
            <a:r>
              <a:rPr lang="pt-BR" sz="1600" i="1" dirty="0">
                <a:latin typeface="Sitka Heading" panose="02000505000000020004" pitchFamily="2" charset="0"/>
              </a:rPr>
              <a:t> infinito. </a:t>
            </a:r>
            <a:endParaRPr lang="gl-ES" sz="1600" i="1" dirty="0">
              <a:latin typeface="Sitka Heading" panose="02000505000000020004" pitchFamily="2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4345" y="2511382"/>
            <a:ext cx="2259286" cy="38507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1694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489656" y="811369"/>
            <a:ext cx="1070234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pt-BR" sz="1600" dirty="0">
                <a:latin typeface="Sitka Heading" panose="02000505000000020004" pitchFamily="2" charset="0"/>
              </a:rPr>
              <a:t>As </a:t>
            </a:r>
            <a:r>
              <a:rPr lang="pt-BR" sz="1600" dirty="0" err="1">
                <a:latin typeface="Sitka Heading" panose="02000505000000020004" pitchFamily="2" charset="0"/>
              </a:rPr>
              <a:t>mulleres</a:t>
            </a:r>
            <a:r>
              <a:rPr lang="pt-BR" sz="1600" dirty="0">
                <a:latin typeface="Sitka Heading" panose="02000505000000020004" pitchFamily="2" charset="0"/>
              </a:rPr>
              <a:t> </a:t>
            </a:r>
            <a:r>
              <a:rPr lang="pt-BR" sz="1600" dirty="0" err="1">
                <a:latin typeface="Sitka Heading" panose="02000505000000020004" pitchFamily="2" charset="0"/>
              </a:rPr>
              <a:t>están</a:t>
            </a:r>
            <a:r>
              <a:rPr lang="pt-BR" sz="1600" dirty="0">
                <a:latin typeface="Sitka Heading" panose="02000505000000020004" pitchFamily="2" charset="0"/>
              </a:rPr>
              <a:t> igualmente moi presentes </a:t>
            </a:r>
            <a:r>
              <a:rPr lang="pt-BR" sz="1600" dirty="0" err="1">
                <a:latin typeface="Sitka Heading" panose="02000505000000020004" pitchFamily="2" charset="0"/>
              </a:rPr>
              <a:t>en</a:t>
            </a:r>
            <a:r>
              <a:rPr lang="pt-BR" sz="1600" b="1" u="sng" dirty="0">
                <a:latin typeface="Sitka Heading" panose="02000505000000020004" pitchFamily="2" charset="0"/>
              </a:rPr>
              <a:t> Cinza</a:t>
            </a:r>
            <a:r>
              <a:rPr lang="pt-BR" sz="1600" dirty="0">
                <a:latin typeface="Sitka Heading" panose="02000505000000020004" pitchFamily="2" charset="0"/>
              </a:rPr>
              <a:t>, unha </a:t>
            </a:r>
            <a:r>
              <a:rPr lang="pt-BR" sz="1600" dirty="0" err="1">
                <a:latin typeface="Sitka Heading" panose="02000505000000020004" pitchFamily="2" charset="0"/>
              </a:rPr>
              <a:t>especie</a:t>
            </a:r>
            <a:r>
              <a:rPr lang="pt-BR" sz="1600" dirty="0">
                <a:latin typeface="Sitka Heading" panose="02000505000000020004" pitchFamily="2" charset="0"/>
              </a:rPr>
              <a:t> de álbum poético-fotográfico escrito para </a:t>
            </a:r>
            <a:r>
              <a:rPr lang="pt-BR" sz="1600" dirty="0" err="1">
                <a:latin typeface="Sitka Heading" panose="02000505000000020004" pitchFamily="2" charset="0"/>
              </a:rPr>
              <a:t>reconstruír</a:t>
            </a:r>
            <a:r>
              <a:rPr lang="pt-BR" sz="1600" dirty="0">
                <a:latin typeface="Sitka Heading" panose="02000505000000020004" pitchFamily="2" charset="0"/>
              </a:rPr>
              <a:t> a historia da </a:t>
            </a:r>
            <a:r>
              <a:rPr lang="pt-BR" sz="1600" dirty="0" err="1">
                <a:latin typeface="Sitka Heading" panose="02000505000000020004" pitchFamily="2" charset="0"/>
              </a:rPr>
              <a:t>súa</a:t>
            </a:r>
            <a:r>
              <a:rPr lang="pt-BR" sz="1600" dirty="0">
                <a:latin typeface="Sitka Heading" panose="02000505000000020004" pitchFamily="2" charset="0"/>
              </a:rPr>
              <a:t> estirpe familiar, </a:t>
            </a:r>
            <a:r>
              <a:rPr lang="pt-BR" sz="1600" dirty="0" err="1">
                <a:latin typeface="Sitka Heading" panose="02000505000000020004" pitchFamily="2" charset="0"/>
              </a:rPr>
              <a:t>un</a:t>
            </a:r>
            <a:r>
              <a:rPr lang="pt-BR" sz="1600" dirty="0">
                <a:latin typeface="Sitka Heading" panose="02000505000000020004" pitchFamily="2" charset="0"/>
              </a:rPr>
              <a:t> </a:t>
            </a:r>
            <a:r>
              <a:rPr lang="pt-BR" sz="1600" dirty="0" err="1">
                <a:latin typeface="Sitka Heading" panose="02000505000000020004" pitchFamily="2" charset="0"/>
              </a:rPr>
              <a:t>traballo</a:t>
            </a:r>
            <a:r>
              <a:rPr lang="pt-BR" sz="1600" dirty="0">
                <a:latin typeface="Sitka Heading" panose="02000505000000020004" pitchFamily="2" charset="0"/>
              </a:rPr>
              <a:t> que ao final quedou </a:t>
            </a:r>
            <a:r>
              <a:rPr lang="pt-BR" sz="1600" dirty="0" err="1">
                <a:latin typeface="Sitka Heading" panose="02000505000000020004" pitchFamily="2" charset="0"/>
              </a:rPr>
              <a:t>sen</a:t>
            </a:r>
            <a:r>
              <a:rPr lang="pt-BR" sz="1600" dirty="0">
                <a:latin typeface="Sitka Heading" panose="02000505000000020004" pitchFamily="2" charset="0"/>
              </a:rPr>
              <a:t> editar </a:t>
            </a:r>
            <a:r>
              <a:rPr lang="pt-BR" sz="1600" dirty="0" err="1">
                <a:latin typeface="Sitka Heading" panose="02000505000000020004" pitchFamily="2" charset="0"/>
              </a:rPr>
              <a:t>en</a:t>
            </a:r>
            <a:r>
              <a:rPr lang="pt-BR" sz="1600" dirty="0">
                <a:latin typeface="Sitka Heading" panose="02000505000000020004" pitchFamily="2" charset="0"/>
              </a:rPr>
              <a:t> formato de libro e que as </a:t>
            </a:r>
            <a:r>
              <a:rPr lang="pt-BR" sz="1600" dirty="0" err="1">
                <a:latin typeface="Sitka Heading" panose="02000505000000020004" pitchFamily="2" charset="0"/>
              </a:rPr>
              <a:t>lectoras</a:t>
            </a:r>
            <a:r>
              <a:rPr lang="pt-BR" sz="1600" dirty="0">
                <a:latin typeface="Sitka Heading" panose="02000505000000020004" pitchFamily="2" charset="0"/>
              </a:rPr>
              <a:t> e os </a:t>
            </a:r>
            <a:r>
              <a:rPr lang="pt-BR" sz="1600" dirty="0" err="1">
                <a:latin typeface="Sitka Heading" panose="02000505000000020004" pitchFamily="2" charset="0"/>
              </a:rPr>
              <a:t>lectores</a:t>
            </a:r>
            <a:r>
              <a:rPr lang="pt-BR" sz="1600" dirty="0">
                <a:latin typeface="Sitka Heading" panose="02000505000000020004" pitchFamily="2" charset="0"/>
              </a:rPr>
              <a:t> podemos ler no blog da autora. </a:t>
            </a:r>
            <a:r>
              <a:rPr lang="pt-BR" sz="1600" dirty="0" err="1">
                <a:latin typeface="Sitka Heading" panose="02000505000000020004" pitchFamily="2" charset="0"/>
              </a:rPr>
              <a:t>Nun</a:t>
            </a:r>
            <a:r>
              <a:rPr lang="pt-BR" sz="1600" dirty="0">
                <a:latin typeface="Sitka Heading" panose="02000505000000020004" pitchFamily="2" charset="0"/>
              </a:rPr>
              <a:t> dos poemas pertencentes a esta obra, Marta </a:t>
            </a:r>
            <a:r>
              <a:rPr lang="pt-BR" sz="1600" dirty="0" err="1">
                <a:latin typeface="Sitka Heading" panose="02000505000000020004" pitchFamily="2" charset="0"/>
              </a:rPr>
              <a:t>Dacosta</a:t>
            </a:r>
            <a:r>
              <a:rPr lang="pt-BR" sz="1600" dirty="0">
                <a:latin typeface="Sitka Heading" panose="02000505000000020004" pitchFamily="2" charset="0"/>
              </a:rPr>
              <a:t> reivindica as </a:t>
            </a:r>
            <a:r>
              <a:rPr lang="pt-BR" sz="1600" dirty="0" err="1">
                <a:latin typeface="Sitka Heading" panose="02000505000000020004" pitchFamily="2" charset="0"/>
              </a:rPr>
              <a:t>súas</a:t>
            </a:r>
            <a:r>
              <a:rPr lang="pt-BR" sz="1600" dirty="0">
                <a:latin typeface="Sitka Heading" panose="02000505000000020004" pitchFamily="2" charset="0"/>
              </a:rPr>
              <a:t> </a:t>
            </a:r>
            <a:r>
              <a:rPr lang="pt-BR" sz="1600" dirty="0" err="1">
                <a:latin typeface="Sitka Heading" panose="02000505000000020004" pitchFamily="2" charset="0"/>
              </a:rPr>
              <a:t>raíces</a:t>
            </a:r>
            <a:r>
              <a:rPr lang="pt-BR" sz="1600" dirty="0">
                <a:latin typeface="Sitka Heading" panose="02000505000000020004" pitchFamily="2" charset="0"/>
              </a:rPr>
              <a:t> nestas </a:t>
            </a:r>
            <a:r>
              <a:rPr lang="pt-BR" sz="1600" dirty="0" err="1">
                <a:latin typeface="Sitka Heading" panose="02000505000000020004" pitchFamily="2" charset="0"/>
              </a:rPr>
              <a:t>mulleres</a:t>
            </a:r>
            <a:r>
              <a:rPr lang="pt-BR" sz="1600" dirty="0">
                <a:latin typeface="Sitka Heading" panose="02000505000000020004" pitchFamily="2" charset="0"/>
              </a:rPr>
              <a:t> do mar e fala da </a:t>
            </a:r>
            <a:r>
              <a:rPr lang="pt-BR" sz="1600" dirty="0" err="1">
                <a:latin typeface="Sitka Heading" panose="02000505000000020004" pitchFamily="2" charset="0"/>
              </a:rPr>
              <a:t>súa</a:t>
            </a:r>
            <a:r>
              <a:rPr lang="pt-BR" sz="1600" dirty="0">
                <a:latin typeface="Sitka Heading" panose="02000505000000020004" pitchFamily="2" charset="0"/>
              </a:rPr>
              <a:t> </a:t>
            </a:r>
            <a:r>
              <a:rPr lang="pt-BR" sz="1600" dirty="0" err="1">
                <a:latin typeface="Sitka Heading" panose="02000505000000020004" pitchFamily="2" charset="0"/>
              </a:rPr>
              <a:t>tataravoa</a:t>
            </a:r>
            <a:r>
              <a:rPr lang="pt-BR" sz="1600" dirty="0">
                <a:latin typeface="Sitka Heading" panose="02000505000000020004" pitchFamily="2" charset="0"/>
              </a:rPr>
              <a:t> Rosa, </a:t>
            </a:r>
            <a:r>
              <a:rPr lang="pt-BR" sz="1600" dirty="0" err="1">
                <a:latin typeface="Sitka Heading" panose="02000505000000020004" pitchFamily="2" charset="0"/>
              </a:rPr>
              <a:t>muller</a:t>
            </a:r>
            <a:r>
              <a:rPr lang="pt-BR" sz="1600" dirty="0">
                <a:latin typeface="Sitka Heading" panose="02000505000000020004" pitchFamily="2" charset="0"/>
              </a:rPr>
              <a:t> de </a:t>
            </a:r>
            <a:r>
              <a:rPr lang="pt-BR" sz="1600" dirty="0" err="1">
                <a:latin typeface="Sitka Heading" panose="02000505000000020004" pitchFamily="2" charset="0"/>
              </a:rPr>
              <a:t>moito</a:t>
            </a:r>
            <a:r>
              <a:rPr lang="pt-BR" sz="1600" dirty="0">
                <a:latin typeface="Sitka Heading" panose="02000505000000020004" pitchFamily="2" charset="0"/>
              </a:rPr>
              <a:t> carácter, que </a:t>
            </a:r>
            <a:r>
              <a:rPr lang="pt-BR" sz="1600" dirty="0" err="1">
                <a:latin typeface="Sitka Heading" panose="02000505000000020004" pitchFamily="2" charset="0"/>
              </a:rPr>
              <a:t>sabía</a:t>
            </a:r>
            <a:r>
              <a:rPr lang="pt-BR" sz="1600" dirty="0">
                <a:latin typeface="Sitka Heading" panose="02000505000000020004" pitchFamily="2" charset="0"/>
              </a:rPr>
              <a:t> moi </a:t>
            </a:r>
            <a:r>
              <a:rPr lang="pt-BR" sz="1600" dirty="0" err="1">
                <a:latin typeface="Sitka Heading" panose="02000505000000020004" pitchFamily="2" charset="0"/>
              </a:rPr>
              <a:t>ben</a:t>
            </a:r>
            <a:r>
              <a:rPr lang="pt-BR" sz="1600" dirty="0">
                <a:latin typeface="Sitka Heading" panose="02000505000000020004" pitchFamily="2" charset="0"/>
              </a:rPr>
              <a:t> o que </a:t>
            </a:r>
            <a:r>
              <a:rPr lang="pt-BR" sz="1600" dirty="0" err="1">
                <a:latin typeface="Sitka Heading" panose="02000505000000020004" pitchFamily="2" charset="0"/>
              </a:rPr>
              <a:t>quería</a:t>
            </a:r>
            <a:r>
              <a:rPr lang="pt-BR" sz="1600" dirty="0">
                <a:latin typeface="Sitka Heading" panose="02000505000000020004" pitchFamily="2" charset="0"/>
              </a:rPr>
              <a:t>, </a:t>
            </a:r>
            <a:r>
              <a:rPr lang="pt-BR" sz="1600" dirty="0" err="1">
                <a:latin typeface="Sitka Heading" panose="02000505000000020004" pitchFamily="2" charset="0"/>
              </a:rPr>
              <a:t>nacida</a:t>
            </a:r>
            <a:r>
              <a:rPr lang="pt-BR" sz="1600" dirty="0">
                <a:latin typeface="Sitka Heading" panose="02000505000000020004" pitchFamily="2" charset="0"/>
              </a:rPr>
              <a:t> no </a:t>
            </a:r>
            <a:r>
              <a:rPr lang="pt-BR" sz="1600" dirty="0" err="1">
                <a:latin typeface="Sitka Heading" panose="02000505000000020004" pitchFamily="2" charset="0"/>
              </a:rPr>
              <a:t>seo</a:t>
            </a:r>
            <a:r>
              <a:rPr lang="pt-BR" sz="1600" dirty="0">
                <a:latin typeface="Sitka Heading" panose="02000505000000020004" pitchFamily="2" charset="0"/>
              </a:rPr>
              <a:t> </a:t>
            </a:r>
            <a:r>
              <a:rPr lang="pt-BR" sz="1600" dirty="0" err="1">
                <a:latin typeface="Sitka Heading" panose="02000505000000020004" pitchFamily="2" charset="0"/>
              </a:rPr>
              <a:t>dunha</a:t>
            </a:r>
            <a:r>
              <a:rPr lang="pt-BR" sz="1600" dirty="0">
                <a:latin typeface="Sitka Heading" panose="02000505000000020004" pitchFamily="2" charset="0"/>
              </a:rPr>
              <a:t> </a:t>
            </a:r>
            <a:r>
              <a:rPr lang="pt-BR" sz="1600" dirty="0" err="1">
                <a:latin typeface="Sitka Heading" panose="02000505000000020004" pitchFamily="2" charset="0"/>
              </a:rPr>
              <a:t>familia</a:t>
            </a:r>
            <a:r>
              <a:rPr lang="pt-BR" sz="1600" dirty="0">
                <a:latin typeface="Sitka Heading" panose="02000505000000020004" pitchFamily="2" charset="0"/>
              </a:rPr>
              <a:t> </a:t>
            </a:r>
            <a:r>
              <a:rPr lang="pt-BR" sz="1600" dirty="0" err="1">
                <a:latin typeface="Sitka Heading" panose="02000505000000020004" pitchFamily="2" charset="0"/>
              </a:rPr>
              <a:t>adiñeirada</a:t>
            </a:r>
            <a:r>
              <a:rPr lang="pt-BR" sz="1600" dirty="0">
                <a:latin typeface="Sitka Heading" panose="02000505000000020004" pitchFamily="2" charset="0"/>
              </a:rPr>
              <a:t> e </a:t>
            </a:r>
            <a:r>
              <a:rPr lang="pt-BR" sz="1600" dirty="0" err="1">
                <a:latin typeface="Sitka Heading" panose="02000505000000020004" pitchFamily="2" charset="0"/>
              </a:rPr>
              <a:t>desherdada</a:t>
            </a:r>
            <a:r>
              <a:rPr lang="pt-BR" sz="1600" dirty="0">
                <a:latin typeface="Sitka Heading" panose="02000505000000020004" pitchFamily="2" charset="0"/>
              </a:rPr>
              <a:t> polos seus pais por namorar e casar </a:t>
            </a:r>
            <a:r>
              <a:rPr lang="pt-BR" sz="1600" dirty="0" err="1">
                <a:latin typeface="Sitka Heading" panose="02000505000000020004" pitchFamily="2" charset="0"/>
              </a:rPr>
              <a:t>cun</a:t>
            </a:r>
            <a:r>
              <a:rPr lang="pt-BR" sz="1600" dirty="0">
                <a:latin typeface="Sitka Heading" panose="02000505000000020004" pitchFamily="2" charset="0"/>
              </a:rPr>
              <a:t> </a:t>
            </a:r>
            <a:r>
              <a:rPr lang="pt-BR" sz="1600" dirty="0" err="1">
                <a:latin typeface="Sitka Heading" panose="02000505000000020004" pitchFamily="2" charset="0"/>
              </a:rPr>
              <a:t>mariñeiro</a:t>
            </a:r>
            <a:r>
              <a:rPr lang="pt-BR" sz="1600" dirty="0">
                <a:latin typeface="Sitka Heading" panose="02000505000000020004" pitchFamily="2" charset="0"/>
              </a:rPr>
              <a:t>: </a:t>
            </a:r>
            <a:endParaRPr lang="pt-BR" sz="1600" dirty="0" smtClean="0">
              <a:latin typeface="Sitka Heading" panose="02000505000000020004" pitchFamily="2" charset="0"/>
            </a:endParaRPr>
          </a:p>
          <a:p>
            <a:pPr algn="just"/>
            <a:endParaRPr lang="pt-BR" sz="1600" dirty="0">
              <a:latin typeface="Sitka Heading" panose="02000505000000020004" pitchFamily="2" charset="0"/>
            </a:endParaRPr>
          </a:p>
          <a:p>
            <a:pPr algn="just"/>
            <a:r>
              <a:rPr lang="pt-BR" sz="1600" i="1" dirty="0" smtClean="0">
                <a:latin typeface="Sitka Heading" panose="02000505000000020004" pitchFamily="2" charset="0"/>
              </a:rPr>
              <a:t>Das </a:t>
            </a:r>
            <a:r>
              <a:rPr lang="pt-BR" sz="1600" i="1" dirty="0" err="1">
                <a:latin typeface="Sitka Heading" panose="02000505000000020004" pitchFamily="2" charset="0"/>
              </a:rPr>
              <a:t>mulleres</a:t>
            </a:r>
            <a:r>
              <a:rPr lang="pt-BR" sz="1600" i="1" dirty="0">
                <a:latin typeface="Sitka Heading" panose="02000505000000020004" pitchFamily="2" charset="0"/>
              </a:rPr>
              <a:t> que </a:t>
            </a:r>
            <a:r>
              <a:rPr lang="pt-BR" sz="1600" i="1" dirty="0" err="1">
                <a:latin typeface="Sitka Heading" panose="02000505000000020004" pitchFamily="2" charset="0"/>
              </a:rPr>
              <a:t>berran</a:t>
            </a:r>
            <a:r>
              <a:rPr lang="pt-BR" sz="1600" i="1" dirty="0">
                <a:latin typeface="Sitka Heading" panose="02000505000000020004" pitchFamily="2" charset="0"/>
              </a:rPr>
              <a:t> o peixe eu </a:t>
            </a:r>
            <a:r>
              <a:rPr lang="pt-BR" sz="1600" i="1" dirty="0" err="1">
                <a:latin typeface="Sitka Heading" panose="02000505000000020004" pitchFamily="2" charset="0"/>
              </a:rPr>
              <a:t>son</a:t>
            </a:r>
            <a:r>
              <a:rPr lang="pt-BR" sz="1600" i="1" dirty="0">
                <a:latin typeface="Sitka Heading" panose="02000505000000020004" pitchFamily="2" charset="0"/>
              </a:rPr>
              <a:t>, </a:t>
            </a:r>
          </a:p>
          <a:p>
            <a:pPr algn="just"/>
            <a:r>
              <a:rPr lang="pt-BR" sz="1600" i="1" dirty="0" smtClean="0">
                <a:latin typeface="Sitka Heading" panose="02000505000000020004" pitchFamily="2" charset="0"/>
              </a:rPr>
              <a:t>das </a:t>
            </a:r>
            <a:r>
              <a:rPr lang="pt-BR" sz="1600" i="1" dirty="0">
                <a:latin typeface="Sitka Heading" panose="02000505000000020004" pitchFamily="2" charset="0"/>
              </a:rPr>
              <a:t>que </a:t>
            </a:r>
            <a:r>
              <a:rPr lang="pt-BR" sz="1600" i="1" dirty="0" err="1">
                <a:latin typeface="Sitka Heading" panose="02000505000000020004" pitchFamily="2" charset="0"/>
              </a:rPr>
              <a:t>afunden</a:t>
            </a:r>
            <a:r>
              <a:rPr lang="pt-BR" sz="1600" i="1" dirty="0">
                <a:latin typeface="Sitka Heading" panose="02000505000000020004" pitchFamily="2" charset="0"/>
              </a:rPr>
              <a:t> as </a:t>
            </a:r>
            <a:r>
              <a:rPr lang="pt-BR" sz="1600" i="1" dirty="0" err="1">
                <a:latin typeface="Sitka Heading" panose="02000505000000020004" pitchFamily="2" charset="0"/>
              </a:rPr>
              <a:t>mans</a:t>
            </a:r>
            <a:r>
              <a:rPr lang="pt-BR" sz="1600" i="1" dirty="0">
                <a:latin typeface="Sitka Heading" panose="02000505000000020004" pitchFamily="2" charset="0"/>
              </a:rPr>
              <a:t> no </a:t>
            </a:r>
            <a:r>
              <a:rPr lang="pt-BR" sz="1600" i="1" dirty="0" err="1">
                <a:latin typeface="Sitka Heading" panose="02000505000000020004" pitchFamily="2" charset="0"/>
              </a:rPr>
              <a:t>xeo</a:t>
            </a:r>
            <a:r>
              <a:rPr lang="pt-BR" sz="1600" i="1" dirty="0">
                <a:latin typeface="Sitka Heading" panose="02000505000000020004" pitchFamily="2" charset="0"/>
              </a:rPr>
              <a:t> do </a:t>
            </a:r>
            <a:r>
              <a:rPr lang="pt-BR" sz="1600" i="1" dirty="0" err="1">
                <a:latin typeface="Sitka Heading" panose="02000505000000020004" pitchFamily="2" charset="0"/>
              </a:rPr>
              <a:t>mencer</a:t>
            </a:r>
            <a:r>
              <a:rPr lang="pt-BR" sz="1600" i="1" dirty="0">
                <a:latin typeface="Sitka Heading" panose="02000505000000020004" pitchFamily="2" charset="0"/>
              </a:rPr>
              <a:t>. </a:t>
            </a:r>
          </a:p>
          <a:p>
            <a:pPr algn="just"/>
            <a:r>
              <a:rPr lang="pt-BR" sz="1600" i="1" dirty="0" smtClean="0">
                <a:latin typeface="Sitka Heading" panose="02000505000000020004" pitchFamily="2" charset="0"/>
              </a:rPr>
              <a:t>Das </a:t>
            </a:r>
            <a:r>
              <a:rPr lang="pt-BR" sz="1600" i="1" dirty="0" err="1">
                <a:latin typeface="Sitka Heading" panose="02000505000000020004" pitchFamily="2" charset="0"/>
              </a:rPr>
              <a:t>mulleres</a:t>
            </a:r>
            <a:r>
              <a:rPr lang="pt-BR" sz="1600" i="1" dirty="0">
                <a:latin typeface="Sitka Heading" panose="02000505000000020004" pitchFamily="2" charset="0"/>
              </a:rPr>
              <a:t> que </a:t>
            </a:r>
            <a:r>
              <a:rPr lang="pt-BR" sz="1600" i="1" dirty="0" err="1">
                <a:latin typeface="Sitka Heading" panose="02000505000000020004" pitchFamily="2" charset="0"/>
              </a:rPr>
              <a:t>alisten</a:t>
            </a:r>
            <a:r>
              <a:rPr lang="pt-BR" sz="1600" i="1" dirty="0">
                <a:latin typeface="Sitka Heading" panose="02000505000000020004" pitchFamily="2" charset="0"/>
              </a:rPr>
              <a:t> </a:t>
            </a:r>
            <a:r>
              <a:rPr lang="pt-BR" sz="1600" i="1" dirty="0" err="1">
                <a:latin typeface="Sitka Heading" panose="02000505000000020004" pitchFamily="2" charset="0"/>
              </a:rPr>
              <a:t>palangres</a:t>
            </a:r>
            <a:r>
              <a:rPr lang="pt-BR" sz="1600" i="1" dirty="0">
                <a:latin typeface="Sitka Heading" panose="02000505000000020004" pitchFamily="2" charset="0"/>
              </a:rPr>
              <a:t> eu </a:t>
            </a:r>
            <a:r>
              <a:rPr lang="pt-BR" sz="1600" i="1" dirty="0" err="1">
                <a:latin typeface="Sitka Heading" panose="02000505000000020004" pitchFamily="2" charset="0"/>
              </a:rPr>
              <a:t>son</a:t>
            </a:r>
            <a:r>
              <a:rPr lang="pt-BR" sz="1600" i="1" dirty="0">
                <a:latin typeface="Sitka Heading" panose="02000505000000020004" pitchFamily="2" charset="0"/>
              </a:rPr>
              <a:t>, </a:t>
            </a:r>
          </a:p>
          <a:p>
            <a:pPr algn="just"/>
            <a:r>
              <a:rPr lang="pt-BR" sz="1600" i="1" dirty="0" smtClean="0">
                <a:latin typeface="Sitka Heading" panose="02000505000000020004" pitchFamily="2" charset="0"/>
              </a:rPr>
              <a:t>das </a:t>
            </a:r>
            <a:r>
              <a:rPr lang="pt-BR" sz="1600" i="1" dirty="0">
                <a:latin typeface="Sitka Heading" panose="02000505000000020004" pitchFamily="2" charset="0"/>
              </a:rPr>
              <a:t>que </a:t>
            </a:r>
            <a:r>
              <a:rPr lang="pt-BR" sz="1600" i="1" dirty="0" err="1">
                <a:latin typeface="Sitka Heading" panose="02000505000000020004" pitchFamily="2" charset="0"/>
              </a:rPr>
              <a:t>refán</a:t>
            </a:r>
            <a:r>
              <a:rPr lang="pt-BR" sz="1600" i="1" dirty="0">
                <a:latin typeface="Sitka Heading" panose="02000505000000020004" pitchFamily="2" charset="0"/>
              </a:rPr>
              <a:t> e </a:t>
            </a:r>
            <a:r>
              <a:rPr lang="pt-BR" sz="1600" i="1" dirty="0" err="1">
                <a:latin typeface="Sitka Heading" panose="02000505000000020004" pitchFamily="2" charset="0"/>
              </a:rPr>
              <a:t>constrúen</a:t>
            </a:r>
            <a:r>
              <a:rPr lang="pt-BR" sz="1600" i="1" dirty="0">
                <a:latin typeface="Sitka Heading" panose="02000505000000020004" pitchFamily="2" charset="0"/>
              </a:rPr>
              <a:t> as redes </a:t>
            </a:r>
          </a:p>
          <a:p>
            <a:pPr algn="just"/>
            <a:r>
              <a:rPr lang="pt-BR" sz="1600" i="1" dirty="0" smtClean="0">
                <a:latin typeface="Sitka Heading" panose="02000505000000020004" pitchFamily="2" charset="0"/>
              </a:rPr>
              <a:t>como </a:t>
            </a:r>
            <a:r>
              <a:rPr lang="pt-BR" sz="1600" i="1" dirty="0">
                <a:latin typeface="Sitka Heading" panose="02000505000000020004" pitchFamily="2" charset="0"/>
              </a:rPr>
              <a:t>unha firme laxe para </a:t>
            </a:r>
            <a:r>
              <a:rPr lang="pt-BR" sz="1600" i="1" dirty="0" err="1">
                <a:latin typeface="Sitka Heading" panose="02000505000000020004" pitchFamily="2" charset="0"/>
              </a:rPr>
              <a:t>sorter</a:t>
            </a:r>
            <a:r>
              <a:rPr lang="pt-BR" sz="1600" i="1" dirty="0">
                <a:latin typeface="Sitka Heading" panose="02000505000000020004" pitchFamily="2" charset="0"/>
              </a:rPr>
              <a:t> o mundo…</a:t>
            </a:r>
            <a:r>
              <a:rPr lang="pt-BR" sz="1600" i="1" dirty="0"/>
              <a:t> </a:t>
            </a:r>
            <a:endParaRPr lang="gl-ES" sz="1600" i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t="2047" r="-315" b="8510"/>
          <a:stretch/>
        </p:blipFill>
        <p:spPr>
          <a:xfrm>
            <a:off x="5678910" y="2588654"/>
            <a:ext cx="5255251" cy="32969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14812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721505" y="1107582"/>
            <a:ext cx="1126901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600" dirty="0">
                <a:latin typeface="Sitka Heading" panose="02000505000000020004" pitchFamily="2" charset="0"/>
              </a:rPr>
              <a:t>Esta constante </a:t>
            </a:r>
            <a:r>
              <a:rPr lang="pt-BR" sz="1600" dirty="0" err="1">
                <a:latin typeface="Sitka Heading" panose="02000505000000020004" pitchFamily="2" charset="0"/>
              </a:rPr>
              <a:t>preocupación</a:t>
            </a:r>
            <a:r>
              <a:rPr lang="pt-BR" sz="1600" dirty="0">
                <a:latin typeface="Sitka Heading" panose="02000505000000020004" pitchFamily="2" charset="0"/>
              </a:rPr>
              <a:t> de Marta </a:t>
            </a:r>
            <a:r>
              <a:rPr lang="pt-BR" sz="1600" dirty="0" err="1">
                <a:latin typeface="Sitka Heading" panose="02000505000000020004" pitchFamily="2" charset="0"/>
              </a:rPr>
              <a:t>Dacosta</a:t>
            </a:r>
            <a:r>
              <a:rPr lang="pt-BR" sz="1600" dirty="0">
                <a:latin typeface="Sitka Heading" panose="02000505000000020004" pitchFamily="2" charset="0"/>
              </a:rPr>
              <a:t> polo mundo feminino aparece de novo no seu último </a:t>
            </a:r>
            <a:r>
              <a:rPr lang="pt-BR" sz="1600" dirty="0" err="1" smtClean="0">
                <a:latin typeface="Sitka Heading" panose="02000505000000020004" pitchFamily="2" charset="0"/>
              </a:rPr>
              <a:t>poemario</a:t>
            </a:r>
            <a:r>
              <a:rPr lang="pt-BR" sz="1600" dirty="0" smtClean="0">
                <a:latin typeface="Sitka Heading" panose="02000505000000020004" pitchFamily="2" charset="0"/>
              </a:rPr>
              <a:t>:</a:t>
            </a:r>
          </a:p>
          <a:p>
            <a:pPr algn="just"/>
            <a:r>
              <a:rPr lang="pt-BR" sz="1600" b="1" u="sng" dirty="0" smtClean="0">
                <a:latin typeface="Sitka Heading" panose="02000505000000020004" pitchFamily="2" charset="0"/>
              </a:rPr>
              <a:t>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pt-BR" sz="1600" b="1" u="sng" dirty="0" smtClean="0">
                <a:latin typeface="Sitka Heading" panose="02000505000000020004" pitchFamily="2" charset="0"/>
              </a:rPr>
              <a:t>Argola</a:t>
            </a:r>
            <a:r>
              <a:rPr lang="pt-BR" sz="1600" dirty="0">
                <a:latin typeface="Sitka Heading" panose="02000505000000020004" pitchFamily="2" charset="0"/>
              </a:rPr>
              <a:t>, unha historia que </a:t>
            </a:r>
            <a:r>
              <a:rPr lang="pt-BR" sz="1600" dirty="0" err="1">
                <a:latin typeface="Sitka Heading" panose="02000505000000020004" pitchFamily="2" charset="0"/>
              </a:rPr>
              <a:t>ten</a:t>
            </a:r>
            <a:r>
              <a:rPr lang="pt-BR" sz="1600" dirty="0">
                <a:latin typeface="Sitka Heading" panose="02000505000000020004" pitchFamily="2" charset="0"/>
              </a:rPr>
              <a:t> como principal protagonista unha escrava que foi apartada da </a:t>
            </a:r>
            <a:r>
              <a:rPr lang="pt-BR" sz="1600" dirty="0" err="1">
                <a:latin typeface="Sitka Heading" panose="02000505000000020004" pitchFamily="2" charset="0"/>
              </a:rPr>
              <a:t>súa</a:t>
            </a:r>
            <a:r>
              <a:rPr lang="pt-BR" sz="1600" dirty="0">
                <a:latin typeface="Sitka Heading" panose="02000505000000020004" pitchFamily="2" charset="0"/>
              </a:rPr>
              <a:t> </a:t>
            </a:r>
            <a:r>
              <a:rPr lang="pt-BR" sz="1600" dirty="0" err="1">
                <a:latin typeface="Sitka Heading" panose="02000505000000020004" pitchFamily="2" charset="0"/>
              </a:rPr>
              <a:t>familia</a:t>
            </a:r>
            <a:r>
              <a:rPr lang="pt-BR" sz="1600" dirty="0">
                <a:latin typeface="Sitka Heading" panose="02000505000000020004" pitchFamily="2" charset="0"/>
              </a:rPr>
              <a:t> e do seu país e que </a:t>
            </a:r>
            <a:r>
              <a:rPr lang="pt-BR" sz="1600" dirty="0" err="1">
                <a:latin typeface="Sitka Heading" panose="02000505000000020004" pitchFamily="2" charset="0"/>
              </a:rPr>
              <a:t>puido</a:t>
            </a:r>
            <a:r>
              <a:rPr lang="pt-BR" sz="1600" dirty="0">
                <a:latin typeface="Sitka Heading" panose="02000505000000020004" pitchFamily="2" charset="0"/>
              </a:rPr>
              <a:t> </a:t>
            </a:r>
            <a:r>
              <a:rPr lang="pt-BR" sz="1600" dirty="0" err="1">
                <a:latin typeface="Sitka Heading" panose="02000505000000020004" pitchFamily="2" charset="0"/>
              </a:rPr>
              <a:t>perfectamente</a:t>
            </a:r>
            <a:r>
              <a:rPr lang="pt-BR" sz="1600" dirty="0">
                <a:latin typeface="Sitka Heading" panose="02000505000000020004" pitchFamily="2" charset="0"/>
              </a:rPr>
              <a:t> acontecer </a:t>
            </a:r>
            <a:r>
              <a:rPr lang="pt-BR" sz="1600" dirty="0" err="1">
                <a:latin typeface="Sitka Heading" panose="02000505000000020004" pitchFamily="2" charset="0"/>
              </a:rPr>
              <a:t>hai</a:t>
            </a:r>
            <a:r>
              <a:rPr lang="pt-BR" sz="1600" dirty="0">
                <a:latin typeface="Sitka Heading" panose="02000505000000020004" pitchFamily="2" charset="0"/>
              </a:rPr>
              <a:t> </a:t>
            </a:r>
            <a:r>
              <a:rPr lang="pt-BR" sz="1600" dirty="0" err="1">
                <a:latin typeface="Sitka Heading" panose="02000505000000020004" pitchFamily="2" charset="0"/>
              </a:rPr>
              <a:t>dous</a:t>
            </a:r>
            <a:r>
              <a:rPr lang="pt-BR" sz="1600" dirty="0">
                <a:latin typeface="Sitka Heading" panose="02000505000000020004" pitchFamily="2" charset="0"/>
              </a:rPr>
              <a:t> mil anos, baixo o </a:t>
            </a:r>
            <a:r>
              <a:rPr lang="pt-BR" sz="1600" dirty="0" err="1">
                <a:latin typeface="Sitka Heading" panose="02000505000000020004" pitchFamily="2" charset="0"/>
              </a:rPr>
              <a:t>Imperio</a:t>
            </a:r>
            <a:r>
              <a:rPr lang="pt-BR" sz="1600" dirty="0">
                <a:latin typeface="Sitka Heading" panose="02000505000000020004" pitchFamily="2" charset="0"/>
              </a:rPr>
              <a:t> Romano, mais que nos traslada ao problema da </a:t>
            </a:r>
            <a:r>
              <a:rPr lang="pt-BR" sz="1600" dirty="0" err="1">
                <a:latin typeface="Sitka Heading" panose="02000505000000020004" pitchFamily="2" charset="0"/>
              </a:rPr>
              <a:t>explotación</a:t>
            </a:r>
            <a:r>
              <a:rPr lang="pt-BR" sz="1600" dirty="0">
                <a:latin typeface="Sitka Heading" panose="02000505000000020004" pitchFamily="2" charset="0"/>
              </a:rPr>
              <a:t>, do patriarcado, do colonialismo e de todas as formas vivas de imperialismo que </a:t>
            </a:r>
            <a:r>
              <a:rPr lang="pt-BR" sz="1600" dirty="0" err="1">
                <a:latin typeface="Sitka Heading" panose="02000505000000020004" pitchFamily="2" charset="0"/>
              </a:rPr>
              <a:t>aínda</a:t>
            </a:r>
            <a:r>
              <a:rPr lang="pt-BR" sz="1600" dirty="0">
                <a:latin typeface="Sitka Heading" panose="02000505000000020004" pitchFamily="2" charset="0"/>
              </a:rPr>
              <a:t> podemos </a:t>
            </a:r>
            <a:r>
              <a:rPr lang="pt-BR" sz="1600" dirty="0" err="1">
                <a:latin typeface="Sitka Heading" panose="02000505000000020004" pitchFamily="2" charset="0"/>
              </a:rPr>
              <a:t>atopar</a:t>
            </a:r>
            <a:r>
              <a:rPr lang="pt-BR" sz="1600" dirty="0">
                <a:latin typeface="Sitka Heading" panose="02000505000000020004" pitchFamily="2" charset="0"/>
              </a:rPr>
              <a:t> na historia </a:t>
            </a:r>
            <a:r>
              <a:rPr lang="pt-BR" sz="1600" dirty="0" err="1">
                <a:latin typeface="Sitka Heading" panose="02000505000000020004" pitchFamily="2" charset="0"/>
              </a:rPr>
              <a:t>contemporánea</a:t>
            </a:r>
            <a:r>
              <a:rPr lang="pt-BR" sz="1600" dirty="0">
                <a:latin typeface="Sitka Heading" panose="02000505000000020004" pitchFamily="2" charset="0"/>
              </a:rPr>
              <a:t> dos </a:t>
            </a:r>
            <a:r>
              <a:rPr lang="pt-BR" sz="1600" dirty="0" err="1">
                <a:latin typeface="Sitka Heading" panose="02000505000000020004" pitchFamily="2" charset="0"/>
              </a:rPr>
              <a:t>pobos</a:t>
            </a:r>
            <a:r>
              <a:rPr lang="pt-BR" sz="1600" dirty="0">
                <a:latin typeface="Sitka Heading" panose="02000505000000020004" pitchFamily="2" charset="0"/>
              </a:rPr>
              <a:t> e na sociedade </a:t>
            </a:r>
            <a:r>
              <a:rPr lang="pt-BR" sz="1600" dirty="0" err="1">
                <a:latin typeface="Sitka Heading" panose="02000505000000020004" pitchFamily="2" charset="0"/>
              </a:rPr>
              <a:t>actual</a:t>
            </a:r>
            <a:r>
              <a:rPr lang="pt-BR" sz="1600" dirty="0">
                <a:latin typeface="Sitka Heading" panose="02000505000000020004" pitchFamily="2" charset="0"/>
              </a:rPr>
              <a:t>. </a:t>
            </a:r>
            <a:endParaRPr lang="pt-BR" sz="1600" dirty="0" smtClean="0">
              <a:latin typeface="Sitka Heading" panose="02000505000000020004" pitchFamily="2" charset="0"/>
            </a:endParaRPr>
          </a:p>
          <a:p>
            <a:pPr algn="just"/>
            <a:endParaRPr lang="pt-BR" sz="1600" dirty="0" smtClean="0">
              <a:latin typeface="Sitka Heading" panose="02000505000000020004" pitchFamily="2" charset="0"/>
            </a:endParaRPr>
          </a:p>
          <a:p>
            <a:pPr algn="just"/>
            <a:r>
              <a:rPr lang="pt-BR" sz="1600" dirty="0">
                <a:latin typeface="Sitka Heading" panose="02000505000000020004" pitchFamily="2" charset="0"/>
              </a:rPr>
              <a:t>	</a:t>
            </a:r>
            <a:r>
              <a:rPr lang="pt-BR" sz="1600" dirty="0" smtClean="0">
                <a:latin typeface="Sitka Heading" panose="02000505000000020004" pitchFamily="2" charset="0"/>
              </a:rPr>
              <a:t>O </a:t>
            </a:r>
            <a:r>
              <a:rPr lang="pt-BR" sz="1600" dirty="0">
                <a:latin typeface="Sitka Heading" panose="02000505000000020004" pitchFamily="2" charset="0"/>
              </a:rPr>
              <a:t>libro </a:t>
            </a:r>
            <a:r>
              <a:rPr lang="pt-BR" sz="1600" dirty="0" err="1">
                <a:latin typeface="Sitka Heading" panose="02000505000000020004" pitchFamily="2" charset="0"/>
              </a:rPr>
              <a:t>ten</a:t>
            </a:r>
            <a:r>
              <a:rPr lang="pt-BR" sz="1600" dirty="0">
                <a:latin typeface="Sitka Heading" panose="02000505000000020004" pitchFamily="2" charset="0"/>
              </a:rPr>
              <a:t> seguramente as </a:t>
            </a:r>
            <a:r>
              <a:rPr lang="pt-BR" sz="1600" dirty="0" err="1">
                <a:latin typeface="Sitka Heading" panose="02000505000000020004" pitchFamily="2" charset="0"/>
              </a:rPr>
              <a:t>súas</a:t>
            </a:r>
            <a:r>
              <a:rPr lang="pt-BR" sz="1600" dirty="0">
                <a:latin typeface="Sitka Heading" panose="02000505000000020004" pitchFamily="2" charset="0"/>
              </a:rPr>
              <a:t> </a:t>
            </a:r>
            <a:r>
              <a:rPr lang="pt-BR" sz="1600" dirty="0" err="1">
                <a:latin typeface="Sitka Heading" panose="02000505000000020004" pitchFamily="2" charset="0"/>
              </a:rPr>
              <a:t>orixes</a:t>
            </a:r>
            <a:r>
              <a:rPr lang="pt-BR" sz="1600" dirty="0">
                <a:latin typeface="Sitka Heading" panose="02000505000000020004" pitchFamily="2" charset="0"/>
              </a:rPr>
              <a:t> </a:t>
            </a:r>
            <a:r>
              <a:rPr lang="pt-BR" sz="1600" dirty="0" err="1">
                <a:latin typeface="Sitka Heading" panose="02000505000000020004" pitchFamily="2" charset="0"/>
              </a:rPr>
              <a:t>nunha</a:t>
            </a:r>
            <a:r>
              <a:rPr lang="pt-BR" sz="1600" dirty="0">
                <a:latin typeface="Sitka Heading" panose="02000505000000020004" pitchFamily="2" charset="0"/>
              </a:rPr>
              <a:t> </a:t>
            </a:r>
            <a:r>
              <a:rPr lang="pt-BR" sz="1600" dirty="0" err="1">
                <a:latin typeface="Sitka Heading" panose="02000505000000020004" pitchFamily="2" charset="0"/>
              </a:rPr>
              <a:t>viaxe</a:t>
            </a:r>
            <a:r>
              <a:rPr lang="pt-BR" sz="1600" dirty="0">
                <a:latin typeface="Sitka Heading" panose="02000505000000020004" pitchFamily="2" charset="0"/>
              </a:rPr>
              <a:t> que a poeta realizou </a:t>
            </a:r>
            <a:r>
              <a:rPr lang="pt-BR" sz="1600" dirty="0" err="1">
                <a:latin typeface="Sitka Heading" panose="02000505000000020004" pitchFamily="2" charset="0"/>
              </a:rPr>
              <a:t>hai</a:t>
            </a:r>
            <a:r>
              <a:rPr lang="pt-BR" sz="1600" dirty="0">
                <a:latin typeface="Sitka Heading" panose="02000505000000020004" pitchFamily="2" charset="0"/>
              </a:rPr>
              <a:t> </a:t>
            </a:r>
            <a:r>
              <a:rPr lang="pt-BR" sz="1600" dirty="0" err="1">
                <a:latin typeface="Sitka Heading" panose="02000505000000020004" pitchFamily="2" charset="0"/>
              </a:rPr>
              <a:t>algúns</a:t>
            </a:r>
            <a:r>
              <a:rPr lang="pt-BR" sz="1600" dirty="0">
                <a:latin typeface="Sitka Heading" panose="02000505000000020004" pitchFamily="2" charset="0"/>
              </a:rPr>
              <a:t> anos á cidade de Roma e </a:t>
            </a:r>
            <a:r>
              <a:rPr lang="pt-BR" sz="1600" dirty="0" err="1">
                <a:latin typeface="Sitka Heading" panose="02000505000000020004" pitchFamily="2" charset="0"/>
              </a:rPr>
              <a:t>nunha</a:t>
            </a:r>
            <a:r>
              <a:rPr lang="pt-BR" sz="1600" dirty="0">
                <a:latin typeface="Sitka Heading" panose="02000505000000020004" pitchFamily="2" charset="0"/>
              </a:rPr>
              <a:t> </a:t>
            </a:r>
            <a:r>
              <a:rPr lang="pt-BR" sz="1600" dirty="0" err="1">
                <a:latin typeface="Sitka Heading" panose="02000505000000020004" pitchFamily="2" charset="0"/>
              </a:rPr>
              <a:t>reinterpretación</a:t>
            </a:r>
            <a:r>
              <a:rPr lang="pt-BR" sz="1600" dirty="0">
                <a:latin typeface="Sitka Heading" panose="02000505000000020004" pitchFamily="2" charset="0"/>
              </a:rPr>
              <a:t> histórica do que </a:t>
            </a:r>
            <a:r>
              <a:rPr lang="pt-BR" sz="1600" dirty="0" err="1">
                <a:latin typeface="Sitka Heading" panose="02000505000000020004" pitchFamily="2" charset="0"/>
              </a:rPr>
              <a:t>hoxe</a:t>
            </a:r>
            <a:r>
              <a:rPr lang="pt-BR" sz="1600" dirty="0">
                <a:latin typeface="Sitka Heading" panose="02000505000000020004" pitchFamily="2" charset="0"/>
              </a:rPr>
              <a:t> fica do antigo </a:t>
            </a:r>
            <a:r>
              <a:rPr lang="pt-BR" sz="1600" dirty="0" err="1">
                <a:latin typeface="Sitka Heading" panose="02000505000000020004" pitchFamily="2" charset="0"/>
              </a:rPr>
              <a:t>Imperio</a:t>
            </a:r>
            <a:r>
              <a:rPr lang="pt-BR" sz="1600" dirty="0">
                <a:latin typeface="Sitka Heading" panose="02000505000000020004" pitchFamily="2" charset="0"/>
              </a:rPr>
              <a:t>, unha </a:t>
            </a:r>
            <a:r>
              <a:rPr lang="pt-BR" sz="1600" dirty="0" err="1">
                <a:latin typeface="Sitka Heading" panose="02000505000000020004" pitchFamily="2" charset="0"/>
              </a:rPr>
              <a:t>relectura</a:t>
            </a:r>
            <a:r>
              <a:rPr lang="pt-BR" sz="1600" dirty="0">
                <a:latin typeface="Sitka Heading" panose="02000505000000020004" pitchFamily="2" charset="0"/>
              </a:rPr>
              <a:t> </a:t>
            </a:r>
            <a:r>
              <a:rPr lang="pt-BR" sz="1600" dirty="0" err="1">
                <a:latin typeface="Sitka Heading" panose="02000505000000020004" pitchFamily="2" charset="0"/>
              </a:rPr>
              <a:t>dun</a:t>
            </a:r>
            <a:r>
              <a:rPr lang="pt-BR" sz="1600" dirty="0">
                <a:latin typeface="Sitka Heading" panose="02000505000000020004" pitchFamily="2" charset="0"/>
              </a:rPr>
              <a:t> </a:t>
            </a:r>
            <a:r>
              <a:rPr lang="pt-BR" sz="1600" dirty="0" err="1">
                <a:latin typeface="Sitka Heading" panose="02000505000000020004" pitchFamily="2" charset="0"/>
              </a:rPr>
              <a:t>pasado</a:t>
            </a:r>
            <a:r>
              <a:rPr lang="pt-BR" sz="1600" dirty="0">
                <a:latin typeface="Sitka Heading" panose="02000505000000020004" pitchFamily="2" charset="0"/>
              </a:rPr>
              <a:t> de </a:t>
            </a:r>
            <a:r>
              <a:rPr lang="pt-BR" sz="1600" dirty="0" err="1">
                <a:latin typeface="Sitka Heading" panose="02000505000000020004" pitchFamily="2" charset="0"/>
              </a:rPr>
              <a:t>dominio</a:t>
            </a:r>
            <a:r>
              <a:rPr lang="pt-BR" sz="1600" dirty="0">
                <a:latin typeface="Sitka Heading" panose="02000505000000020004" pitchFamily="2" charset="0"/>
              </a:rPr>
              <a:t> e de esplendor que a escritora </a:t>
            </a:r>
            <a:r>
              <a:rPr lang="pt-BR" sz="1600" dirty="0" err="1">
                <a:latin typeface="Sitka Heading" panose="02000505000000020004" pitchFamily="2" charset="0"/>
              </a:rPr>
              <a:t>fai</a:t>
            </a:r>
            <a:r>
              <a:rPr lang="pt-BR" sz="1600" dirty="0">
                <a:latin typeface="Sitka Heading" panose="02000505000000020004" pitchFamily="2" charset="0"/>
              </a:rPr>
              <a:t> </a:t>
            </a:r>
            <a:r>
              <a:rPr lang="pt-BR" sz="1600" dirty="0" err="1">
                <a:latin typeface="Sitka Heading" panose="02000505000000020004" pitchFamily="2" charset="0"/>
              </a:rPr>
              <a:t>tamén</a:t>
            </a:r>
            <a:r>
              <a:rPr lang="pt-BR" sz="1600" dirty="0">
                <a:latin typeface="Sitka Heading" panose="02000505000000020004" pitchFamily="2" charset="0"/>
              </a:rPr>
              <a:t> a partir </a:t>
            </a:r>
            <a:r>
              <a:rPr lang="pt-BR" sz="1600" dirty="0" err="1">
                <a:latin typeface="Sitka Heading" panose="02000505000000020004" pitchFamily="2" charset="0"/>
              </a:rPr>
              <a:t>dun</a:t>
            </a:r>
            <a:r>
              <a:rPr lang="pt-BR" sz="1600" dirty="0">
                <a:latin typeface="Sitka Heading" panose="02000505000000020004" pitchFamily="2" charset="0"/>
              </a:rPr>
              <a:t> texto de Tácito, no que o historiador romano critica o </a:t>
            </a:r>
            <a:r>
              <a:rPr lang="pt-BR" sz="1600" dirty="0" err="1">
                <a:latin typeface="Sitka Heading" panose="02000505000000020004" pitchFamily="2" charset="0"/>
              </a:rPr>
              <a:t>afán</a:t>
            </a:r>
            <a:r>
              <a:rPr lang="pt-BR" sz="1600" dirty="0">
                <a:latin typeface="Sitka Heading" panose="02000505000000020004" pitchFamily="2" charset="0"/>
              </a:rPr>
              <a:t> imperialista de Roma, que non se deu saciado </a:t>
            </a:r>
            <a:r>
              <a:rPr lang="pt-BR" sz="1600" dirty="0" err="1">
                <a:latin typeface="Sitka Heading" panose="02000505000000020004" pitchFamily="2" charset="0"/>
              </a:rPr>
              <a:t>nin</a:t>
            </a:r>
            <a:r>
              <a:rPr lang="pt-BR" sz="1600" dirty="0">
                <a:latin typeface="Sitka Heading" panose="02000505000000020004" pitchFamily="2" charset="0"/>
              </a:rPr>
              <a:t> no </a:t>
            </a:r>
            <a:r>
              <a:rPr lang="pt-BR" sz="1600" dirty="0" err="1">
                <a:latin typeface="Sitka Heading" panose="02000505000000020004" pitchFamily="2" charset="0"/>
              </a:rPr>
              <a:t>Occidente</a:t>
            </a:r>
            <a:r>
              <a:rPr lang="pt-BR" sz="1600" dirty="0">
                <a:latin typeface="Sitka Heading" panose="02000505000000020004" pitchFamily="2" charset="0"/>
              </a:rPr>
              <a:t> </a:t>
            </a:r>
            <a:r>
              <a:rPr lang="pt-BR" sz="1600" dirty="0" err="1">
                <a:latin typeface="Sitka Heading" panose="02000505000000020004" pitchFamily="2" charset="0"/>
              </a:rPr>
              <a:t>nin</a:t>
            </a:r>
            <a:r>
              <a:rPr lang="pt-BR" sz="1600" dirty="0">
                <a:latin typeface="Sitka Heading" panose="02000505000000020004" pitchFamily="2" charset="0"/>
              </a:rPr>
              <a:t> no Oriente</a:t>
            </a:r>
            <a:r>
              <a:rPr lang="pt-BR" sz="1600" i="1" dirty="0">
                <a:latin typeface="Sitka Heading" panose="02000505000000020004" pitchFamily="2" charset="0"/>
              </a:rPr>
              <a:t>: “</a:t>
            </a:r>
            <a:r>
              <a:rPr lang="pt-BR" sz="1600" i="1" dirty="0" err="1">
                <a:latin typeface="Sitka Heading" panose="02000505000000020004" pitchFamily="2" charset="0"/>
              </a:rPr>
              <a:t>Fixeron</a:t>
            </a:r>
            <a:r>
              <a:rPr lang="pt-BR" sz="1600" i="1" dirty="0">
                <a:latin typeface="Sitka Heading" panose="02000505000000020004" pitchFamily="2" charset="0"/>
              </a:rPr>
              <a:t> </a:t>
            </a:r>
            <a:r>
              <a:rPr lang="pt-BR" sz="1600" i="1" dirty="0" err="1">
                <a:latin typeface="Sitka Heading" panose="02000505000000020004" pitchFamily="2" charset="0"/>
              </a:rPr>
              <a:t>pasar</a:t>
            </a:r>
            <a:r>
              <a:rPr lang="pt-BR" sz="1600" i="1" dirty="0">
                <a:latin typeface="Sitka Heading" panose="02000505000000020004" pitchFamily="2" charset="0"/>
              </a:rPr>
              <a:t> baixo o falso nome do </a:t>
            </a:r>
            <a:r>
              <a:rPr lang="pt-BR" sz="1600" i="1" dirty="0" err="1">
                <a:latin typeface="Sitka Heading" panose="02000505000000020004" pitchFamily="2" charset="0"/>
              </a:rPr>
              <a:t>imperio</a:t>
            </a:r>
            <a:r>
              <a:rPr lang="pt-BR" sz="1600" i="1" dirty="0">
                <a:latin typeface="Sitka Heading" panose="02000505000000020004" pitchFamily="2" charset="0"/>
              </a:rPr>
              <a:t> roubar, torturar, rapinar: e </a:t>
            </a:r>
            <a:r>
              <a:rPr lang="pt-BR" sz="1600" i="1" dirty="0" err="1">
                <a:latin typeface="Sitka Heading" panose="02000505000000020004" pitchFamily="2" charset="0"/>
              </a:rPr>
              <a:t>cando</a:t>
            </a:r>
            <a:r>
              <a:rPr lang="pt-BR" sz="1600" i="1" dirty="0">
                <a:latin typeface="Sitka Heading" panose="02000505000000020004" pitchFamily="2" charset="0"/>
              </a:rPr>
              <a:t> </a:t>
            </a:r>
            <a:r>
              <a:rPr lang="pt-BR" sz="1600" i="1" dirty="0" err="1">
                <a:latin typeface="Sitka Heading" panose="02000505000000020004" pitchFamily="2" charset="0"/>
              </a:rPr>
              <a:t>tiñan</a:t>
            </a:r>
            <a:r>
              <a:rPr lang="pt-BR" sz="1600" i="1" dirty="0">
                <a:latin typeface="Sitka Heading" panose="02000505000000020004" pitchFamily="2" charset="0"/>
              </a:rPr>
              <a:t> feito </a:t>
            </a:r>
            <a:r>
              <a:rPr lang="pt-BR" sz="1600" i="1" dirty="0" err="1">
                <a:latin typeface="Sitka Heading" panose="02000505000000020004" pitchFamily="2" charset="0"/>
              </a:rPr>
              <a:t>un</a:t>
            </a:r>
            <a:r>
              <a:rPr lang="pt-BR" sz="1600" i="1" dirty="0">
                <a:latin typeface="Sitka Heading" panose="02000505000000020004" pitchFamily="2" charset="0"/>
              </a:rPr>
              <a:t> deserto, </a:t>
            </a:r>
            <a:r>
              <a:rPr lang="pt-BR" sz="1600" i="1" dirty="0" err="1">
                <a:latin typeface="Sitka Heading" panose="02000505000000020004" pitchFamily="2" charset="0"/>
              </a:rPr>
              <a:t>chamáronlle</a:t>
            </a:r>
            <a:r>
              <a:rPr lang="pt-BR" sz="1600" i="1" dirty="0">
                <a:latin typeface="Sitka Heading" panose="02000505000000020004" pitchFamily="2" charset="0"/>
              </a:rPr>
              <a:t> paz”. </a:t>
            </a:r>
            <a:endParaRPr lang="pt-BR" sz="1600" i="1" dirty="0" smtClean="0">
              <a:latin typeface="Sitka Heading" panose="02000505000000020004" pitchFamily="2" charset="0"/>
            </a:endParaRPr>
          </a:p>
          <a:p>
            <a:endParaRPr lang="pt-BR" i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64308" b="19295"/>
          <a:stretch/>
        </p:blipFill>
        <p:spPr>
          <a:xfrm>
            <a:off x="4629955" y="3955052"/>
            <a:ext cx="1726057" cy="281279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531511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92427" y="1133340"/>
            <a:ext cx="1098567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latin typeface="Sitka Heading" panose="02000505000000020004" pitchFamily="2" charset="0"/>
              </a:rPr>
              <a:t>O que pretende Marta </a:t>
            </a:r>
            <a:r>
              <a:rPr lang="pt-BR" dirty="0" err="1" smtClean="0">
                <a:latin typeface="Sitka Heading" panose="02000505000000020004" pitchFamily="2" charset="0"/>
              </a:rPr>
              <a:t>Dacosta</a:t>
            </a:r>
            <a:r>
              <a:rPr lang="pt-BR" dirty="0" smtClean="0">
                <a:latin typeface="Sitka Heading" panose="02000505000000020004" pitchFamily="2" charset="0"/>
              </a:rPr>
              <a:t> </a:t>
            </a:r>
            <a:r>
              <a:rPr lang="pt-BR" dirty="0" err="1" smtClean="0">
                <a:latin typeface="Sitka Heading" panose="02000505000000020004" pitchFamily="2" charset="0"/>
              </a:rPr>
              <a:t>con</a:t>
            </a:r>
            <a:r>
              <a:rPr lang="pt-BR" dirty="0" smtClean="0">
                <a:latin typeface="Sitka Heading" panose="02000505000000020004" pitchFamily="2" charset="0"/>
              </a:rPr>
              <a:t> esta obra é precisamente </a:t>
            </a:r>
            <a:r>
              <a:rPr lang="pt-BR" dirty="0" err="1" smtClean="0">
                <a:latin typeface="Sitka Heading" panose="02000505000000020004" pitchFamily="2" charset="0"/>
              </a:rPr>
              <a:t>revelarnos</a:t>
            </a:r>
            <a:r>
              <a:rPr lang="pt-BR" dirty="0" smtClean="0">
                <a:latin typeface="Sitka Heading" panose="02000505000000020004" pitchFamily="2" charset="0"/>
              </a:rPr>
              <a:t> o relato que non nos </a:t>
            </a:r>
            <a:r>
              <a:rPr lang="pt-BR" dirty="0" err="1" smtClean="0">
                <a:latin typeface="Sitka Heading" panose="02000505000000020004" pitchFamily="2" charset="0"/>
              </a:rPr>
              <a:t>contaron</a:t>
            </a:r>
            <a:r>
              <a:rPr lang="pt-BR" dirty="0" smtClean="0">
                <a:latin typeface="Sitka Heading" panose="02000505000000020004" pitchFamily="2" charset="0"/>
              </a:rPr>
              <a:t>, o que </a:t>
            </a:r>
            <a:r>
              <a:rPr lang="pt-BR" dirty="0" err="1" smtClean="0">
                <a:latin typeface="Sitka Heading" panose="02000505000000020004" pitchFamily="2" charset="0"/>
              </a:rPr>
              <a:t>endexamais</a:t>
            </a:r>
            <a:r>
              <a:rPr lang="pt-BR" dirty="0" smtClean="0">
                <a:latin typeface="Sitka Heading" panose="02000505000000020004" pitchFamily="2" charset="0"/>
              </a:rPr>
              <a:t> figura nas </a:t>
            </a:r>
            <a:r>
              <a:rPr lang="pt-BR" dirty="0" err="1" smtClean="0">
                <a:latin typeface="Sitka Heading" panose="02000505000000020004" pitchFamily="2" charset="0"/>
              </a:rPr>
              <a:t>guías</a:t>
            </a:r>
            <a:r>
              <a:rPr lang="pt-BR" dirty="0" smtClean="0">
                <a:latin typeface="Sitka Heading" panose="02000505000000020004" pitchFamily="2" charset="0"/>
              </a:rPr>
              <a:t> turísticas, o que case nunca </a:t>
            </a:r>
            <a:r>
              <a:rPr lang="pt-BR" dirty="0" err="1" smtClean="0">
                <a:latin typeface="Sitka Heading" panose="02000505000000020004" pitchFamily="2" charset="0"/>
              </a:rPr>
              <a:t>narran</a:t>
            </a:r>
            <a:r>
              <a:rPr lang="pt-BR" dirty="0" smtClean="0">
                <a:latin typeface="Sitka Heading" panose="02000505000000020004" pitchFamily="2" charset="0"/>
              </a:rPr>
              <a:t> as crónicas dos vencedores, que </a:t>
            </a:r>
            <a:r>
              <a:rPr lang="pt-BR" dirty="0" err="1" smtClean="0">
                <a:latin typeface="Sitka Heading" panose="02000505000000020004" pitchFamily="2" charset="0"/>
              </a:rPr>
              <a:t>son</a:t>
            </a:r>
            <a:r>
              <a:rPr lang="pt-BR" dirty="0" smtClean="0">
                <a:latin typeface="Sitka Heading" panose="02000505000000020004" pitchFamily="2" charset="0"/>
              </a:rPr>
              <a:t> os que </a:t>
            </a:r>
            <a:r>
              <a:rPr lang="pt-BR" dirty="0" err="1" smtClean="0">
                <a:latin typeface="Sitka Heading" panose="02000505000000020004" pitchFamily="2" charset="0"/>
              </a:rPr>
              <a:t>escriben</a:t>
            </a:r>
            <a:r>
              <a:rPr lang="pt-BR" dirty="0" smtClean="0">
                <a:latin typeface="Sitka Heading" panose="02000505000000020004" pitchFamily="2" charset="0"/>
              </a:rPr>
              <a:t> a historia, e, por outra parte, quere a autora que vexamos como a </a:t>
            </a:r>
            <a:r>
              <a:rPr lang="pt-BR" dirty="0" err="1" smtClean="0">
                <a:latin typeface="Sitka Heading" panose="02000505000000020004" pitchFamily="2" charset="0"/>
              </a:rPr>
              <a:t>colonización</a:t>
            </a:r>
            <a:r>
              <a:rPr lang="pt-BR" dirty="0" smtClean="0">
                <a:latin typeface="Sitka Heading" panose="02000505000000020004" pitchFamily="2" charset="0"/>
              </a:rPr>
              <a:t> e a mentalidade patriarcal </a:t>
            </a:r>
            <a:r>
              <a:rPr lang="pt-BR" dirty="0" err="1" smtClean="0">
                <a:latin typeface="Sitka Heading" panose="02000505000000020004" pitchFamily="2" charset="0"/>
              </a:rPr>
              <a:t>atravesa</a:t>
            </a:r>
            <a:r>
              <a:rPr lang="pt-BR" dirty="0" smtClean="0">
                <a:latin typeface="Sitka Heading" panose="02000505000000020004" pitchFamily="2" charset="0"/>
              </a:rPr>
              <a:t> os séculos e chega á </a:t>
            </a:r>
            <a:r>
              <a:rPr lang="pt-BR" dirty="0" err="1" smtClean="0">
                <a:latin typeface="Sitka Heading" panose="02000505000000020004" pitchFamily="2" charset="0"/>
              </a:rPr>
              <a:t>actualidade</a:t>
            </a:r>
            <a:r>
              <a:rPr lang="pt-BR" dirty="0" smtClean="0">
                <a:latin typeface="Sitka Heading" panose="02000505000000020004" pitchFamily="2" charset="0"/>
              </a:rPr>
              <a:t>, todo </a:t>
            </a:r>
            <a:r>
              <a:rPr lang="pt-BR" dirty="0" err="1" smtClean="0">
                <a:latin typeface="Sitka Heading" panose="02000505000000020004" pitchFamily="2" charset="0"/>
              </a:rPr>
              <a:t>iso</a:t>
            </a:r>
            <a:r>
              <a:rPr lang="pt-BR" dirty="0" smtClean="0">
                <a:latin typeface="Sitka Heading" panose="02000505000000020004" pitchFamily="2" charset="0"/>
              </a:rPr>
              <a:t> poetizado a través das vivencias, do </a:t>
            </a:r>
            <a:r>
              <a:rPr lang="pt-BR" dirty="0" err="1" smtClean="0">
                <a:latin typeface="Sitka Heading" panose="02000505000000020004" pitchFamily="2" charset="0"/>
              </a:rPr>
              <a:t>sufrimento</a:t>
            </a:r>
            <a:r>
              <a:rPr lang="pt-BR" dirty="0" smtClean="0">
                <a:latin typeface="Sitka Heading" panose="02000505000000020004" pitchFamily="2" charset="0"/>
              </a:rPr>
              <a:t> e dos </a:t>
            </a:r>
            <a:r>
              <a:rPr lang="pt-BR" dirty="0" err="1" smtClean="0">
                <a:latin typeface="Sitka Heading" panose="02000505000000020004" pitchFamily="2" charset="0"/>
              </a:rPr>
              <a:t>soños</a:t>
            </a:r>
            <a:r>
              <a:rPr lang="pt-BR" dirty="0" smtClean="0">
                <a:latin typeface="Sitka Heading" panose="02000505000000020004" pitchFamily="2" charset="0"/>
              </a:rPr>
              <a:t> </a:t>
            </a:r>
            <a:r>
              <a:rPr lang="pt-BR" dirty="0" err="1" smtClean="0">
                <a:latin typeface="Sitka Heading" panose="02000505000000020004" pitchFamily="2" charset="0"/>
              </a:rPr>
              <a:t>dunha</a:t>
            </a:r>
            <a:r>
              <a:rPr lang="pt-BR" dirty="0" smtClean="0">
                <a:latin typeface="Sitka Heading" panose="02000505000000020004" pitchFamily="2" charset="0"/>
              </a:rPr>
              <a:t> vestal que fala </a:t>
            </a:r>
            <a:r>
              <a:rPr lang="pt-BR" dirty="0" err="1" smtClean="0">
                <a:latin typeface="Sitka Heading" panose="02000505000000020004" pitchFamily="2" charset="0"/>
              </a:rPr>
              <a:t>en</a:t>
            </a:r>
            <a:r>
              <a:rPr lang="pt-BR" dirty="0" smtClean="0">
                <a:latin typeface="Sitka Heading" panose="02000505000000020004" pitchFamily="2" charset="0"/>
              </a:rPr>
              <a:t> primeira </a:t>
            </a:r>
            <a:r>
              <a:rPr lang="pt-BR" dirty="0" err="1" smtClean="0">
                <a:latin typeface="Sitka Heading" panose="02000505000000020004" pitchFamily="2" charset="0"/>
              </a:rPr>
              <a:t>persoa</a:t>
            </a:r>
            <a:r>
              <a:rPr lang="pt-BR" dirty="0" smtClean="0">
                <a:latin typeface="Sitka Heading" panose="02000505000000020004" pitchFamily="2" charset="0"/>
              </a:rPr>
              <a:t>, </a:t>
            </a:r>
            <a:r>
              <a:rPr lang="pt-BR" dirty="0" err="1" smtClean="0">
                <a:latin typeface="Sitka Heading" panose="02000505000000020004" pitchFamily="2" charset="0"/>
              </a:rPr>
              <a:t>un</a:t>
            </a:r>
            <a:r>
              <a:rPr lang="pt-BR" dirty="0" smtClean="0">
                <a:latin typeface="Sitka Heading" panose="02000505000000020004" pitchFamily="2" charset="0"/>
              </a:rPr>
              <a:t> </a:t>
            </a:r>
            <a:r>
              <a:rPr lang="pt-BR" dirty="0" err="1" smtClean="0">
                <a:latin typeface="Sitka Heading" panose="02000505000000020004" pitchFamily="2" charset="0"/>
              </a:rPr>
              <a:t>personaxe</a:t>
            </a:r>
            <a:r>
              <a:rPr lang="pt-BR" dirty="0" smtClean="0">
                <a:latin typeface="Sitka Heading" panose="02000505000000020004" pitchFamily="2" charset="0"/>
              </a:rPr>
              <a:t> que nos fascina de </a:t>
            </a:r>
            <a:r>
              <a:rPr lang="pt-BR" dirty="0" err="1" smtClean="0">
                <a:latin typeface="Sitka Heading" panose="02000505000000020004" pitchFamily="2" charset="0"/>
              </a:rPr>
              <a:t>inmediato</a:t>
            </a:r>
            <a:r>
              <a:rPr lang="pt-BR" dirty="0" smtClean="0">
                <a:latin typeface="Sitka Heading" panose="02000505000000020004" pitchFamily="2" charset="0"/>
              </a:rPr>
              <a:t> e que como unha Penélope tece e destece, vai e </a:t>
            </a:r>
            <a:r>
              <a:rPr lang="pt-BR" dirty="0" err="1" smtClean="0">
                <a:latin typeface="Sitka Heading" panose="02000505000000020004" pitchFamily="2" charset="0"/>
              </a:rPr>
              <a:t>vén</a:t>
            </a:r>
            <a:r>
              <a:rPr lang="pt-BR" dirty="0" smtClean="0">
                <a:latin typeface="Sitka Heading" panose="02000505000000020004" pitchFamily="2" charset="0"/>
              </a:rPr>
              <a:t> do </a:t>
            </a:r>
            <a:r>
              <a:rPr lang="pt-BR" dirty="0" err="1" smtClean="0">
                <a:latin typeface="Sitka Heading" panose="02000505000000020004" pitchFamily="2" charset="0"/>
              </a:rPr>
              <a:t>pasado</a:t>
            </a:r>
            <a:r>
              <a:rPr lang="pt-BR" dirty="0" smtClean="0">
                <a:latin typeface="Sitka Heading" panose="02000505000000020004" pitchFamily="2" charset="0"/>
              </a:rPr>
              <a:t> ao presente e do presente ao </a:t>
            </a:r>
            <a:r>
              <a:rPr lang="pt-BR" dirty="0" err="1" smtClean="0">
                <a:latin typeface="Sitka Heading" panose="02000505000000020004" pitchFamily="2" charset="0"/>
              </a:rPr>
              <a:t>pasado</a:t>
            </a:r>
            <a:r>
              <a:rPr lang="pt-BR" dirty="0" smtClean="0">
                <a:latin typeface="Sitka Heading" panose="02000505000000020004" pitchFamily="2" charset="0"/>
              </a:rPr>
              <a:t>. </a:t>
            </a:r>
          </a:p>
          <a:p>
            <a:endParaRPr lang="pt-BR" dirty="0">
              <a:latin typeface="Sitka Heading" panose="02000505000000020004" pitchFamily="2" charset="0"/>
            </a:endParaRPr>
          </a:p>
          <a:p>
            <a:r>
              <a:rPr lang="pt-BR" dirty="0">
                <a:latin typeface="Sitka Heading" panose="02000505000000020004" pitchFamily="2" charset="0"/>
              </a:rPr>
              <a:t>Na </a:t>
            </a:r>
            <a:r>
              <a:rPr lang="pt-BR" dirty="0" err="1">
                <a:latin typeface="Sitka Heading" panose="02000505000000020004" pitchFamily="2" charset="0"/>
              </a:rPr>
              <a:t>construción</a:t>
            </a:r>
            <a:r>
              <a:rPr lang="pt-BR" dirty="0">
                <a:latin typeface="Sitka Heading" panose="02000505000000020004" pitchFamily="2" charset="0"/>
              </a:rPr>
              <a:t> desta historia, as </a:t>
            </a:r>
            <a:r>
              <a:rPr lang="pt-BR" dirty="0" err="1">
                <a:latin typeface="Sitka Heading" panose="02000505000000020004" pitchFamily="2" charset="0"/>
              </a:rPr>
              <a:t>lectoras</a:t>
            </a:r>
            <a:r>
              <a:rPr lang="pt-BR" dirty="0">
                <a:latin typeface="Sitka Heading" panose="02000505000000020004" pitchFamily="2" charset="0"/>
              </a:rPr>
              <a:t> e os </a:t>
            </a:r>
            <a:r>
              <a:rPr lang="pt-BR" dirty="0" err="1">
                <a:latin typeface="Sitka Heading" panose="02000505000000020004" pitchFamily="2" charset="0"/>
              </a:rPr>
              <a:t>lectores</a:t>
            </a:r>
            <a:r>
              <a:rPr lang="pt-BR" dirty="0">
                <a:latin typeface="Sitka Heading" panose="02000505000000020004" pitchFamily="2" charset="0"/>
              </a:rPr>
              <a:t> deste libro </a:t>
            </a:r>
            <a:r>
              <a:rPr lang="pt-BR" dirty="0" err="1">
                <a:latin typeface="Sitka Heading" panose="02000505000000020004" pitchFamily="2" charset="0"/>
              </a:rPr>
              <a:t>vanse</a:t>
            </a:r>
            <a:r>
              <a:rPr lang="pt-BR" dirty="0">
                <a:latin typeface="Sitka Heading" panose="02000505000000020004" pitchFamily="2" charset="0"/>
              </a:rPr>
              <a:t> </a:t>
            </a:r>
            <a:r>
              <a:rPr lang="pt-BR" dirty="0" err="1">
                <a:latin typeface="Sitka Heading" panose="02000505000000020004" pitchFamily="2" charset="0"/>
              </a:rPr>
              <a:t>atopar</a:t>
            </a:r>
            <a:r>
              <a:rPr lang="pt-BR" dirty="0">
                <a:latin typeface="Sitka Heading" panose="02000505000000020004" pitchFamily="2" charset="0"/>
              </a:rPr>
              <a:t> </a:t>
            </a:r>
            <a:r>
              <a:rPr lang="pt-BR" dirty="0" err="1">
                <a:latin typeface="Sitka Heading" panose="02000505000000020004" pitchFamily="2" charset="0"/>
              </a:rPr>
              <a:t>con</a:t>
            </a:r>
            <a:r>
              <a:rPr lang="pt-BR" dirty="0">
                <a:latin typeface="Sitka Heading" panose="02000505000000020004" pitchFamily="2" charset="0"/>
              </a:rPr>
              <a:t> lendas enraizadas no </a:t>
            </a:r>
            <a:r>
              <a:rPr lang="pt-BR" dirty="0" err="1">
                <a:latin typeface="Sitka Heading" panose="02000505000000020004" pitchFamily="2" charset="0"/>
              </a:rPr>
              <a:t>noso</a:t>
            </a:r>
            <a:r>
              <a:rPr lang="pt-BR" dirty="0">
                <a:latin typeface="Sitka Heading" panose="02000505000000020004" pitchFamily="2" charset="0"/>
              </a:rPr>
              <a:t> </a:t>
            </a:r>
            <a:r>
              <a:rPr lang="pt-BR" dirty="0" err="1">
                <a:latin typeface="Sitka Heading" panose="02000505000000020004" pitchFamily="2" charset="0"/>
              </a:rPr>
              <a:t>imaxinario</a:t>
            </a:r>
            <a:r>
              <a:rPr lang="pt-BR" dirty="0">
                <a:latin typeface="Sitka Heading" panose="02000505000000020004" pitchFamily="2" charset="0"/>
              </a:rPr>
              <a:t> popular, como </a:t>
            </a:r>
            <a:endParaRPr lang="pt-BR" dirty="0" smtClean="0">
              <a:latin typeface="Sitka Heading" panose="02000505000000020004" pitchFamily="2" charset="0"/>
            </a:endParaRPr>
          </a:p>
          <a:p>
            <a:r>
              <a:rPr lang="pt-BR" i="1" dirty="0" smtClean="0">
                <a:latin typeface="Sitka Heading" panose="02000505000000020004" pitchFamily="2" charset="0"/>
              </a:rPr>
              <a:t>a </a:t>
            </a:r>
            <a:r>
              <a:rPr lang="pt-BR" i="1" dirty="0">
                <a:latin typeface="Sitka Heading" panose="02000505000000020004" pitchFamily="2" charset="0"/>
              </a:rPr>
              <a:t>lenda das </a:t>
            </a:r>
            <a:r>
              <a:rPr lang="pt-BR" i="1" dirty="0" err="1">
                <a:latin typeface="Sitka Heading" panose="02000505000000020004" pitchFamily="2" charset="0"/>
              </a:rPr>
              <a:t>mulleres</a:t>
            </a:r>
            <a:r>
              <a:rPr lang="pt-BR" i="1" dirty="0">
                <a:latin typeface="Sitka Heading" panose="02000505000000020004" pitchFamily="2" charset="0"/>
              </a:rPr>
              <a:t> </a:t>
            </a:r>
            <a:r>
              <a:rPr lang="pt-BR" i="1" dirty="0" err="1">
                <a:latin typeface="Sitka Heading" panose="02000505000000020004" pitchFamily="2" charset="0"/>
              </a:rPr>
              <a:t>espidas</a:t>
            </a:r>
            <a:r>
              <a:rPr lang="pt-BR" i="1" dirty="0">
                <a:latin typeface="Sitka Heading" panose="02000505000000020004" pitchFamily="2" charset="0"/>
              </a:rPr>
              <a:t> </a:t>
            </a:r>
          </a:p>
          <a:p>
            <a:r>
              <a:rPr lang="pt-BR" i="1" dirty="0" smtClean="0">
                <a:latin typeface="Sitka Heading" panose="02000505000000020004" pitchFamily="2" charset="0"/>
              </a:rPr>
              <a:t>que </a:t>
            </a:r>
            <a:r>
              <a:rPr lang="pt-BR" i="1" dirty="0" err="1">
                <a:latin typeface="Sitka Heading" panose="02000505000000020004" pitchFamily="2" charset="0"/>
              </a:rPr>
              <a:t>cabalgan</a:t>
            </a:r>
            <a:r>
              <a:rPr lang="pt-BR" i="1" dirty="0">
                <a:latin typeface="Sitka Heading" panose="02000505000000020004" pitchFamily="2" charset="0"/>
              </a:rPr>
              <a:t> a serra contra a noite </a:t>
            </a:r>
          </a:p>
          <a:p>
            <a:r>
              <a:rPr lang="pt-BR" i="1" dirty="0" smtClean="0">
                <a:latin typeface="Sitka Heading" panose="02000505000000020004" pitchFamily="2" charset="0"/>
              </a:rPr>
              <a:t>e </a:t>
            </a:r>
            <a:r>
              <a:rPr lang="pt-BR" i="1" dirty="0" err="1">
                <a:latin typeface="Sitka Heading" panose="02000505000000020004" pitchFamily="2" charset="0"/>
              </a:rPr>
              <a:t>apañan</a:t>
            </a:r>
            <a:r>
              <a:rPr lang="pt-BR" i="1" dirty="0">
                <a:latin typeface="Sitka Heading" panose="02000505000000020004" pitchFamily="2" charset="0"/>
              </a:rPr>
              <a:t> peixes enormes á luz do </a:t>
            </a:r>
            <a:r>
              <a:rPr lang="pt-BR" i="1" dirty="0" err="1">
                <a:latin typeface="Sitka Heading" panose="02000505000000020004" pitchFamily="2" charset="0"/>
              </a:rPr>
              <a:t>candil</a:t>
            </a:r>
            <a:r>
              <a:rPr lang="pt-BR" i="1" dirty="0">
                <a:latin typeface="Sitka Heading" panose="02000505000000020004" pitchFamily="2" charset="0"/>
              </a:rPr>
              <a:t> (…) convocando as naves imperiais </a:t>
            </a:r>
          </a:p>
          <a:p>
            <a:r>
              <a:rPr lang="pt-BR" i="1" dirty="0" smtClean="0">
                <a:latin typeface="Sitka Heading" panose="02000505000000020004" pitchFamily="2" charset="0"/>
              </a:rPr>
              <a:t>que </a:t>
            </a:r>
            <a:r>
              <a:rPr lang="pt-BR" i="1" dirty="0" err="1">
                <a:latin typeface="Sitka Heading" panose="02000505000000020004" pitchFamily="2" charset="0"/>
              </a:rPr>
              <a:t>devecen</a:t>
            </a:r>
            <a:r>
              <a:rPr lang="pt-BR" i="1" dirty="0">
                <a:latin typeface="Sitka Heading" panose="02000505000000020004" pitchFamily="2" charset="0"/>
              </a:rPr>
              <a:t> polos seus corpos prateados, corpos de </a:t>
            </a:r>
            <a:r>
              <a:rPr lang="pt-BR" i="1" dirty="0" err="1">
                <a:latin typeface="Sitka Heading" panose="02000505000000020004" pitchFamily="2" charset="0"/>
              </a:rPr>
              <a:t>femias</a:t>
            </a:r>
            <a:r>
              <a:rPr lang="pt-BR" i="1" dirty="0">
                <a:latin typeface="Sitka Heading" panose="02000505000000020004" pitchFamily="2" charset="0"/>
              </a:rPr>
              <a:t> </a:t>
            </a:r>
            <a:r>
              <a:rPr lang="pt-BR" i="1" dirty="0" err="1">
                <a:latin typeface="Sitka Heading" panose="02000505000000020004" pitchFamily="2" charset="0"/>
              </a:rPr>
              <a:t>fermosísimas</a:t>
            </a:r>
            <a:r>
              <a:rPr lang="pt-BR" i="1" dirty="0">
                <a:latin typeface="Sitka Heading" panose="02000505000000020004" pitchFamily="2" charset="0"/>
              </a:rPr>
              <a:t> que </a:t>
            </a:r>
            <a:r>
              <a:rPr lang="pt-BR" i="1" dirty="0" err="1">
                <a:latin typeface="Sitka Heading" panose="02000505000000020004" pitchFamily="2" charset="0"/>
              </a:rPr>
              <a:t>atraen</a:t>
            </a:r>
            <a:r>
              <a:rPr lang="pt-BR" i="1" dirty="0">
                <a:latin typeface="Sitka Heading" panose="02000505000000020004" pitchFamily="2" charset="0"/>
              </a:rPr>
              <a:t> os </a:t>
            </a:r>
            <a:r>
              <a:rPr lang="pt-BR" i="1" dirty="0" err="1">
                <a:latin typeface="Sitka Heading" panose="02000505000000020004" pitchFamily="2" charset="0"/>
              </a:rPr>
              <a:t>navíos</a:t>
            </a:r>
            <a:r>
              <a:rPr lang="pt-BR" i="1" dirty="0">
                <a:latin typeface="Sitka Heading" panose="02000505000000020004" pitchFamily="2" charset="0"/>
              </a:rPr>
              <a:t> que se </a:t>
            </a:r>
            <a:r>
              <a:rPr lang="pt-BR" i="1" dirty="0" err="1">
                <a:latin typeface="Sitka Heading" panose="02000505000000020004" pitchFamily="2" charset="0"/>
              </a:rPr>
              <a:t>lanzan</a:t>
            </a:r>
            <a:r>
              <a:rPr lang="pt-BR" i="1" dirty="0">
                <a:latin typeface="Sitka Heading" panose="02000505000000020004" pitchFamily="2" charset="0"/>
              </a:rPr>
              <a:t> ansiosos da calor das </a:t>
            </a:r>
            <a:r>
              <a:rPr lang="pt-BR" i="1" dirty="0" err="1">
                <a:latin typeface="Sitka Heading" panose="02000505000000020004" pitchFamily="2" charset="0"/>
              </a:rPr>
              <a:t>femias</a:t>
            </a:r>
            <a:r>
              <a:rPr lang="pt-BR" i="1" dirty="0">
                <a:latin typeface="Sitka Heading" panose="02000505000000020004" pitchFamily="2" charset="0"/>
              </a:rPr>
              <a:t> contra as rochas, sobre os </a:t>
            </a:r>
            <a:r>
              <a:rPr lang="pt-BR" i="1" dirty="0" err="1">
                <a:latin typeface="Sitka Heading" panose="02000505000000020004" pitchFamily="2" charset="0"/>
              </a:rPr>
              <a:t>coídos</a:t>
            </a:r>
            <a:r>
              <a:rPr lang="pt-BR" i="1" dirty="0">
                <a:latin typeface="Sitka Heading" panose="02000505000000020004" pitchFamily="2" charset="0"/>
              </a:rPr>
              <a:t> </a:t>
            </a:r>
            <a:r>
              <a:rPr lang="pt-BR" i="1" dirty="0" err="1">
                <a:latin typeface="Sitka Heading" panose="02000505000000020004" pitchFamily="2" charset="0"/>
              </a:rPr>
              <a:t>macíos</a:t>
            </a:r>
            <a:r>
              <a:rPr lang="pt-BR" i="1" dirty="0">
                <a:latin typeface="Sitka Heading" panose="02000505000000020004" pitchFamily="2" charset="0"/>
              </a:rPr>
              <a:t> </a:t>
            </a:r>
          </a:p>
          <a:p>
            <a:r>
              <a:rPr lang="pt-BR" i="1" dirty="0" err="1" smtClean="0">
                <a:latin typeface="Sitka Heading" panose="02000505000000020004" pitchFamily="2" charset="0"/>
              </a:rPr>
              <a:t>coitelos</a:t>
            </a:r>
            <a:r>
              <a:rPr lang="pt-BR" i="1" dirty="0" smtClean="0">
                <a:latin typeface="Sitka Heading" panose="02000505000000020004" pitchFamily="2" charset="0"/>
              </a:rPr>
              <a:t> </a:t>
            </a:r>
            <a:r>
              <a:rPr lang="pt-BR" i="1" dirty="0">
                <a:latin typeface="Sitka Heading" panose="02000505000000020004" pitchFamily="2" charset="0"/>
              </a:rPr>
              <a:t>afiados </a:t>
            </a:r>
          </a:p>
          <a:p>
            <a:r>
              <a:rPr lang="pt-BR" i="1" dirty="0" err="1" smtClean="0">
                <a:latin typeface="Sitka Heading" panose="02000505000000020004" pitchFamily="2" charset="0"/>
              </a:rPr>
              <a:t>en</a:t>
            </a:r>
            <a:r>
              <a:rPr lang="pt-BR" i="1" dirty="0" smtClean="0">
                <a:latin typeface="Sitka Heading" panose="02000505000000020004" pitchFamily="2" charset="0"/>
              </a:rPr>
              <a:t> </a:t>
            </a:r>
            <a:r>
              <a:rPr lang="pt-BR" i="1" dirty="0">
                <a:latin typeface="Sitka Heading" panose="02000505000000020004" pitchFamily="2" charset="0"/>
              </a:rPr>
              <a:t>que os </a:t>
            </a:r>
            <a:r>
              <a:rPr lang="pt-BR" i="1" dirty="0" err="1">
                <a:latin typeface="Sitka Heading" panose="02000505000000020004" pitchFamily="2" charset="0"/>
              </a:rPr>
              <a:t>navíos</a:t>
            </a:r>
            <a:r>
              <a:rPr lang="pt-BR" i="1" dirty="0">
                <a:latin typeface="Sitka Heading" panose="02000505000000020004" pitchFamily="2" charset="0"/>
              </a:rPr>
              <a:t> do </a:t>
            </a:r>
            <a:r>
              <a:rPr lang="pt-BR" i="1" dirty="0" err="1">
                <a:latin typeface="Sitka Heading" panose="02000505000000020004" pitchFamily="2" charset="0"/>
              </a:rPr>
              <a:t>Imperio</a:t>
            </a:r>
            <a:r>
              <a:rPr lang="pt-BR" i="1" dirty="0">
                <a:latin typeface="Sitka Heading" panose="02000505000000020004" pitchFamily="2" charset="0"/>
              </a:rPr>
              <a:t> </a:t>
            </a:r>
          </a:p>
          <a:p>
            <a:r>
              <a:rPr lang="pt-BR" i="1" dirty="0" err="1" smtClean="0">
                <a:latin typeface="Sitka Heading" panose="02000505000000020004" pitchFamily="2" charset="0"/>
              </a:rPr>
              <a:t>rematan</a:t>
            </a:r>
            <a:r>
              <a:rPr lang="pt-BR" i="1" dirty="0" smtClean="0">
                <a:latin typeface="Sitka Heading" panose="02000505000000020004" pitchFamily="2" charset="0"/>
              </a:rPr>
              <a:t> </a:t>
            </a:r>
            <a:r>
              <a:rPr lang="pt-BR" i="1" dirty="0">
                <a:latin typeface="Sitka Heading" panose="02000505000000020004" pitchFamily="2" charset="0"/>
              </a:rPr>
              <a:t>a </a:t>
            </a:r>
            <a:r>
              <a:rPr lang="pt-BR" i="1" dirty="0" err="1" smtClean="0">
                <a:latin typeface="Sitka Heading" panose="02000505000000020004" pitchFamily="2" charset="0"/>
              </a:rPr>
              <a:t>viaxe</a:t>
            </a:r>
            <a:r>
              <a:rPr lang="pt-BR" i="1" dirty="0" smtClean="0">
                <a:latin typeface="Sitka Heading" panose="02000505000000020004" pitchFamily="2" charset="0"/>
              </a:rPr>
              <a:t>.</a:t>
            </a:r>
            <a:endParaRPr lang="pt-BR" i="1" dirty="0">
              <a:latin typeface="Sitka Heading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6054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piral">
  <a:themeElements>
    <a:clrScheme name="Espiral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Espiral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Recuadro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173</TotalTime>
  <Words>1570</Words>
  <Application>Microsoft Office PowerPoint</Application>
  <PresentationFormat>Panorámica</PresentationFormat>
  <Paragraphs>102</Paragraphs>
  <Slides>12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20" baseType="lpstr">
      <vt:lpstr>Arial</vt:lpstr>
      <vt:lpstr>Calibri</vt:lpstr>
      <vt:lpstr>Century Gothic</vt:lpstr>
      <vt:lpstr>KacstBook</vt:lpstr>
      <vt:lpstr>Sitka Heading</vt:lpstr>
      <vt:lpstr>Wingdings</vt:lpstr>
      <vt:lpstr>Wingdings 3</vt:lpstr>
      <vt:lpstr>Espiral</vt:lpstr>
      <vt:lpstr>MARTA DACOSTA </vt:lpstr>
      <vt:lpstr>ALGÚNS DATOS ACERCA DA AUTORA…</vt:lpstr>
      <vt:lpstr>EN CANTO Á POESÍA…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FIN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MARTA DACOSTA</dc:title>
  <dc:creator>Usuario</dc:creator>
  <cp:lastModifiedBy>Usuario</cp:lastModifiedBy>
  <cp:revision>15</cp:revision>
  <dcterms:created xsi:type="dcterms:W3CDTF">2020-03-19T14:28:55Z</dcterms:created>
  <dcterms:modified xsi:type="dcterms:W3CDTF">2020-03-21T15:08:13Z</dcterms:modified>
</cp:coreProperties>
</file>