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6" d="100"/>
          <a:sy n="116" d="100"/>
        </p:scale>
        <p:origin x="-90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txBox="1">
            <a:spLocks noGrp="1"/>
          </p:cNvSpPr>
          <p:nvPr>
            <p:ph type="ctrTitle"/>
          </p:nvPr>
        </p:nvSpPr>
        <p:spPr>
          <a:xfrm>
            <a:off x="685800" y="2130423"/>
            <a:ext cx="7772400" cy="1470026"/>
          </a:xfrm>
        </p:spPr>
        <p:txBody>
          <a:bodyPr/>
          <a:lstStyle>
            <a:lvl1pPr>
              <a:defRPr/>
            </a:lvl1pPr>
          </a:lstStyle>
          <a:p>
            <a:pPr lvl="0"/>
            <a:r>
              <a:rPr lang="es-ES"/>
              <a:t>Haga clic para modificar el estilo de título del patrón</a:t>
            </a:r>
          </a:p>
        </p:txBody>
      </p:sp>
      <p:sp>
        <p:nvSpPr>
          <p:cNvPr id="3" name="2 Subtítulo"/>
          <p:cNvSpPr txBox="1">
            <a:spLocks noGrp="1"/>
          </p:cNvSpPr>
          <p:nvPr>
            <p:ph type="subTitle" idx="1"/>
          </p:nvPr>
        </p:nvSpPr>
        <p:spPr>
          <a:xfrm>
            <a:off x="1371600" y="3886200"/>
            <a:ext cx="6400800" cy="1752603"/>
          </a:xfrm>
        </p:spPr>
        <p:txBody>
          <a:bodyPr anchorCtr="1"/>
          <a:lstStyle>
            <a:lvl1pPr marL="0" indent="0" algn="ctr">
              <a:buNone/>
              <a:defRPr>
                <a:solidFill>
                  <a:srgbClr val="898989"/>
                </a:solidFill>
              </a:defRPr>
            </a:lvl1pPr>
          </a:lstStyle>
          <a:p>
            <a:pPr lvl="0"/>
            <a:r>
              <a:rPr lang="es-ES"/>
              <a:t>Haga clic para modificar el estilo de subtítulo del patrón</a:t>
            </a:r>
          </a:p>
        </p:txBody>
      </p:sp>
      <p:sp>
        <p:nvSpPr>
          <p:cNvPr id="4" name="3 Marcador de fecha"/>
          <p:cNvSpPr txBox="1">
            <a:spLocks noGrp="1"/>
          </p:cNvSpPr>
          <p:nvPr>
            <p:ph type="dt" sz="half" idx="7"/>
          </p:nvPr>
        </p:nvSpPr>
        <p:spPr/>
        <p:txBody>
          <a:bodyPr/>
          <a:lstStyle>
            <a:lvl1pPr>
              <a:defRPr/>
            </a:lvl1pPr>
          </a:lstStyle>
          <a:p>
            <a:pPr lvl="0"/>
            <a:fld id="{BD5453B2-96D6-4438-BC74-8543CB925C17}" type="datetime1">
              <a:rPr lang="es-ES"/>
              <a:pPr lvl="0"/>
              <a:t>09/06/2019</a:t>
            </a:fld>
            <a:endParaRPr lang="es-ES"/>
          </a:p>
        </p:txBody>
      </p:sp>
      <p:sp>
        <p:nvSpPr>
          <p:cNvPr id="5" name="4 Marcador de pie de página"/>
          <p:cNvSpPr txBox="1">
            <a:spLocks noGrp="1"/>
          </p:cNvSpPr>
          <p:nvPr>
            <p:ph type="ftr" sz="quarter" idx="9"/>
          </p:nvPr>
        </p:nvSpPr>
        <p:spPr/>
        <p:txBody>
          <a:bodyPr/>
          <a:lstStyle>
            <a:lvl1pPr>
              <a:defRPr/>
            </a:lvl1pPr>
          </a:lstStyle>
          <a:p>
            <a:pPr lvl="0"/>
            <a:endParaRPr lang="es-ES"/>
          </a:p>
        </p:txBody>
      </p:sp>
      <p:sp>
        <p:nvSpPr>
          <p:cNvPr id="6" name="5 Marcador de número de diapositiva"/>
          <p:cNvSpPr txBox="1">
            <a:spLocks noGrp="1"/>
          </p:cNvSpPr>
          <p:nvPr>
            <p:ph type="sldNum" sz="quarter" idx="8"/>
          </p:nvPr>
        </p:nvSpPr>
        <p:spPr/>
        <p:txBody>
          <a:bodyPr/>
          <a:lstStyle>
            <a:lvl1pPr>
              <a:defRPr/>
            </a:lvl1pPr>
          </a:lstStyle>
          <a:p>
            <a:pPr lvl="0"/>
            <a:fld id="{74865613-9A40-4E1E-BD52-BF00B205B7D7}" type="slidenum">
              <a:t>‹Nº›</a:t>
            </a:fld>
            <a:endParaRPr lang="es-ES"/>
          </a:p>
        </p:txBody>
      </p:sp>
    </p:spTree>
    <p:extLst>
      <p:ext uri="{BB962C8B-B14F-4D97-AF65-F5344CB8AC3E}">
        <p14:creationId xmlns:p14="http://schemas.microsoft.com/office/powerpoint/2010/main" val="43505318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txBox="1">
            <a:spLocks noGrp="1"/>
          </p:cNvSpPr>
          <p:nvPr>
            <p:ph type="title"/>
          </p:nvPr>
        </p:nvSpPr>
        <p:spPr/>
        <p:txBody>
          <a:bodyPr/>
          <a:lstStyle>
            <a:lvl1pPr>
              <a:defRPr/>
            </a:lvl1pPr>
          </a:lstStyle>
          <a:p>
            <a:pPr lvl="0"/>
            <a:r>
              <a:rPr lang="es-ES"/>
              <a:t>Haga clic para modificar el estilo de título del patrón</a:t>
            </a:r>
          </a:p>
        </p:txBody>
      </p:sp>
      <p:sp>
        <p:nvSpPr>
          <p:cNvPr id="3" name="2 Marcador de texto vertical"/>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txBox="1">
            <a:spLocks noGrp="1"/>
          </p:cNvSpPr>
          <p:nvPr>
            <p:ph type="dt" sz="half" idx="7"/>
          </p:nvPr>
        </p:nvSpPr>
        <p:spPr/>
        <p:txBody>
          <a:bodyPr/>
          <a:lstStyle>
            <a:lvl1pPr>
              <a:defRPr/>
            </a:lvl1pPr>
          </a:lstStyle>
          <a:p>
            <a:pPr lvl="0"/>
            <a:fld id="{7CB3EF01-5DB7-459D-8935-EEB63E4FC029}" type="datetime1">
              <a:rPr lang="es-ES"/>
              <a:pPr lvl="0"/>
              <a:t>09/06/2019</a:t>
            </a:fld>
            <a:endParaRPr lang="es-ES"/>
          </a:p>
        </p:txBody>
      </p:sp>
      <p:sp>
        <p:nvSpPr>
          <p:cNvPr id="5" name="4 Marcador de pie de página"/>
          <p:cNvSpPr txBox="1">
            <a:spLocks noGrp="1"/>
          </p:cNvSpPr>
          <p:nvPr>
            <p:ph type="ftr" sz="quarter" idx="9"/>
          </p:nvPr>
        </p:nvSpPr>
        <p:spPr/>
        <p:txBody>
          <a:bodyPr/>
          <a:lstStyle>
            <a:lvl1pPr>
              <a:defRPr/>
            </a:lvl1pPr>
          </a:lstStyle>
          <a:p>
            <a:pPr lvl="0"/>
            <a:endParaRPr lang="es-ES"/>
          </a:p>
        </p:txBody>
      </p:sp>
      <p:sp>
        <p:nvSpPr>
          <p:cNvPr id="6" name="5 Marcador de número de diapositiva"/>
          <p:cNvSpPr txBox="1">
            <a:spLocks noGrp="1"/>
          </p:cNvSpPr>
          <p:nvPr>
            <p:ph type="sldNum" sz="quarter" idx="8"/>
          </p:nvPr>
        </p:nvSpPr>
        <p:spPr/>
        <p:txBody>
          <a:bodyPr/>
          <a:lstStyle>
            <a:lvl1pPr>
              <a:defRPr/>
            </a:lvl1pPr>
          </a:lstStyle>
          <a:p>
            <a:pPr lvl="0"/>
            <a:fld id="{3DC53ACE-A985-4A8D-AFF7-08822789319D}" type="slidenum">
              <a:t>‹Nº›</a:t>
            </a:fld>
            <a:endParaRPr lang="es-ES"/>
          </a:p>
        </p:txBody>
      </p:sp>
    </p:spTree>
    <p:extLst>
      <p:ext uri="{BB962C8B-B14F-4D97-AF65-F5344CB8AC3E}">
        <p14:creationId xmlns:p14="http://schemas.microsoft.com/office/powerpoint/2010/main" val="21126891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txBox="1">
            <a:spLocks noGrp="1"/>
          </p:cNvSpPr>
          <p:nvPr>
            <p:ph type="title" orient="vert"/>
          </p:nvPr>
        </p:nvSpPr>
        <p:spPr>
          <a:xfrm>
            <a:off x="6629400" y="274640"/>
            <a:ext cx="2057400" cy="5851529"/>
          </a:xfrm>
        </p:spPr>
        <p:txBody>
          <a:bodyPr vert="eaVert"/>
          <a:lstStyle>
            <a:lvl1pPr>
              <a:defRPr/>
            </a:lvl1pPr>
          </a:lstStyle>
          <a:p>
            <a:pPr lvl="0"/>
            <a:r>
              <a:rPr lang="es-ES"/>
              <a:t>Haga clic para modificar el estilo de título del patrón</a:t>
            </a:r>
          </a:p>
        </p:txBody>
      </p:sp>
      <p:sp>
        <p:nvSpPr>
          <p:cNvPr id="3" name="2 Marcador de texto vertical"/>
          <p:cNvSpPr txBox="1">
            <a:spLocks noGrp="1"/>
          </p:cNvSpPr>
          <p:nvPr>
            <p:ph type="body" orient="vert" idx="1"/>
          </p:nvPr>
        </p:nvSpPr>
        <p:spPr>
          <a:xfrm>
            <a:off x="457200" y="274640"/>
            <a:ext cx="6019796" cy="5851529"/>
          </a:xfrm>
        </p:spPr>
        <p:txBody>
          <a:bodyPr vert="eaVert"/>
          <a:lstStyle>
            <a:lvl1pPr>
              <a:defRPr/>
            </a:lvl1pPr>
            <a:lvl2pPr>
              <a:defRPr/>
            </a:lvl2pPr>
            <a:lvl3pPr>
              <a:defRPr/>
            </a:lvl3pPr>
            <a:lvl4pPr>
              <a:defRPr/>
            </a:lvl4pPr>
            <a:lvl5pPr>
              <a:defRPr/>
            </a:lvl5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txBox="1">
            <a:spLocks noGrp="1"/>
          </p:cNvSpPr>
          <p:nvPr>
            <p:ph type="dt" sz="half" idx="7"/>
          </p:nvPr>
        </p:nvSpPr>
        <p:spPr/>
        <p:txBody>
          <a:bodyPr/>
          <a:lstStyle>
            <a:lvl1pPr>
              <a:defRPr/>
            </a:lvl1pPr>
          </a:lstStyle>
          <a:p>
            <a:pPr lvl="0"/>
            <a:fld id="{0B6158C4-359A-425E-A671-CED45C9BCE7F}" type="datetime1">
              <a:rPr lang="es-ES"/>
              <a:pPr lvl="0"/>
              <a:t>09/06/2019</a:t>
            </a:fld>
            <a:endParaRPr lang="es-ES"/>
          </a:p>
        </p:txBody>
      </p:sp>
      <p:sp>
        <p:nvSpPr>
          <p:cNvPr id="5" name="4 Marcador de pie de página"/>
          <p:cNvSpPr txBox="1">
            <a:spLocks noGrp="1"/>
          </p:cNvSpPr>
          <p:nvPr>
            <p:ph type="ftr" sz="quarter" idx="9"/>
          </p:nvPr>
        </p:nvSpPr>
        <p:spPr/>
        <p:txBody>
          <a:bodyPr/>
          <a:lstStyle>
            <a:lvl1pPr>
              <a:defRPr/>
            </a:lvl1pPr>
          </a:lstStyle>
          <a:p>
            <a:pPr lvl="0"/>
            <a:endParaRPr lang="es-ES"/>
          </a:p>
        </p:txBody>
      </p:sp>
      <p:sp>
        <p:nvSpPr>
          <p:cNvPr id="6" name="5 Marcador de número de diapositiva"/>
          <p:cNvSpPr txBox="1">
            <a:spLocks noGrp="1"/>
          </p:cNvSpPr>
          <p:nvPr>
            <p:ph type="sldNum" sz="quarter" idx="8"/>
          </p:nvPr>
        </p:nvSpPr>
        <p:spPr/>
        <p:txBody>
          <a:bodyPr/>
          <a:lstStyle>
            <a:lvl1pPr>
              <a:defRPr/>
            </a:lvl1pPr>
          </a:lstStyle>
          <a:p>
            <a:pPr lvl="0"/>
            <a:fld id="{6ED751FB-8FFE-4BD8-972D-53ADAA6591D9}" type="slidenum">
              <a:t>‹Nº›</a:t>
            </a:fld>
            <a:endParaRPr lang="es-ES"/>
          </a:p>
        </p:txBody>
      </p:sp>
    </p:spTree>
    <p:extLst>
      <p:ext uri="{BB962C8B-B14F-4D97-AF65-F5344CB8AC3E}">
        <p14:creationId xmlns:p14="http://schemas.microsoft.com/office/powerpoint/2010/main" val="102817625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txBox="1">
            <a:spLocks noGrp="1"/>
          </p:cNvSpPr>
          <p:nvPr>
            <p:ph type="title"/>
          </p:nvPr>
        </p:nvSpPr>
        <p:spPr/>
        <p:txBody>
          <a:bodyPr/>
          <a:lstStyle>
            <a:lvl1pPr>
              <a:defRPr/>
            </a:lvl1pPr>
          </a:lstStyle>
          <a:p>
            <a:pPr lvl="0"/>
            <a:r>
              <a:rPr lang="es-ES"/>
              <a:t>Haga clic para modificar el estilo de título del patrón</a:t>
            </a:r>
          </a:p>
        </p:txBody>
      </p:sp>
      <p:sp>
        <p:nvSpPr>
          <p:cNvPr id="3" name="2 Marcador de contenido"/>
          <p:cNvSpPr txBox="1">
            <a:spLocks noGrp="1"/>
          </p:cNvSpPr>
          <p:nvPr>
            <p:ph idx="1"/>
          </p:nvPr>
        </p:nvSpPr>
        <p:spPr/>
        <p:txBody>
          <a:bodyPr/>
          <a:lstStyle>
            <a:lvl1pPr>
              <a:defRPr/>
            </a:lvl1pPr>
            <a:lvl2pPr>
              <a:defRPr/>
            </a:lvl2pPr>
            <a:lvl3pPr>
              <a:defRPr/>
            </a:lvl3pPr>
            <a:lvl4pPr>
              <a:defRPr/>
            </a:lvl4pPr>
            <a:lvl5pPr>
              <a:defRPr/>
            </a:lvl5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txBox="1">
            <a:spLocks noGrp="1"/>
          </p:cNvSpPr>
          <p:nvPr>
            <p:ph type="dt" sz="half" idx="7"/>
          </p:nvPr>
        </p:nvSpPr>
        <p:spPr/>
        <p:txBody>
          <a:bodyPr/>
          <a:lstStyle>
            <a:lvl1pPr>
              <a:defRPr/>
            </a:lvl1pPr>
          </a:lstStyle>
          <a:p>
            <a:pPr lvl="0"/>
            <a:fld id="{56C282F6-2A9A-4159-BDBB-352C5F5E6F38}" type="datetime1">
              <a:rPr lang="es-ES"/>
              <a:pPr lvl="0"/>
              <a:t>09/06/2019</a:t>
            </a:fld>
            <a:endParaRPr lang="es-ES"/>
          </a:p>
        </p:txBody>
      </p:sp>
      <p:sp>
        <p:nvSpPr>
          <p:cNvPr id="5" name="4 Marcador de pie de página"/>
          <p:cNvSpPr txBox="1">
            <a:spLocks noGrp="1"/>
          </p:cNvSpPr>
          <p:nvPr>
            <p:ph type="ftr" sz="quarter" idx="9"/>
          </p:nvPr>
        </p:nvSpPr>
        <p:spPr/>
        <p:txBody>
          <a:bodyPr/>
          <a:lstStyle>
            <a:lvl1pPr>
              <a:defRPr/>
            </a:lvl1pPr>
          </a:lstStyle>
          <a:p>
            <a:pPr lvl="0"/>
            <a:endParaRPr lang="es-ES"/>
          </a:p>
        </p:txBody>
      </p:sp>
      <p:sp>
        <p:nvSpPr>
          <p:cNvPr id="6" name="5 Marcador de número de diapositiva"/>
          <p:cNvSpPr txBox="1">
            <a:spLocks noGrp="1"/>
          </p:cNvSpPr>
          <p:nvPr>
            <p:ph type="sldNum" sz="quarter" idx="8"/>
          </p:nvPr>
        </p:nvSpPr>
        <p:spPr/>
        <p:txBody>
          <a:bodyPr/>
          <a:lstStyle>
            <a:lvl1pPr>
              <a:defRPr/>
            </a:lvl1pPr>
          </a:lstStyle>
          <a:p>
            <a:pPr lvl="0"/>
            <a:fld id="{B1154272-BCD5-4C3B-B6E4-8F4D192BF71F}" type="slidenum">
              <a:t>‹Nº›</a:t>
            </a:fld>
            <a:endParaRPr lang="es-ES"/>
          </a:p>
        </p:txBody>
      </p:sp>
    </p:spTree>
    <p:extLst>
      <p:ext uri="{BB962C8B-B14F-4D97-AF65-F5344CB8AC3E}">
        <p14:creationId xmlns:p14="http://schemas.microsoft.com/office/powerpoint/2010/main" val="271726348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txBox="1">
            <a:spLocks noGrp="1"/>
          </p:cNvSpPr>
          <p:nvPr>
            <p:ph type="title"/>
          </p:nvPr>
        </p:nvSpPr>
        <p:spPr>
          <a:xfrm>
            <a:off x="722311" y="4406895"/>
            <a:ext cx="7772400" cy="1362071"/>
          </a:xfrm>
        </p:spPr>
        <p:txBody>
          <a:bodyPr anchor="t" anchorCtr="0"/>
          <a:lstStyle>
            <a:lvl1pPr algn="l">
              <a:defRPr sz="4000" b="1" cap="all"/>
            </a:lvl1pPr>
          </a:lstStyle>
          <a:p>
            <a:pPr lvl="0"/>
            <a:r>
              <a:rPr lang="es-ES"/>
              <a:t>Haga clic para modificar el estilo de título del patrón</a:t>
            </a:r>
          </a:p>
        </p:txBody>
      </p:sp>
      <p:sp>
        <p:nvSpPr>
          <p:cNvPr id="3" name="2 Marcador de texto"/>
          <p:cNvSpPr txBox="1">
            <a:spLocks noGrp="1"/>
          </p:cNvSpPr>
          <p:nvPr>
            <p:ph type="body" idx="1"/>
          </p:nvPr>
        </p:nvSpPr>
        <p:spPr>
          <a:xfrm>
            <a:off x="722311" y="2906713"/>
            <a:ext cx="7772400" cy="1500182"/>
          </a:xfrm>
        </p:spPr>
        <p:txBody>
          <a:bodyPr anchor="b"/>
          <a:lstStyle>
            <a:lvl1pPr marL="0" indent="0">
              <a:spcBef>
                <a:spcPts val="500"/>
              </a:spcBef>
              <a:buNone/>
              <a:defRPr sz="2000">
                <a:solidFill>
                  <a:srgbClr val="898989"/>
                </a:solidFill>
              </a:defRPr>
            </a:lvl1pPr>
          </a:lstStyle>
          <a:p>
            <a:pPr lvl="0"/>
            <a:r>
              <a:rPr lang="es-ES"/>
              <a:t>Haga clic para modificar el estilo de texto del patrón</a:t>
            </a:r>
          </a:p>
        </p:txBody>
      </p:sp>
      <p:sp>
        <p:nvSpPr>
          <p:cNvPr id="4" name="3 Marcador de fecha"/>
          <p:cNvSpPr txBox="1">
            <a:spLocks noGrp="1"/>
          </p:cNvSpPr>
          <p:nvPr>
            <p:ph type="dt" sz="half" idx="7"/>
          </p:nvPr>
        </p:nvSpPr>
        <p:spPr/>
        <p:txBody>
          <a:bodyPr/>
          <a:lstStyle>
            <a:lvl1pPr>
              <a:defRPr/>
            </a:lvl1pPr>
          </a:lstStyle>
          <a:p>
            <a:pPr lvl="0"/>
            <a:fld id="{71306A4D-2868-4953-BAC6-3B9BB135F562}" type="datetime1">
              <a:rPr lang="es-ES"/>
              <a:pPr lvl="0"/>
              <a:t>09/06/2019</a:t>
            </a:fld>
            <a:endParaRPr lang="es-ES"/>
          </a:p>
        </p:txBody>
      </p:sp>
      <p:sp>
        <p:nvSpPr>
          <p:cNvPr id="5" name="4 Marcador de pie de página"/>
          <p:cNvSpPr txBox="1">
            <a:spLocks noGrp="1"/>
          </p:cNvSpPr>
          <p:nvPr>
            <p:ph type="ftr" sz="quarter" idx="9"/>
          </p:nvPr>
        </p:nvSpPr>
        <p:spPr/>
        <p:txBody>
          <a:bodyPr/>
          <a:lstStyle>
            <a:lvl1pPr>
              <a:defRPr/>
            </a:lvl1pPr>
          </a:lstStyle>
          <a:p>
            <a:pPr lvl="0"/>
            <a:endParaRPr lang="es-ES"/>
          </a:p>
        </p:txBody>
      </p:sp>
      <p:sp>
        <p:nvSpPr>
          <p:cNvPr id="6" name="5 Marcador de número de diapositiva"/>
          <p:cNvSpPr txBox="1">
            <a:spLocks noGrp="1"/>
          </p:cNvSpPr>
          <p:nvPr>
            <p:ph type="sldNum" sz="quarter" idx="8"/>
          </p:nvPr>
        </p:nvSpPr>
        <p:spPr/>
        <p:txBody>
          <a:bodyPr/>
          <a:lstStyle>
            <a:lvl1pPr>
              <a:defRPr/>
            </a:lvl1pPr>
          </a:lstStyle>
          <a:p>
            <a:pPr lvl="0"/>
            <a:fld id="{0514BFEC-B7E9-4B6B-99EE-6012F5103593}" type="slidenum">
              <a:t>‹Nº›</a:t>
            </a:fld>
            <a:endParaRPr lang="es-ES"/>
          </a:p>
        </p:txBody>
      </p:sp>
    </p:spTree>
    <p:extLst>
      <p:ext uri="{BB962C8B-B14F-4D97-AF65-F5344CB8AC3E}">
        <p14:creationId xmlns:p14="http://schemas.microsoft.com/office/powerpoint/2010/main" val="317580041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txBox="1">
            <a:spLocks noGrp="1"/>
          </p:cNvSpPr>
          <p:nvPr>
            <p:ph type="title"/>
          </p:nvPr>
        </p:nvSpPr>
        <p:spPr/>
        <p:txBody>
          <a:bodyPr/>
          <a:lstStyle>
            <a:lvl1pPr>
              <a:defRPr/>
            </a:lvl1pPr>
          </a:lstStyle>
          <a:p>
            <a:pPr lvl="0"/>
            <a:r>
              <a:rPr lang="es-ES"/>
              <a:t>Haga clic para modificar el estilo de título del patrón</a:t>
            </a:r>
          </a:p>
        </p:txBody>
      </p:sp>
      <p:sp>
        <p:nvSpPr>
          <p:cNvPr id="3" name="2 Marcador de contenido"/>
          <p:cNvSpPr txBox="1">
            <a:spLocks noGrp="1"/>
          </p:cNvSpPr>
          <p:nvPr>
            <p:ph idx="1"/>
          </p:nvPr>
        </p:nvSpPr>
        <p:spPr>
          <a:xfrm>
            <a:off x="457200" y="1600200"/>
            <a:ext cx="4038603" cy="4525959"/>
          </a:xfrm>
        </p:spPr>
        <p:txBody>
          <a:bodyPr/>
          <a:lstStyle>
            <a:lvl1pPr>
              <a:spcBef>
                <a:spcPts val="700"/>
              </a:spcBef>
              <a:defRPr sz="2800"/>
            </a:lvl1pPr>
            <a:lvl2pPr>
              <a:spcBef>
                <a:spcPts val="600"/>
              </a:spcBef>
              <a:defRPr sz="2400"/>
            </a:lvl2pPr>
            <a:lvl3pPr>
              <a:spcBef>
                <a:spcPts val="500"/>
              </a:spcBef>
              <a:defRPr sz="2000"/>
            </a:lvl3pPr>
            <a:lvl4pPr>
              <a:spcBef>
                <a:spcPts val="400"/>
              </a:spcBef>
              <a:defRPr sz="1800"/>
            </a:lvl4pPr>
            <a:lvl5pPr>
              <a:spcBef>
                <a:spcPts val="400"/>
              </a:spcBef>
              <a:defRPr sz="1800"/>
            </a:lvl5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contenido"/>
          <p:cNvSpPr txBox="1">
            <a:spLocks noGrp="1"/>
          </p:cNvSpPr>
          <p:nvPr>
            <p:ph idx="2"/>
          </p:nvPr>
        </p:nvSpPr>
        <p:spPr>
          <a:xfrm>
            <a:off x="4648196" y="1600200"/>
            <a:ext cx="4038603" cy="4525959"/>
          </a:xfrm>
        </p:spPr>
        <p:txBody>
          <a:bodyPr/>
          <a:lstStyle>
            <a:lvl1pPr>
              <a:spcBef>
                <a:spcPts val="700"/>
              </a:spcBef>
              <a:defRPr sz="2800"/>
            </a:lvl1pPr>
            <a:lvl2pPr>
              <a:spcBef>
                <a:spcPts val="600"/>
              </a:spcBef>
              <a:defRPr sz="2400"/>
            </a:lvl2pPr>
            <a:lvl3pPr>
              <a:spcBef>
                <a:spcPts val="500"/>
              </a:spcBef>
              <a:defRPr sz="2000"/>
            </a:lvl3pPr>
            <a:lvl4pPr>
              <a:spcBef>
                <a:spcPts val="400"/>
              </a:spcBef>
              <a:defRPr sz="1800"/>
            </a:lvl4pPr>
            <a:lvl5pPr>
              <a:spcBef>
                <a:spcPts val="400"/>
              </a:spcBef>
              <a:defRPr sz="1800"/>
            </a:lvl5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4 Marcador de fecha"/>
          <p:cNvSpPr txBox="1">
            <a:spLocks noGrp="1"/>
          </p:cNvSpPr>
          <p:nvPr>
            <p:ph type="dt" sz="half" idx="7"/>
          </p:nvPr>
        </p:nvSpPr>
        <p:spPr/>
        <p:txBody>
          <a:bodyPr/>
          <a:lstStyle>
            <a:lvl1pPr>
              <a:defRPr/>
            </a:lvl1pPr>
          </a:lstStyle>
          <a:p>
            <a:pPr lvl="0"/>
            <a:fld id="{3F5C6406-1A17-45AA-BD24-E0E6C090EFB6}" type="datetime1">
              <a:rPr lang="es-ES"/>
              <a:pPr lvl="0"/>
              <a:t>09/06/2019</a:t>
            </a:fld>
            <a:endParaRPr lang="es-ES"/>
          </a:p>
        </p:txBody>
      </p:sp>
      <p:sp>
        <p:nvSpPr>
          <p:cNvPr id="6" name="5 Marcador de pie de página"/>
          <p:cNvSpPr txBox="1">
            <a:spLocks noGrp="1"/>
          </p:cNvSpPr>
          <p:nvPr>
            <p:ph type="ftr" sz="quarter" idx="9"/>
          </p:nvPr>
        </p:nvSpPr>
        <p:spPr/>
        <p:txBody>
          <a:bodyPr/>
          <a:lstStyle>
            <a:lvl1pPr>
              <a:defRPr/>
            </a:lvl1pPr>
          </a:lstStyle>
          <a:p>
            <a:pPr lvl="0"/>
            <a:endParaRPr lang="es-ES"/>
          </a:p>
        </p:txBody>
      </p:sp>
      <p:sp>
        <p:nvSpPr>
          <p:cNvPr id="7" name="6 Marcador de número de diapositiva"/>
          <p:cNvSpPr txBox="1">
            <a:spLocks noGrp="1"/>
          </p:cNvSpPr>
          <p:nvPr>
            <p:ph type="sldNum" sz="quarter" idx="8"/>
          </p:nvPr>
        </p:nvSpPr>
        <p:spPr/>
        <p:txBody>
          <a:bodyPr/>
          <a:lstStyle>
            <a:lvl1pPr>
              <a:defRPr/>
            </a:lvl1pPr>
          </a:lstStyle>
          <a:p>
            <a:pPr lvl="0"/>
            <a:fld id="{FB079050-92B8-4A25-AF11-88DF551C7E48}" type="slidenum">
              <a:t>‹Nº›</a:t>
            </a:fld>
            <a:endParaRPr lang="es-ES"/>
          </a:p>
        </p:txBody>
      </p:sp>
    </p:spTree>
    <p:extLst>
      <p:ext uri="{BB962C8B-B14F-4D97-AF65-F5344CB8AC3E}">
        <p14:creationId xmlns:p14="http://schemas.microsoft.com/office/powerpoint/2010/main" val="96458123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txBox="1">
            <a:spLocks noGrp="1"/>
          </p:cNvSpPr>
          <p:nvPr>
            <p:ph type="title"/>
          </p:nvPr>
        </p:nvSpPr>
        <p:spPr/>
        <p:txBody>
          <a:bodyPr/>
          <a:lstStyle>
            <a:lvl1pPr>
              <a:defRPr/>
            </a:lvl1pPr>
          </a:lstStyle>
          <a:p>
            <a:pPr lvl="0"/>
            <a:r>
              <a:rPr lang="es-ES"/>
              <a:t>Haga clic para modificar el estilo de título del patrón</a:t>
            </a:r>
          </a:p>
        </p:txBody>
      </p:sp>
      <p:sp>
        <p:nvSpPr>
          <p:cNvPr id="3" name="2 Marcador de texto"/>
          <p:cNvSpPr txBox="1">
            <a:spLocks noGrp="1"/>
          </p:cNvSpPr>
          <p:nvPr>
            <p:ph type="body" idx="1"/>
          </p:nvPr>
        </p:nvSpPr>
        <p:spPr>
          <a:xfrm>
            <a:off x="457200" y="1535113"/>
            <a:ext cx="4040184" cy="639759"/>
          </a:xfrm>
        </p:spPr>
        <p:txBody>
          <a:bodyPr anchor="b"/>
          <a:lstStyle>
            <a:lvl1pPr marL="0" indent="0">
              <a:spcBef>
                <a:spcPts val="600"/>
              </a:spcBef>
              <a:buNone/>
              <a:defRPr sz="2400" b="1"/>
            </a:lvl1pPr>
          </a:lstStyle>
          <a:p>
            <a:pPr lvl="0"/>
            <a:r>
              <a:rPr lang="es-ES"/>
              <a:t>Haga clic para modificar el estilo de texto del patrón</a:t>
            </a:r>
          </a:p>
        </p:txBody>
      </p:sp>
      <p:sp>
        <p:nvSpPr>
          <p:cNvPr id="4" name="3 Marcador de contenido"/>
          <p:cNvSpPr txBox="1">
            <a:spLocks noGrp="1"/>
          </p:cNvSpPr>
          <p:nvPr>
            <p:ph idx="2"/>
          </p:nvPr>
        </p:nvSpPr>
        <p:spPr>
          <a:xfrm>
            <a:off x="457200" y="2174872"/>
            <a:ext cx="4040184" cy="3951286"/>
          </a:xfrm>
        </p:spPr>
        <p:txBody>
          <a:bodyPr/>
          <a:lstStyle>
            <a:lvl1pPr>
              <a:spcBef>
                <a:spcPts val="600"/>
              </a:spcBef>
              <a:defRPr sz="2400"/>
            </a:lvl1pPr>
            <a:lvl2pPr>
              <a:spcBef>
                <a:spcPts val="500"/>
              </a:spcBef>
              <a:defRPr sz="2000"/>
            </a:lvl2pPr>
            <a:lvl3pPr>
              <a:spcBef>
                <a:spcPts val="400"/>
              </a:spcBef>
              <a:defRPr sz="1800"/>
            </a:lvl3pPr>
            <a:lvl4pPr>
              <a:spcBef>
                <a:spcPts val="400"/>
              </a:spcBef>
              <a:defRPr sz="1600"/>
            </a:lvl4pPr>
            <a:lvl5pPr>
              <a:spcBef>
                <a:spcPts val="400"/>
              </a:spcBef>
              <a:defRPr sz="1600"/>
            </a:lvl5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4 Marcador de texto"/>
          <p:cNvSpPr txBox="1">
            <a:spLocks noGrp="1"/>
          </p:cNvSpPr>
          <p:nvPr>
            <p:ph type="body" idx="3"/>
          </p:nvPr>
        </p:nvSpPr>
        <p:spPr>
          <a:xfrm>
            <a:off x="4645023" y="1535113"/>
            <a:ext cx="4041776" cy="639759"/>
          </a:xfrm>
        </p:spPr>
        <p:txBody>
          <a:bodyPr anchor="b"/>
          <a:lstStyle>
            <a:lvl1pPr marL="0" indent="0">
              <a:spcBef>
                <a:spcPts val="600"/>
              </a:spcBef>
              <a:buNone/>
              <a:defRPr sz="2400" b="1"/>
            </a:lvl1pPr>
          </a:lstStyle>
          <a:p>
            <a:pPr lvl="0"/>
            <a:r>
              <a:rPr lang="es-ES"/>
              <a:t>Haga clic para modificar el estilo de texto del patrón</a:t>
            </a:r>
          </a:p>
        </p:txBody>
      </p:sp>
      <p:sp>
        <p:nvSpPr>
          <p:cNvPr id="6" name="5 Marcador de contenido"/>
          <p:cNvSpPr txBox="1">
            <a:spLocks noGrp="1"/>
          </p:cNvSpPr>
          <p:nvPr>
            <p:ph idx="4"/>
          </p:nvPr>
        </p:nvSpPr>
        <p:spPr>
          <a:xfrm>
            <a:off x="4645023" y="2174872"/>
            <a:ext cx="4041776" cy="3951286"/>
          </a:xfrm>
        </p:spPr>
        <p:txBody>
          <a:bodyPr/>
          <a:lstStyle>
            <a:lvl1pPr>
              <a:spcBef>
                <a:spcPts val="600"/>
              </a:spcBef>
              <a:defRPr sz="2400"/>
            </a:lvl1pPr>
            <a:lvl2pPr>
              <a:spcBef>
                <a:spcPts val="500"/>
              </a:spcBef>
              <a:defRPr sz="2000"/>
            </a:lvl2pPr>
            <a:lvl3pPr>
              <a:spcBef>
                <a:spcPts val="400"/>
              </a:spcBef>
              <a:defRPr sz="1800"/>
            </a:lvl3pPr>
            <a:lvl4pPr>
              <a:spcBef>
                <a:spcPts val="400"/>
              </a:spcBef>
              <a:defRPr sz="1600"/>
            </a:lvl4pPr>
            <a:lvl5pPr>
              <a:spcBef>
                <a:spcPts val="400"/>
              </a:spcBef>
              <a:defRPr sz="1600"/>
            </a:lvl5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6 Marcador de fecha"/>
          <p:cNvSpPr txBox="1">
            <a:spLocks noGrp="1"/>
          </p:cNvSpPr>
          <p:nvPr>
            <p:ph type="dt" sz="half" idx="7"/>
          </p:nvPr>
        </p:nvSpPr>
        <p:spPr/>
        <p:txBody>
          <a:bodyPr/>
          <a:lstStyle>
            <a:lvl1pPr>
              <a:defRPr/>
            </a:lvl1pPr>
          </a:lstStyle>
          <a:p>
            <a:pPr lvl="0"/>
            <a:fld id="{C02A3C30-83FC-4995-808A-8FDF55D1AF45}" type="datetime1">
              <a:rPr lang="es-ES"/>
              <a:pPr lvl="0"/>
              <a:t>09/06/2019</a:t>
            </a:fld>
            <a:endParaRPr lang="es-ES"/>
          </a:p>
        </p:txBody>
      </p:sp>
      <p:sp>
        <p:nvSpPr>
          <p:cNvPr id="8" name="7 Marcador de pie de página"/>
          <p:cNvSpPr txBox="1">
            <a:spLocks noGrp="1"/>
          </p:cNvSpPr>
          <p:nvPr>
            <p:ph type="ftr" sz="quarter" idx="9"/>
          </p:nvPr>
        </p:nvSpPr>
        <p:spPr/>
        <p:txBody>
          <a:bodyPr/>
          <a:lstStyle>
            <a:lvl1pPr>
              <a:defRPr/>
            </a:lvl1pPr>
          </a:lstStyle>
          <a:p>
            <a:pPr lvl="0"/>
            <a:endParaRPr lang="es-ES"/>
          </a:p>
        </p:txBody>
      </p:sp>
      <p:sp>
        <p:nvSpPr>
          <p:cNvPr id="9" name="8 Marcador de número de diapositiva"/>
          <p:cNvSpPr txBox="1">
            <a:spLocks noGrp="1"/>
          </p:cNvSpPr>
          <p:nvPr>
            <p:ph type="sldNum" sz="quarter" idx="8"/>
          </p:nvPr>
        </p:nvSpPr>
        <p:spPr/>
        <p:txBody>
          <a:bodyPr/>
          <a:lstStyle>
            <a:lvl1pPr>
              <a:defRPr/>
            </a:lvl1pPr>
          </a:lstStyle>
          <a:p>
            <a:pPr lvl="0"/>
            <a:fld id="{1586D95F-6FE7-4FC8-9278-621C4E456FD2}" type="slidenum">
              <a:t>‹Nº›</a:t>
            </a:fld>
            <a:endParaRPr lang="es-ES"/>
          </a:p>
        </p:txBody>
      </p:sp>
    </p:spTree>
    <p:extLst>
      <p:ext uri="{BB962C8B-B14F-4D97-AF65-F5344CB8AC3E}">
        <p14:creationId xmlns:p14="http://schemas.microsoft.com/office/powerpoint/2010/main" val="216731145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txBox="1">
            <a:spLocks noGrp="1"/>
          </p:cNvSpPr>
          <p:nvPr>
            <p:ph type="title"/>
          </p:nvPr>
        </p:nvSpPr>
        <p:spPr/>
        <p:txBody>
          <a:bodyPr/>
          <a:lstStyle>
            <a:lvl1pPr>
              <a:defRPr/>
            </a:lvl1pPr>
          </a:lstStyle>
          <a:p>
            <a:pPr lvl="0"/>
            <a:r>
              <a:rPr lang="es-ES"/>
              <a:t>Haga clic para modificar el estilo de título del patrón</a:t>
            </a:r>
          </a:p>
        </p:txBody>
      </p:sp>
      <p:sp>
        <p:nvSpPr>
          <p:cNvPr id="3" name="2 Marcador de fecha"/>
          <p:cNvSpPr txBox="1">
            <a:spLocks noGrp="1"/>
          </p:cNvSpPr>
          <p:nvPr>
            <p:ph type="dt" sz="half" idx="7"/>
          </p:nvPr>
        </p:nvSpPr>
        <p:spPr/>
        <p:txBody>
          <a:bodyPr/>
          <a:lstStyle>
            <a:lvl1pPr>
              <a:defRPr/>
            </a:lvl1pPr>
          </a:lstStyle>
          <a:p>
            <a:pPr lvl="0"/>
            <a:fld id="{8E468960-194E-40AA-A160-032774787CFE}" type="datetime1">
              <a:rPr lang="es-ES"/>
              <a:pPr lvl="0"/>
              <a:t>09/06/2019</a:t>
            </a:fld>
            <a:endParaRPr lang="es-ES"/>
          </a:p>
        </p:txBody>
      </p:sp>
      <p:sp>
        <p:nvSpPr>
          <p:cNvPr id="4" name="3 Marcador de pie de página"/>
          <p:cNvSpPr txBox="1">
            <a:spLocks noGrp="1"/>
          </p:cNvSpPr>
          <p:nvPr>
            <p:ph type="ftr" sz="quarter" idx="9"/>
          </p:nvPr>
        </p:nvSpPr>
        <p:spPr/>
        <p:txBody>
          <a:bodyPr/>
          <a:lstStyle>
            <a:lvl1pPr>
              <a:defRPr/>
            </a:lvl1pPr>
          </a:lstStyle>
          <a:p>
            <a:pPr lvl="0"/>
            <a:endParaRPr lang="es-ES"/>
          </a:p>
        </p:txBody>
      </p:sp>
      <p:sp>
        <p:nvSpPr>
          <p:cNvPr id="5" name="4 Marcador de número de diapositiva"/>
          <p:cNvSpPr txBox="1">
            <a:spLocks noGrp="1"/>
          </p:cNvSpPr>
          <p:nvPr>
            <p:ph type="sldNum" sz="quarter" idx="8"/>
          </p:nvPr>
        </p:nvSpPr>
        <p:spPr/>
        <p:txBody>
          <a:bodyPr/>
          <a:lstStyle>
            <a:lvl1pPr>
              <a:defRPr/>
            </a:lvl1pPr>
          </a:lstStyle>
          <a:p>
            <a:pPr lvl="0"/>
            <a:fld id="{0937999C-C150-45A5-BD0F-56313B37215C}" type="slidenum">
              <a:t>‹Nº›</a:t>
            </a:fld>
            <a:endParaRPr lang="es-ES"/>
          </a:p>
        </p:txBody>
      </p:sp>
    </p:spTree>
    <p:extLst>
      <p:ext uri="{BB962C8B-B14F-4D97-AF65-F5344CB8AC3E}">
        <p14:creationId xmlns:p14="http://schemas.microsoft.com/office/powerpoint/2010/main" val="328007158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txBox="1">
            <a:spLocks noGrp="1"/>
          </p:cNvSpPr>
          <p:nvPr>
            <p:ph type="dt" sz="half" idx="7"/>
          </p:nvPr>
        </p:nvSpPr>
        <p:spPr/>
        <p:txBody>
          <a:bodyPr/>
          <a:lstStyle>
            <a:lvl1pPr>
              <a:defRPr/>
            </a:lvl1pPr>
          </a:lstStyle>
          <a:p>
            <a:pPr lvl="0"/>
            <a:fld id="{94BF7252-6FF7-44C9-8102-FF4E744C6C3C}" type="datetime1">
              <a:rPr lang="es-ES"/>
              <a:pPr lvl="0"/>
              <a:t>09/06/2019</a:t>
            </a:fld>
            <a:endParaRPr lang="es-ES"/>
          </a:p>
        </p:txBody>
      </p:sp>
      <p:sp>
        <p:nvSpPr>
          <p:cNvPr id="3" name="2 Marcador de pie de página"/>
          <p:cNvSpPr txBox="1">
            <a:spLocks noGrp="1"/>
          </p:cNvSpPr>
          <p:nvPr>
            <p:ph type="ftr" sz="quarter" idx="9"/>
          </p:nvPr>
        </p:nvSpPr>
        <p:spPr/>
        <p:txBody>
          <a:bodyPr/>
          <a:lstStyle>
            <a:lvl1pPr>
              <a:defRPr/>
            </a:lvl1pPr>
          </a:lstStyle>
          <a:p>
            <a:pPr lvl="0"/>
            <a:endParaRPr lang="es-ES"/>
          </a:p>
        </p:txBody>
      </p:sp>
      <p:sp>
        <p:nvSpPr>
          <p:cNvPr id="4" name="3 Marcador de número de diapositiva"/>
          <p:cNvSpPr txBox="1">
            <a:spLocks noGrp="1"/>
          </p:cNvSpPr>
          <p:nvPr>
            <p:ph type="sldNum" sz="quarter" idx="8"/>
          </p:nvPr>
        </p:nvSpPr>
        <p:spPr/>
        <p:txBody>
          <a:bodyPr/>
          <a:lstStyle>
            <a:lvl1pPr>
              <a:defRPr/>
            </a:lvl1pPr>
          </a:lstStyle>
          <a:p>
            <a:pPr lvl="0"/>
            <a:fld id="{5EC542D1-85A8-4092-8205-46CD6D8BB031}" type="slidenum">
              <a:t>‹Nº›</a:t>
            </a:fld>
            <a:endParaRPr lang="es-ES"/>
          </a:p>
        </p:txBody>
      </p:sp>
    </p:spTree>
    <p:extLst>
      <p:ext uri="{BB962C8B-B14F-4D97-AF65-F5344CB8AC3E}">
        <p14:creationId xmlns:p14="http://schemas.microsoft.com/office/powerpoint/2010/main" val="364339921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txBox="1">
            <a:spLocks noGrp="1"/>
          </p:cNvSpPr>
          <p:nvPr>
            <p:ph type="title"/>
          </p:nvPr>
        </p:nvSpPr>
        <p:spPr>
          <a:xfrm>
            <a:off x="457200" y="273048"/>
            <a:ext cx="3008311" cy="1162046"/>
          </a:xfrm>
        </p:spPr>
        <p:txBody>
          <a:bodyPr anchor="b" anchorCtr="0"/>
          <a:lstStyle>
            <a:lvl1pPr algn="l">
              <a:defRPr sz="2000" b="1"/>
            </a:lvl1pPr>
          </a:lstStyle>
          <a:p>
            <a:pPr lvl="0"/>
            <a:r>
              <a:rPr lang="es-ES"/>
              <a:t>Haga clic para modificar el estilo de título del patrón</a:t>
            </a:r>
          </a:p>
        </p:txBody>
      </p:sp>
      <p:sp>
        <p:nvSpPr>
          <p:cNvPr id="3" name="2 Marcador de contenido"/>
          <p:cNvSpPr txBox="1">
            <a:spLocks noGrp="1"/>
          </p:cNvSpPr>
          <p:nvPr>
            <p:ph idx="1"/>
          </p:nvPr>
        </p:nvSpPr>
        <p:spPr>
          <a:xfrm>
            <a:off x="3575047" y="273048"/>
            <a:ext cx="5111752" cy="5853110"/>
          </a:xfrm>
        </p:spPr>
        <p:txBody>
          <a:bodyPr/>
          <a:lstStyle>
            <a:lvl1pPr>
              <a:defRPr/>
            </a:lvl1pPr>
            <a:lvl2pPr>
              <a:defRPr/>
            </a:lvl2pPr>
            <a:lvl3pPr>
              <a:defRPr/>
            </a:lvl3pPr>
            <a:lvl4pPr>
              <a:defRPr/>
            </a:lvl4pPr>
            <a:lvl5pPr>
              <a:defRPr/>
            </a:lvl5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texto"/>
          <p:cNvSpPr txBox="1">
            <a:spLocks noGrp="1"/>
          </p:cNvSpPr>
          <p:nvPr>
            <p:ph type="body" idx="2"/>
          </p:nvPr>
        </p:nvSpPr>
        <p:spPr>
          <a:xfrm>
            <a:off x="457200" y="1435095"/>
            <a:ext cx="3008311" cy="4691064"/>
          </a:xfrm>
        </p:spPr>
        <p:txBody>
          <a:bodyPr/>
          <a:lstStyle>
            <a:lvl1pPr marL="0" indent="0">
              <a:spcBef>
                <a:spcPts val="300"/>
              </a:spcBef>
              <a:buNone/>
              <a:defRPr sz="1400"/>
            </a:lvl1pPr>
          </a:lstStyle>
          <a:p>
            <a:pPr lvl="0"/>
            <a:r>
              <a:rPr lang="es-ES"/>
              <a:t>Haga clic para modificar el estilo de texto del patrón</a:t>
            </a:r>
          </a:p>
        </p:txBody>
      </p:sp>
      <p:sp>
        <p:nvSpPr>
          <p:cNvPr id="5" name="4 Marcador de fecha"/>
          <p:cNvSpPr txBox="1">
            <a:spLocks noGrp="1"/>
          </p:cNvSpPr>
          <p:nvPr>
            <p:ph type="dt" sz="half" idx="7"/>
          </p:nvPr>
        </p:nvSpPr>
        <p:spPr/>
        <p:txBody>
          <a:bodyPr/>
          <a:lstStyle>
            <a:lvl1pPr>
              <a:defRPr/>
            </a:lvl1pPr>
          </a:lstStyle>
          <a:p>
            <a:pPr lvl="0"/>
            <a:fld id="{3EA9235D-FB6E-467A-AD7F-7763AE5C3976}" type="datetime1">
              <a:rPr lang="es-ES"/>
              <a:pPr lvl="0"/>
              <a:t>09/06/2019</a:t>
            </a:fld>
            <a:endParaRPr lang="es-ES"/>
          </a:p>
        </p:txBody>
      </p:sp>
      <p:sp>
        <p:nvSpPr>
          <p:cNvPr id="6" name="5 Marcador de pie de página"/>
          <p:cNvSpPr txBox="1">
            <a:spLocks noGrp="1"/>
          </p:cNvSpPr>
          <p:nvPr>
            <p:ph type="ftr" sz="quarter" idx="9"/>
          </p:nvPr>
        </p:nvSpPr>
        <p:spPr/>
        <p:txBody>
          <a:bodyPr/>
          <a:lstStyle>
            <a:lvl1pPr>
              <a:defRPr/>
            </a:lvl1pPr>
          </a:lstStyle>
          <a:p>
            <a:pPr lvl="0"/>
            <a:endParaRPr lang="es-ES"/>
          </a:p>
        </p:txBody>
      </p:sp>
      <p:sp>
        <p:nvSpPr>
          <p:cNvPr id="7" name="6 Marcador de número de diapositiva"/>
          <p:cNvSpPr txBox="1">
            <a:spLocks noGrp="1"/>
          </p:cNvSpPr>
          <p:nvPr>
            <p:ph type="sldNum" sz="quarter" idx="8"/>
          </p:nvPr>
        </p:nvSpPr>
        <p:spPr/>
        <p:txBody>
          <a:bodyPr/>
          <a:lstStyle>
            <a:lvl1pPr>
              <a:defRPr/>
            </a:lvl1pPr>
          </a:lstStyle>
          <a:p>
            <a:pPr lvl="0"/>
            <a:fld id="{E0BAE582-3C1D-4AFF-972B-BDC7142FF42A}" type="slidenum">
              <a:t>‹Nº›</a:t>
            </a:fld>
            <a:endParaRPr lang="es-ES"/>
          </a:p>
        </p:txBody>
      </p:sp>
    </p:spTree>
    <p:extLst>
      <p:ext uri="{BB962C8B-B14F-4D97-AF65-F5344CB8AC3E}">
        <p14:creationId xmlns:p14="http://schemas.microsoft.com/office/powerpoint/2010/main" val="416336357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txBox="1">
            <a:spLocks noGrp="1"/>
          </p:cNvSpPr>
          <p:nvPr>
            <p:ph type="title"/>
          </p:nvPr>
        </p:nvSpPr>
        <p:spPr>
          <a:xfrm>
            <a:off x="1792288" y="4800600"/>
            <a:ext cx="5486400" cy="566735"/>
          </a:xfrm>
        </p:spPr>
        <p:txBody>
          <a:bodyPr anchor="b" anchorCtr="0"/>
          <a:lstStyle>
            <a:lvl1pPr algn="l">
              <a:defRPr sz="2000" b="1"/>
            </a:lvl1pPr>
          </a:lstStyle>
          <a:p>
            <a:pPr lvl="0"/>
            <a:r>
              <a:rPr lang="es-ES"/>
              <a:t>Haga clic para modificar el estilo de título del patrón</a:t>
            </a:r>
          </a:p>
        </p:txBody>
      </p:sp>
      <p:sp>
        <p:nvSpPr>
          <p:cNvPr id="3" name="2 Marcador de posición de imagen"/>
          <p:cNvSpPr txBox="1">
            <a:spLocks noGrp="1"/>
          </p:cNvSpPr>
          <p:nvPr>
            <p:ph type="pic" idx="1"/>
          </p:nvPr>
        </p:nvSpPr>
        <p:spPr>
          <a:xfrm>
            <a:off x="1792288" y="612776"/>
            <a:ext cx="5486400" cy="4114800"/>
          </a:xfrm>
        </p:spPr>
        <p:txBody>
          <a:bodyPr/>
          <a:lstStyle>
            <a:lvl1pPr marL="0" indent="0">
              <a:buNone/>
              <a:defRPr/>
            </a:lvl1pPr>
          </a:lstStyle>
          <a:p>
            <a:pPr lvl="0"/>
            <a:endParaRPr lang="es-ES"/>
          </a:p>
        </p:txBody>
      </p:sp>
      <p:sp>
        <p:nvSpPr>
          <p:cNvPr id="4" name="3 Marcador de texto"/>
          <p:cNvSpPr txBox="1">
            <a:spLocks noGrp="1"/>
          </p:cNvSpPr>
          <p:nvPr>
            <p:ph type="body" idx="2"/>
          </p:nvPr>
        </p:nvSpPr>
        <p:spPr>
          <a:xfrm>
            <a:off x="1792288" y="5367335"/>
            <a:ext cx="5486400" cy="804864"/>
          </a:xfrm>
        </p:spPr>
        <p:txBody>
          <a:bodyPr/>
          <a:lstStyle>
            <a:lvl1pPr marL="0" indent="0">
              <a:spcBef>
                <a:spcPts val="300"/>
              </a:spcBef>
              <a:buNone/>
              <a:defRPr sz="1400"/>
            </a:lvl1pPr>
          </a:lstStyle>
          <a:p>
            <a:pPr lvl="0"/>
            <a:r>
              <a:rPr lang="es-ES"/>
              <a:t>Haga clic para modificar el estilo de texto del patrón</a:t>
            </a:r>
          </a:p>
        </p:txBody>
      </p:sp>
      <p:sp>
        <p:nvSpPr>
          <p:cNvPr id="5" name="4 Marcador de fecha"/>
          <p:cNvSpPr txBox="1">
            <a:spLocks noGrp="1"/>
          </p:cNvSpPr>
          <p:nvPr>
            <p:ph type="dt" sz="half" idx="7"/>
          </p:nvPr>
        </p:nvSpPr>
        <p:spPr/>
        <p:txBody>
          <a:bodyPr/>
          <a:lstStyle>
            <a:lvl1pPr>
              <a:defRPr/>
            </a:lvl1pPr>
          </a:lstStyle>
          <a:p>
            <a:pPr lvl="0"/>
            <a:fld id="{0BF1C644-FD12-42C6-94FF-9608F7B46B24}" type="datetime1">
              <a:rPr lang="es-ES"/>
              <a:pPr lvl="0"/>
              <a:t>09/06/2019</a:t>
            </a:fld>
            <a:endParaRPr lang="es-ES"/>
          </a:p>
        </p:txBody>
      </p:sp>
      <p:sp>
        <p:nvSpPr>
          <p:cNvPr id="6" name="5 Marcador de pie de página"/>
          <p:cNvSpPr txBox="1">
            <a:spLocks noGrp="1"/>
          </p:cNvSpPr>
          <p:nvPr>
            <p:ph type="ftr" sz="quarter" idx="9"/>
          </p:nvPr>
        </p:nvSpPr>
        <p:spPr/>
        <p:txBody>
          <a:bodyPr/>
          <a:lstStyle>
            <a:lvl1pPr>
              <a:defRPr/>
            </a:lvl1pPr>
          </a:lstStyle>
          <a:p>
            <a:pPr lvl="0"/>
            <a:endParaRPr lang="es-ES"/>
          </a:p>
        </p:txBody>
      </p:sp>
      <p:sp>
        <p:nvSpPr>
          <p:cNvPr id="7" name="6 Marcador de número de diapositiva"/>
          <p:cNvSpPr txBox="1">
            <a:spLocks noGrp="1"/>
          </p:cNvSpPr>
          <p:nvPr>
            <p:ph type="sldNum" sz="quarter" idx="8"/>
          </p:nvPr>
        </p:nvSpPr>
        <p:spPr/>
        <p:txBody>
          <a:bodyPr/>
          <a:lstStyle>
            <a:lvl1pPr>
              <a:defRPr/>
            </a:lvl1pPr>
          </a:lstStyle>
          <a:p>
            <a:pPr lvl="0"/>
            <a:fld id="{01D2FF32-B3D1-46D9-B5E0-2251DFEC836A}" type="slidenum">
              <a:t>‹Nº›</a:t>
            </a:fld>
            <a:endParaRPr lang="es-ES"/>
          </a:p>
        </p:txBody>
      </p:sp>
    </p:spTree>
    <p:extLst>
      <p:ext uri="{BB962C8B-B14F-4D97-AF65-F5344CB8AC3E}">
        <p14:creationId xmlns:p14="http://schemas.microsoft.com/office/powerpoint/2010/main" val="4458420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1 Marcador de título"/>
          <p:cNvSpPr txBox="1">
            <a:spLocks noGrp="1"/>
          </p:cNvSpPr>
          <p:nvPr>
            <p:ph type="title"/>
          </p:nvPr>
        </p:nvSpPr>
        <p:spPr>
          <a:xfrm>
            <a:off x="457200" y="274640"/>
            <a:ext cx="8229600" cy="1143000"/>
          </a:xfrm>
          <a:prstGeom prst="rect">
            <a:avLst/>
          </a:prstGeom>
          <a:noFill/>
          <a:ln>
            <a:noFill/>
          </a:ln>
        </p:spPr>
        <p:txBody>
          <a:bodyPr vert="horz" wrap="square" lIns="91440" tIns="45720" rIns="91440" bIns="45720" anchor="ctr" anchorCtr="1" compatLnSpc="1"/>
          <a:lstStyle/>
          <a:p>
            <a:pPr lvl="0"/>
            <a:r>
              <a:rPr lang="es-ES"/>
              <a:t>Haga clic para modificar el estilo de título del patrón</a:t>
            </a:r>
          </a:p>
        </p:txBody>
      </p:sp>
      <p:sp>
        <p:nvSpPr>
          <p:cNvPr id="3" name="2 Marcador de texto"/>
          <p:cNvSpPr txBox="1">
            <a:spLocks noGrp="1"/>
          </p:cNvSpPr>
          <p:nvPr>
            <p:ph type="body" idx="1"/>
          </p:nvPr>
        </p:nvSpPr>
        <p:spPr>
          <a:xfrm>
            <a:off x="457200" y="1600200"/>
            <a:ext cx="8229600" cy="4525959"/>
          </a:xfrm>
          <a:prstGeom prst="rect">
            <a:avLst/>
          </a:prstGeom>
          <a:noFill/>
          <a:ln>
            <a:noFill/>
          </a:ln>
        </p:spPr>
        <p:txBody>
          <a:bodyPr vert="horz" wrap="square" lIns="91440" tIns="45720" rIns="91440" bIns="45720" anchor="t" anchorCtr="0" compatLnSpc="1"/>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txBox="1">
            <a:spLocks noGrp="1"/>
          </p:cNvSpPr>
          <p:nvPr>
            <p:ph type="dt" sz="half" idx="2"/>
          </p:nvPr>
        </p:nvSpPr>
        <p:spPr>
          <a:xfrm>
            <a:off x="457200" y="6356351"/>
            <a:ext cx="2133596" cy="365129"/>
          </a:xfrm>
          <a:prstGeom prst="rect">
            <a:avLst/>
          </a:prstGeom>
          <a:noFill/>
          <a:ln>
            <a:noFill/>
          </a:ln>
        </p:spPr>
        <p:txBody>
          <a:bodyPr vert="horz" wrap="square" lIns="91440" tIns="45720" rIns="91440" bIns="45720" anchor="ctr" anchorCtr="0" compatLnSpc="1"/>
          <a:lstStyle>
            <a:lvl1pPr marL="0" marR="0" lvl="0" indent="0" algn="l" defTabSz="914400" rtl="0" fontAlgn="auto" hangingPunct="1">
              <a:lnSpc>
                <a:spcPct val="100000"/>
              </a:lnSpc>
              <a:spcBef>
                <a:spcPts val="0"/>
              </a:spcBef>
              <a:spcAft>
                <a:spcPts val="0"/>
              </a:spcAft>
              <a:buNone/>
              <a:tabLst/>
              <a:defRPr lang="es-ES" sz="1200" b="0" i="0" u="none" strike="noStrike" kern="1200" cap="none" spc="0" baseline="0">
                <a:solidFill>
                  <a:srgbClr val="898989"/>
                </a:solidFill>
                <a:uFillTx/>
                <a:latin typeface="Calibri"/>
              </a:defRPr>
            </a:lvl1pPr>
          </a:lstStyle>
          <a:p>
            <a:pPr lvl="0"/>
            <a:fld id="{CFA974E9-488F-4302-B785-7AFF1F65410F}" type="datetime1">
              <a:rPr lang="es-ES"/>
              <a:pPr lvl="0"/>
              <a:t>09/06/2019</a:t>
            </a:fld>
            <a:endParaRPr lang="es-ES"/>
          </a:p>
        </p:txBody>
      </p:sp>
      <p:sp>
        <p:nvSpPr>
          <p:cNvPr id="5" name="4 Marcador de pie de página"/>
          <p:cNvSpPr txBox="1">
            <a:spLocks noGrp="1"/>
          </p:cNvSpPr>
          <p:nvPr>
            <p:ph type="ftr" sz="quarter" idx="3"/>
          </p:nvPr>
        </p:nvSpPr>
        <p:spPr>
          <a:xfrm>
            <a:off x="3124203" y="6356351"/>
            <a:ext cx="2895603" cy="365129"/>
          </a:xfrm>
          <a:prstGeom prst="rect">
            <a:avLst/>
          </a:prstGeom>
          <a:noFill/>
          <a:ln>
            <a:noFill/>
          </a:ln>
        </p:spPr>
        <p:txBody>
          <a:bodyPr vert="horz" wrap="square" lIns="91440" tIns="45720" rIns="91440" bIns="45720" anchor="ctr" anchorCtr="1" compatLnSpc="1"/>
          <a:lstStyle>
            <a:lvl1pPr marL="0" marR="0" lvl="0" indent="0" algn="ctr" defTabSz="914400" rtl="0" fontAlgn="auto" hangingPunct="1">
              <a:lnSpc>
                <a:spcPct val="100000"/>
              </a:lnSpc>
              <a:spcBef>
                <a:spcPts val="0"/>
              </a:spcBef>
              <a:spcAft>
                <a:spcPts val="0"/>
              </a:spcAft>
              <a:buNone/>
              <a:tabLst/>
              <a:defRPr lang="es-ES" sz="1200" b="0" i="0" u="none" strike="noStrike" kern="1200" cap="none" spc="0" baseline="0">
                <a:solidFill>
                  <a:srgbClr val="898989"/>
                </a:solidFill>
                <a:uFillTx/>
                <a:latin typeface="Calibri"/>
              </a:defRPr>
            </a:lvl1pPr>
          </a:lstStyle>
          <a:p>
            <a:pPr lvl="0"/>
            <a:endParaRPr lang="es-ES"/>
          </a:p>
        </p:txBody>
      </p:sp>
      <p:sp>
        <p:nvSpPr>
          <p:cNvPr id="6" name="5 Marcador de número de diapositiva"/>
          <p:cNvSpPr txBox="1">
            <a:spLocks noGrp="1"/>
          </p:cNvSpPr>
          <p:nvPr>
            <p:ph type="sldNum" sz="quarter" idx="4"/>
          </p:nvPr>
        </p:nvSpPr>
        <p:spPr>
          <a:xfrm>
            <a:off x="6553203" y="6356351"/>
            <a:ext cx="2133596" cy="365129"/>
          </a:xfrm>
          <a:prstGeom prst="rect">
            <a:avLst/>
          </a:prstGeom>
          <a:noFill/>
          <a:ln>
            <a:noFill/>
          </a:ln>
        </p:spPr>
        <p:txBody>
          <a:bodyPr vert="horz" wrap="square" lIns="91440" tIns="45720" rIns="91440" bIns="45720" anchor="ctr" anchorCtr="0" compatLnSpc="1"/>
          <a:lstStyle>
            <a:lvl1pPr marL="0" marR="0" lvl="0" indent="0" algn="r" defTabSz="914400" rtl="0" fontAlgn="auto" hangingPunct="1">
              <a:lnSpc>
                <a:spcPct val="100000"/>
              </a:lnSpc>
              <a:spcBef>
                <a:spcPts val="0"/>
              </a:spcBef>
              <a:spcAft>
                <a:spcPts val="0"/>
              </a:spcAft>
              <a:buNone/>
              <a:tabLst/>
              <a:defRPr lang="es-ES" sz="1200" b="0" i="0" u="none" strike="noStrike" kern="1200" cap="none" spc="0" baseline="0">
                <a:solidFill>
                  <a:srgbClr val="898989"/>
                </a:solidFill>
                <a:uFillTx/>
                <a:latin typeface="Calibri"/>
              </a:defRPr>
            </a:lvl1pPr>
          </a:lstStyle>
          <a:p>
            <a:pPr lvl="0"/>
            <a:fld id="{959BB0D0-DE95-4E77-891E-5A15CC0A60C1}" type="slidenum">
              <a:t>‹Nº›</a:t>
            </a:fld>
            <a:endParaRPr lang="es-E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2000"/>
    </mc:Choice>
    <mc:Fallback xmlns="">
      <p:transition spd="slow"/>
    </mc:Fallback>
  </mc:AlternateContent>
  <p:txStyles>
    <p:titleStyle>
      <a:lvl1pPr marL="0" marR="0" lvl="0" indent="0" algn="ctr" defTabSz="914400" rtl="0" fontAlgn="auto" hangingPunct="1">
        <a:lnSpc>
          <a:spcPct val="100000"/>
        </a:lnSpc>
        <a:spcBef>
          <a:spcPts val="0"/>
        </a:spcBef>
        <a:spcAft>
          <a:spcPts val="0"/>
        </a:spcAft>
        <a:buNone/>
        <a:tabLst/>
        <a:defRPr lang="es-ES" sz="4400" b="0" i="0" u="none" strike="noStrike" kern="1200" cap="none" spc="0" baseline="0">
          <a:solidFill>
            <a:srgbClr val="000000"/>
          </a:solidFill>
          <a:uFillTx/>
          <a:latin typeface="Calibri"/>
        </a:defRPr>
      </a:lvl1pPr>
    </p:titleStyle>
    <p:bodyStyle>
      <a:lvl1pPr marL="342900" marR="0" lvl="0" indent="-342900" algn="l" defTabSz="914400" rtl="0" fontAlgn="auto" hangingPunct="1">
        <a:lnSpc>
          <a:spcPct val="100000"/>
        </a:lnSpc>
        <a:spcBef>
          <a:spcPts val="800"/>
        </a:spcBef>
        <a:spcAft>
          <a:spcPts val="0"/>
        </a:spcAft>
        <a:buSzPct val="100000"/>
        <a:buFont typeface="Arial" pitchFamily="34"/>
        <a:buChar char="•"/>
        <a:tabLst/>
        <a:defRPr lang="es-ES" sz="3200" b="0" i="0" u="none" strike="noStrike" kern="1200" cap="none" spc="0" baseline="0">
          <a:solidFill>
            <a:srgbClr val="000000"/>
          </a:solidFill>
          <a:uFillTx/>
          <a:latin typeface="Calibri"/>
        </a:defRPr>
      </a:lvl1pPr>
      <a:lvl2pPr marL="742950" marR="0" lvl="1" indent="-285750" algn="l" defTabSz="914400" rtl="0" fontAlgn="auto" hangingPunct="1">
        <a:lnSpc>
          <a:spcPct val="100000"/>
        </a:lnSpc>
        <a:spcBef>
          <a:spcPts val="700"/>
        </a:spcBef>
        <a:spcAft>
          <a:spcPts val="0"/>
        </a:spcAft>
        <a:buSzPct val="100000"/>
        <a:buFont typeface="Arial" pitchFamily="34"/>
        <a:buChar char="–"/>
        <a:tabLst/>
        <a:defRPr lang="es-ES" sz="2800" b="0" i="0" u="none" strike="noStrike" kern="1200" cap="none" spc="0" baseline="0">
          <a:solidFill>
            <a:srgbClr val="000000"/>
          </a:solidFill>
          <a:uFillTx/>
          <a:latin typeface="Calibri"/>
        </a:defRPr>
      </a:lvl2pPr>
      <a:lvl3pPr marL="1143000" marR="0" lvl="2" indent="-228600" algn="l" defTabSz="914400" rtl="0" fontAlgn="auto" hangingPunct="1">
        <a:lnSpc>
          <a:spcPct val="100000"/>
        </a:lnSpc>
        <a:spcBef>
          <a:spcPts val="600"/>
        </a:spcBef>
        <a:spcAft>
          <a:spcPts val="0"/>
        </a:spcAft>
        <a:buSzPct val="100000"/>
        <a:buFont typeface="Arial" pitchFamily="34"/>
        <a:buChar char="•"/>
        <a:tabLst/>
        <a:defRPr lang="es-ES" sz="2400" b="0" i="0" u="none" strike="noStrike" kern="1200" cap="none" spc="0" baseline="0">
          <a:solidFill>
            <a:srgbClr val="000000"/>
          </a:solidFill>
          <a:uFillTx/>
          <a:latin typeface="Calibri"/>
        </a:defRPr>
      </a:lvl3pPr>
      <a:lvl4pPr marL="1600200" marR="0" lvl="3" indent="-228600" algn="l" defTabSz="914400" rtl="0" fontAlgn="auto" hangingPunct="1">
        <a:lnSpc>
          <a:spcPct val="100000"/>
        </a:lnSpc>
        <a:spcBef>
          <a:spcPts val="500"/>
        </a:spcBef>
        <a:spcAft>
          <a:spcPts val="0"/>
        </a:spcAft>
        <a:buSzPct val="100000"/>
        <a:buFont typeface="Arial" pitchFamily="34"/>
        <a:buChar char="–"/>
        <a:tabLst/>
        <a:defRPr lang="es-ES" sz="2000" b="0" i="0" u="none" strike="noStrike" kern="1200" cap="none" spc="0" baseline="0">
          <a:solidFill>
            <a:srgbClr val="000000"/>
          </a:solidFill>
          <a:uFillTx/>
          <a:latin typeface="Calibri"/>
        </a:defRPr>
      </a:lvl4pPr>
      <a:lvl5pPr marL="2057400" marR="0" lvl="4" indent="-228600" algn="l" defTabSz="914400" rtl="0" fontAlgn="auto" hangingPunct="1">
        <a:lnSpc>
          <a:spcPct val="100000"/>
        </a:lnSpc>
        <a:spcBef>
          <a:spcPts val="500"/>
        </a:spcBef>
        <a:spcAft>
          <a:spcPts val="0"/>
        </a:spcAft>
        <a:buSzPct val="100000"/>
        <a:buFont typeface="Arial" pitchFamily="34"/>
        <a:buChar char="»"/>
        <a:tabLst/>
        <a:defRPr lang="es-ES" sz="2000" b="0" i="0" u="none" strike="noStrike" kern="1200" cap="none" spc="0" baseline="0">
          <a:solidFill>
            <a:srgbClr val="000000"/>
          </a:solidFill>
          <a:uFillTx/>
          <a:latin typeface="Calibri"/>
        </a:defRPr>
      </a:lvl5pPr>
    </p:bodyStyle>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name="Slide1">
    <p:spTree>
      <p:nvGrpSpPr>
        <p:cNvPr id="1" name=""/>
        <p:cNvGrpSpPr/>
        <p:nvPr/>
      </p:nvGrpSpPr>
      <p:grpSpPr>
        <a:xfrm>
          <a:off x="0" y="0"/>
          <a:ext cx="0" cy="0"/>
          <a:chOff x="0" y="0"/>
          <a:chExt cx="0" cy="0"/>
        </a:xfrm>
      </p:grpSpPr>
      <p:sp>
        <p:nvSpPr>
          <p:cNvPr id="2" name="3 Rectángulo"/>
          <p:cNvSpPr/>
          <p:nvPr/>
        </p:nvSpPr>
        <p:spPr>
          <a:xfrm>
            <a:off x="633852" y="836712"/>
            <a:ext cx="7704853" cy="5539974"/>
          </a:xfrm>
          <a:prstGeom prst="rect">
            <a:avLst/>
          </a:prstGeom>
          <a:noFill/>
          <a:ln>
            <a:noFill/>
            <a:prstDash val="solid"/>
          </a:ln>
        </p:spPr>
        <p:txBody>
          <a:bodyPr vert="horz" wrap="square" lIns="91440" tIns="45720" rIns="91440" bIns="45720" anchor="t" anchorCtr="0" compatLnSpc="1">
            <a:spAutoFit/>
          </a:bodyPr>
          <a:lstStyle/>
          <a:p>
            <a:pPr marL="0" marR="0" lvl="0" indent="0" algn="just"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pt-BR" sz="1800" b="0" i="0" u="none" strike="noStrike" kern="1200" cap="none" spc="0" baseline="0">
                <a:solidFill>
                  <a:srgbClr val="000000"/>
                </a:solidFill>
                <a:uFillTx/>
                <a:latin typeface="Calibri"/>
              </a:rPr>
              <a:t>Feitas estas distincións, cómpre examinar as causas, cales e cantas son. E xa que se trata de coñecer, e non cremos ter coñecemento de algo sen antes ter captado en cada caso o porqué (e isto vén sendo captar a causa primeira), é evidente que nós temos que facelo coa xeración e a destrución e con todo cambio natural, a fin de que, coñecendo os seus principios, intentemos encamiñar ata eles cada unha das nosas investigacións. Nun sentido (1) chámase causa a ese constitutivo inherente do que se fai algo, coma tal o bronce da estatua e a prata da copa e os seus xéneros. Noutro sentido (2) é a forma e o modelo, é dicir, a definición da esencia e os seus xéneros (así a causa da octava é a relación de dous a un, e en xeral o número), e tamén as partes da definición. E tamén (3) é aquilo de onde xorde o principio primeiro do cambio ou do repouso; así quen toma unha resolución é causa, o pai e causa do fillo, e en xeral o que fai é causa do feito e o que produce un cambio é causa do cambiado. E aínda máis (4), é o fin, aquilo para o que é algo, como a saúde con relación ó paseo. Pois, por que paseamos? Dicimos que para ter saúde e, ó falar así, cremos indicar a causa. E son un medio para o fin todas as cousas que outro move; así o adelgazamento ou a purga, os medicamentos ou os instrumentos cirúrxicos, todos eles son medios para a saúde, pero hai diferenzas entre eles, xa que uns son accións e outros instrumentos.</a:t>
            </a:r>
          </a:p>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pt-BR" sz="1200" b="0" i="0" u="none" strike="noStrike" kern="1200" cap="none" spc="0" baseline="0">
                <a:solidFill>
                  <a:srgbClr val="000000"/>
                </a:solidFill>
                <a:uFillTx/>
                <a:latin typeface="Calibri"/>
              </a:rPr>
              <a:t>ARISTÓTELES, Física, II-3, 194b-195a </a:t>
            </a:r>
            <a:endParaRPr lang="es-ES" sz="1200" b="0" i="0" u="none" strike="noStrike" kern="1200" cap="none" spc="0" baseline="0">
              <a:solidFill>
                <a:srgbClr val="000000"/>
              </a:solidFill>
              <a:uFillTx/>
              <a:latin typeface="Calibri"/>
            </a:endParaRPr>
          </a:p>
        </p:txBody>
      </p:sp>
      <p:sp>
        <p:nvSpPr>
          <p:cNvPr id="3" name="4 CuadroTexto"/>
          <p:cNvSpPr txBox="1"/>
          <p:nvPr/>
        </p:nvSpPr>
        <p:spPr>
          <a:xfrm>
            <a:off x="2881768" y="332658"/>
            <a:ext cx="3209022" cy="369335"/>
          </a:xfrm>
          <a:prstGeom prst="rect">
            <a:avLst/>
          </a:prstGeom>
          <a:noFill/>
          <a:ln>
            <a:noFill/>
          </a:ln>
        </p:spPr>
        <p:txBody>
          <a:bodyPr vert="horz" wrap="non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800" b="0" i="0" u="none" strike="noStrike" kern="1200" cap="none" spc="0" baseline="0">
                <a:solidFill>
                  <a:srgbClr val="000000"/>
                </a:solidFill>
                <a:uFillTx/>
                <a:latin typeface="Calibri"/>
              </a:rPr>
              <a:t>Física e metafísica en Aristóteles</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name="Slide2">
    <p:bg>
      <p:bgPr>
        <a:solidFill>
          <a:srgbClr val="FFFFFF"/>
        </a:solidFill>
        <a:effectLst/>
      </p:bgPr>
    </p:bg>
    <p:spTree>
      <p:nvGrpSpPr>
        <p:cNvPr id="1" name=""/>
        <p:cNvGrpSpPr/>
        <p:nvPr/>
      </p:nvGrpSpPr>
      <p:grpSpPr>
        <a:xfrm>
          <a:off x="0" y="0"/>
          <a:ext cx="0" cy="0"/>
          <a:chOff x="0" y="0"/>
          <a:chExt cx="0" cy="0"/>
        </a:xfrm>
      </p:grpSpPr>
      <p:sp>
        <p:nvSpPr>
          <p:cNvPr id="2" name="3 CuadroTexto"/>
          <p:cNvSpPr txBox="1"/>
          <p:nvPr/>
        </p:nvSpPr>
        <p:spPr>
          <a:xfrm>
            <a:off x="1611090" y="3058219"/>
            <a:ext cx="580735" cy="307777"/>
          </a:xfrm>
          <a:prstGeom prst="rect">
            <a:avLst/>
          </a:prstGeom>
          <a:noFill/>
          <a:ln>
            <a:noFill/>
          </a:ln>
        </p:spPr>
        <p:txBody>
          <a:bodyPr vert="horz" wrap="non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400" b="0" i="0" u="none" strike="noStrike" kern="1200" cap="none" spc="0" baseline="0">
                <a:solidFill>
                  <a:srgbClr val="000000"/>
                </a:solidFill>
                <a:uFillTx/>
                <a:latin typeface="Calibri"/>
              </a:rPr>
              <a:t>Física</a:t>
            </a:r>
          </a:p>
        </p:txBody>
      </p:sp>
      <p:sp>
        <p:nvSpPr>
          <p:cNvPr id="3" name="4 CuadroTexto"/>
          <p:cNvSpPr txBox="1"/>
          <p:nvPr/>
        </p:nvSpPr>
        <p:spPr>
          <a:xfrm>
            <a:off x="2340553" y="3058219"/>
            <a:ext cx="631777" cy="307777"/>
          </a:xfrm>
          <a:prstGeom prst="rect">
            <a:avLst/>
          </a:prstGeom>
          <a:noFill/>
          <a:ln>
            <a:noFill/>
          </a:ln>
        </p:spPr>
        <p:txBody>
          <a:bodyPr vert="horz" wrap="non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400" b="0" i="0" u="none" strike="noStrike" kern="1200" cap="none" spc="0" baseline="0">
                <a:solidFill>
                  <a:srgbClr val="000000"/>
                </a:solidFill>
                <a:uFillTx/>
                <a:latin typeface="Calibri"/>
              </a:rPr>
              <a:t>Phisys</a:t>
            </a:r>
          </a:p>
        </p:txBody>
      </p:sp>
      <p:sp>
        <p:nvSpPr>
          <p:cNvPr id="4" name="5 CuadroTexto"/>
          <p:cNvSpPr txBox="1"/>
          <p:nvPr/>
        </p:nvSpPr>
        <p:spPr>
          <a:xfrm>
            <a:off x="2118152" y="2430703"/>
            <a:ext cx="1076577" cy="307777"/>
          </a:xfrm>
          <a:prstGeom prst="rect">
            <a:avLst/>
          </a:prstGeom>
          <a:noFill/>
          <a:ln>
            <a:noFill/>
          </a:ln>
        </p:spPr>
        <p:txBody>
          <a:bodyPr vert="horz" wrap="non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400" b="0" i="0" u="none" strike="noStrike" kern="1200" cap="none" spc="0" baseline="0">
                <a:solidFill>
                  <a:srgbClr val="000000"/>
                </a:solidFill>
                <a:uFillTx/>
                <a:latin typeface="Calibri"/>
              </a:rPr>
              <a:t>Movimiento</a:t>
            </a:r>
          </a:p>
        </p:txBody>
      </p:sp>
      <p:sp>
        <p:nvSpPr>
          <p:cNvPr id="5" name="6 CuadroTexto"/>
          <p:cNvSpPr txBox="1"/>
          <p:nvPr/>
        </p:nvSpPr>
        <p:spPr>
          <a:xfrm>
            <a:off x="2222696" y="1449790"/>
            <a:ext cx="1287658" cy="307777"/>
          </a:xfrm>
          <a:prstGeom prst="rect">
            <a:avLst/>
          </a:prstGeom>
          <a:noFill/>
          <a:ln>
            <a:noFill/>
          </a:ln>
        </p:spPr>
        <p:txBody>
          <a:bodyPr vert="horz" wrap="non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400" b="0" i="0" u="none" strike="noStrike" kern="1200" cap="none" spc="0" baseline="0">
                <a:solidFill>
                  <a:srgbClr val="000000"/>
                </a:solidFill>
                <a:uFillTx/>
                <a:latin typeface="Calibri"/>
              </a:rPr>
              <a:t>Crítica tª Ideas </a:t>
            </a:r>
          </a:p>
        </p:txBody>
      </p:sp>
      <p:sp>
        <p:nvSpPr>
          <p:cNvPr id="6" name="7 CuadroTexto"/>
          <p:cNvSpPr txBox="1"/>
          <p:nvPr/>
        </p:nvSpPr>
        <p:spPr>
          <a:xfrm>
            <a:off x="3641268" y="2347603"/>
            <a:ext cx="1046439" cy="523219"/>
          </a:xfrm>
          <a:prstGeom prst="rect">
            <a:avLst/>
          </a:prstGeom>
          <a:noFill/>
          <a:ln>
            <a:noFill/>
          </a:ln>
        </p:spPr>
        <p:txBody>
          <a:bodyPr vert="horz" wrap="non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400" b="0" i="0" u="none" strike="noStrike" kern="1200" cap="none" spc="0" baseline="0">
                <a:solidFill>
                  <a:srgbClr val="000000"/>
                </a:solidFill>
                <a:uFillTx/>
                <a:latin typeface="Calibri"/>
              </a:rPr>
              <a:t>Heráclito</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400" b="0" i="0" u="none" strike="noStrike" kern="1200" cap="none" spc="0" baseline="0">
                <a:solidFill>
                  <a:srgbClr val="000000"/>
                </a:solidFill>
                <a:uFillTx/>
                <a:latin typeface="Calibri"/>
              </a:rPr>
              <a:t>Parménides</a:t>
            </a:r>
          </a:p>
        </p:txBody>
      </p:sp>
      <p:sp>
        <p:nvSpPr>
          <p:cNvPr id="7" name="8 CuadroTexto"/>
          <p:cNvSpPr txBox="1"/>
          <p:nvPr/>
        </p:nvSpPr>
        <p:spPr>
          <a:xfrm>
            <a:off x="3666844" y="1074328"/>
            <a:ext cx="960522" cy="307777"/>
          </a:xfrm>
          <a:prstGeom prst="rect">
            <a:avLst/>
          </a:prstGeom>
          <a:noFill/>
          <a:ln>
            <a:noFill/>
          </a:ln>
        </p:spPr>
        <p:txBody>
          <a:bodyPr vert="horz" wrap="non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400" b="0" i="0" u="none" strike="noStrike" kern="1200" cap="none" spc="0" baseline="0">
                <a:solidFill>
                  <a:srgbClr val="000000"/>
                </a:solidFill>
                <a:uFillTx/>
                <a:latin typeface="Calibri"/>
              </a:rPr>
              <a:t>Duplicidad</a:t>
            </a:r>
          </a:p>
        </p:txBody>
      </p:sp>
      <p:sp>
        <p:nvSpPr>
          <p:cNvPr id="8" name="9 CuadroTexto"/>
          <p:cNvSpPr txBox="1"/>
          <p:nvPr/>
        </p:nvSpPr>
        <p:spPr>
          <a:xfrm>
            <a:off x="3666844" y="1332737"/>
            <a:ext cx="833621" cy="307777"/>
          </a:xfrm>
          <a:prstGeom prst="rect">
            <a:avLst/>
          </a:prstGeom>
          <a:noFill/>
          <a:ln>
            <a:noFill/>
          </a:ln>
        </p:spPr>
        <p:txBody>
          <a:bodyPr vert="horz" wrap="non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400" b="0" i="0" u="none" strike="noStrike" kern="1200" cap="none" spc="0" baseline="0">
                <a:solidFill>
                  <a:srgbClr val="000000"/>
                </a:solidFill>
                <a:uFillTx/>
                <a:latin typeface="Calibri"/>
              </a:rPr>
              <a:t>Negativo</a:t>
            </a:r>
          </a:p>
        </p:txBody>
      </p:sp>
      <p:sp>
        <p:nvSpPr>
          <p:cNvPr id="9" name="10 CuadroTexto"/>
          <p:cNvSpPr txBox="1"/>
          <p:nvPr/>
        </p:nvSpPr>
        <p:spPr>
          <a:xfrm>
            <a:off x="3666844" y="1897087"/>
            <a:ext cx="1615955" cy="307777"/>
          </a:xfrm>
          <a:prstGeom prst="rect">
            <a:avLst/>
          </a:prstGeom>
          <a:noFill/>
          <a:ln>
            <a:noFill/>
          </a:ln>
        </p:spPr>
        <p:txBody>
          <a:bodyPr vert="horz" wrap="non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400" b="0" i="0" u="none" strike="noStrike" kern="1200" cap="none" spc="0" baseline="0">
                <a:solidFill>
                  <a:srgbClr val="000000"/>
                </a:solidFill>
                <a:uFillTx/>
                <a:latin typeface="Calibri"/>
              </a:rPr>
              <a:t>Cambio, llegar a ser</a:t>
            </a:r>
          </a:p>
        </p:txBody>
      </p:sp>
      <p:sp>
        <p:nvSpPr>
          <p:cNvPr id="10" name="11 CuadroTexto"/>
          <p:cNvSpPr txBox="1"/>
          <p:nvPr/>
        </p:nvSpPr>
        <p:spPr>
          <a:xfrm>
            <a:off x="3666844" y="1609051"/>
            <a:ext cx="2139942" cy="307777"/>
          </a:xfrm>
          <a:prstGeom prst="rect">
            <a:avLst/>
          </a:prstGeom>
          <a:noFill/>
          <a:ln>
            <a:noFill/>
          </a:ln>
        </p:spPr>
        <p:txBody>
          <a:bodyPr vert="horz" wrap="non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400" b="0" i="0" u="none" strike="noStrike" kern="1200" cap="none" spc="0" baseline="0">
                <a:solidFill>
                  <a:srgbClr val="000000"/>
                </a:solidFill>
                <a:uFillTx/>
                <a:latin typeface="Calibri"/>
              </a:rPr>
              <a:t>Trascendencia/Inmanencia</a:t>
            </a:r>
          </a:p>
        </p:txBody>
      </p:sp>
      <p:sp>
        <p:nvSpPr>
          <p:cNvPr id="11" name="12 CuadroTexto"/>
          <p:cNvSpPr txBox="1"/>
          <p:nvPr/>
        </p:nvSpPr>
        <p:spPr>
          <a:xfrm>
            <a:off x="418145" y="615171"/>
            <a:ext cx="1326328" cy="461662"/>
          </a:xfrm>
          <a:prstGeom prst="rect">
            <a:avLst/>
          </a:prstGeom>
          <a:noFill/>
          <a:ln>
            <a:noFill/>
          </a:ln>
        </p:spPr>
        <p:txBody>
          <a:bodyPr vert="horz" wrap="non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200" b="0" i="0" u="none" strike="noStrike" kern="1200" cap="none" spc="0" baseline="0" dirty="0">
                <a:solidFill>
                  <a:srgbClr val="000000"/>
                </a:solidFill>
                <a:uFillTx/>
                <a:latin typeface="Calibri"/>
              </a:rPr>
              <a:t>Contexto histórico</a:t>
            </a:r>
          </a:p>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200" b="0" i="0" u="none" strike="noStrike" kern="1200" cap="none" spc="0" baseline="0" dirty="0">
                <a:solidFill>
                  <a:srgbClr val="000000"/>
                </a:solidFill>
                <a:uFillTx/>
                <a:latin typeface="Calibri"/>
              </a:rPr>
              <a:t>s. IV a. C.</a:t>
            </a:r>
          </a:p>
        </p:txBody>
      </p:sp>
      <p:sp>
        <p:nvSpPr>
          <p:cNvPr id="12" name="13 CuadroTexto"/>
          <p:cNvSpPr txBox="1"/>
          <p:nvPr/>
        </p:nvSpPr>
        <p:spPr>
          <a:xfrm>
            <a:off x="2081896" y="476667"/>
            <a:ext cx="883575" cy="276999"/>
          </a:xfrm>
          <a:prstGeom prst="rect">
            <a:avLst/>
          </a:prstGeom>
          <a:noFill/>
          <a:ln>
            <a:noFill/>
          </a:ln>
        </p:spPr>
        <p:txBody>
          <a:bodyPr vert="horz" wrap="non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200" b="0" i="0" u="none" strike="noStrike" kern="1200" cap="none" spc="0" baseline="0">
                <a:solidFill>
                  <a:srgbClr val="000000"/>
                </a:solidFill>
                <a:uFillTx/>
                <a:latin typeface="Calibri"/>
              </a:rPr>
              <a:t>Macedonia</a:t>
            </a:r>
          </a:p>
        </p:txBody>
      </p:sp>
      <p:sp>
        <p:nvSpPr>
          <p:cNvPr id="13" name="14 CuadroTexto"/>
          <p:cNvSpPr txBox="1"/>
          <p:nvPr/>
        </p:nvSpPr>
        <p:spPr>
          <a:xfrm>
            <a:off x="3117875" y="476667"/>
            <a:ext cx="683203" cy="276999"/>
          </a:xfrm>
          <a:prstGeom prst="rect">
            <a:avLst/>
          </a:prstGeom>
          <a:noFill/>
          <a:ln>
            <a:noFill/>
          </a:ln>
        </p:spPr>
        <p:txBody>
          <a:bodyPr vert="horz" wrap="non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200" b="0" i="0" u="none" strike="noStrike" kern="1200" cap="none" spc="0" baseline="0">
                <a:solidFill>
                  <a:srgbClr val="000000"/>
                </a:solidFill>
                <a:uFillTx/>
                <a:latin typeface="Calibri"/>
              </a:rPr>
              <a:t>Biología</a:t>
            </a:r>
          </a:p>
        </p:txBody>
      </p:sp>
      <p:sp>
        <p:nvSpPr>
          <p:cNvPr id="14" name="15 CuadroTexto"/>
          <p:cNvSpPr txBox="1"/>
          <p:nvPr/>
        </p:nvSpPr>
        <p:spPr>
          <a:xfrm>
            <a:off x="2081896" y="781290"/>
            <a:ext cx="802139" cy="276999"/>
          </a:xfrm>
          <a:prstGeom prst="rect">
            <a:avLst/>
          </a:prstGeom>
          <a:noFill/>
          <a:ln>
            <a:noFill/>
          </a:ln>
        </p:spPr>
        <p:txBody>
          <a:bodyPr vert="horz" wrap="non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200" b="0" i="0" u="none" strike="noStrike" kern="1200" cap="none" spc="0" baseline="0">
                <a:solidFill>
                  <a:srgbClr val="000000"/>
                </a:solidFill>
                <a:uFillTx/>
                <a:latin typeface="Calibri"/>
              </a:rPr>
              <a:t>Academia</a:t>
            </a:r>
          </a:p>
        </p:txBody>
      </p:sp>
      <p:sp>
        <p:nvSpPr>
          <p:cNvPr id="15" name="16 CuadroTexto"/>
          <p:cNvSpPr txBox="1"/>
          <p:nvPr/>
        </p:nvSpPr>
        <p:spPr>
          <a:xfrm>
            <a:off x="3205237" y="781290"/>
            <a:ext cx="508470" cy="276999"/>
          </a:xfrm>
          <a:prstGeom prst="rect">
            <a:avLst/>
          </a:prstGeom>
          <a:noFill/>
          <a:ln>
            <a:noFill/>
          </a:ln>
        </p:spPr>
        <p:txBody>
          <a:bodyPr vert="horz" wrap="non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200" b="0" i="0" u="none" strike="noStrike" kern="1200" cap="none" spc="0" baseline="0">
                <a:solidFill>
                  <a:srgbClr val="000000"/>
                </a:solidFill>
                <a:uFillTx/>
                <a:latin typeface="Calibri"/>
              </a:rPr>
              <a:t>Liceo</a:t>
            </a:r>
          </a:p>
        </p:txBody>
      </p:sp>
      <p:sp>
        <p:nvSpPr>
          <p:cNvPr id="16" name="17 CuadroTexto"/>
          <p:cNvSpPr txBox="1"/>
          <p:nvPr/>
        </p:nvSpPr>
        <p:spPr>
          <a:xfrm>
            <a:off x="3953472" y="476667"/>
            <a:ext cx="1037459" cy="276999"/>
          </a:xfrm>
          <a:prstGeom prst="rect">
            <a:avLst/>
          </a:prstGeom>
          <a:noFill/>
          <a:ln>
            <a:noFill/>
          </a:ln>
        </p:spPr>
        <p:txBody>
          <a:bodyPr vert="horz" wrap="non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200" b="0" i="0" u="none" strike="noStrike" kern="1200" cap="none" spc="0" baseline="0">
                <a:solidFill>
                  <a:srgbClr val="000000"/>
                </a:solidFill>
                <a:uFillTx/>
                <a:latin typeface="Calibri"/>
              </a:rPr>
              <a:t>Assos, Lesbos</a:t>
            </a:r>
          </a:p>
        </p:txBody>
      </p:sp>
      <p:sp>
        <p:nvSpPr>
          <p:cNvPr id="17" name="18 CuadroTexto"/>
          <p:cNvSpPr txBox="1"/>
          <p:nvPr/>
        </p:nvSpPr>
        <p:spPr>
          <a:xfrm>
            <a:off x="3981059" y="781290"/>
            <a:ext cx="1213792" cy="276999"/>
          </a:xfrm>
          <a:prstGeom prst="rect">
            <a:avLst/>
          </a:prstGeom>
          <a:noFill/>
          <a:ln>
            <a:noFill/>
          </a:ln>
        </p:spPr>
        <p:txBody>
          <a:bodyPr vert="horz" wrap="non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200" b="0" i="0" u="none" strike="noStrike" kern="1200" cap="none" spc="0" baseline="0">
                <a:solidFill>
                  <a:srgbClr val="000000"/>
                </a:solidFill>
                <a:uFillTx/>
                <a:latin typeface="Calibri"/>
              </a:rPr>
              <a:t>Alejando Magno</a:t>
            </a:r>
          </a:p>
        </p:txBody>
      </p:sp>
      <p:sp>
        <p:nvSpPr>
          <p:cNvPr id="18" name="19 CuadroTexto"/>
          <p:cNvSpPr txBox="1"/>
          <p:nvPr/>
        </p:nvSpPr>
        <p:spPr>
          <a:xfrm>
            <a:off x="4978615" y="3346255"/>
            <a:ext cx="872995" cy="307777"/>
          </a:xfrm>
          <a:prstGeom prst="rect">
            <a:avLst/>
          </a:prstGeom>
          <a:noFill/>
          <a:ln>
            <a:noFill/>
          </a:ln>
        </p:spPr>
        <p:txBody>
          <a:bodyPr vert="horz" wrap="non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400" b="0" i="0" u="none" strike="noStrike" kern="1200" cap="none" spc="0" baseline="0">
                <a:solidFill>
                  <a:srgbClr val="000000"/>
                </a:solidFill>
                <a:uFillTx/>
                <a:latin typeface="Calibri"/>
              </a:rPr>
              <a:t>Sustancia</a:t>
            </a:r>
          </a:p>
        </p:txBody>
      </p:sp>
      <p:sp>
        <p:nvSpPr>
          <p:cNvPr id="19" name="20 CuadroTexto"/>
          <p:cNvSpPr txBox="1"/>
          <p:nvPr/>
        </p:nvSpPr>
        <p:spPr>
          <a:xfrm>
            <a:off x="5033625" y="2347603"/>
            <a:ext cx="762966" cy="523219"/>
          </a:xfrm>
          <a:prstGeom prst="rect">
            <a:avLst/>
          </a:prstGeom>
          <a:noFill/>
          <a:ln>
            <a:noFill/>
          </a:ln>
        </p:spPr>
        <p:txBody>
          <a:bodyPr vert="horz" wrap="non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400" b="0" i="0" u="none" strike="noStrike" kern="1200" cap="none" spc="0" baseline="0">
                <a:solidFill>
                  <a:srgbClr val="000000"/>
                </a:solidFill>
                <a:uFillTx/>
                <a:latin typeface="Calibri"/>
              </a:rPr>
              <a:t>Materia</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400" b="0" i="0" u="none" strike="noStrike" kern="1200" cap="none" spc="0" baseline="0">
                <a:solidFill>
                  <a:srgbClr val="000000"/>
                </a:solidFill>
                <a:uFillTx/>
                <a:latin typeface="Calibri"/>
              </a:rPr>
              <a:t>Forma</a:t>
            </a:r>
          </a:p>
        </p:txBody>
      </p:sp>
      <p:sp>
        <p:nvSpPr>
          <p:cNvPr id="20" name="21 CuadroTexto"/>
          <p:cNvSpPr txBox="1"/>
          <p:nvPr/>
        </p:nvSpPr>
        <p:spPr>
          <a:xfrm>
            <a:off x="6015965" y="2347603"/>
            <a:ext cx="815544" cy="523219"/>
          </a:xfrm>
          <a:prstGeom prst="rect">
            <a:avLst/>
          </a:prstGeom>
          <a:noFill/>
          <a:ln>
            <a:noFill/>
          </a:ln>
        </p:spPr>
        <p:txBody>
          <a:bodyPr vert="horz" wrap="non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400" b="0" i="0" u="none" strike="noStrike" kern="1200" cap="none" spc="0" baseline="0" dirty="0">
                <a:solidFill>
                  <a:srgbClr val="000000"/>
                </a:solidFill>
                <a:uFillTx/>
                <a:latin typeface="Calibri"/>
              </a:rPr>
              <a:t>Potencia</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400" b="0" i="0" u="none" strike="noStrike" kern="1200" cap="none" spc="0" baseline="0" dirty="0">
                <a:solidFill>
                  <a:srgbClr val="000000"/>
                </a:solidFill>
                <a:uFillTx/>
                <a:latin typeface="Calibri"/>
              </a:rPr>
              <a:t>Acto</a:t>
            </a:r>
          </a:p>
        </p:txBody>
      </p:sp>
      <p:sp>
        <p:nvSpPr>
          <p:cNvPr id="21" name="22 CuadroTexto"/>
          <p:cNvSpPr txBox="1"/>
          <p:nvPr/>
        </p:nvSpPr>
        <p:spPr>
          <a:xfrm>
            <a:off x="5581168" y="4145167"/>
            <a:ext cx="619076" cy="307777"/>
          </a:xfrm>
          <a:prstGeom prst="rect">
            <a:avLst/>
          </a:prstGeom>
          <a:noFill/>
          <a:ln>
            <a:noFill/>
          </a:ln>
        </p:spPr>
        <p:txBody>
          <a:bodyPr vert="horz" wrap="non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400" b="0" i="0" u="none" strike="noStrike" kern="1200" cap="none" spc="0" baseline="0">
                <a:solidFill>
                  <a:srgbClr val="000000"/>
                </a:solidFill>
                <a:uFillTx/>
                <a:latin typeface="Calibri"/>
              </a:rPr>
              <a:t>Causa</a:t>
            </a:r>
          </a:p>
        </p:txBody>
      </p:sp>
      <p:sp>
        <p:nvSpPr>
          <p:cNvPr id="22" name="23 CuadroTexto"/>
          <p:cNvSpPr txBox="1"/>
          <p:nvPr/>
        </p:nvSpPr>
        <p:spPr>
          <a:xfrm>
            <a:off x="3108237" y="3820829"/>
            <a:ext cx="811822" cy="954103"/>
          </a:xfrm>
          <a:prstGeom prst="rect">
            <a:avLst/>
          </a:prstGeom>
          <a:noFill/>
          <a:ln>
            <a:noFill/>
          </a:ln>
        </p:spPr>
        <p:txBody>
          <a:bodyPr vert="horz" wrap="non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400" b="0" i="0" u="none" strike="noStrike" kern="1200" cap="none" spc="0" baseline="0">
                <a:solidFill>
                  <a:srgbClr val="000000"/>
                </a:solidFill>
                <a:uFillTx/>
                <a:latin typeface="Calibri"/>
              </a:rPr>
              <a:t>Material</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400" b="0" i="0" u="none" strike="noStrike" kern="1200" cap="none" spc="0" baseline="0">
                <a:solidFill>
                  <a:srgbClr val="000000"/>
                </a:solidFill>
                <a:uFillTx/>
                <a:latin typeface="Calibri"/>
              </a:rPr>
              <a:t>Formal</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400" b="0" i="0" u="none" strike="noStrike" kern="1200" cap="none" spc="0" baseline="0">
                <a:solidFill>
                  <a:srgbClr val="000000"/>
                </a:solidFill>
                <a:uFillTx/>
                <a:latin typeface="Calibri"/>
              </a:rPr>
              <a:t>Eficiente</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400" b="0" i="0" u="none" strike="noStrike" kern="1200" cap="none" spc="0" baseline="0">
                <a:solidFill>
                  <a:srgbClr val="000000"/>
                </a:solidFill>
                <a:uFillTx/>
                <a:latin typeface="Calibri"/>
              </a:rPr>
              <a:t>Final</a:t>
            </a:r>
          </a:p>
        </p:txBody>
      </p:sp>
      <p:sp>
        <p:nvSpPr>
          <p:cNvPr id="23" name="26 CuadroTexto"/>
          <p:cNvSpPr txBox="1"/>
          <p:nvPr/>
        </p:nvSpPr>
        <p:spPr>
          <a:xfrm>
            <a:off x="4546826" y="4145167"/>
            <a:ext cx="922044" cy="307777"/>
          </a:xfrm>
          <a:prstGeom prst="rect">
            <a:avLst/>
          </a:prstGeom>
          <a:noFill/>
          <a:ln>
            <a:noFill/>
          </a:ln>
        </p:spPr>
        <p:txBody>
          <a:bodyPr vert="horz" wrap="non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400" b="0" i="0" u="none" strike="noStrike" kern="1200" cap="none" spc="0" baseline="0">
                <a:solidFill>
                  <a:srgbClr val="000000"/>
                </a:solidFill>
                <a:uFillTx/>
                <a:latin typeface="Calibri"/>
              </a:rPr>
              <a:t>Definición</a:t>
            </a:r>
          </a:p>
        </p:txBody>
      </p:sp>
      <p:sp>
        <p:nvSpPr>
          <p:cNvPr id="24" name="27 CuadroTexto"/>
          <p:cNvSpPr txBox="1"/>
          <p:nvPr/>
        </p:nvSpPr>
        <p:spPr>
          <a:xfrm>
            <a:off x="1840513" y="3933053"/>
            <a:ext cx="925317" cy="307777"/>
          </a:xfrm>
          <a:prstGeom prst="rect">
            <a:avLst/>
          </a:prstGeom>
          <a:noFill/>
          <a:ln>
            <a:noFill/>
          </a:ln>
        </p:spPr>
        <p:txBody>
          <a:bodyPr vert="horz" wrap="non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400" b="0" i="0" u="none" strike="noStrike" kern="1200" cap="none" spc="0" baseline="0">
                <a:solidFill>
                  <a:srgbClr val="000000"/>
                </a:solidFill>
                <a:uFillTx/>
                <a:latin typeface="Calibri"/>
              </a:rPr>
              <a:t>Intrínsicas</a:t>
            </a:r>
          </a:p>
        </p:txBody>
      </p:sp>
      <p:sp>
        <p:nvSpPr>
          <p:cNvPr id="25" name="28 CuadroTexto"/>
          <p:cNvSpPr txBox="1"/>
          <p:nvPr/>
        </p:nvSpPr>
        <p:spPr>
          <a:xfrm>
            <a:off x="1820771" y="4293098"/>
            <a:ext cx="954752" cy="307777"/>
          </a:xfrm>
          <a:prstGeom prst="rect">
            <a:avLst/>
          </a:prstGeom>
          <a:noFill/>
          <a:ln>
            <a:noFill/>
          </a:ln>
        </p:spPr>
        <p:txBody>
          <a:bodyPr vert="horz" wrap="non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400" b="0" i="0" u="none" strike="noStrike" kern="1200" cap="none" spc="0" baseline="0">
                <a:solidFill>
                  <a:srgbClr val="000000"/>
                </a:solidFill>
                <a:uFillTx/>
                <a:latin typeface="Calibri"/>
              </a:rPr>
              <a:t>Extrínsicas</a:t>
            </a:r>
          </a:p>
        </p:txBody>
      </p:sp>
      <p:sp>
        <p:nvSpPr>
          <p:cNvPr id="26" name="29 CuadroTexto"/>
          <p:cNvSpPr txBox="1"/>
          <p:nvPr/>
        </p:nvSpPr>
        <p:spPr>
          <a:xfrm>
            <a:off x="3108237" y="5207361"/>
            <a:ext cx="848307" cy="523219"/>
          </a:xfrm>
          <a:prstGeom prst="rect">
            <a:avLst/>
          </a:prstGeom>
          <a:noFill/>
          <a:ln>
            <a:noFill/>
          </a:ln>
        </p:spPr>
        <p:txBody>
          <a:bodyPr vert="horz" wrap="non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400" b="0" i="0" u="none" strike="noStrike" kern="1200" cap="none" spc="0" baseline="0">
                <a:solidFill>
                  <a:srgbClr val="000000"/>
                </a:solidFill>
                <a:uFillTx/>
                <a:latin typeface="Calibri"/>
              </a:rPr>
              <a:t>Próximas</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400" b="0" i="0" u="none" strike="noStrike" kern="1200" cap="none" spc="0" baseline="0">
                <a:solidFill>
                  <a:srgbClr val="000000"/>
                </a:solidFill>
                <a:uFillTx/>
                <a:latin typeface="Calibri"/>
              </a:rPr>
              <a:t>Últimas</a:t>
            </a:r>
          </a:p>
        </p:txBody>
      </p:sp>
      <p:sp>
        <p:nvSpPr>
          <p:cNvPr id="27" name="31 CuadroTexto"/>
          <p:cNvSpPr txBox="1"/>
          <p:nvPr/>
        </p:nvSpPr>
        <p:spPr>
          <a:xfrm>
            <a:off x="5581168" y="5207361"/>
            <a:ext cx="1230526" cy="523219"/>
          </a:xfrm>
          <a:prstGeom prst="rect">
            <a:avLst/>
          </a:prstGeom>
          <a:noFill/>
          <a:ln>
            <a:noFill/>
          </a:ln>
        </p:spPr>
        <p:txBody>
          <a:bodyPr vert="horz" wrap="non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400" b="0" i="0" u="none" strike="noStrike" kern="1200" cap="none" spc="0" baseline="0">
                <a:solidFill>
                  <a:srgbClr val="000000"/>
                </a:solidFill>
                <a:uFillTx/>
                <a:latin typeface="Calibri"/>
              </a:rPr>
              <a:t>Materia Prima</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400" b="0" i="0" u="none" strike="noStrike" kern="1200" cap="none" spc="0" baseline="0">
                <a:solidFill>
                  <a:srgbClr val="000000"/>
                </a:solidFill>
                <a:uFillTx/>
                <a:latin typeface="Calibri"/>
              </a:rPr>
              <a:t>Motor Inmóvil</a:t>
            </a:r>
          </a:p>
        </p:txBody>
      </p:sp>
      <p:sp>
        <p:nvSpPr>
          <p:cNvPr id="28" name="33 CuadroTexto"/>
          <p:cNvSpPr txBox="1"/>
          <p:nvPr/>
        </p:nvSpPr>
        <p:spPr>
          <a:xfrm>
            <a:off x="418145" y="1465179"/>
            <a:ext cx="1355177" cy="276999"/>
          </a:xfrm>
          <a:prstGeom prst="rect">
            <a:avLst/>
          </a:prstGeom>
          <a:noFill/>
          <a:ln>
            <a:noFill/>
          </a:ln>
        </p:spPr>
        <p:txBody>
          <a:bodyPr vert="horz" wrap="non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200" b="0" i="0" u="none" strike="noStrike" kern="1200" cap="none" spc="0" baseline="0">
                <a:solidFill>
                  <a:srgbClr val="000000"/>
                </a:solidFill>
                <a:uFillTx/>
                <a:latin typeface="Calibri"/>
              </a:rPr>
              <a:t>Contexto filosófico</a:t>
            </a:r>
          </a:p>
        </p:txBody>
      </p:sp>
      <p:sp>
        <p:nvSpPr>
          <p:cNvPr id="29" name="35 Abrir llave"/>
          <p:cNvSpPr/>
          <p:nvPr/>
        </p:nvSpPr>
        <p:spPr>
          <a:xfrm>
            <a:off x="1781223" y="1349709"/>
            <a:ext cx="118579" cy="581613"/>
          </a:xfrm>
          <a:custGeom>
            <a:avLst>
              <a:gd name="f11" fmla="val 8333"/>
              <a:gd name="f12" fmla="val 50000"/>
            </a:avLst>
            <a:gdLst>
              <a:gd name="f2" fmla="val 10800000"/>
              <a:gd name="f3" fmla="val 5400000"/>
              <a:gd name="f4" fmla="val 180"/>
              <a:gd name="f5" fmla="val w"/>
              <a:gd name="f6" fmla="val h"/>
              <a:gd name="f7" fmla="val ss"/>
              <a:gd name="f8" fmla="val 0"/>
              <a:gd name="f9" fmla="*/ 5419351 1 1725033"/>
              <a:gd name="f10" fmla="+- 0 0 5400000"/>
              <a:gd name="f11" fmla="val 8333"/>
              <a:gd name="f12" fmla="val 50000"/>
              <a:gd name="f13" fmla="+- 0 0 -180"/>
              <a:gd name="f14" fmla="+- 0 0 -270"/>
              <a:gd name="f15" fmla="+- 0 0 -360"/>
              <a:gd name="f16" fmla="abs f5"/>
              <a:gd name="f17" fmla="abs f6"/>
              <a:gd name="f18" fmla="abs f7"/>
              <a:gd name="f19" fmla="val f8"/>
              <a:gd name="f20" fmla="val f12"/>
              <a:gd name="f21" fmla="val f11"/>
              <a:gd name="f22" fmla="+- 2700000 f3 0"/>
              <a:gd name="f23" fmla="*/ f13 f2 1"/>
              <a:gd name="f24" fmla="*/ f14 f2 1"/>
              <a:gd name="f25" fmla="*/ f15 f2 1"/>
              <a:gd name="f26" fmla="?: f16 f5 1"/>
              <a:gd name="f27" fmla="?: f17 f6 1"/>
              <a:gd name="f28" fmla="?: f18 f7 1"/>
              <a:gd name="f29" fmla="*/ f22 f9 1"/>
              <a:gd name="f30" fmla="*/ f23 1 f4"/>
              <a:gd name="f31" fmla="*/ f24 1 f4"/>
              <a:gd name="f32" fmla="*/ f25 1 f4"/>
              <a:gd name="f33" fmla="*/ f26 1 21600"/>
              <a:gd name="f34" fmla="*/ f27 1 21600"/>
              <a:gd name="f35" fmla="*/ 21600 f26 1"/>
              <a:gd name="f36" fmla="*/ 21600 f27 1"/>
              <a:gd name="f37" fmla="*/ f29 1 f2"/>
              <a:gd name="f38" fmla="+- f30 0 f3"/>
              <a:gd name="f39" fmla="+- f31 0 f3"/>
              <a:gd name="f40" fmla="+- f32 0 f3"/>
              <a:gd name="f41" fmla="min f34 f33"/>
              <a:gd name="f42" fmla="*/ f35 1 f28"/>
              <a:gd name="f43" fmla="*/ f36 1 f28"/>
              <a:gd name="f44" fmla="+- 0 0 f37"/>
              <a:gd name="f45" fmla="val f42"/>
              <a:gd name="f46" fmla="val f43"/>
              <a:gd name="f47" fmla="+- 0 0 f44"/>
              <a:gd name="f48" fmla="*/ f19 f41 1"/>
              <a:gd name="f49" fmla="+- f46 0 f19"/>
              <a:gd name="f50" fmla="+- f45 0 f19"/>
              <a:gd name="f51" fmla="*/ f47 f2 1"/>
              <a:gd name="f52" fmla="*/ f45 f41 1"/>
              <a:gd name="f53" fmla="*/ f46 f41 1"/>
              <a:gd name="f54" fmla="*/ f50 1 2"/>
              <a:gd name="f55" fmla="min f50 f49"/>
              <a:gd name="f56" fmla="*/ f49 f20 1"/>
              <a:gd name="f57" fmla="*/ f51 1 f9"/>
              <a:gd name="f58" fmla="+- f19 f54 0"/>
              <a:gd name="f59" fmla="*/ f55 f21 1"/>
              <a:gd name="f60" fmla="*/ f56 1 100000"/>
              <a:gd name="f61" fmla="+- f57 0 f3"/>
              <a:gd name="f62" fmla="*/ f54 f41 1"/>
              <a:gd name="f63" fmla="*/ f59 1 100000"/>
              <a:gd name="f64" fmla="cos 1 f61"/>
              <a:gd name="f65" fmla="sin 1 f61"/>
              <a:gd name="f66" fmla="*/ f58 f41 1"/>
              <a:gd name="f67" fmla="*/ f60 f41 1"/>
              <a:gd name="f68" fmla="+- f60 f63 0"/>
              <a:gd name="f69" fmla="+- 0 0 f64"/>
              <a:gd name="f70" fmla="+- 0 0 f65"/>
              <a:gd name="f71" fmla="*/ f63 f41 1"/>
              <a:gd name="f72" fmla="+- 0 0 f69"/>
              <a:gd name="f73" fmla="+- 0 0 f70"/>
              <a:gd name="f74" fmla="*/ f68 f41 1"/>
              <a:gd name="f75" fmla="*/ f72 f54 1"/>
              <a:gd name="f76" fmla="*/ f73 f63 1"/>
              <a:gd name="f77" fmla="+- f45 0 f75"/>
              <a:gd name="f78" fmla="+- f63 0 f76"/>
              <a:gd name="f79" fmla="+- f46 f76 0"/>
              <a:gd name="f80" fmla="+- f79 0 f63"/>
              <a:gd name="f81" fmla="*/ f77 f41 1"/>
              <a:gd name="f82" fmla="*/ f78 f41 1"/>
              <a:gd name="f83" fmla="*/ f80 f41 1"/>
            </a:gdLst>
            <a:ahLst/>
            <a:cxnLst>
              <a:cxn ang="3cd4">
                <a:pos x="hc" y="t"/>
              </a:cxn>
              <a:cxn ang="0">
                <a:pos x="r" y="vc"/>
              </a:cxn>
              <a:cxn ang="cd4">
                <a:pos x="hc" y="b"/>
              </a:cxn>
              <a:cxn ang="cd2">
                <a:pos x="l" y="vc"/>
              </a:cxn>
              <a:cxn ang="f38">
                <a:pos x="f52" y="f48"/>
              </a:cxn>
              <a:cxn ang="f39">
                <a:pos x="f48" y="f67"/>
              </a:cxn>
              <a:cxn ang="f40">
                <a:pos x="f52" y="f53"/>
              </a:cxn>
            </a:cxnLst>
            <a:rect l="f81" t="f82" r="f52" b="f83"/>
            <a:pathLst>
              <a:path stroke="0">
                <a:moveTo>
                  <a:pt x="f52" y="f53"/>
                </a:moveTo>
                <a:arcTo wR="f62" hR="f71" stAng="f3" swAng="f3"/>
                <a:lnTo>
                  <a:pt x="f66" y="f74"/>
                </a:lnTo>
                <a:arcTo wR="f62" hR="f71" stAng="f8" swAng="f10"/>
                <a:arcTo wR="f62" hR="f71" stAng="f3" swAng="f10"/>
                <a:lnTo>
                  <a:pt x="f66" y="f71"/>
                </a:lnTo>
                <a:arcTo wR="f62" hR="f71" stAng="f2" swAng="f3"/>
                <a:close/>
              </a:path>
              <a:path fill="none">
                <a:moveTo>
                  <a:pt x="f52" y="f53"/>
                </a:moveTo>
                <a:arcTo wR="f62" hR="f71" stAng="f3" swAng="f3"/>
                <a:lnTo>
                  <a:pt x="f66" y="f74"/>
                </a:lnTo>
                <a:arcTo wR="f62" hR="f71" stAng="f8" swAng="f10"/>
                <a:arcTo wR="f62" hR="f71" stAng="f3" swAng="f10"/>
                <a:lnTo>
                  <a:pt x="f66" y="f71"/>
                </a:lnTo>
                <a:arcTo wR="f62" hR="f71" stAng="f2" swAng="f3"/>
              </a:path>
            </a:pathLst>
          </a:custGeom>
          <a:noFill/>
          <a:ln w="9528">
            <a:solidFill>
              <a:srgbClr val="4A7EBB"/>
            </a:solidFill>
            <a:prstDash val="solid"/>
          </a:ln>
        </p:spPr>
        <p:txBody>
          <a:bodyPr vert="horz" wrap="square" lIns="91440" tIns="45720" rIns="91440" bIns="45720" anchor="ctr" anchorCtr="1" compatLnSpc="1"/>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000000"/>
              </a:solidFill>
              <a:uFillTx/>
              <a:latin typeface="Calibri"/>
            </a:endParaRPr>
          </a:p>
        </p:txBody>
      </p:sp>
      <p:sp>
        <p:nvSpPr>
          <p:cNvPr id="30" name="36 Elipse"/>
          <p:cNvSpPr/>
          <p:nvPr/>
        </p:nvSpPr>
        <p:spPr>
          <a:xfrm>
            <a:off x="1611090" y="2924946"/>
            <a:ext cx="1361230" cy="576062"/>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val f7"/>
              <a:gd name="f15" fmla="+- 2700000 f2 0"/>
              <a:gd name="f16" fmla="*/ f9 f1 1"/>
              <a:gd name="f17" fmla="*/ f10 f1 1"/>
              <a:gd name="f18" fmla="?: f11 f4 1"/>
              <a:gd name="f19" fmla="?: f12 f5 1"/>
              <a:gd name="f20" fmla="?: f13 f6 1"/>
              <a:gd name="f21" fmla="*/ f15 f8 1"/>
              <a:gd name="f22" fmla="*/ f16 1 f3"/>
              <a:gd name="f23" fmla="*/ f17 1 f3"/>
              <a:gd name="f24" fmla="*/ f18 1 21600"/>
              <a:gd name="f25" fmla="*/ f19 1 21600"/>
              <a:gd name="f26" fmla="*/ 21600 f18 1"/>
              <a:gd name="f27" fmla="*/ 21600 f19 1"/>
              <a:gd name="f28" fmla="*/ f21 1 f1"/>
              <a:gd name="f29" fmla="+- f22 0 f2"/>
              <a:gd name="f30" fmla="+- f23 0 f2"/>
              <a:gd name="f31" fmla="min f25 f24"/>
              <a:gd name="f32" fmla="*/ f26 1 f20"/>
              <a:gd name="f33" fmla="*/ f27 1 f20"/>
              <a:gd name="f34" fmla="+- 0 0 f28"/>
              <a:gd name="f35" fmla="val f32"/>
              <a:gd name="f36" fmla="val f33"/>
              <a:gd name="f37" fmla="+- 0 0 f34"/>
              <a:gd name="f38" fmla="*/ f14 f31 1"/>
              <a:gd name="f39" fmla="+- f36 0 f14"/>
              <a:gd name="f40" fmla="+- f35 0 f14"/>
              <a:gd name="f41" fmla="*/ f37 f1 1"/>
              <a:gd name="f42" fmla="*/ f39 1 2"/>
              <a:gd name="f43" fmla="*/ f40 1 2"/>
              <a:gd name="f44" fmla="*/ f41 1 f8"/>
              <a:gd name="f45" fmla="+- f14 f42 0"/>
              <a:gd name="f46" fmla="+- f14 f43 0"/>
              <a:gd name="f47" fmla="+- f44 0 f2"/>
              <a:gd name="f48" fmla="*/ f43 f31 1"/>
              <a:gd name="f49" fmla="*/ f42 f31 1"/>
              <a:gd name="f50" fmla="cos 1 f47"/>
              <a:gd name="f51" fmla="sin 1 f47"/>
              <a:gd name="f52" fmla="*/ f45 f31 1"/>
              <a:gd name="f53" fmla="+- 0 0 f50"/>
              <a:gd name="f54" fmla="+- 0 0 f51"/>
              <a:gd name="f55" fmla="+- 0 0 f53"/>
              <a:gd name="f56" fmla="+- 0 0 f54"/>
              <a:gd name="f57" fmla="*/ f55 f43 1"/>
              <a:gd name="f58" fmla="*/ f56 f42 1"/>
              <a:gd name="f59" fmla="+- f46 0 f57"/>
              <a:gd name="f60" fmla="+- f46 f57 0"/>
              <a:gd name="f61" fmla="+- f45 0 f58"/>
              <a:gd name="f62" fmla="+- f45 f58 0"/>
              <a:gd name="f63" fmla="*/ f59 f31 1"/>
              <a:gd name="f64" fmla="*/ f61 f31 1"/>
              <a:gd name="f65" fmla="*/ f60 f31 1"/>
              <a:gd name="f66" fmla="*/ f62 f31 1"/>
            </a:gdLst>
            <a:ahLst/>
            <a:cxnLst>
              <a:cxn ang="3cd4">
                <a:pos x="hc" y="t"/>
              </a:cxn>
              <a:cxn ang="0">
                <a:pos x="r" y="vc"/>
              </a:cxn>
              <a:cxn ang="cd4">
                <a:pos x="hc" y="b"/>
              </a:cxn>
              <a:cxn ang="cd2">
                <a:pos x="l" y="vc"/>
              </a:cxn>
              <a:cxn ang="f29">
                <a:pos x="f63" y="f64"/>
              </a:cxn>
              <a:cxn ang="f30">
                <a:pos x="f63" y="f66"/>
              </a:cxn>
              <a:cxn ang="f30">
                <a:pos x="f65" y="f66"/>
              </a:cxn>
              <a:cxn ang="f29">
                <a:pos x="f65" y="f64"/>
              </a:cxn>
            </a:cxnLst>
            <a:rect l="f63" t="f64" r="f65" b="f66"/>
            <a:pathLst>
              <a:path>
                <a:moveTo>
                  <a:pt x="f38" y="f52"/>
                </a:moveTo>
                <a:arcTo wR="f48" hR="f49" stAng="f1" swAng="f0"/>
                <a:close/>
              </a:path>
            </a:pathLst>
          </a:custGeom>
          <a:noFill/>
          <a:ln w="25402">
            <a:solidFill>
              <a:srgbClr val="385D8A"/>
            </a:solidFill>
            <a:prstDash val="solid"/>
          </a:ln>
        </p:spPr>
        <p:txBody>
          <a:bodyPr vert="horz" wrap="square" lIns="91440" tIns="45720" rIns="91440" bIns="45720" anchor="ctr" anchorCtr="1" compatLnSpc="1"/>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Calibri"/>
            </a:endParaRPr>
          </a:p>
        </p:txBody>
      </p:sp>
      <p:sp>
        <p:nvSpPr>
          <p:cNvPr id="31" name="37 Abrir llave"/>
          <p:cNvSpPr/>
          <p:nvPr/>
        </p:nvSpPr>
        <p:spPr>
          <a:xfrm>
            <a:off x="1721934" y="476667"/>
            <a:ext cx="118579" cy="581613"/>
          </a:xfrm>
          <a:custGeom>
            <a:avLst>
              <a:gd name="f11" fmla="val 8333"/>
              <a:gd name="f12" fmla="val 50000"/>
            </a:avLst>
            <a:gdLst>
              <a:gd name="f2" fmla="val 10800000"/>
              <a:gd name="f3" fmla="val 5400000"/>
              <a:gd name="f4" fmla="val 180"/>
              <a:gd name="f5" fmla="val w"/>
              <a:gd name="f6" fmla="val h"/>
              <a:gd name="f7" fmla="val ss"/>
              <a:gd name="f8" fmla="val 0"/>
              <a:gd name="f9" fmla="*/ 5419351 1 1725033"/>
              <a:gd name="f10" fmla="+- 0 0 5400000"/>
              <a:gd name="f11" fmla="val 8333"/>
              <a:gd name="f12" fmla="val 50000"/>
              <a:gd name="f13" fmla="+- 0 0 -180"/>
              <a:gd name="f14" fmla="+- 0 0 -270"/>
              <a:gd name="f15" fmla="+- 0 0 -360"/>
              <a:gd name="f16" fmla="abs f5"/>
              <a:gd name="f17" fmla="abs f6"/>
              <a:gd name="f18" fmla="abs f7"/>
              <a:gd name="f19" fmla="val f8"/>
              <a:gd name="f20" fmla="val f12"/>
              <a:gd name="f21" fmla="val f11"/>
              <a:gd name="f22" fmla="+- 2700000 f3 0"/>
              <a:gd name="f23" fmla="*/ f13 f2 1"/>
              <a:gd name="f24" fmla="*/ f14 f2 1"/>
              <a:gd name="f25" fmla="*/ f15 f2 1"/>
              <a:gd name="f26" fmla="?: f16 f5 1"/>
              <a:gd name="f27" fmla="?: f17 f6 1"/>
              <a:gd name="f28" fmla="?: f18 f7 1"/>
              <a:gd name="f29" fmla="*/ f22 f9 1"/>
              <a:gd name="f30" fmla="*/ f23 1 f4"/>
              <a:gd name="f31" fmla="*/ f24 1 f4"/>
              <a:gd name="f32" fmla="*/ f25 1 f4"/>
              <a:gd name="f33" fmla="*/ f26 1 21600"/>
              <a:gd name="f34" fmla="*/ f27 1 21600"/>
              <a:gd name="f35" fmla="*/ 21600 f26 1"/>
              <a:gd name="f36" fmla="*/ 21600 f27 1"/>
              <a:gd name="f37" fmla="*/ f29 1 f2"/>
              <a:gd name="f38" fmla="+- f30 0 f3"/>
              <a:gd name="f39" fmla="+- f31 0 f3"/>
              <a:gd name="f40" fmla="+- f32 0 f3"/>
              <a:gd name="f41" fmla="min f34 f33"/>
              <a:gd name="f42" fmla="*/ f35 1 f28"/>
              <a:gd name="f43" fmla="*/ f36 1 f28"/>
              <a:gd name="f44" fmla="+- 0 0 f37"/>
              <a:gd name="f45" fmla="val f42"/>
              <a:gd name="f46" fmla="val f43"/>
              <a:gd name="f47" fmla="+- 0 0 f44"/>
              <a:gd name="f48" fmla="*/ f19 f41 1"/>
              <a:gd name="f49" fmla="+- f46 0 f19"/>
              <a:gd name="f50" fmla="+- f45 0 f19"/>
              <a:gd name="f51" fmla="*/ f47 f2 1"/>
              <a:gd name="f52" fmla="*/ f45 f41 1"/>
              <a:gd name="f53" fmla="*/ f46 f41 1"/>
              <a:gd name="f54" fmla="*/ f50 1 2"/>
              <a:gd name="f55" fmla="min f50 f49"/>
              <a:gd name="f56" fmla="*/ f49 f20 1"/>
              <a:gd name="f57" fmla="*/ f51 1 f9"/>
              <a:gd name="f58" fmla="+- f19 f54 0"/>
              <a:gd name="f59" fmla="*/ f55 f21 1"/>
              <a:gd name="f60" fmla="*/ f56 1 100000"/>
              <a:gd name="f61" fmla="+- f57 0 f3"/>
              <a:gd name="f62" fmla="*/ f54 f41 1"/>
              <a:gd name="f63" fmla="*/ f59 1 100000"/>
              <a:gd name="f64" fmla="cos 1 f61"/>
              <a:gd name="f65" fmla="sin 1 f61"/>
              <a:gd name="f66" fmla="*/ f58 f41 1"/>
              <a:gd name="f67" fmla="*/ f60 f41 1"/>
              <a:gd name="f68" fmla="+- f60 f63 0"/>
              <a:gd name="f69" fmla="+- 0 0 f64"/>
              <a:gd name="f70" fmla="+- 0 0 f65"/>
              <a:gd name="f71" fmla="*/ f63 f41 1"/>
              <a:gd name="f72" fmla="+- 0 0 f69"/>
              <a:gd name="f73" fmla="+- 0 0 f70"/>
              <a:gd name="f74" fmla="*/ f68 f41 1"/>
              <a:gd name="f75" fmla="*/ f72 f54 1"/>
              <a:gd name="f76" fmla="*/ f73 f63 1"/>
              <a:gd name="f77" fmla="+- f45 0 f75"/>
              <a:gd name="f78" fmla="+- f63 0 f76"/>
              <a:gd name="f79" fmla="+- f46 f76 0"/>
              <a:gd name="f80" fmla="+- f79 0 f63"/>
              <a:gd name="f81" fmla="*/ f77 f41 1"/>
              <a:gd name="f82" fmla="*/ f78 f41 1"/>
              <a:gd name="f83" fmla="*/ f80 f41 1"/>
            </a:gdLst>
            <a:ahLst/>
            <a:cxnLst>
              <a:cxn ang="3cd4">
                <a:pos x="hc" y="t"/>
              </a:cxn>
              <a:cxn ang="0">
                <a:pos x="r" y="vc"/>
              </a:cxn>
              <a:cxn ang="cd4">
                <a:pos x="hc" y="b"/>
              </a:cxn>
              <a:cxn ang="cd2">
                <a:pos x="l" y="vc"/>
              </a:cxn>
              <a:cxn ang="f38">
                <a:pos x="f52" y="f48"/>
              </a:cxn>
              <a:cxn ang="f39">
                <a:pos x="f48" y="f67"/>
              </a:cxn>
              <a:cxn ang="f40">
                <a:pos x="f52" y="f53"/>
              </a:cxn>
            </a:cxnLst>
            <a:rect l="f81" t="f82" r="f52" b="f83"/>
            <a:pathLst>
              <a:path stroke="0">
                <a:moveTo>
                  <a:pt x="f52" y="f53"/>
                </a:moveTo>
                <a:arcTo wR="f62" hR="f71" stAng="f3" swAng="f3"/>
                <a:lnTo>
                  <a:pt x="f66" y="f74"/>
                </a:lnTo>
                <a:arcTo wR="f62" hR="f71" stAng="f8" swAng="f10"/>
                <a:arcTo wR="f62" hR="f71" stAng="f3" swAng="f10"/>
                <a:lnTo>
                  <a:pt x="f66" y="f71"/>
                </a:lnTo>
                <a:arcTo wR="f62" hR="f71" stAng="f2" swAng="f3"/>
                <a:close/>
              </a:path>
              <a:path fill="none">
                <a:moveTo>
                  <a:pt x="f52" y="f53"/>
                </a:moveTo>
                <a:arcTo wR="f62" hR="f71" stAng="f3" swAng="f3"/>
                <a:lnTo>
                  <a:pt x="f66" y="f74"/>
                </a:lnTo>
                <a:arcTo wR="f62" hR="f71" stAng="f8" swAng="f10"/>
                <a:arcTo wR="f62" hR="f71" stAng="f3" swAng="f10"/>
                <a:lnTo>
                  <a:pt x="f66" y="f71"/>
                </a:lnTo>
                <a:arcTo wR="f62" hR="f71" stAng="f2" swAng="f3"/>
              </a:path>
            </a:pathLst>
          </a:custGeom>
          <a:noFill/>
          <a:ln w="9528">
            <a:solidFill>
              <a:srgbClr val="4A7EBB"/>
            </a:solidFill>
            <a:prstDash val="solid"/>
          </a:ln>
        </p:spPr>
        <p:txBody>
          <a:bodyPr vert="horz" wrap="square" lIns="91440" tIns="45720" rIns="91440" bIns="45720" anchor="ctr" anchorCtr="1" compatLnSpc="1"/>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000000"/>
              </a:solidFill>
              <a:uFillTx/>
              <a:latin typeface="Calibri"/>
            </a:endParaRPr>
          </a:p>
        </p:txBody>
      </p:sp>
      <p:sp>
        <p:nvSpPr>
          <p:cNvPr id="32" name="38 CuadroTexto"/>
          <p:cNvSpPr txBox="1"/>
          <p:nvPr/>
        </p:nvSpPr>
        <p:spPr>
          <a:xfrm>
            <a:off x="6016047" y="3347115"/>
            <a:ext cx="977767" cy="307777"/>
          </a:xfrm>
          <a:prstGeom prst="rect">
            <a:avLst/>
          </a:prstGeom>
          <a:noFill/>
          <a:ln>
            <a:noFill/>
          </a:ln>
        </p:spPr>
        <p:txBody>
          <a:bodyPr vert="horz" wrap="non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400" b="0" i="0" u="none" strike="noStrike" kern="1200" cap="none" spc="0" baseline="0">
                <a:solidFill>
                  <a:srgbClr val="000000"/>
                </a:solidFill>
                <a:uFillTx/>
                <a:latin typeface="Calibri"/>
              </a:rPr>
              <a:t>Accidentes</a:t>
            </a:r>
          </a:p>
        </p:txBody>
      </p:sp>
      <p:cxnSp>
        <p:nvCxnSpPr>
          <p:cNvPr id="33" name="42 Conector recto de flecha"/>
          <p:cNvCxnSpPr/>
          <p:nvPr/>
        </p:nvCxnSpPr>
        <p:spPr>
          <a:xfrm rot="59989" flipH="1" flipV="1">
            <a:off x="2286705" y="2672919"/>
            <a:ext cx="5010" cy="251999"/>
          </a:xfrm>
          <a:prstGeom prst="straightConnector1">
            <a:avLst/>
          </a:prstGeom>
          <a:noFill/>
          <a:ln w="25402">
            <a:solidFill>
              <a:srgbClr val="4A7EBB"/>
            </a:solidFill>
            <a:prstDash val="solid"/>
            <a:tailEnd type="arrow"/>
          </a:ln>
        </p:spPr>
      </p:cxnSp>
      <p:cxnSp>
        <p:nvCxnSpPr>
          <p:cNvPr id="34" name="47 Conector recto de flecha"/>
          <p:cNvCxnSpPr/>
          <p:nvPr/>
        </p:nvCxnSpPr>
        <p:spPr>
          <a:xfrm rot="59989" flipH="1" flipV="1">
            <a:off x="2628342" y="1772902"/>
            <a:ext cx="5011" cy="720008"/>
          </a:xfrm>
          <a:prstGeom prst="straightConnector1">
            <a:avLst/>
          </a:prstGeom>
          <a:noFill/>
          <a:ln w="25402">
            <a:solidFill>
              <a:srgbClr val="4A7EBB"/>
            </a:solidFill>
            <a:prstDash val="solid"/>
            <a:tailEnd type="arrow"/>
          </a:ln>
        </p:spPr>
      </p:cxnSp>
      <p:cxnSp>
        <p:nvCxnSpPr>
          <p:cNvPr id="35" name="48 Conector recto de flecha"/>
          <p:cNvCxnSpPr/>
          <p:nvPr/>
        </p:nvCxnSpPr>
        <p:spPr>
          <a:xfrm flipV="1">
            <a:off x="3131838" y="2601358"/>
            <a:ext cx="428424" cy="7854"/>
          </a:xfrm>
          <a:prstGeom prst="straightConnector1">
            <a:avLst/>
          </a:prstGeom>
          <a:noFill/>
          <a:ln w="25402">
            <a:solidFill>
              <a:srgbClr val="4A7EBB"/>
            </a:solidFill>
            <a:prstDash val="solid"/>
            <a:tailEnd type="arrow"/>
          </a:ln>
        </p:spPr>
      </p:cxnSp>
      <p:sp>
        <p:nvSpPr>
          <p:cNvPr id="36" name="49 Abrir llave"/>
          <p:cNvSpPr/>
          <p:nvPr/>
        </p:nvSpPr>
        <p:spPr>
          <a:xfrm>
            <a:off x="3532391" y="1126586"/>
            <a:ext cx="108877" cy="1006269"/>
          </a:xfrm>
          <a:custGeom>
            <a:avLst>
              <a:gd name="f11" fmla="val 8333"/>
              <a:gd name="f12" fmla="val 50000"/>
            </a:avLst>
            <a:gdLst>
              <a:gd name="f2" fmla="val 10800000"/>
              <a:gd name="f3" fmla="val 5400000"/>
              <a:gd name="f4" fmla="val 180"/>
              <a:gd name="f5" fmla="val w"/>
              <a:gd name="f6" fmla="val h"/>
              <a:gd name="f7" fmla="val ss"/>
              <a:gd name="f8" fmla="val 0"/>
              <a:gd name="f9" fmla="*/ 5419351 1 1725033"/>
              <a:gd name="f10" fmla="+- 0 0 5400000"/>
              <a:gd name="f11" fmla="val 8333"/>
              <a:gd name="f12" fmla="val 50000"/>
              <a:gd name="f13" fmla="+- 0 0 -180"/>
              <a:gd name="f14" fmla="+- 0 0 -270"/>
              <a:gd name="f15" fmla="+- 0 0 -360"/>
              <a:gd name="f16" fmla="abs f5"/>
              <a:gd name="f17" fmla="abs f6"/>
              <a:gd name="f18" fmla="abs f7"/>
              <a:gd name="f19" fmla="val f8"/>
              <a:gd name="f20" fmla="val f12"/>
              <a:gd name="f21" fmla="val f11"/>
              <a:gd name="f22" fmla="+- 2700000 f3 0"/>
              <a:gd name="f23" fmla="*/ f13 f2 1"/>
              <a:gd name="f24" fmla="*/ f14 f2 1"/>
              <a:gd name="f25" fmla="*/ f15 f2 1"/>
              <a:gd name="f26" fmla="?: f16 f5 1"/>
              <a:gd name="f27" fmla="?: f17 f6 1"/>
              <a:gd name="f28" fmla="?: f18 f7 1"/>
              <a:gd name="f29" fmla="*/ f22 f9 1"/>
              <a:gd name="f30" fmla="*/ f23 1 f4"/>
              <a:gd name="f31" fmla="*/ f24 1 f4"/>
              <a:gd name="f32" fmla="*/ f25 1 f4"/>
              <a:gd name="f33" fmla="*/ f26 1 21600"/>
              <a:gd name="f34" fmla="*/ f27 1 21600"/>
              <a:gd name="f35" fmla="*/ 21600 f26 1"/>
              <a:gd name="f36" fmla="*/ 21600 f27 1"/>
              <a:gd name="f37" fmla="*/ f29 1 f2"/>
              <a:gd name="f38" fmla="+- f30 0 f3"/>
              <a:gd name="f39" fmla="+- f31 0 f3"/>
              <a:gd name="f40" fmla="+- f32 0 f3"/>
              <a:gd name="f41" fmla="min f34 f33"/>
              <a:gd name="f42" fmla="*/ f35 1 f28"/>
              <a:gd name="f43" fmla="*/ f36 1 f28"/>
              <a:gd name="f44" fmla="+- 0 0 f37"/>
              <a:gd name="f45" fmla="val f42"/>
              <a:gd name="f46" fmla="val f43"/>
              <a:gd name="f47" fmla="+- 0 0 f44"/>
              <a:gd name="f48" fmla="*/ f19 f41 1"/>
              <a:gd name="f49" fmla="+- f46 0 f19"/>
              <a:gd name="f50" fmla="+- f45 0 f19"/>
              <a:gd name="f51" fmla="*/ f47 f2 1"/>
              <a:gd name="f52" fmla="*/ f45 f41 1"/>
              <a:gd name="f53" fmla="*/ f46 f41 1"/>
              <a:gd name="f54" fmla="*/ f50 1 2"/>
              <a:gd name="f55" fmla="min f50 f49"/>
              <a:gd name="f56" fmla="*/ f49 f20 1"/>
              <a:gd name="f57" fmla="*/ f51 1 f9"/>
              <a:gd name="f58" fmla="+- f19 f54 0"/>
              <a:gd name="f59" fmla="*/ f55 f21 1"/>
              <a:gd name="f60" fmla="*/ f56 1 100000"/>
              <a:gd name="f61" fmla="+- f57 0 f3"/>
              <a:gd name="f62" fmla="*/ f54 f41 1"/>
              <a:gd name="f63" fmla="*/ f59 1 100000"/>
              <a:gd name="f64" fmla="cos 1 f61"/>
              <a:gd name="f65" fmla="sin 1 f61"/>
              <a:gd name="f66" fmla="*/ f58 f41 1"/>
              <a:gd name="f67" fmla="*/ f60 f41 1"/>
              <a:gd name="f68" fmla="+- f60 f63 0"/>
              <a:gd name="f69" fmla="+- 0 0 f64"/>
              <a:gd name="f70" fmla="+- 0 0 f65"/>
              <a:gd name="f71" fmla="*/ f63 f41 1"/>
              <a:gd name="f72" fmla="+- 0 0 f69"/>
              <a:gd name="f73" fmla="+- 0 0 f70"/>
              <a:gd name="f74" fmla="*/ f68 f41 1"/>
              <a:gd name="f75" fmla="*/ f72 f54 1"/>
              <a:gd name="f76" fmla="*/ f73 f63 1"/>
              <a:gd name="f77" fmla="+- f45 0 f75"/>
              <a:gd name="f78" fmla="+- f63 0 f76"/>
              <a:gd name="f79" fmla="+- f46 f76 0"/>
              <a:gd name="f80" fmla="+- f79 0 f63"/>
              <a:gd name="f81" fmla="*/ f77 f41 1"/>
              <a:gd name="f82" fmla="*/ f78 f41 1"/>
              <a:gd name="f83" fmla="*/ f80 f41 1"/>
            </a:gdLst>
            <a:ahLst/>
            <a:cxnLst>
              <a:cxn ang="3cd4">
                <a:pos x="hc" y="t"/>
              </a:cxn>
              <a:cxn ang="0">
                <a:pos x="r" y="vc"/>
              </a:cxn>
              <a:cxn ang="cd4">
                <a:pos x="hc" y="b"/>
              </a:cxn>
              <a:cxn ang="cd2">
                <a:pos x="l" y="vc"/>
              </a:cxn>
              <a:cxn ang="f38">
                <a:pos x="f52" y="f48"/>
              </a:cxn>
              <a:cxn ang="f39">
                <a:pos x="f48" y="f67"/>
              </a:cxn>
              <a:cxn ang="f40">
                <a:pos x="f52" y="f53"/>
              </a:cxn>
            </a:cxnLst>
            <a:rect l="f81" t="f82" r="f52" b="f83"/>
            <a:pathLst>
              <a:path stroke="0">
                <a:moveTo>
                  <a:pt x="f52" y="f53"/>
                </a:moveTo>
                <a:arcTo wR="f62" hR="f71" stAng="f3" swAng="f3"/>
                <a:lnTo>
                  <a:pt x="f66" y="f74"/>
                </a:lnTo>
                <a:arcTo wR="f62" hR="f71" stAng="f8" swAng="f10"/>
                <a:arcTo wR="f62" hR="f71" stAng="f3" swAng="f10"/>
                <a:lnTo>
                  <a:pt x="f66" y="f71"/>
                </a:lnTo>
                <a:arcTo wR="f62" hR="f71" stAng="f2" swAng="f3"/>
                <a:close/>
              </a:path>
              <a:path fill="none">
                <a:moveTo>
                  <a:pt x="f52" y="f53"/>
                </a:moveTo>
                <a:arcTo wR="f62" hR="f71" stAng="f3" swAng="f3"/>
                <a:lnTo>
                  <a:pt x="f66" y="f74"/>
                </a:lnTo>
                <a:arcTo wR="f62" hR="f71" stAng="f8" swAng="f10"/>
                <a:arcTo wR="f62" hR="f71" stAng="f3" swAng="f10"/>
                <a:lnTo>
                  <a:pt x="f66" y="f71"/>
                </a:lnTo>
                <a:arcTo wR="f62" hR="f71" stAng="f2" swAng="f3"/>
              </a:path>
            </a:pathLst>
          </a:custGeom>
          <a:noFill/>
          <a:ln w="9528">
            <a:solidFill>
              <a:srgbClr val="4A7EBB"/>
            </a:solidFill>
            <a:prstDash val="solid"/>
          </a:ln>
        </p:spPr>
        <p:txBody>
          <a:bodyPr vert="horz" wrap="square" lIns="91440" tIns="45720" rIns="91440" bIns="45720" anchor="ctr" anchorCtr="1" compatLnSpc="1"/>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000000"/>
              </a:solidFill>
              <a:uFillTx/>
              <a:latin typeface="Calibri"/>
            </a:endParaRPr>
          </a:p>
        </p:txBody>
      </p:sp>
      <p:cxnSp>
        <p:nvCxnSpPr>
          <p:cNvPr id="37" name="51 Conector recto de flecha"/>
          <p:cNvCxnSpPr/>
          <p:nvPr/>
        </p:nvCxnSpPr>
        <p:spPr>
          <a:xfrm>
            <a:off x="5415113" y="2798923"/>
            <a:ext cx="0" cy="356698"/>
          </a:xfrm>
          <a:prstGeom prst="straightConnector1">
            <a:avLst/>
          </a:prstGeom>
          <a:noFill/>
          <a:ln w="25402">
            <a:solidFill>
              <a:srgbClr val="4A7EBB"/>
            </a:solidFill>
            <a:prstDash val="solid"/>
            <a:tailEnd type="arrow"/>
          </a:ln>
        </p:spPr>
      </p:cxnSp>
      <p:sp>
        <p:nvSpPr>
          <p:cNvPr id="38" name="52 Abrir llave"/>
          <p:cNvSpPr/>
          <p:nvPr/>
        </p:nvSpPr>
        <p:spPr>
          <a:xfrm>
            <a:off x="3586825" y="2430703"/>
            <a:ext cx="80019" cy="368219"/>
          </a:xfrm>
          <a:custGeom>
            <a:avLst>
              <a:gd name="f11" fmla="val 8333"/>
              <a:gd name="f12" fmla="val 50000"/>
            </a:avLst>
            <a:gdLst>
              <a:gd name="f2" fmla="val 10800000"/>
              <a:gd name="f3" fmla="val 5400000"/>
              <a:gd name="f4" fmla="val 180"/>
              <a:gd name="f5" fmla="val w"/>
              <a:gd name="f6" fmla="val h"/>
              <a:gd name="f7" fmla="val ss"/>
              <a:gd name="f8" fmla="val 0"/>
              <a:gd name="f9" fmla="*/ 5419351 1 1725033"/>
              <a:gd name="f10" fmla="+- 0 0 5400000"/>
              <a:gd name="f11" fmla="val 8333"/>
              <a:gd name="f12" fmla="val 50000"/>
              <a:gd name="f13" fmla="+- 0 0 -180"/>
              <a:gd name="f14" fmla="+- 0 0 -270"/>
              <a:gd name="f15" fmla="+- 0 0 -360"/>
              <a:gd name="f16" fmla="abs f5"/>
              <a:gd name="f17" fmla="abs f6"/>
              <a:gd name="f18" fmla="abs f7"/>
              <a:gd name="f19" fmla="val f8"/>
              <a:gd name="f20" fmla="val f12"/>
              <a:gd name="f21" fmla="val f11"/>
              <a:gd name="f22" fmla="+- 2700000 f3 0"/>
              <a:gd name="f23" fmla="*/ f13 f2 1"/>
              <a:gd name="f24" fmla="*/ f14 f2 1"/>
              <a:gd name="f25" fmla="*/ f15 f2 1"/>
              <a:gd name="f26" fmla="?: f16 f5 1"/>
              <a:gd name="f27" fmla="?: f17 f6 1"/>
              <a:gd name="f28" fmla="?: f18 f7 1"/>
              <a:gd name="f29" fmla="*/ f22 f9 1"/>
              <a:gd name="f30" fmla="*/ f23 1 f4"/>
              <a:gd name="f31" fmla="*/ f24 1 f4"/>
              <a:gd name="f32" fmla="*/ f25 1 f4"/>
              <a:gd name="f33" fmla="*/ f26 1 21600"/>
              <a:gd name="f34" fmla="*/ f27 1 21600"/>
              <a:gd name="f35" fmla="*/ 21600 f26 1"/>
              <a:gd name="f36" fmla="*/ 21600 f27 1"/>
              <a:gd name="f37" fmla="*/ f29 1 f2"/>
              <a:gd name="f38" fmla="+- f30 0 f3"/>
              <a:gd name="f39" fmla="+- f31 0 f3"/>
              <a:gd name="f40" fmla="+- f32 0 f3"/>
              <a:gd name="f41" fmla="min f34 f33"/>
              <a:gd name="f42" fmla="*/ f35 1 f28"/>
              <a:gd name="f43" fmla="*/ f36 1 f28"/>
              <a:gd name="f44" fmla="+- 0 0 f37"/>
              <a:gd name="f45" fmla="val f42"/>
              <a:gd name="f46" fmla="val f43"/>
              <a:gd name="f47" fmla="+- 0 0 f44"/>
              <a:gd name="f48" fmla="*/ f19 f41 1"/>
              <a:gd name="f49" fmla="+- f46 0 f19"/>
              <a:gd name="f50" fmla="+- f45 0 f19"/>
              <a:gd name="f51" fmla="*/ f47 f2 1"/>
              <a:gd name="f52" fmla="*/ f45 f41 1"/>
              <a:gd name="f53" fmla="*/ f46 f41 1"/>
              <a:gd name="f54" fmla="*/ f50 1 2"/>
              <a:gd name="f55" fmla="min f50 f49"/>
              <a:gd name="f56" fmla="*/ f49 f20 1"/>
              <a:gd name="f57" fmla="*/ f51 1 f9"/>
              <a:gd name="f58" fmla="+- f19 f54 0"/>
              <a:gd name="f59" fmla="*/ f55 f21 1"/>
              <a:gd name="f60" fmla="*/ f56 1 100000"/>
              <a:gd name="f61" fmla="+- f57 0 f3"/>
              <a:gd name="f62" fmla="*/ f54 f41 1"/>
              <a:gd name="f63" fmla="*/ f59 1 100000"/>
              <a:gd name="f64" fmla="cos 1 f61"/>
              <a:gd name="f65" fmla="sin 1 f61"/>
              <a:gd name="f66" fmla="*/ f58 f41 1"/>
              <a:gd name="f67" fmla="*/ f60 f41 1"/>
              <a:gd name="f68" fmla="+- f60 f63 0"/>
              <a:gd name="f69" fmla="+- 0 0 f64"/>
              <a:gd name="f70" fmla="+- 0 0 f65"/>
              <a:gd name="f71" fmla="*/ f63 f41 1"/>
              <a:gd name="f72" fmla="+- 0 0 f69"/>
              <a:gd name="f73" fmla="+- 0 0 f70"/>
              <a:gd name="f74" fmla="*/ f68 f41 1"/>
              <a:gd name="f75" fmla="*/ f72 f54 1"/>
              <a:gd name="f76" fmla="*/ f73 f63 1"/>
              <a:gd name="f77" fmla="+- f45 0 f75"/>
              <a:gd name="f78" fmla="+- f63 0 f76"/>
              <a:gd name="f79" fmla="+- f46 f76 0"/>
              <a:gd name="f80" fmla="+- f79 0 f63"/>
              <a:gd name="f81" fmla="*/ f77 f41 1"/>
              <a:gd name="f82" fmla="*/ f78 f41 1"/>
              <a:gd name="f83" fmla="*/ f80 f41 1"/>
            </a:gdLst>
            <a:ahLst/>
            <a:cxnLst>
              <a:cxn ang="3cd4">
                <a:pos x="hc" y="t"/>
              </a:cxn>
              <a:cxn ang="0">
                <a:pos x="r" y="vc"/>
              </a:cxn>
              <a:cxn ang="cd4">
                <a:pos x="hc" y="b"/>
              </a:cxn>
              <a:cxn ang="cd2">
                <a:pos x="l" y="vc"/>
              </a:cxn>
              <a:cxn ang="f38">
                <a:pos x="f52" y="f48"/>
              </a:cxn>
              <a:cxn ang="f39">
                <a:pos x="f48" y="f67"/>
              </a:cxn>
              <a:cxn ang="f40">
                <a:pos x="f52" y="f53"/>
              </a:cxn>
            </a:cxnLst>
            <a:rect l="f81" t="f82" r="f52" b="f83"/>
            <a:pathLst>
              <a:path stroke="0">
                <a:moveTo>
                  <a:pt x="f52" y="f53"/>
                </a:moveTo>
                <a:arcTo wR="f62" hR="f71" stAng="f3" swAng="f3"/>
                <a:lnTo>
                  <a:pt x="f66" y="f74"/>
                </a:lnTo>
                <a:arcTo wR="f62" hR="f71" stAng="f8" swAng="f10"/>
                <a:arcTo wR="f62" hR="f71" stAng="f3" swAng="f10"/>
                <a:lnTo>
                  <a:pt x="f66" y="f71"/>
                </a:lnTo>
                <a:arcTo wR="f62" hR="f71" stAng="f2" swAng="f3"/>
                <a:close/>
              </a:path>
              <a:path fill="none">
                <a:moveTo>
                  <a:pt x="f52" y="f53"/>
                </a:moveTo>
                <a:arcTo wR="f62" hR="f71" stAng="f3" swAng="f3"/>
                <a:lnTo>
                  <a:pt x="f66" y="f74"/>
                </a:lnTo>
                <a:arcTo wR="f62" hR="f71" stAng="f8" swAng="f10"/>
                <a:arcTo wR="f62" hR="f71" stAng="f3" swAng="f10"/>
                <a:lnTo>
                  <a:pt x="f66" y="f71"/>
                </a:lnTo>
                <a:arcTo wR="f62" hR="f71" stAng="f2" swAng="f3"/>
              </a:path>
            </a:pathLst>
          </a:custGeom>
          <a:noFill/>
          <a:ln w="9528">
            <a:solidFill>
              <a:srgbClr val="4A7EBB"/>
            </a:solidFill>
            <a:prstDash val="solid"/>
          </a:ln>
        </p:spPr>
        <p:txBody>
          <a:bodyPr vert="horz" wrap="square" lIns="91440" tIns="45720" rIns="91440" bIns="45720" anchor="ctr" anchorCtr="1" compatLnSpc="1"/>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000000"/>
              </a:solidFill>
              <a:uFillTx/>
              <a:latin typeface="Calibri"/>
            </a:endParaRPr>
          </a:p>
        </p:txBody>
      </p:sp>
      <p:sp>
        <p:nvSpPr>
          <p:cNvPr id="39" name="53 Abrir llave"/>
          <p:cNvSpPr/>
          <p:nvPr/>
        </p:nvSpPr>
        <p:spPr>
          <a:xfrm>
            <a:off x="4898596" y="2430703"/>
            <a:ext cx="80019" cy="368219"/>
          </a:xfrm>
          <a:custGeom>
            <a:avLst>
              <a:gd name="f11" fmla="val 8333"/>
              <a:gd name="f12" fmla="val 50000"/>
            </a:avLst>
            <a:gdLst>
              <a:gd name="f2" fmla="val 10800000"/>
              <a:gd name="f3" fmla="val 5400000"/>
              <a:gd name="f4" fmla="val 180"/>
              <a:gd name="f5" fmla="val w"/>
              <a:gd name="f6" fmla="val h"/>
              <a:gd name="f7" fmla="val ss"/>
              <a:gd name="f8" fmla="val 0"/>
              <a:gd name="f9" fmla="*/ 5419351 1 1725033"/>
              <a:gd name="f10" fmla="+- 0 0 5400000"/>
              <a:gd name="f11" fmla="val 8333"/>
              <a:gd name="f12" fmla="val 50000"/>
              <a:gd name="f13" fmla="+- 0 0 -180"/>
              <a:gd name="f14" fmla="+- 0 0 -270"/>
              <a:gd name="f15" fmla="+- 0 0 -360"/>
              <a:gd name="f16" fmla="abs f5"/>
              <a:gd name="f17" fmla="abs f6"/>
              <a:gd name="f18" fmla="abs f7"/>
              <a:gd name="f19" fmla="val f8"/>
              <a:gd name="f20" fmla="val f12"/>
              <a:gd name="f21" fmla="val f11"/>
              <a:gd name="f22" fmla="+- 2700000 f3 0"/>
              <a:gd name="f23" fmla="*/ f13 f2 1"/>
              <a:gd name="f24" fmla="*/ f14 f2 1"/>
              <a:gd name="f25" fmla="*/ f15 f2 1"/>
              <a:gd name="f26" fmla="?: f16 f5 1"/>
              <a:gd name="f27" fmla="?: f17 f6 1"/>
              <a:gd name="f28" fmla="?: f18 f7 1"/>
              <a:gd name="f29" fmla="*/ f22 f9 1"/>
              <a:gd name="f30" fmla="*/ f23 1 f4"/>
              <a:gd name="f31" fmla="*/ f24 1 f4"/>
              <a:gd name="f32" fmla="*/ f25 1 f4"/>
              <a:gd name="f33" fmla="*/ f26 1 21600"/>
              <a:gd name="f34" fmla="*/ f27 1 21600"/>
              <a:gd name="f35" fmla="*/ 21600 f26 1"/>
              <a:gd name="f36" fmla="*/ 21600 f27 1"/>
              <a:gd name="f37" fmla="*/ f29 1 f2"/>
              <a:gd name="f38" fmla="+- f30 0 f3"/>
              <a:gd name="f39" fmla="+- f31 0 f3"/>
              <a:gd name="f40" fmla="+- f32 0 f3"/>
              <a:gd name="f41" fmla="min f34 f33"/>
              <a:gd name="f42" fmla="*/ f35 1 f28"/>
              <a:gd name="f43" fmla="*/ f36 1 f28"/>
              <a:gd name="f44" fmla="+- 0 0 f37"/>
              <a:gd name="f45" fmla="val f42"/>
              <a:gd name="f46" fmla="val f43"/>
              <a:gd name="f47" fmla="+- 0 0 f44"/>
              <a:gd name="f48" fmla="*/ f19 f41 1"/>
              <a:gd name="f49" fmla="+- f46 0 f19"/>
              <a:gd name="f50" fmla="+- f45 0 f19"/>
              <a:gd name="f51" fmla="*/ f47 f2 1"/>
              <a:gd name="f52" fmla="*/ f45 f41 1"/>
              <a:gd name="f53" fmla="*/ f46 f41 1"/>
              <a:gd name="f54" fmla="*/ f50 1 2"/>
              <a:gd name="f55" fmla="min f50 f49"/>
              <a:gd name="f56" fmla="*/ f49 f20 1"/>
              <a:gd name="f57" fmla="*/ f51 1 f9"/>
              <a:gd name="f58" fmla="+- f19 f54 0"/>
              <a:gd name="f59" fmla="*/ f55 f21 1"/>
              <a:gd name="f60" fmla="*/ f56 1 100000"/>
              <a:gd name="f61" fmla="+- f57 0 f3"/>
              <a:gd name="f62" fmla="*/ f54 f41 1"/>
              <a:gd name="f63" fmla="*/ f59 1 100000"/>
              <a:gd name="f64" fmla="cos 1 f61"/>
              <a:gd name="f65" fmla="sin 1 f61"/>
              <a:gd name="f66" fmla="*/ f58 f41 1"/>
              <a:gd name="f67" fmla="*/ f60 f41 1"/>
              <a:gd name="f68" fmla="+- f60 f63 0"/>
              <a:gd name="f69" fmla="+- 0 0 f64"/>
              <a:gd name="f70" fmla="+- 0 0 f65"/>
              <a:gd name="f71" fmla="*/ f63 f41 1"/>
              <a:gd name="f72" fmla="+- 0 0 f69"/>
              <a:gd name="f73" fmla="+- 0 0 f70"/>
              <a:gd name="f74" fmla="*/ f68 f41 1"/>
              <a:gd name="f75" fmla="*/ f72 f54 1"/>
              <a:gd name="f76" fmla="*/ f73 f63 1"/>
              <a:gd name="f77" fmla="+- f45 0 f75"/>
              <a:gd name="f78" fmla="+- f63 0 f76"/>
              <a:gd name="f79" fmla="+- f46 f76 0"/>
              <a:gd name="f80" fmla="+- f79 0 f63"/>
              <a:gd name="f81" fmla="*/ f77 f41 1"/>
              <a:gd name="f82" fmla="*/ f78 f41 1"/>
              <a:gd name="f83" fmla="*/ f80 f41 1"/>
            </a:gdLst>
            <a:ahLst/>
            <a:cxnLst>
              <a:cxn ang="3cd4">
                <a:pos x="hc" y="t"/>
              </a:cxn>
              <a:cxn ang="0">
                <a:pos x="r" y="vc"/>
              </a:cxn>
              <a:cxn ang="cd4">
                <a:pos x="hc" y="b"/>
              </a:cxn>
              <a:cxn ang="cd2">
                <a:pos x="l" y="vc"/>
              </a:cxn>
              <a:cxn ang="f38">
                <a:pos x="f52" y="f48"/>
              </a:cxn>
              <a:cxn ang="f39">
                <a:pos x="f48" y="f67"/>
              </a:cxn>
              <a:cxn ang="f40">
                <a:pos x="f52" y="f53"/>
              </a:cxn>
            </a:cxnLst>
            <a:rect l="f81" t="f82" r="f52" b="f83"/>
            <a:pathLst>
              <a:path stroke="0">
                <a:moveTo>
                  <a:pt x="f52" y="f53"/>
                </a:moveTo>
                <a:arcTo wR="f62" hR="f71" stAng="f3" swAng="f3"/>
                <a:lnTo>
                  <a:pt x="f66" y="f74"/>
                </a:lnTo>
                <a:arcTo wR="f62" hR="f71" stAng="f8" swAng="f10"/>
                <a:arcTo wR="f62" hR="f71" stAng="f3" swAng="f10"/>
                <a:lnTo>
                  <a:pt x="f66" y="f71"/>
                </a:lnTo>
                <a:arcTo wR="f62" hR="f71" stAng="f2" swAng="f3"/>
                <a:close/>
              </a:path>
              <a:path fill="none">
                <a:moveTo>
                  <a:pt x="f52" y="f53"/>
                </a:moveTo>
                <a:arcTo wR="f62" hR="f71" stAng="f3" swAng="f3"/>
                <a:lnTo>
                  <a:pt x="f66" y="f74"/>
                </a:lnTo>
                <a:arcTo wR="f62" hR="f71" stAng="f8" swAng="f10"/>
                <a:arcTo wR="f62" hR="f71" stAng="f3" swAng="f10"/>
                <a:lnTo>
                  <a:pt x="f66" y="f71"/>
                </a:lnTo>
                <a:arcTo wR="f62" hR="f71" stAng="f2" swAng="f3"/>
              </a:path>
            </a:pathLst>
          </a:custGeom>
          <a:noFill/>
          <a:ln w="9528">
            <a:solidFill>
              <a:srgbClr val="4A7EBB"/>
            </a:solidFill>
            <a:prstDash val="solid"/>
          </a:ln>
        </p:spPr>
        <p:txBody>
          <a:bodyPr vert="horz" wrap="square" lIns="91440" tIns="45720" rIns="91440" bIns="45720" anchor="ctr" anchorCtr="1" compatLnSpc="1"/>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000000"/>
              </a:solidFill>
              <a:uFillTx/>
              <a:latin typeface="Calibri"/>
            </a:endParaRPr>
          </a:p>
        </p:txBody>
      </p:sp>
      <p:sp>
        <p:nvSpPr>
          <p:cNvPr id="40" name="54 Abrir llave"/>
          <p:cNvSpPr/>
          <p:nvPr/>
        </p:nvSpPr>
        <p:spPr>
          <a:xfrm>
            <a:off x="5894140" y="2430703"/>
            <a:ext cx="80019" cy="368219"/>
          </a:xfrm>
          <a:custGeom>
            <a:avLst>
              <a:gd name="f11" fmla="val 8333"/>
              <a:gd name="f12" fmla="val 50000"/>
            </a:avLst>
            <a:gdLst>
              <a:gd name="f2" fmla="val 10800000"/>
              <a:gd name="f3" fmla="val 5400000"/>
              <a:gd name="f4" fmla="val 180"/>
              <a:gd name="f5" fmla="val w"/>
              <a:gd name="f6" fmla="val h"/>
              <a:gd name="f7" fmla="val ss"/>
              <a:gd name="f8" fmla="val 0"/>
              <a:gd name="f9" fmla="*/ 5419351 1 1725033"/>
              <a:gd name="f10" fmla="+- 0 0 5400000"/>
              <a:gd name="f11" fmla="val 8333"/>
              <a:gd name="f12" fmla="val 50000"/>
              <a:gd name="f13" fmla="+- 0 0 -180"/>
              <a:gd name="f14" fmla="+- 0 0 -270"/>
              <a:gd name="f15" fmla="+- 0 0 -360"/>
              <a:gd name="f16" fmla="abs f5"/>
              <a:gd name="f17" fmla="abs f6"/>
              <a:gd name="f18" fmla="abs f7"/>
              <a:gd name="f19" fmla="val f8"/>
              <a:gd name="f20" fmla="val f12"/>
              <a:gd name="f21" fmla="val f11"/>
              <a:gd name="f22" fmla="+- 2700000 f3 0"/>
              <a:gd name="f23" fmla="*/ f13 f2 1"/>
              <a:gd name="f24" fmla="*/ f14 f2 1"/>
              <a:gd name="f25" fmla="*/ f15 f2 1"/>
              <a:gd name="f26" fmla="?: f16 f5 1"/>
              <a:gd name="f27" fmla="?: f17 f6 1"/>
              <a:gd name="f28" fmla="?: f18 f7 1"/>
              <a:gd name="f29" fmla="*/ f22 f9 1"/>
              <a:gd name="f30" fmla="*/ f23 1 f4"/>
              <a:gd name="f31" fmla="*/ f24 1 f4"/>
              <a:gd name="f32" fmla="*/ f25 1 f4"/>
              <a:gd name="f33" fmla="*/ f26 1 21600"/>
              <a:gd name="f34" fmla="*/ f27 1 21600"/>
              <a:gd name="f35" fmla="*/ 21600 f26 1"/>
              <a:gd name="f36" fmla="*/ 21600 f27 1"/>
              <a:gd name="f37" fmla="*/ f29 1 f2"/>
              <a:gd name="f38" fmla="+- f30 0 f3"/>
              <a:gd name="f39" fmla="+- f31 0 f3"/>
              <a:gd name="f40" fmla="+- f32 0 f3"/>
              <a:gd name="f41" fmla="min f34 f33"/>
              <a:gd name="f42" fmla="*/ f35 1 f28"/>
              <a:gd name="f43" fmla="*/ f36 1 f28"/>
              <a:gd name="f44" fmla="+- 0 0 f37"/>
              <a:gd name="f45" fmla="val f42"/>
              <a:gd name="f46" fmla="val f43"/>
              <a:gd name="f47" fmla="+- 0 0 f44"/>
              <a:gd name="f48" fmla="*/ f19 f41 1"/>
              <a:gd name="f49" fmla="+- f46 0 f19"/>
              <a:gd name="f50" fmla="+- f45 0 f19"/>
              <a:gd name="f51" fmla="*/ f47 f2 1"/>
              <a:gd name="f52" fmla="*/ f45 f41 1"/>
              <a:gd name="f53" fmla="*/ f46 f41 1"/>
              <a:gd name="f54" fmla="*/ f50 1 2"/>
              <a:gd name="f55" fmla="min f50 f49"/>
              <a:gd name="f56" fmla="*/ f49 f20 1"/>
              <a:gd name="f57" fmla="*/ f51 1 f9"/>
              <a:gd name="f58" fmla="+- f19 f54 0"/>
              <a:gd name="f59" fmla="*/ f55 f21 1"/>
              <a:gd name="f60" fmla="*/ f56 1 100000"/>
              <a:gd name="f61" fmla="+- f57 0 f3"/>
              <a:gd name="f62" fmla="*/ f54 f41 1"/>
              <a:gd name="f63" fmla="*/ f59 1 100000"/>
              <a:gd name="f64" fmla="cos 1 f61"/>
              <a:gd name="f65" fmla="sin 1 f61"/>
              <a:gd name="f66" fmla="*/ f58 f41 1"/>
              <a:gd name="f67" fmla="*/ f60 f41 1"/>
              <a:gd name="f68" fmla="+- f60 f63 0"/>
              <a:gd name="f69" fmla="+- 0 0 f64"/>
              <a:gd name="f70" fmla="+- 0 0 f65"/>
              <a:gd name="f71" fmla="*/ f63 f41 1"/>
              <a:gd name="f72" fmla="+- 0 0 f69"/>
              <a:gd name="f73" fmla="+- 0 0 f70"/>
              <a:gd name="f74" fmla="*/ f68 f41 1"/>
              <a:gd name="f75" fmla="*/ f72 f54 1"/>
              <a:gd name="f76" fmla="*/ f73 f63 1"/>
              <a:gd name="f77" fmla="+- f45 0 f75"/>
              <a:gd name="f78" fmla="+- f63 0 f76"/>
              <a:gd name="f79" fmla="+- f46 f76 0"/>
              <a:gd name="f80" fmla="+- f79 0 f63"/>
              <a:gd name="f81" fmla="*/ f77 f41 1"/>
              <a:gd name="f82" fmla="*/ f78 f41 1"/>
              <a:gd name="f83" fmla="*/ f80 f41 1"/>
            </a:gdLst>
            <a:ahLst/>
            <a:cxnLst>
              <a:cxn ang="3cd4">
                <a:pos x="hc" y="t"/>
              </a:cxn>
              <a:cxn ang="0">
                <a:pos x="r" y="vc"/>
              </a:cxn>
              <a:cxn ang="cd4">
                <a:pos x="hc" y="b"/>
              </a:cxn>
              <a:cxn ang="cd2">
                <a:pos x="l" y="vc"/>
              </a:cxn>
              <a:cxn ang="f38">
                <a:pos x="f52" y="f48"/>
              </a:cxn>
              <a:cxn ang="f39">
                <a:pos x="f48" y="f67"/>
              </a:cxn>
              <a:cxn ang="f40">
                <a:pos x="f52" y="f53"/>
              </a:cxn>
            </a:cxnLst>
            <a:rect l="f81" t="f82" r="f52" b="f83"/>
            <a:pathLst>
              <a:path stroke="0">
                <a:moveTo>
                  <a:pt x="f52" y="f53"/>
                </a:moveTo>
                <a:arcTo wR="f62" hR="f71" stAng="f3" swAng="f3"/>
                <a:lnTo>
                  <a:pt x="f66" y="f74"/>
                </a:lnTo>
                <a:arcTo wR="f62" hR="f71" stAng="f8" swAng="f10"/>
                <a:arcTo wR="f62" hR="f71" stAng="f3" swAng="f10"/>
                <a:lnTo>
                  <a:pt x="f66" y="f71"/>
                </a:lnTo>
                <a:arcTo wR="f62" hR="f71" stAng="f2" swAng="f3"/>
                <a:close/>
              </a:path>
              <a:path fill="none">
                <a:moveTo>
                  <a:pt x="f52" y="f53"/>
                </a:moveTo>
                <a:arcTo wR="f62" hR="f71" stAng="f3" swAng="f3"/>
                <a:lnTo>
                  <a:pt x="f66" y="f74"/>
                </a:lnTo>
                <a:arcTo wR="f62" hR="f71" stAng="f8" swAng="f10"/>
                <a:arcTo wR="f62" hR="f71" stAng="f3" swAng="f10"/>
                <a:lnTo>
                  <a:pt x="f66" y="f71"/>
                </a:lnTo>
                <a:arcTo wR="f62" hR="f71" stAng="f2" swAng="f3"/>
              </a:path>
            </a:pathLst>
          </a:custGeom>
          <a:noFill/>
          <a:ln w="9528">
            <a:solidFill>
              <a:srgbClr val="4A7EBB"/>
            </a:solidFill>
            <a:prstDash val="solid"/>
          </a:ln>
        </p:spPr>
        <p:txBody>
          <a:bodyPr vert="horz" wrap="square" lIns="91440" tIns="45720" rIns="91440" bIns="45720" anchor="ctr" anchorCtr="1" compatLnSpc="1"/>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000000"/>
              </a:solidFill>
              <a:uFillTx/>
              <a:latin typeface="Calibri"/>
            </a:endParaRPr>
          </a:p>
        </p:txBody>
      </p:sp>
      <p:cxnSp>
        <p:nvCxnSpPr>
          <p:cNvPr id="41" name="58 Conector recto de flecha"/>
          <p:cNvCxnSpPr/>
          <p:nvPr/>
        </p:nvCxnSpPr>
        <p:spPr>
          <a:xfrm>
            <a:off x="5894140" y="3654893"/>
            <a:ext cx="0" cy="356698"/>
          </a:xfrm>
          <a:prstGeom prst="straightConnector1">
            <a:avLst/>
          </a:prstGeom>
          <a:noFill/>
          <a:ln w="25402">
            <a:solidFill>
              <a:srgbClr val="4A7EBB"/>
            </a:solidFill>
            <a:prstDash val="solid"/>
            <a:tailEnd type="arrow"/>
          </a:ln>
        </p:spPr>
      </p:cxnSp>
      <p:sp>
        <p:nvSpPr>
          <p:cNvPr id="42" name="59 Abrir llave"/>
          <p:cNvSpPr/>
          <p:nvPr/>
        </p:nvSpPr>
        <p:spPr>
          <a:xfrm flipH="1">
            <a:off x="4082439" y="3833247"/>
            <a:ext cx="101379" cy="886748"/>
          </a:xfrm>
          <a:custGeom>
            <a:avLst>
              <a:gd name="f11" fmla="val 8333"/>
              <a:gd name="f12" fmla="val 50000"/>
            </a:avLst>
            <a:gdLst>
              <a:gd name="f2" fmla="val 10800000"/>
              <a:gd name="f3" fmla="val 5400000"/>
              <a:gd name="f4" fmla="val 180"/>
              <a:gd name="f5" fmla="val w"/>
              <a:gd name="f6" fmla="val h"/>
              <a:gd name="f7" fmla="val ss"/>
              <a:gd name="f8" fmla="val 0"/>
              <a:gd name="f9" fmla="*/ 5419351 1 1725033"/>
              <a:gd name="f10" fmla="+- 0 0 5400000"/>
              <a:gd name="f11" fmla="val 8333"/>
              <a:gd name="f12" fmla="val 50000"/>
              <a:gd name="f13" fmla="+- 0 0 -180"/>
              <a:gd name="f14" fmla="+- 0 0 -270"/>
              <a:gd name="f15" fmla="+- 0 0 -360"/>
              <a:gd name="f16" fmla="abs f5"/>
              <a:gd name="f17" fmla="abs f6"/>
              <a:gd name="f18" fmla="abs f7"/>
              <a:gd name="f19" fmla="val f8"/>
              <a:gd name="f20" fmla="val f12"/>
              <a:gd name="f21" fmla="val f11"/>
              <a:gd name="f22" fmla="+- 2700000 f3 0"/>
              <a:gd name="f23" fmla="*/ f13 f2 1"/>
              <a:gd name="f24" fmla="*/ f14 f2 1"/>
              <a:gd name="f25" fmla="*/ f15 f2 1"/>
              <a:gd name="f26" fmla="?: f16 f5 1"/>
              <a:gd name="f27" fmla="?: f17 f6 1"/>
              <a:gd name="f28" fmla="?: f18 f7 1"/>
              <a:gd name="f29" fmla="*/ f22 f9 1"/>
              <a:gd name="f30" fmla="*/ f23 1 f4"/>
              <a:gd name="f31" fmla="*/ f24 1 f4"/>
              <a:gd name="f32" fmla="*/ f25 1 f4"/>
              <a:gd name="f33" fmla="*/ f26 1 21600"/>
              <a:gd name="f34" fmla="*/ f27 1 21600"/>
              <a:gd name="f35" fmla="*/ 21600 f26 1"/>
              <a:gd name="f36" fmla="*/ 21600 f27 1"/>
              <a:gd name="f37" fmla="*/ f29 1 f2"/>
              <a:gd name="f38" fmla="+- f30 0 f3"/>
              <a:gd name="f39" fmla="+- f31 0 f3"/>
              <a:gd name="f40" fmla="+- f32 0 f3"/>
              <a:gd name="f41" fmla="min f34 f33"/>
              <a:gd name="f42" fmla="*/ f35 1 f28"/>
              <a:gd name="f43" fmla="*/ f36 1 f28"/>
              <a:gd name="f44" fmla="+- 0 0 f37"/>
              <a:gd name="f45" fmla="val f42"/>
              <a:gd name="f46" fmla="val f43"/>
              <a:gd name="f47" fmla="+- 0 0 f44"/>
              <a:gd name="f48" fmla="*/ f19 f41 1"/>
              <a:gd name="f49" fmla="+- f46 0 f19"/>
              <a:gd name="f50" fmla="+- f45 0 f19"/>
              <a:gd name="f51" fmla="*/ f47 f2 1"/>
              <a:gd name="f52" fmla="*/ f45 f41 1"/>
              <a:gd name="f53" fmla="*/ f46 f41 1"/>
              <a:gd name="f54" fmla="*/ f50 1 2"/>
              <a:gd name="f55" fmla="min f50 f49"/>
              <a:gd name="f56" fmla="*/ f49 f20 1"/>
              <a:gd name="f57" fmla="*/ f51 1 f9"/>
              <a:gd name="f58" fmla="+- f19 f54 0"/>
              <a:gd name="f59" fmla="*/ f55 f21 1"/>
              <a:gd name="f60" fmla="*/ f56 1 100000"/>
              <a:gd name="f61" fmla="+- f57 0 f3"/>
              <a:gd name="f62" fmla="*/ f54 f41 1"/>
              <a:gd name="f63" fmla="*/ f59 1 100000"/>
              <a:gd name="f64" fmla="cos 1 f61"/>
              <a:gd name="f65" fmla="sin 1 f61"/>
              <a:gd name="f66" fmla="*/ f58 f41 1"/>
              <a:gd name="f67" fmla="*/ f60 f41 1"/>
              <a:gd name="f68" fmla="+- f60 f63 0"/>
              <a:gd name="f69" fmla="+- 0 0 f64"/>
              <a:gd name="f70" fmla="+- 0 0 f65"/>
              <a:gd name="f71" fmla="*/ f63 f41 1"/>
              <a:gd name="f72" fmla="+- 0 0 f69"/>
              <a:gd name="f73" fmla="+- 0 0 f70"/>
              <a:gd name="f74" fmla="*/ f68 f41 1"/>
              <a:gd name="f75" fmla="*/ f72 f54 1"/>
              <a:gd name="f76" fmla="*/ f73 f63 1"/>
              <a:gd name="f77" fmla="+- f45 0 f75"/>
              <a:gd name="f78" fmla="+- f63 0 f76"/>
              <a:gd name="f79" fmla="+- f46 f76 0"/>
              <a:gd name="f80" fmla="+- f79 0 f63"/>
              <a:gd name="f81" fmla="*/ f77 f41 1"/>
              <a:gd name="f82" fmla="*/ f78 f41 1"/>
              <a:gd name="f83" fmla="*/ f80 f41 1"/>
            </a:gdLst>
            <a:ahLst/>
            <a:cxnLst>
              <a:cxn ang="3cd4">
                <a:pos x="hc" y="t"/>
              </a:cxn>
              <a:cxn ang="0">
                <a:pos x="r" y="vc"/>
              </a:cxn>
              <a:cxn ang="cd4">
                <a:pos x="hc" y="b"/>
              </a:cxn>
              <a:cxn ang="cd2">
                <a:pos x="l" y="vc"/>
              </a:cxn>
              <a:cxn ang="f38">
                <a:pos x="f52" y="f48"/>
              </a:cxn>
              <a:cxn ang="f39">
                <a:pos x="f48" y="f67"/>
              </a:cxn>
              <a:cxn ang="f40">
                <a:pos x="f52" y="f53"/>
              </a:cxn>
            </a:cxnLst>
            <a:rect l="f81" t="f82" r="f52" b="f83"/>
            <a:pathLst>
              <a:path stroke="0">
                <a:moveTo>
                  <a:pt x="f52" y="f53"/>
                </a:moveTo>
                <a:arcTo wR="f62" hR="f71" stAng="f3" swAng="f3"/>
                <a:lnTo>
                  <a:pt x="f66" y="f74"/>
                </a:lnTo>
                <a:arcTo wR="f62" hR="f71" stAng="f8" swAng="f10"/>
                <a:arcTo wR="f62" hR="f71" stAng="f3" swAng="f10"/>
                <a:lnTo>
                  <a:pt x="f66" y="f71"/>
                </a:lnTo>
                <a:arcTo wR="f62" hR="f71" stAng="f2" swAng="f3"/>
                <a:close/>
              </a:path>
              <a:path fill="none">
                <a:moveTo>
                  <a:pt x="f52" y="f53"/>
                </a:moveTo>
                <a:arcTo wR="f62" hR="f71" stAng="f3" swAng="f3"/>
                <a:lnTo>
                  <a:pt x="f66" y="f74"/>
                </a:lnTo>
                <a:arcTo wR="f62" hR="f71" stAng="f8" swAng="f10"/>
                <a:arcTo wR="f62" hR="f71" stAng="f3" swAng="f10"/>
                <a:lnTo>
                  <a:pt x="f66" y="f71"/>
                </a:lnTo>
                <a:arcTo wR="f62" hR="f71" stAng="f2" swAng="f3"/>
              </a:path>
            </a:pathLst>
          </a:custGeom>
          <a:noFill/>
          <a:ln w="9528">
            <a:solidFill>
              <a:srgbClr val="4A7EBB"/>
            </a:solidFill>
            <a:prstDash val="solid"/>
          </a:ln>
        </p:spPr>
        <p:txBody>
          <a:bodyPr vert="horz" wrap="square" lIns="91440" tIns="45720" rIns="91440" bIns="45720" anchor="ctr" anchorCtr="1" compatLnSpc="1"/>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000000"/>
              </a:solidFill>
              <a:uFillTx/>
              <a:latin typeface="Calibri"/>
            </a:endParaRPr>
          </a:p>
        </p:txBody>
      </p:sp>
      <p:sp>
        <p:nvSpPr>
          <p:cNvPr id="43" name="60 Abrir llave"/>
          <p:cNvSpPr/>
          <p:nvPr/>
        </p:nvSpPr>
        <p:spPr>
          <a:xfrm>
            <a:off x="2890601" y="3909882"/>
            <a:ext cx="81729" cy="366738"/>
          </a:xfrm>
          <a:custGeom>
            <a:avLst>
              <a:gd name="f11" fmla="val 8333"/>
              <a:gd name="f12" fmla="val 50000"/>
            </a:avLst>
            <a:gdLst>
              <a:gd name="f2" fmla="val 10800000"/>
              <a:gd name="f3" fmla="val 5400000"/>
              <a:gd name="f4" fmla="val 180"/>
              <a:gd name="f5" fmla="val w"/>
              <a:gd name="f6" fmla="val h"/>
              <a:gd name="f7" fmla="val ss"/>
              <a:gd name="f8" fmla="val 0"/>
              <a:gd name="f9" fmla="*/ 5419351 1 1725033"/>
              <a:gd name="f10" fmla="+- 0 0 5400000"/>
              <a:gd name="f11" fmla="val 8333"/>
              <a:gd name="f12" fmla="val 50000"/>
              <a:gd name="f13" fmla="+- 0 0 -180"/>
              <a:gd name="f14" fmla="+- 0 0 -270"/>
              <a:gd name="f15" fmla="+- 0 0 -360"/>
              <a:gd name="f16" fmla="abs f5"/>
              <a:gd name="f17" fmla="abs f6"/>
              <a:gd name="f18" fmla="abs f7"/>
              <a:gd name="f19" fmla="val f8"/>
              <a:gd name="f20" fmla="val f12"/>
              <a:gd name="f21" fmla="val f11"/>
              <a:gd name="f22" fmla="+- 2700000 f3 0"/>
              <a:gd name="f23" fmla="*/ f13 f2 1"/>
              <a:gd name="f24" fmla="*/ f14 f2 1"/>
              <a:gd name="f25" fmla="*/ f15 f2 1"/>
              <a:gd name="f26" fmla="?: f16 f5 1"/>
              <a:gd name="f27" fmla="?: f17 f6 1"/>
              <a:gd name="f28" fmla="?: f18 f7 1"/>
              <a:gd name="f29" fmla="*/ f22 f9 1"/>
              <a:gd name="f30" fmla="*/ f23 1 f4"/>
              <a:gd name="f31" fmla="*/ f24 1 f4"/>
              <a:gd name="f32" fmla="*/ f25 1 f4"/>
              <a:gd name="f33" fmla="*/ f26 1 21600"/>
              <a:gd name="f34" fmla="*/ f27 1 21600"/>
              <a:gd name="f35" fmla="*/ 21600 f26 1"/>
              <a:gd name="f36" fmla="*/ 21600 f27 1"/>
              <a:gd name="f37" fmla="*/ f29 1 f2"/>
              <a:gd name="f38" fmla="+- f30 0 f3"/>
              <a:gd name="f39" fmla="+- f31 0 f3"/>
              <a:gd name="f40" fmla="+- f32 0 f3"/>
              <a:gd name="f41" fmla="min f34 f33"/>
              <a:gd name="f42" fmla="*/ f35 1 f28"/>
              <a:gd name="f43" fmla="*/ f36 1 f28"/>
              <a:gd name="f44" fmla="+- 0 0 f37"/>
              <a:gd name="f45" fmla="val f42"/>
              <a:gd name="f46" fmla="val f43"/>
              <a:gd name="f47" fmla="+- 0 0 f44"/>
              <a:gd name="f48" fmla="*/ f19 f41 1"/>
              <a:gd name="f49" fmla="+- f46 0 f19"/>
              <a:gd name="f50" fmla="+- f45 0 f19"/>
              <a:gd name="f51" fmla="*/ f47 f2 1"/>
              <a:gd name="f52" fmla="*/ f45 f41 1"/>
              <a:gd name="f53" fmla="*/ f46 f41 1"/>
              <a:gd name="f54" fmla="*/ f50 1 2"/>
              <a:gd name="f55" fmla="min f50 f49"/>
              <a:gd name="f56" fmla="*/ f49 f20 1"/>
              <a:gd name="f57" fmla="*/ f51 1 f9"/>
              <a:gd name="f58" fmla="+- f19 f54 0"/>
              <a:gd name="f59" fmla="*/ f55 f21 1"/>
              <a:gd name="f60" fmla="*/ f56 1 100000"/>
              <a:gd name="f61" fmla="+- f57 0 f3"/>
              <a:gd name="f62" fmla="*/ f54 f41 1"/>
              <a:gd name="f63" fmla="*/ f59 1 100000"/>
              <a:gd name="f64" fmla="cos 1 f61"/>
              <a:gd name="f65" fmla="sin 1 f61"/>
              <a:gd name="f66" fmla="*/ f58 f41 1"/>
              <a:gd name="f67" fmla="*/ f60 f41 1"/>
              <a:gd name="f68" fmla="+- f60 f63 0"/>
              <a:gd name="f69" fmla="+- 0 0 f64"/>
              <a:gd name="f70" fmla="+- 0 0 f65"/>
              <a:gd name="f71" fmla="*/ f63 f41 1"/>
              <a:gd name="f72" fmla="+- 0 0 f69"/>
              <a:gd name="f73" fmla="+- 0 0 f70"/>
              <a:gd name="f74" fmla="*/ f68 f41 1"/>
              <a:gd name="f75" fmla="*/ f72 f54 1"/>
              <a:gd name="f76" fmla="*/ f73 f63 1"/>
              <a:gd name="f77" fmla="+- f45 0 f75"/>
              <a:gd name="f78" fmla="+- f63 0 f76"/>
              <a:gd name="f79" fmla="+- f46 f76 0"/>
              <a:gd name="f80" fmla="+- f79 0 f63"/>
              <a:gd name="f81" fmla="*/ f77 f41 1"/>
              <a:gd name="f82" fmla="*/ f78 f41 1"/>
              <a:gd name="f83" fmla="*/ f80 f41 1"/>
            </a:gdLst>
            <a:ahLst/>
            <a:cxnLst>
              <a:cxn ang="3cd4">
                <a:pos x="hc" y="t"/>
              </a:cxn>
              <a:cxn ang="0">
                <a:pos x="r" y="vc"/>
              </a:cxn>
              <a:cxn ang="cd4">
                <a:pos x="hc" y="b"/>
              </a:cxn>
              <a:cxn ang="cd2">
                <a:pos x="l" y="vc"/>
              </a:cxn>
              <a:cxn ang="f38">
                <a:pos x="f52" y="f48"/>
              </a:cxn>
              <a:cxn ang="f39">
                <a:pos x="f48" y="f67"/>
              </a:cxn>
              <a:cxn ang="f40">
                <a:pos x="f52" y="f53"/>
              </a:cxn>
            </a:cxnLst>
            <a:rect l="f81" t="f82" r="f52" b="f83"/>
            <a:pathLst>
              <a:path stroke="0">
                <a:moveTo>
                  <a:pt x="f52" y="f53"/>
                </a:moveTo>
                <a:arcTo wR="f62" hR="f71" stAng="f3" swAng="f3"/>
                <a:lnTo>
                  <a:pt x="f66" y="f74"/>
                </a:lnTo>
                <a:arcTo wR="f62" hR="f71" stAng="f8" swAng="f10"/>
                <a:arcTo wR="f62" hR="f71" stAng="f3" swAng="f10"/>
                <a:lnTo>
                  <a:pt x="f66" y="f71"/>
                </a:lnTo>
                <a:arcTo wR="f62" hR="f71" stAng="f2" swAng="f3"/>
                <a:close/>
              </a:path>
              <a:path fill="none">
                <a:moveTo>
                  <a:pt x="f52" y="f53"/>
                </a:moveTo>
                <a:arcTo wR="f62" hR="f71" stAng="f3" swAng="f3"/>
                <a:lnTo>
                  <a:pt x="f66" y="f74"/>
                </a:lnTo>
                <a:arcTo wR="f62" hR="f71" stAng="f8" swAng="f10"/>
                <a:arcTo wR="f62" hR="f71" stAng="f3" swAng="f10"/>
                <a:lnTo>
                  <a:pt x="f66" y="f71"/>
                </a:lnTo>
                <a:arcTo wR="f62" hR="f71" stAng="f2" swAng="f3"/>
              </a:path>
            </a:pathLst>
          </a:custGeom>
          <a:noFill/>
          <a:ln w="9528">
            <a:solidFill>
              <a:srgbClr val="4A7EBB"/>
            </a:solidFill>
            <a:prstDash val="solid"/>
          </a:ln>
        </p:spPr>
        <p:txBody>
          <a:bodyPr vert="horz" wrap="square" lIns="91440" tIns="45720" rIns="91440" bIns="45720" anchor="ctr" anchorCtr="1" compatLnSpc="1"/>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000000"/>
              </a:solidFill>
              <a:uFillTx/>
              <a:latin typeface="Calibri"/>
            </a:endParaRPr>
          </a:p>
        </p:txBody>
      </p:sp>
      <p:sp>
        <p:nvSpPr>
          <p:cNvPr id="44" name="61 Abrir llave"/>
          <p:cNvSpPr/>
          <p:nvPr/>
        </p:nvSpPr>
        <p:spPr>
          <a:xfrm>
            <a:off x="2893509" y="4299060"/>
            <a:ext cx="81729" cy="366738"/>
          </a:xfrm>
          <a:custGeom>
            <a:avLst>
              <a:gd name="f11" fmla="val 8333"/>
              <a:gd name="f12" fmla="val 50000"/>
            </a:avLst>
            <a:gdLst>
              <a:gd name="f2" fmla="val 10800000"/>
              <a:gd name="f3" fmla="val 5400000"/>
              <a:gd name="f4" fmla="val 180"/>
              <a:gd name="f5" fmla="val w"/>
              <a:gd name="f6" fmla="val h"/>
              <a:gd name="f7" fmla="val ss"/>
              <a:gd name="f8" fmla="val 0"/>
              <a:gd name="f9" fmla="*/ 5419351 1 1725033"/>
              <a:gd name="f10" fmla="+- 0 0 5400000"/>
              <a:gd name="f11" fmla="val 8333"/>
              <a:gd name="f12" fmla="val 50000"/>
              <a:gd name="f13" fmla="+- 0 0 -180"/>
              <a:gd name="f14" fmla="+- 0 0 -270"/>
              <a:gd name="f15" fmla="+- 0 0 -360"/>
              <a:gd name="f16" fmla="abs f5"/>
              <a:gd name="f17" fmla="abs f6"/>
              <a:gd name="f18" fmla="abs f7"/>
              <a:gd name="f19" fmla="val f8"/>
              <a:gd name="f20" fmla="val f12"/>
              <a:gd name="f21" fmla="val f11"/>
              <a:gd name="f22" fmla="+- 2700000 f3 0"/>
              <a:gd name="f23" fmla="*/ f13 f2 1"/>
              <a:gd name="f24" fmla="*/ f14 f2 1"/>
              <a:gd name="f25" fmla="*/ f15 f2 1"/>
              <a:gd name="f26" fmla="?: f16 f5 1"/>
              <a:gd name="f27" fmla="?: f17 f6 1"/>
              <a:gd name="f28" fmla="?: f18 f7 1"/>
              <a:gd name="f29" fmla="*/ f22 f9 1"/>
              <a:gd name="f30" fmla="*/ f23 1 f4"/>
              <a:gd name="f31" fmla="*/ f24 1 f4"/>
              <a:gd name="f32" fmla="*/ f25 1 f4"/>
              <a:gd name="f33" fmla="*/ f26 1 21600"/>
              <a:gd name="f34" fmla="*/ f27 1 21600"/>
              <a:gd name="f35" fmla="*/ 21600 f26 1"/>
              <a:gd name="f36" fmla="*/ 21600 f27 1"/>
              <a:gd name="f37" fmla="*/ f29 1 f2"/>
              <a:gd name="f38" fmla="+- f30 0 f3"/>
              <a:gd name="f39" fmla="+- f31 0 f3"/>
              <a:gd name="f40" fmla="+- f32 0 f3"/>
              <a:gd name="f41" fmla="min f34 f33"/>
              <a:gd name="f42" fmla="*/ f35 1 f28"/>
              <a:gd name="f43" fmla="*/ f36 1 f28"/>
              <a:gd name="f44" fmla="+- 0 0 f37"/>
              <a:gd name="f45" fmla="val f42"/>
              <a:gd name="f46" fmla="val f43"/>
              <a:gd name="f47" fmla="+- 0 0 f44"/>
              <a:gd name="f48" fmla="*/ f19 f41 1"/>
              <a:gd name="f49" fmla="+- f46 0 f19"/>
              <a:gd name="f50" fmla="+- f45 0 f19"/>
              <a:gd name="f51" fmla="*/ f47 f2 1"/>
              <a:gd name="f52" fmla="*/ f45 f41 1"/>
              <a:gd name="f53" fmla="*/ f46 f41 1"/>
              <a:gd name="f54" fmla="*/ f50 1 2"/>
              <a:gd name="f55" fmla="min f50 f49"/>
              <a:gd name="f56" fmla="*/ f49 f20 1"/>
              <a:gd name="f57" fmla="*/ f51 1 f9"/>
              <a:gd name="f58" fmla="+- f19 f54 0"/>
              <a:gd name="f59" fmla="*/ f55 f21 1"/>
              <a:gd name="f60" fmla="*/ f56 1 100000"/>
              <a:gd name="f61" fmla="+- f57 0 f3"/>
              <a:gd name="f62" fmla="*/ f54 f41 1"/>
              <a:gd name="f63" fmla="*/ f59 1 100000"/>
              <a:gd name="f64" fmla="cos 1 f61"/>
              <a:gd name="f65" fmla="sin 1 f61"/>
              <a:gd name="f66" fmla="*/ f58 f41 1"/>
              <a:gd name="f67" fmla="*/ f60 f41 1"/>
              <a:gd name="f68" fmla="+- f60 f63 0"/>
              <a:gd name="f69" fmla="+- 0 0 f64"/>
              <a:gd name="f70" fmla="+- 0 0 f65"/>
              <a:gd name="f71" fmla="*/ f63 f41 1"/>
              <a:gd name="f72" fmla="+- 0 0 f69"/>
              <a:gd name="f73" fmla="+- 0 0 f70"/>
              <a:gd name="f74" fmla="*/ f68 f41 1"/>
              <a:gd name="f75" fmla="*/ f72 f54 1"/>
              <a:gd name="f76" fmla="*/ f73 f63 1"/>
              <a:gd name="f77" fmla="+- f45 0 f75"/>
              <a:gd name="f78" fmla="+- f63 0 f76"/>
              <a:gd name="f79" fmla="+- f46 f76 0"/>
              <a:gd name="f80" fmla="+- f79 0 f63"/>
              <a:gd name="f81" fmla="*/ f77 f41 1"/>
              <a:gd name="f82" fmla="*/ f78 f41 1"/>
              <a:gd name="f83" fmla="*/ f80 f41 1"/>
            </a:gdLst>
            <a:ahLst/>
            <a:cxnLst>
              <a:cxn ang="3cd4">
                <a:pos x="hc" y="t"/>
              </a:cxn>
              <a:cxn ang="0">
                <a:pos x="r" y="vc"/>
              </a:cxn>
              <a:cxn ang="cd4">
                <a:pos x="hc" y="b"/>
              </a:cxn>
              <a:cxn ang="cd2">
                <a:pos x="l" y="vc"/>
              </a:cxn>
              <a:cxn ang="f38">
                <a:pos x="f52" y="f48"/>
              </a:cxn>
              <a:cxn ang="f39">
                <a:pos x="f48" y="f67"/>
              </a:cxn>
              <a:cxn ang="f40">
                <a:pos x="f52" y="f53"/>
              </a:cxn>
            </a:cxnLst>
            <a:rect l="f81" t="f82" r="f52" b="f83"/>
            <a:pathLst>
              <a:path stroke="0">
                <a:moveTo>
                  <a:pt x="f52" y="f53"/>
                </a:moveTo>
                <a:arcTo wR="f62" hR="f71" stAng="f3" swAng="f3"/>
                <a:lnTo>
                  <a:pt x="f66" y="f74"/>
                </a:lnTo>
                <a:arcTo wR="f62" hR="f71" stAng="f8" swAng="f10"/>
                <a:arcTo wR="f62" hR="f71" stAng="f3" swAng="f10"/>
                <a:lnTo>
                  <a:pt x="f66" y="f71"/>
                </a:lnTo>
                <a:arcTo wR="f62" hR="f71" stAng="f2" swAng="f3"/>
                <a:close/>
              </a:path>
              <a:path fill="none">
                <a:moveTo>
                  <a:pt x="f52" y="f53"/>
                </a:moveTo>
                <a:arcTo wR="f62" hR="f71" stAng="f3" swAng="f3"/>
                <a:lnTo>
                  <a:pt x="f66" y="f74"/>
                </a:lnTo>
                <a:arcTo wR="f62" hR="f71" stAng="f8" swAng="f10"/>
                <a:arcTo wR="f62" hR="f71" stAng="f3" swAng="f10"/>
                <a:lnTo>
                  <a:pt x="f66" y="f71"/>
                </a:lnTo>
                <a:arcTo wR="f62" hR="f71" stAng="f2" swAng="f3"/>
              </a:path>
            </a:pathLst>
          </a:custGeom>
          <a:noFill/>
          <a:ln w="9528">
            <a:solidFill>
              <a:srgbClr val="4A7EBB"/>
            </a:solidFill>
            <a:prstDash val="solid"/>
          </a:ln>
        </p:spPr>
        <p:txBody>
          <a:bodyPr vert="horz" wrap="square" lIns="91440" tIns="45720" rIns="91440" bIns="45720" anchor="ctr" anchorCtr="1" compatLnSpc="1"/>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000000"/>
              </a:solidFill>
              <a:uFillTx/>
              <a:latin typeface="Calibri"/>
            </a:endParaRPr>
          </a:p>
        </p:txBody>
      </p:sp>
      <p:cxnSp>
        <p:nvCxnSpPr>
          <p:cNvPr id="45" name="62 Conector recto de flecha"/>
          <p:cNvCxnSpPr/>
          <p:nvPr/>
        </p:nvCxnSpPr>
        <p:spPr>
          <a:xfrm>
            <a:off x="3459476" y="4872499"/>
            <a:ext cx="0" cy="356698"/>
          </a:xfrm>
          <a:prstGeom prst="straightConnector1">
            <a:avLst/>
          </a:prstGeom>
          <a:noFill/>
          <a:ln w="25402">
            <a:solidFill>
              <a:srgbClr val="4A7EBB"/>
            </a:solidFill>
            <a:prstDash val="solid"/>
            <a:tailEnd type="arrow"/>
          </a:ln>
        </p:spPr>
      </p:cxnSp>
      <p:cxnSp>
        <p:nvCxnSpPr>
          <p:cNvPr id="46" name="63 Conector recto de flecha"/>
          <p:cNvCxnSpPr/>
          <p:nvPr/>
        </p:nvCxnSpPr>
        <p:spPr>
          <a:xfrm>
            <a:off x="4183809" y="5468971"/>
            <a:ext cx="1098990" cy="0"/>
          </a:xfrm>
          <a:prstGeom prst="straightConnector1">
            <a:avLst/>
          </a:prstGeom>
          <a:noFill/>
          <a:ln w="25402">
            <a:solidFill>
              <a:srgbClr val="4A7EBB"/>
            </a:solidFill>
            <a:prstDash val="solid"/>
            <a:tailEnd type="arrow"/>
          </a:ln>
        </p:spPr>
      </p:cxnSp>
      <p:cxnSp>
        <p:nvCxnSpPr>
          <p:cNvPr id="47" name="66 Conector recto de flecha"/>
          <p:cNvCxnSpPr/>
          <p:nvPr/>
        </p:nvCxnSpPr>
        <p:spPr>
          <a:xfrm>
            <a:off x="3981059" y="2147285"/>
            <a:ext cx="0" cy="273607"/>
          </a:xfrm>
          <a:prstGeom prst="straightConnector1">
            <a:avLst/>
          </a:prstGeom>
          <a:noFill/>
          <a:ln w="25402">
            <a:solidFill>
              <a:srgbClr val="4A7EBB"/>
            </a:solidFill>
            <a:prstDash val="solid"/>
            <a:tailEnd type="arrow"/>
          </a:ln>
        </p:spPr>
      </p:cxnSp>
      <p:sp>
        <p:nvSpPr>
          <p:cNvPr id="48" name="68 CuadroTexto"/>
          <p:cNvSpPr txBox="1"/>
          <p:nvPr/>
        </p:nvSpPr>
        <p:spPr>
          <a:xfrm>
            <a:off x="666679" y="6033714"/>
            <a:ext cx="2245162" cy="307777"/>
          </a:xfrm>
          <a:prstGeom prst="rect">
            <a:avLst/>
          </a:prstGeom>
          <a:noFill/>
          <a:ln>
            <a:noFill/>
          </a:ln>
        </p:spPr>
        <p:txBody>
          <a:bodyPr vert="horz" wrap="non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400" b="0" i="0" u="none" strike="noStrike" kern="1200" cap="none" spc="0" baseline="0">
                <a:solidFill>
                  <a:srgbClr val="000000"/>
                </a:solidFill>
                <a:uFillTx/>
                <a:latin typeface="Calibri"/>
              </a:rPr>
              <a:t>Influencia: Tomás de Aquino</a:t>
            </a:r>
          </a:p>
        </p:txBody>
      </p:sp>
      <p:sp>
        <p:nvSpPr>
          <p:cNvPr id="49" name="69 CuadroTexto"/>
          <p:cNvSpPr txBox="1"/>
          <p:nvPr/>
        </p:nvSpPr>
        <p:spPr>
          <a:xfrm>
            <a:off x="3117875" y="6041449"/>
            <a:ext cx="2483181" cy="307777"/>
          </a:xfrm>
          <a:prstGeom prst="rect">
            <a:avLst/>
          </a:prstGeom>
          <a:noFill/>
          <a:ln>
            <a:noFill/>
          </a:ln>
        </p:spPr>
        <p:txBody>
          <a:bodyPr vert="horz" wrap="non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400" b="0" i="0" u="none" strike="noStrike" kern="1200" cap="none" spc="0" baseline="0">
                <a:solidFill>
                  <a:srgbClr val="000000"/>
                </a:solidFill>
                <a:uFillTx/>
                <a:latin typeface="Calibri"/>
              </a:rPr>
              <a:t>Modernidad: Física matemática</a:t>
            </a:r>
          </a:p>
        </p:txBody>
      </p:sp>
      <p:sp>
        <p:nvSpPr>
          <p:cNvPr id="50" name="70 CuadroTexto"/>
          <p:cNvSpPr txBox="1"/>
          <p:nvPr/>
        </p:nvSpPr>
        <p:spPr>
          <a:xfrm>
            <a:off x="5703350" y="6042437"/>
            <a:ext cx="1816519" cy="307777"/>
          </a:xfrm>
          <a:prstGeom prst="rect">
            <a:avLst/>
          </a:prstGeom>
          <a:noFill/>
          <a:ln>
            <a:noFill/>
          </a:ln>
        </p:spPr>
        <p:txBody>
          <a:bodyPr vert="horz" wrap="non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400" b="0" i="0" u="none" strike="noStrike" kern="1200" cap="none" spc="0" baseline="0">
                <a:solidFill>
                  <a:srgbClr val="000000"/>
                </a:solidFill>
                <a:uFillTx/>
                <a:latin typeface="Calibri"/>
              </a:rPr>
              <a:t>Biología: hasta Darwin</a:t>
            </a:r>
          </a:p>
        </p:txBody>
      </p:sp>
      <p:cxnSp>
        <p:nvCxnSpPr>
          <p:cNvPr id="51" name="71 Conector recto de flecha"/>
          <p:cNvCxnSpPr>
            <a:endCxn id="49" idx="1"/>
          </p:cNvCxnSpPr>
          <p:nvPr/>
        </p:nvCxnSpPr>
        <p:spPr>
          <a:xfrm flipV="1">
            <a:off x="2931465" y="6195334"/>
            <a:ext cx="186410" cy="987"/>
          </a:xfrm>
          <a:prstGeom prst="straightConnector1">
            <a:avLst/>
          </a:prstGeom>
          <a:noFill/>
          <a:ln w="25402">
            <a:solidFill>
              <a:srgbClr val="4A7EBB"/>
            </a:solidFill>
            <a:prstDash val="solid"/>
            <a:tailEnd type="arrow"/>
          </a:ln>
        </p:spPr>
      </p:cxnSp>
      <p:cxnSp>
        <p:nvCxnSpPr>
          <p:cNvPr id="52" name="73 Conector recto de flecha"/>
          <p:cNvCxnSpPr/>
          <p:nvPr/>
        </p:nvCxnSpPr>
        <p:spPr>
          <a:xfrm flipV="1">
            <a:off x="5581168" y="6202914"/>
            <a:ext cx="186409" cy="988"/>
          </a:xfrm>
          <a:prstGeom prst="straightConnector1">
            <a:avLst/>
          </a:prstGeom>
          <a:noFill/>
          <a:ln w="25402">
            <a:solidFill>
              <a:srgbClr val="4A7EBB"/>
            </a:solidFill>
            <a:prstDash val="solid"/>
            <a:tailEnd type="arrow"/>
          </a:ln>
        </p:spPr>
      </p:cxnSp>
      <p:sp>
        <p:nvSpPr>
          <p:cNvPr id="53" name="74 Elipse"/>
          <p:cNvSpPr/>
          <p:nvPr/>
        </p:nvSpPr>
        <p:spPr>
          <a:xfrm>
            <a:off x="3064712" y="3696919"/>
            <a:ext cx="916347" cy="1192350"/>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val f7"/>
              <a:gd name="f15" fmla="+- 2700000 f2 0"/>
              <a:gd name="f16" fmla="*/ f9 f1 1"/>
              <a:gd name="f17" fmla="*/ f10 f1 1"/>
              <a:gd name="f18" fmla="?: f11 f4 1"/>
              <a:gd name="f19" fmla="?: f12 f5 1"/>
              <a:gd name="f20" fmla="?: f13 f6 1"/>
              <a:gd name="f21" fmla="*/ f15 f8 1"/>
              <a:gd name="f22" fmla="*/ f16 1 f3"/>
              <a:gd name="f23" fmla="*/ f17 1 f3"/>
              <a:gd name="f24" fmla="*/ f18 1 21600"/>
              <a:gd name="f25" fmla="*/ f19 1 21600"/>
              <a:gd name="f26" fmla="*/ 21600 f18 1"/>
              <a:gd name="f27" fmla="*/ 21600 f19 1"/>
              <a:gd name="f28" fmla="*/ f21 1 f1"/>
              <a:gd name="f29" fmla="+- f22 0 f2"/>
              <a:gd name="f30" fmla="+- f23 0 f2"/>
              <a:gd name="f31" fmla="min f25 f24"/>
              <a:gd name="f32" fmla="*/ f26 1 f20"/>
              <a:gd name="f33" fmla="*/ f27 1 f20"/>
              <a:gd name="f34" fmla="+- 0 0 f28"/>
              <a:gd name="f35" fmla="val f32"/>
              <a:gd name="f36" fmla="val f33"/>
              <a:gd name="f37" fmla="+- 0 0 f34"/>
              <a:gd name="f38" fmla="*/ f14 f31 1"/>
              <a:gd name="f39" fmla="+- f36 0 f14"/>
              <a:gd name="f40" fmla="+- f35 0 f14"/>
              <a:gd name="f41" fmla="*/ f37 f1 1"/>
              <a:gd name="f42" fmla="*/ f39 1 2"/>
              <a:gd name="f43" fmla="*/ f40 1 2"/>
              <a:gd name="f44" fmla="*/ f41 1 f8"/>
              <a:gd name="f45" fmla="+- f14 f42 0"/>
              <a:gd name="f46" fmla="+- f14 f43 0"/>
              <a:gd name="f47" fmla="+- f44 0 f2"/>
              <a:gd name="f48" fmla="*/ f43 f31 1"/>
              <a:gd name="f49" fmla="*/ f42 f31 1"/>
              <a:gd name="f50" fmla="cos 1 f47"/>
              <a:gd name="f51" fmla="sin 1 f47"/>
              <a:gd name="f52" fmla="*/ f45 f31 1"/>
              <a:gd name="f53" fmla="+- 0 0 f50"/>
              <a:gd name="f54" fmla="+- 0 0 f51"/>
              <a:gd name="f55" fmla="+- 0 0 f53"/>
              <a:gd name="f56" fmla="+- 0 0 f54"/>
              <a:gd name="f57" fmla="*/ f55 f43 1"/>
              <a:gd name="f58" fmla="*/ f56 f42 1"/>
              <a:gd name="f59" fmla="+- f46 0 f57"/>
              <a:gd name="f60" fmla="+- f46 f57 0"/>
              <a:gd name="f61" fmla="+- f45 0 f58"/>
              <a:gd name="f62" fmla="+- f45 f58 0"/>
              <a:gd name="f63" fmla="*/ f59 f31 1"/>
              <a:gd name="f64" fmla="*/ f61 f31 1"/>
              <a:gd name="f65" fmla="*/ f60 f31 1"/>
              <a:gd name="f66" fmla="*/ f62 f31 1"/>
            </a:gdLst>
            <a:ahLst/>
            <a:cxnLst>
              <a:cxn ang="3cd4">
                <a:pos x="hc" y="t"/>
              </a:cxn>
              <a:cxn ang="0">
                <a:pos x="r" y="vc"/>
              </a:cxn>
              <a:cxn ang="cd4">
                <a:pos x="hc" y="b"/>
              </a:cxn>
              <a:cxn ang="cd2">
                <a:pos x="l" y="vc"/>
              </a:cxn>
              <a:cxn ang="f29">
                <a:pos x="f63" y="f64"/>
              </a:cxn>
              <a:cxn ang="f30">
                <a:pos x="f63" y="f66"/>
              </a:cxn>
              <a:cxn ang="f30">
                <a:pos x="f65" y="f66"/>
              </a:cxn>
              <a:cxn ang="f29">
                <a:pos x="f65" y="f64"/>
              </a:cxn>
            </a:cxnLst>
            <a:rect l="f63" t="f64" r="f65" b="f66"/>
            <a:pathLst>
              <a:path>
                <a:moveTo>
                  <a:pt x="f38" y="f52"/>
                </a:moveTo>
                <a:arcTo wR="f48" hR="f49" stAng="f1" swAng="f0"/>
                <a:close/>
              </a:path>
            </a:pathLst>
          </a:custGeom>
          <a:noFill/>
          <a:ln w="25402">
            <a:solidFill>
              <a:srgbClr val="385D8A"/>
            </a:solidFill>
            <a:prstDash val="solid"/>
          </a:ln>
        </p:spPr>
        <p:txBody>
          <a:bodyPr vert="horz" wrap="square" lIns="91440" tIns="45720" rIns="91440" bIns="45720" anchor="ctr" anchorCtr="1" compatLnSpc="1"/>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Calibri"/>
            </a:endParaRPr>
          </a:p>
        </p:txBody>
      </p:sp>
      <p:sp>
        <p:nvSpPr>
          <p:cNvPr id="54" name="53 CuadroTexto"/>
          <p:cNvSpPr txBox="1"/>
          <p:nvPr/>
        </p:nvSpPr>
        <p:spPr>
          <a:xfrm>
            <a:off x="6831509" y="2460923"/>
            <a:ext cx="1076577" cy="307777"/>
          </a:xfrm>
          <a:prstGeom prst="rect">
            <a:avLst/>
          </a:prstGeom>
          <a:noFill/>
        </p:spPr>
        <p:txBody>
          <a:bodyPr wrap="none" rtlCol="0">
            <a:spAutoFit/>
          </a:bodyPr>
          <a:lstStyle/>
          <a:p>
            <a:r>
              <a:rPr lang="es-ES" sz="1400" dirty="0" smtClean="0"/>
              <a:t>Movimiento</a:t>
            </a:r>
            <a:endParaRPr lang="es-ES" sz="1400" dirty="0"/>
          </a:p>
        </p:txBody>
      </p:sp>
      <p:sp>
        <p:nvSpPr>
          <p:cNvPr id="55" name="54 CuadroTexto"/>
          <p:cNvSpPr txBox="1"/>
          <p:nvPr/>
        </p:nvSpPr>
        <p:spPr>
          <a:xfrm>
            <a:off x="7898726" y="2137791"/>
            <a:ext cx="1008353" cy="307777"/>
          </a:xfrm>
          <a:prstGeom prst="rect">
            <a:avLst/>
          </a:prstGeom>
          <a:noFill/>
        </p:spPr>
        <p:txBody>
          <a:bodyPr wrap="none" rtlCol="0">
            <a:spAutoFit/>
          </a:bodyPr>
          <a:lstStyle/>
          <a:p>
            <a:r>
              <a:rPr lang="es-ES" sz="1400" dirty="0" smtClean="0"/>
              <a:t>Substancial</a:t>
            </a:r>
            <a:endParaRPr lang="es-ES" sz="1400" dirty="0"/>
          </a:p>
        </p:txBody>
      </p:sp>
      <p:sp>
        <p:nvSpPr>
          <p:cNvPr id="56" name="55 CuadroTexto"/>
          <p:cNvSpPr txBox="1"/>
          <p:nvPr/>
        </p:nvSpPr>
        <p:spPr>
          <a:xfrm>
            <a:off x="7898726" y="2371498"/>
            <a:ext cx="1078372" cy="307777"/>
          </a:xfrm>
          <a:prstGeom prst="rect">
            <a:avLst/>
          </a:prstGeom>
          <a:noFill/>
        </p:spPr>
        <p:txBody>
          <a:bodyPr wrap="none" rtlCol="0">
            <a:spAutoFit/>
          </a:bodyPr>
          <a:lstStyle/>
          <a:p>
            <a:r>
              <a:rPr lang="es-ES" sz="1400" dirty="0" smtClean="0"/>
              <a:t>Cuantitativo</a:t>
            </a:r>
            <a:endParaRPr lang="es-ES" sz="1400" dirty="0"/>
          </a:p>
        </p:txBody>
      </p:sp>
      <p:sp>
        <p:nvSpPr>
          <p:cNvPr id="57" name="56 CuadroTexto"/>
          <p:cNvSpPr txBox="1"/>
          <p:nvPr/>
        </p:nvSpPr>
        <p:spPr>
          <a:xfrm>
            <a:off x="7898726" y="2605205"/>
            <a:ext cx="1060803" cy="307777"/>
          </a:xfrm>
          <a:prstGeom prst="rect">
            <a:avLst/>
          </a:prstGeom>
          <a:noFill/>
        </p:spPr>
        <p:txBody>
          <a:bodyPr wrap="none" rtlCol="0">
            <a:spAutoFit/>
          </a:bodyPr>
          <a:lstStyle/>
          <a:p>
            <a:r>
              <a:rPr lang="es-ES" sz="1400" dirty="0" err="1" smtClean="0"/>
              <a:t>Cuanlitativo</a:t>
            </a:r>
            <a:endParaRPr lang="es-ES" sz="1400" dirty="0"/>
          </a:p>
        </p:txBody>
      </p:sp>
      <p:sp>
        <p:nvSpPr>
          <p:cNvPr id="58" name="57 CuadroTexto"/>
          <p:cNvSpPr txBox="1"/>
          <p:nvPr/>
        </p:nvSpPr>
        <p:spPr>
          <a:xfrm>
            <a:off x="7898726" y="2838911"/>
            <a:ext cx="556691" cy="307777"/>
          </a:xfrm>
          <a:prstGeom prst="rect">
            <a:avLst/>
          </a:prstGeom>
          <a:noFill/>
        </p:spPr>
        <p:txBody>
          <a:bodyPr wrap="none" rtlCol="0">
            <a:spAutoFit/>
          </a:bodyPr>
          <a:lstStyle/>
          <a:p>
            <a:r>
              <a:rPr lang="es-ES" sz="1400" dirty="0" smtClean="0"/>
              <a:t>Local</a:t>
            </a:r>
            <a:endParaRPr lang="es-ES" sz="1400" dirty="0"/>
          </a:p>
        </p:txBody>
      </p:sp>
      <p:sp>
        <p:nvSpPr>
          <p:cNvPr id="59" name="54 Abrir llave"/>
          <p:cNvSpPr/>
          <p:nvPr/>
        </p:nvSpPr>
        <p:spPr>
          <a:xfrm flipH="1">
            <a:off x="6785790" y="2420892"/>
            <a:ext cx="45719" cy="398341"/>
          </a:xfrm>
          <a:custGeom>
            <a:avLst>
              <a:gd name="f11" fmla="val 8333"/>
              <a:gd name="f12" fmla="val 50000"/>
            </a:avLst>
            <a:gdLst>
              <a:gd name="f2" fmla="val 10800000"/>
              <a:gd name="f3" fmla="val 5400000"/>
              <a:gd name="f4" fmla="val 180"/>
              <a:gd name="f5" fmla="val w"/>
              <a:gd name="f6" fmla="val h"/>
              <a:gd name="f7" fmla="val ss"/>
              <a:gd name="f8" fmla="val 0"/>
              <a:gd name="f9" fmla="*/ 5419351 1 1725033"/>
              <a:gd name="f10" fmla="+- 0 0 5400000"/>
              <a:gd name="f11" fmla="val 8333"/>
              <a:gd name="f12" fmla="val 50000"/>
              <a:gd name="f13" fmla="+- 0 0 -180"/>
              <a:gd name="f14" fmla="+- 0 0 -270"/>
              <a:gd name="f15" fmla="+- 0 0 -360"/>
              <a:gd name="f16" fmla="abs f5"/>
              <a:gd name="f17" fmla="abs f6"/>
              <a:gd name="f18" fmla="abs f7"/>
              <a:gd name="f19" fmla="val f8"/>
              <a:gd name="f20" fmla="val f12"/>
              <a:gd name="f21" fmla="val f11"/>
              <a:gd name="f22" fmla="+- 2700000 f3 0"/>
              <a:gd name="f23" fmla="*/ f13 f2 1"/>
              <a:gd name="f24" fmla="*/ f14 f2 1"/>
              <a:gd name="f25" fmla="*/ f15 f2 1"/>
              <a:gd name="f26" fmla="?: f16 f5 1"/>
              <a:gd name="f27" fmla="?: f17 f6 1"/>
              <a:gd name="f28" fmla="?: f18 f7 1"/>
              <a:gd name="f29" fmla="*/ f22 f9 1"/>
              <a:gd name="f30" fmla="*/ f23 1 f4"/>
              <a:gd name="f31" fmla="*/ f24 1 f4"/>
              <a:gd name="f32" fmla="*/ f25 1 f4"/>
              <a:gd name="f33" fmla="*/ f26 1 21600"/>
              <a:gd name="f34" fmla="*/ f27 1 21600"/>
              <a:gd name="f35" fmla="*/ 21600 f26 1"/>
              <a:gd name="f36" fmla="*/ 21600 f27 1"/>
              <a:gd name="f37" fmla="*/ f29 1 f2"/>
              <a:gd name="f38" fmla="+- f30 0 f3"/>
              <a:gd name="f39" fmla="+- f31 0 f3"/>
              <a:gd name="f40" fmla="+- f32 0 f3"/>
              <a:gd name="f41" fmla="min f34 f33"/>
              <a:gd name="f42" fmla="*/ f35 1 f28"/>
              <a:gd name="f43" fmla="*/ f36 1 f28"/>
              <a:gd name="f44" fmla="+- 0 0 f37"/>
              <a:gd name="f45" fmla="val f42"/>
              <a:gd name="f46" fmla="val f43"/>
              <a:gd name="f47" fmla="+- 0 0 f44"/>
              <a:gd name="f48" fmla="*/ f19 f41 1"/>
              <a:gd name="f49" fmla="+- f46 0 f19"/>
              <a:gd name="f50" fmla="+- f45 0 f19"/>
              <a:gd name="f51" fmla="*/ f47 f2 1"/>
              <a:gd name="f52" fmla="*/ f45 f41 1"/>
              <a:gd name="f53" fmla="*/ f46 f41 1"/>
              <a:gd name="f54" fmla="*/ f50 1 2"/>
              <a:gd name="f55" fmla="min f50 f49"/>
              <a:gd name="f56" fmla="*/ f49 f20 1"/>
              <a:gd name="f57" fmla="*/ f51 1 f9"/>
              <a:gd name="f58" fmla="+- f19 f54 0"/>
              <a:gd name="f59" fmla="*/ f55 f21 1"/>
              <a:gd name="f60" fmla="*/ f56 1 100000"/>
              <a:gd name="f61" fmla="+- f57 0 f3"/>
              <a:gd name="f62" fmla="*/ f54 f41 1"/>
              <a:gd name="f63" fmla="*/ f59 1 100000"/>
              <a:gd name="f64" fmla="cos 1 f61"/>
              <a:gd name="f65" fmla="sin 1 f61"/>
              <a:gd name="f66" fmla="*/ f58 f41 1"/>
              <a:gd name="f67" fmla="*/ f60 f41 1"/>
              <a:gd name="f68" fmla="+- f60 f63 0"/>
              <a:gd name="f69" fmla="+- 0 0 f64"/>
              <a:gd name="f70" fmla="+- 0 0 f65"/>
              <a:gd name="f71" fmla="*/ f63 f41 1"/>
              <a:gd name="f72" fmla="+- 0 0 f69"/>
              <a:gd name="f73" fmla="+- 0 0 f70"/>
              <a:gd name="f74" fmla="*/ f68 f41 1"/>
              <a:gd name="f75" fmla="*/ f72 f54 1"/>
              <a:gd name="f76" fmla="*/ f73 f63 1"/>
              <a:gd name="f77" fmla="+- f45 0 f75"/>
              <a:gd name="f78" fmla="+- f63 0 f76"/>
              <a:gd name="f79" fmla="+- f46 f76 0"/>
              <a:gd name="f80" fmla="+- f79 0 f63"/>
              <a:gd name="f81" fmla="*/ f77 f41 1"/>
              <a:gd name="f82" fmla="*/ f78 f41 1"/>
              <a:gd name="f83" fmla="*/ f80 f41 1"/>
            </a:gdLst>
            <a:ahLst/>
            <a:cxnLst>
              <a:cxn ang="3cd4">
                <a:pos x="hc" y="t"/>
              </a:cxn>
              <a:cxn ang="0">
                <a:pos x="r" y="vc"/>
              </a:cxn>
              <a:cxn ang="cd4">
                <a:pos x="hc" y="b"/>
              </a:cxn>
              <a:cxn ang="cd2">
                <a:pos x="l" y="vc"/>
              </a:cxn>
              <a:cxn ang="f38">
                <a:pos x="f52" y="f48"/>
              </a:cxn>
              <a:cxn ang="f39">
                <a:pos x="f48" y="f67"/>
              </a:cxn>
              <a:cxn ang="f40">
                <a:pos x="f52" y="f53"/>
              </a:cxn>
            </a:cxnLst>
            <a:rect l="f81" t="f82" r="f52" b="f83"/>
            <a:pathLst>
              <a:path stroke="0">
                <a:moveTo>
                  <a:pt x="f52" y="f53"/>
                </a:moveTo>
                <a:arcTo wR="f62" hR="f71" stAng="f3" swAng="f3"/>
                <a:lnTo>
                  <a:pt x="f66" y="f74"/>
                </a:lnTo>
                <a:arcTo wR="f62" hR="f71" stAng="f8" swAng="f10"/>
                <a:arcTo wR="f62" hR="f71" stAng="f3" swAng="f10"/>
                <a:lnTo>
                  <a:pt x="f66" y="f71"/>
                </a:lnTo>
                <a:arcTo wR="f62" hR="f71" stAng="f2" swAng="f3"/>
                <a:close/>
              </a:path>
              <a:path fill="none">
                <a:moveTo>
                  <a:pt x="f52" y="f53"/>
                </a:moveTo>
                <a:arcTo wR="f62" hR="f71" stAng="f3" swAng="f3"/>
                <a:lnTo>
                  <a:pt x="f66" y="f74"/>
                </a:lnTo>
                <a:arcTo wR="f62" hR="f71" stAng="f8" swAng="f10"/>
                <a:arcTo wR="f62" hR="f71" stAng="f3" swAng="f10"/>
                <a:lnTo>
                  <a:pt x="f66" y="f71"/>
                </a:lnTo>
                <a:arcTo wR="f62" hR="f71" stAng="f2" swAng="f3"/>
              </a:path>
            </a:pathLst>
          </a:custGeom>
          <a:noFill/>
          <a:ln w="9528">
            <a:solidFill>
              <a:srgbClr val="4A7EBB"/>
            </a:solidFill>
            <a:prstDash val="solid"/>
          </a:ln>
        </p:spPr>
        <p:txBody>
          <a:bodyPr vert="horz" wrap="square" lIns="91440" tIns="45720" rIns="91440" bIns="45720" anchor="ctr" anchorCtr="1" compatLnSpc="1"/>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000000"/>
              </a:solidFill>
              <a:uFillTx/>
              <a:latin typeface="Calibri"/>
            </a:endParaRPr>
          </a:p>
        </p:txBody>
      </p:sp>
      <p:sp>
        <p:nvSpPr>
          <p:cNvPr id="60" name="54 Abrir llave"/>
          <p:cNvSpPr/>
          <p:nvPr/>
        </p:nvSpPr>
        <p:spPr>
          <a:xfrm>
            <a:off x="7857846" y="2214463"/>
            <a:ext cx="48290" cy="857142"/>
          </a:xfrm>
          <a:custGeom>
            <a:avLst>
              <a:gd name="f11" fmla="val 8333"/>
              <a:gd name="f12" fmla="val 50000"/>
            </a:avLst>
            <a:gdLst>
              <a:gd name="f2" fmla="val 10800000"/>
              <a:gd name="f3" fmla="val 5400000"/>
              <a:gd name="f4" fmla="val 180"/>
              <a:gd name="f5" fmla="val w"/>
              <a:gd name="f6" fmla="val h"/>
              <a:gd name="f7" fmla="val ss"/>
              <a:gd name="f8" fmla="val 0"/>
              <a:gd name="f9" fmla="*/ 5419351 1 1725033"/>
              <a:gd name="f10" fmla="+- 0 0 5400000"/>
              <a:gd name="f11" fmla="val 8333"/>
              <a:gd name="f12" fmla="val 50000"/>
              <a:gd name="f13" fmla="+- 0 0 -180"/>
              <a:gd name="f14" fmla="+- 0 0 -270"/>
              <a:gd name="f15" fmla="+- 0 0 -360"/>
              <a:gd name="f16" fmla="abs f5"/>
              <a:gd name="f17" fmla="abs f6"/>
              <a:gd name="f18" fmla="abs f7"/>
              <a:gd name="f19" fmla="val f8"/>
              <a:gd name="f20" fmla="val f12"/>
              <a:gd name="f21" fmla="val f11"/>
              <a:gd name="f22" fmla="+- 2700000 f3 0"/>
              <a:gd name="f23" fmla="*/ f13 f2 1"/>
              <a:gd name="f24" fmla="*/ f14 f2 1"/>
              <a:gd name="f25" fmla="*/ f15 f2 1"/>
              <a:gd name="f26" fmla="?: f16 f5 1"/>
              <a:gd name="f27" fmla="?: f17 f6 1"/>
              <a:gd name="f28" fmla="?: f18 f7 1"/>
              <a:gd name="f29" fmla="*/ f22 f9 1"/>
              <a:gd name="f30" fmla="*/ f23 1 f4"/>
              <a:gd name="f31" fmla="*/ f24 1 f4"/>
              <a:gd name="f32" fmla="*/ f25 1 f4"/>
              <a:gd name="f33" fmla="*/ f26 1 21600"/>
              <a:gd name="f34" fmla="*/ f27 1 21600"/>
              <a:gd name="f35" fmla="*/ 21600 f26 1"/>
              <a:gd name="f36" fmla="*/ 21600 f27 1"/>
              <a:gd name="f37" fmla="*/ f29 1 f2"/>
              <a:gd name="f38" fmla="+- f30 0 f3"/>
              <a:gd name="f39" fmla="+- f31 0 f3"/>
              <a:gd name="f40" fmla="+- f32 0 f3"/>
              <a:gd name="f41" fmla="min f34 f33"/>
              <a:gd name="f42" fmla="*/ f35 1 f28"/>
              <a:gd name="f43" fmla="*/ f36 1 f28"/>
              <a:gd name="f44" fmla="+- 0 0 f37"/>
              <a:gd name="f45" fmla="val f42"/>
              <a:gd name="f46" fmla="val f43"/>
              <a:gd name="f47" fmla="+- 0 0 f44"/>
              <a:gd name="f48" fmla="*/ f19 f41 1"/>
              <a:gd name="f49" fmla="+- f46 0 f19"/>
              <a:gd name="f50" fmla="+- f45 0 f19"/>
              <a:gd name="f51" fmla="*/ f47 f2 1"/>
              <a:gd name="f52" fmla="*/ f45 f41 1"/>
              <a:gd name="f53" fmla="*/ f46 f41 1"/>
              <a:gd name="f54" fmla="*/ f50 1 2"/>
              <a:gd name="f55" fmla="min f50 f49"/>
              <a:gd name="f56" fmla="*/ f49 f20 1"/>
              <a:gd name="f57" fmla="*/ f51 1 f9"/>
              <a:gd name="f58" fmla="+- f19 f54 0"/>
              <a:gd name="f59" fmla="*/ f55 f21 1"/>
              <a:gd name="f60" fmla="*/ f56 1 100000"/>
              <a:gd name="f61" fmla="+- f57 0 f3"/>
              <a:gd name="f62" fmla="*/ f54 f41 1"/>
              <a:gd name="f63" fmla="*/ f59 1 100000"/>
              <a:gd name="f64" fmla="cos 1 f61"/>
              <a:gd name="f65" fmla="sin 1 f61"/>
              <a:gd name="f66" fmla="*/ f58 f41 1"/>
              <a:gd name="f67" fmla="*/ f60 f41 1"/>
              <a:gd name="f68" fmla="+- f60 f63 0"/>
              <a:gd name="f69" fmla="+- 0 0 f64"/>
              <a:gd name="f70" fmla="+- 0 0 f65"/>
              <a:gd name="f71" fmla="*/ f63 f41 1"/>
              <a:gd name="f72" fmla="+- 0 0 f69"/>
              <a:gd name="f73" fmla="+- 0 0 f70"/>
              <a:gd name="f74" fmla="*/ f68 f41 1"/>
              <a:gd name="f75" fmla="*/ f72 f54 1"/>
              <a:gd name="f76" fmla="*/ f73 f63 1"/>
              <a:gd name="f77" fmla="+- f45 0 f75"/>
              <a:gd name="f78" fmla="+- f63 0 f76"/>
              <a:gd name="f79" fmla="+- f46 f76 0"/>
              <a:gd name="f80" fmla="+- f79 0 f63"/>
              <a:gd name="f81" fmla="*/ f77 f41 1"/>
              <a:gd name="f82" fmla="*/ f78 f41 1"/>
              <a:gd name="f83" fmla="*/ f80 f41 1"/>
            </a:gdLst>
            <a:ahLst/>
            <a:cxnLst>
              <a:cxn ang="3cd4">
                <a:pos x="hc" y="t"/>
              </a:cxn>
              <a:cxn ang="0">
                <a:pos x="r" y="vc"/>
              </a:cxn>
              <a:cxn ang="cd4">
                <a:pos x="hc" y="b"/>
              </a:cxn>
              <a:cxn ang="cd2">
                <a:pos x="l" y="vc"/>
              </a:cxn>
              <a:cxn ang="f38">
                <a:pos x="f52" y="f48"/>
              </a:cxn>
              <a:cxn ang="f39">
                <a:pos x="f48" y="f67"/>
              </a:cxn>
              <a:cxn ang="f40">
                <a:pos x="f52" y="f53"/>
              </a:cxn>
            </a:cxnLst>
            <a:rect l="f81" t="f82" r="f52" b="f83"/>
            <a:pathLst>
              <a:path stroke="0">
                <a:moveTo>
                  <a:pt x="f52" y="f53"/>
                </a:moveTo>
                <a:arcTo wR="f62" hR="f71" stAng="f3" swAng="f3"/>
                <a:lnTo>
                  <a:pt x="f66" y="f74"/>
                </a:lnTo>
                <a:arcTo wR="f62" hR="f71" stAng="f8" swAng="f10"/>
                <a:arcTo wR="f62" hR="f71" stAng="f3" swAng="f10"/>
                <a:lnTo>
                  <a:pt x="f66" y="f71"/>
                </a:lnTo>
                <a:arcTo wR="f62" hR="f71" stAng="f2" swAng="f3"/>
                <a:close/>
              </a:path>
              <a:path fill="none">
                <a:moveTo>
                  <a:pt x="f52" y="f53"/>
                </a:moveTo>
                <a:arcTo wR="f62" hR="f71" stAng="f3" swAng="f3"/>
                <a:lnTo>
                  <a:pt x="f66" y="f74"/>
                </a:lnTo>
                <a:arcTo wR="f62" hR="f71" stAng="f8" swAng="f10"/>
                <a:arcTo wR="f62" hR="f71" stAng="f3" swAng="f10"/>
                <a:lnTo>
                  <a:pt x="f66" y="f71"/>
                </a:lnTo>
                <a:arcTo wR="f62" hR="f71" stAng="f2" swAng="f3"/>
              </a:path>
            </a:pathLst>
          </a:custGeom>
          <a:noFill/>
          <a:ln w="9528">
            <a:solidFill>
              <a:srgbClr val="4A7EBB"/>
            </a:solidFill>
            <a:prstDash val="solid"/>
          </a:ln>
        </p:spPr>
        <p:txBody>
          <a:bodyPr vert="horz" wrap="square" lIns="91440" tIns="45720" rIns="91440" bIns="45720" anchor="ctr" anchorCtr="1" compatLnSpc="1"/>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000000"/>
              </a:solidFill>
              <a:uFillTx/>
              <a:latin typeface="Calibri"/>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1"/>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2"/>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6"/>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4"/>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28"/>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9"/>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5"/>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36"/>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47"/>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7"/>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8"/>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10"/>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9"/>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35"/>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6"/>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38"/>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39"/>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19"/>
                                        </p:tgtEl>
                                        <p:attrNameLst>
                                          <p:attrName>style.visibility</p:attrName>
                                        </p:attrNameLst>
                                      </p:cBhvr>
                                      <p:to>
                                        <p:strVal val="visible"/>
                                      </p:to>
                                    </p:set>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grpId="0" nodeType="clickEffect">
                                  <p:stCondLst>
                                    <p:cond delay="0"/>
                                  </p:stCondLst>
                                  <p:childTnLst>
                                    <p:set>
                                      <p:cBhvr>
                                        <p:cTn id="68" dur="1" fill="hold">
                                          <p:stCondLst>
                                            <p:cond delay="0"/>
                                          </p:stCondLst>
                                        </p:cTn>
                                        <p:tgtEl>
                                          <p:spTgt spid="40"/>
                                        </p:tgtEl>
                                        <p:attrNameLst>
                                          <p:attrName>style.visibility</p:attrName>
                                        </p:attrNameLst>
                                      </p:cBhvr>
                                      <p:to>
                                        <p:strVal val="visible"/>
                                      </p:to>
                                    </p:set>
                                  </p:childTnLst>
                                </p:cTn>
                              </p:par>
                              <p:par>
                                <p:cTn id="69" presetID="1" presetClass="entr" presetSubtype="0" fill="hold" grpId="0" nodeType="withEffect">
                                  <p:stCondLst>
                                    <p:cond delay="0"/>
                                  </p:stCondLst>
                                  <p:childTnLst>
                                    <p:set>
                                      <p:cBhvr>
                                        <p:cTn id="70" dur="1" fill="hold">
                                          <p:stCondLst>
                                            <p:cond delay="0"/>
                                          </p:stCondLst>
                                        </p:cTn>
                                        <p:tgtEl>
                                          <p:spTgt spid="20"/>
                                        </p:tgtEl>
                                        <p:attrNameLst>
                                          <p:attrName>style.visibility</p:attrName>
                                        </p:attrNameLst>
                                      </p:cBhvr>
                                      <p:to>
                                        <p:strVal val="visible"/>
                                      </p:to>
                                    </p:set>
                                  </p:childTnLst>
                                </p:cTn>
                              </p:par>
                              <p:par>
                                <p:cTn id="71" presetID="1" presetClass="entr" presetSubtype="0" fill="hold" nodeType="withEffect">
                                  <p:stCondLst>
                                    <p:cond delay="0"/>
                                  </p:stCondLst>
                                  <p:childTnLst>
                                    <p:set>
                                      <p:cBhvr>
                                        <p:cTn id="72" dur="1" fill="hold">
                                          <p:stCondLst>
                                            <p:cond delay="0"/>
                                          </p:stCondLst>
                                        </p:cTn>
                                        <p:tgtEl>
                                          <p:spTgt spid="37"/>
                                        </p:tgtEl>
                                        <p:attrNameLst>
                                          <p:attrName>style.visibility</p:attrName>
                                        </p:attrNameLst>
                                      </p:cBhvr>
                                      <p:to>
                                        <p:strVal val="visible"/>
                                      </p:to>
                                    </p:set>
                                  </p:childTnLst>
                                </p:cTn>
                              </p:par>
                              <p:par>
                                <p:cTn id="73" presetID="1" presetClass="entr" presetSubtype="0" fill="hold" grpId="0" nodeType="withEffect">
                                  <p:stCondLst>
                                    <p:cond delay="0"/>
                                  </p:stCondLst>
                                  <p:childTnLst>
                                    <p:set>
                                      <p:cBhvr>
                                        <p:cTn id="74" dur="1" fill="hold">
                                          <p:stCondLst>
                                            <p:cond delay="0"/>
                                          </p:stCondLst>
                                        </p:cTn>
                                        <p:tgtEl>
                                          <p:spTgt spid="18"/>
                                        </p:tgtEl>
                                        <p:attrNameLst>
                                          <p:attrName>style.visibility</p:attrName>
                                        </p:attrNameLst>
                                      </p:cBhvr>
                                      <p:to>
                                        <p:strVal val="visible"/>
                                      </p:to>
                                    </p:set>
                                  </p:childTnLst>
                                </p:cTn>
                              </p:par>
                              <p:par>
                                <p:cTn id="75" presetID="1" presetClass="entr" presetSubtype="0" fill="hold" grpId="0" nodeType="withEffect">
                                  <p:stCondLst>
                                    <p:cond delay="0"/>
                                  </p:stCondLst>
                                  <p:childTnLst>
                                    <p:set>
                                      <p:cBhvr>
                                        <p:cTn id="76" dur="1" fill="hold">
                                          <p:stCondLst>
                                            <p:cond delay="0"/>
                                          </p:stCondLst>
                                        </p:cTn>
                                        <p:tgtEl>
                                          <p:spTgt spid="32"/>
                                        </p:tgtEl>
                                        <p:attrNameLst>
                                          <p:attrName>style.visibility</p:attrName>
                                        </p:attrNameLst>
                                      </p:cBhvr>
                                      <p:to>
                                        <p:strVal val="visible"/>
                                      </p:to>
                                    </p:set>
                                  </p:childTnLst>
                                </p:cTn>
                              </p:par>
                              <p:par>
                                <p:cTn id="77" presetID="1" presetClass="entr" presetSubtype="0" fill="hold" grpId="0" nodeType="withEffect">
                                  <p:stCondLst>
                                    <p:cond delay="0"/>
                                  </p:stCondLst>
                                  <p:childTnLst>
                                    <p:set>
                                      <p:cBhvr>
                                        <p:cTn id="78" dur="1" fill="hold">
                                          <p:stCondLst>
                                            <p:cond delay="0"/>
                                          </p:stCondLst>
                                        </p:cTn>
                                        <p:tgtEl>
                                          <p:spTgt spid="59"/>
                                        </p:tgtEl>
                                        <p:attrNameLst>
                                          <p:attrName>style.visibility</p:attrName>
                                        </p:attrNameLst>
                                      </p:cBhvr>
                                      <p:to>
                                        <p:strVal val="visible"/>
                                      </p:to>
                                    </p:set>
                                  </p:childTnLst>
                                </p:cTn>
                              </p:par>
                              <p:par>
                                <p:cTn id="79" presetID="1" presetClass="entr" presetSubtype="0" fill="hold" grpId="0" nodeType="withEffect">
                                  <p:stCondLst>
                                    <p:cond delay="0"/>
                                  </p:stCondLst>
                                  <p:childTnLst>
                                    <p:set>
                                      <p:cBhvr>
                                        <p:cTn id="80" dur="1" fill="hold">
                                          <p:stCondLst>
                                            <p:cond delay="0"/>
                                          </p:stCondLst>
                                        </p:cTn>
                                        <p:tgtEl>
                                          <p:spTgt spid="60"/>
                                        </p:tgtEl>
                                        <p:attrNameLst>
                                          <p:attrName>style.visibility</p:attrName>
                                        </p:attrNameLst>
                                      </p:cBhvr>
                                      <p:to>
                                        <p:strVal val="visible"/>
                                      </p:to>
                                    </p:set>
                                  </p:childTnLst>
                                </p:cTn>
                              </p:par>
                              <p:par>
                                <p:cTn id="81" presetID="1" presetClass="entr" presetSubtype="0" fill="hold" grpId="0" nodeType="withEffect">
                                  <p:stCondLst>
                                    <p:cond delay="0"/>
                                  </p:stCondLst>
                                  <p:childTnLst>
                                    <p:set>
                                      <p:cBhvr>
                                        <p:cTn id="82" dur="1" fill="hold">
                                          <p:stCondLst>
                                            <p:cond delay="0"/>
                                          </p:stCondLst>
                                        </p:cTn>
                                        <p:tgtEl>
                                          <p:spTgt spid="54"/>
                                        </p:tgtEl>
                                        <p:attrNameLst>
                                          <p:attrName>style.visibility</p:attrName>
                                        </p:attrNameLst>
                                      </p:cBhvr>
                                      <p:to>
                                        <p:strVal val="visible"/>
                                      </p:to>
                                    </p:set>
                                  </p:childTnLst>
                                </p:cTn>
                              </p:par>
                              <p:par>
                                <p:cTn id="83" presetID="1" presetClass="entr" presetSubtype="0" fill="hold" grpId="0" nodeType="withEffect">
                                  <p:stCondLst>
                                    <p:cond delay="0"/>
                                  </p:stCondLst>
                                  <p:childTnLst>
                                    <p:set>
                                      <p:cBhvr>
                                        <p:cTn id="84" dur="1" fill="hold">
                                          <p:stCondLst>
                                            <p:cond delay="0"/>
                                          </p:stCondLst>
                                        </p:cTn>
                                        <p:tgtEl>
                                          <p:spTgt spid="55"/>
                                        </p:tgtEl>
                                        <p:attrNameLst>
                                          <p:attrName>style.visibility</p:attrName>
                                        </p:attrNameLst>
                                      </p:cBhvr>
                                      <p:to>
                                        <p:strVal val="visible"/>
                                      </p:to>
                                    </p:set>
                                  </p:childTnLst>
                                </p:cTn>
                              </p:par>
                              <p:par>
                                <p:cTn id="85" presetID="1" presetClass="entr" presetSubtype="0" fill="hold" grpId="0" nodeType="withEffect">
                                  <p:stCondLst>
                                    <p:cond delay="0"/>
                                  </p:stCondLst>
                                  <p:childTnLst>
                                    <p:set>
                                      <p:cBhvr>
                                        <p:cTn id="86" dur="1" fill="hold">
                                          <p:stCondLst>
                                            <p:cond delay="0"/>
                                          </p:stCondLst>
                                        </p:cTn>
                                        <p:tgtEl>
                                          <p:spTgt spid="56"/>
                                        </p:tgtEl>
                                        <p:attrNameLst>
                                          <p:attrName>style.visibility</p:attrName>
                                        </p:attrNameLst>
                                      </p:cBhvr>
                                      <p:to>
                                        <p:strVal val="visible"/>
                                      </p:to>
                                    </p:set>
                                  </p:childTnLst>
                                </p:cTn>
                              </p:par>
                              <p:par>
                                <p:cTn id="87" presetID="1" presetClass="entr" presetSubtype="0" fill="hold" grpId="0" nodeType="withEffect">
                                  <p:stCondLst>
                                    <p:cond delay="0"/>
                                  </p:stCondLst>
                                  <p:childTnLst>
                                    <p:set>
                                      <p:cBhvr>
                                        <p:cTn id="88" dur="1" fill="hold">
                                          <p:stCondLst>
                                            <p:cond delay="0"/>
                                          </p:stCondLst>
                                        </p:cTn>
                                        <p:tgtEl>
                                          <p:spTgt spid="57"/>
                                        </p:tgtEl>
                                        <p:attrNameLst>
                                          <p:attrName>style.visibility</p:attrName>
                                        </p:attrNameLst>
                                      </p:cBhvr>
                                      <p:to>
                                        <p:strVal val="visible"/>
                                      </p:to>
                                    </p:set>
                                  </p:childTnLst>
                                </p:cTn>
                              </p:par>
                              <p:par>
                                <p:cTn id="89" presetID="1" presetClass="entr" presetSubtype="0" fill="hold" grpId="0" nodeType="withEffect">
                                  <p:stCondLst>
                                    <p:cond delay="0"/>
                                  </p:stCondLst>
                                  <p:childTnLst>
                                    <p:set>
                                      <p:cBhvr>
                                        <p:cTn id="90" dur="1" fill="hold">
                                          <p:stCondLst>
                                            <p:cond delay="0"/>
                                          </p:stCondLst>
                                        </p:cTn>
                                        <p:tgtEl>
                                          <p:spTgt spid="58"/>
                                        </p:tgtEl>
                                        <p:attrNameLst>
                                          <p:attrName>style.visibility</p:attrName>
                                        </p:attrNameLst>
                                      </p:cBhvr>
                                      <p:to>
                                        <p:strVal val="visible"/>
                                      </p:to>
                                    </p:set>
                                  </p:childTnLst>
                                </p:cTn>
                              </p:par>
                            </p:childTnLst>
                          </p:cTn>
                        </p:par>
                      </p:childTnLst>
                    </p:cTn>
                  </p:par>
                  <p:par>
                    <p:cTn id="91" fill="hold">
                      <p:stCondLst>
                        <p:cond delay="indefinite"/>
                      </p:stCondLst>
                      <p:childTnLst>
                        <p:par>
                          <p:cTn id="92" fill="hold">
                            <p:stCondLst>
                              <p:cond delay="0"/>
                            </p:stCondLst>
                            <p:childTnLst>
                              <p:par>
                                <p:cTn id="93" presetID="1" presetClass="entr" presetSubtype="0" fill="hold" nodeType="clickEffect">
                                  <p:stCondLst>
                                    <p:cond delay="0"/>
                                  </p:stCondLst>
                                  <p:childTnLst>
                                    <p:set>
                                      <p:cBhvr>
                                        <p:cTn id="94" dur="1" fill="hold">
                                          <p:stCondLst>
                                            <p:cond delay="0"/>
                                          </p:stCondLst>
                                        </p:cTn>
                                        <p:tgtEl>
                                          <p:spTgt spid="41"/>
                                        </p:tgtEl>
                                        <p:attrNameLst>
                                          <p:attrName>style.visibility</p:attrName>
                                        </p:attrNameLst>
                                      </p:cBhvr>
                                      <p:to>
                                        <p:strVal val="visible"/>
                                      </p:to>
                                    </p:set>
                                  </p:childTnLst>
                                </p:cTn>
                              </p:par>
                              <p:par>
                                <p:cTn id="95" presetID="1" presetClass="entr" presetSubtype="0" fill="hold" grpId="0" nodeType="withEffect">
                                  <p:stCondLst>
                                    <p:cond delay="0"/>
                                  </p:stCondLst>
                                  <p:childTnLst>
                                    <p:set>
                                      <p:cBhvr>
                                        <p:cTn id="96" dur="1" fill="hold">
                                          <p:stCondLst>
                                            <p:cond delay="0"/>
                                          </p:stCondLst>
                                        </p:cTn>
                                        <p:tgtEl>
                                          <p:spTgt spid="21"/>
                                        </p:tgtEl>
                                        <p:attrNameLst>
                                          <p:attrName>style.visibility</p:attrName>
                                        </p:attrNameLst>
                                      </p:cBhvr>
                                      <p:to>
                                        <p:strVal val="visible"/>
                                      </p:to>
                                    </p:set>
                                  </p:childTnLst>
                                </p:cTn>
                              </p:par>
                            </p:childTnLst>
                          </p:cTn>
                        </p:par>
                      </p:childTnLst>
                    </p:cTn>
                  </p:par>
                  <p:par>
                    <p:cTn id="97" fill="hold">
                      <p:stCondLst>
                        <p:cond delay="indefinite"/>
                      </p:stCondLst>
                      <p:childTnLst>
                        <p:par>
                          <p:cTn id="98" fill="hold">
                            <p:stCondLst>
                              <p:cond delay="0"/>
                            </p:stCondLst>
                            <p:childTnLst>
                              <p:par>
                                <p:cTn id="99" presetID="1" presetClass="entr" presetSubtype="0" fill="hold" grpId="0" nodeType="clickEffect">
                                  <p:stCondLst>
                                    <p:cond delay="0"/>
                                  </p:stCondLst>
                                  <p:childTnLst>
                                    <p:set>
                                      <p:cBhvr>
                                        <p:cTn id="100" dur="1" fill="hold">
                                          <p:stCondLst>
                                            <p:cond delay="0"/>
                                          </p:stCondLst>
                                        </p:cTn>
                                        <p:tgtEl>
                                          <p:spTgt spid="23"/>
                                        </p:tgtEl>
                                        <p:attrNameLst>
                                          <p:attrName>style.visibility</p:attrName>
                                        </p:attrNameLst>
                                      </p:cBhvr>
                                      <p:to>
                                        <p:strVal val="visible"/>
                                      </p:to>
                                    </p:set>
                                  </p:childTnLst>
                                </p:cTn>
                              </p:par>
                              <p:par>
                                <p:cTn id="101" presetID="1" presetClass="entr" presetSubtype="0" fill="hold" grpId="0" nodeType="withEffect">
                                  <p:stCondLst>
                                    <p:cond delay="0"/>
                                  </p:stCondLst>
                                  <p:childTnLst>
                                    <p:set>
                                      <p:cBhvr>
                                        <p:cTn id="102" dur="1" fill="hold">
                                          <p:stCondLst>
                                            <p:cond delay="0"/>
                                          </p:stCondLst>
                                        </p:cTn>
                                        <p:tgtEl>
                                          <p:spTgt spid="42"/>
                                        </p:tgtEl>
                                        <p:attrNameLst>
                                          <p:attrName>style.visibility</p:attrName>
                                        </p:attrNameLst>
                                      </p:cBhvr>
                                      <p:to>
                                        <p:strVal val="visible"/>
                                      </p:to>
                                    </p:set>
                                  </p:childTnLst>
                                </p:cTn>
                              </p:par>
                            </p:childTnLst>
                          </p:cTn>
                        </p:par>
                      </p:childTnLst>
                    </p:cTn>
                  </p:par>
                  <p:par>
                    <p:cTn id="103" fill="hold">
                      <p:stCondLst>
                        <p:cond delay="indefinite"/>
                      </p:stCondLst>
                      <p:childTnLst>
                        <p:par>
                          <p:cTn id="104" fill="hold">
                            <p:stCondLst>
                              <p:cond delay="0"/>
                            </p:stCondLst>
                            <p:childTnLst>
                              <p:par>
                                <p:cTn id="105" presetID="1" presetClass="entr" presetSubtype="0" fill="hold" grpId="0" nodeType="clickEffect">
                                  <p:stCondLst>
                                    <p:cond delay="0"/>
                                  </p:stCondLst>
                                  <p:childTnLst>
                                    <p:set>
                                      <p:cBhvr>
                                        <p:cTn id="106" dur="1" fill="hold">
                                          <p:stCondLst>
                                            <p:cond delay="0"/>
                                          </p:stCondLst>
                                        </p:cTn>
                                        <p:tgtEl>
                                          <p:spTgt spid="43"/>
                                        </p:tgtEl>
                                        <p:attrNameLst>
                                          <p:attrName>style.visibility</p:attrName>
                                        </p:attrNameLst>
                                      </p:cBhvr>
                                      <p:to>
                                        <p:strVal val="visible"/>
                                      </p:to>
                                    </p:set>
                                  </p:childTnLst>
                                </p:cTn>
                              </p:par>
                              <p:par>
                                <p:cTn id="107" presetID="1" presetClass="entr" presetSubtype="0" fill="hold" grpId="0" nodeType="withEffect">
                                  <p:stCondLst>
                                    <p:cond delay="0"/>
                                  </p:stCondLst>
                                  <p:childTnLst>
                                    <p:set>
                                      <p:cBhvr>
                                        <p:cTn id="108" dur="1" fill="hold">
                                          <p:stCondLst>
                                            <p:cond delay="0"/>
                                          </p:stCondLst>
                                        </p:cTn>
                                        <p:tgtEl>
                                          <p:spTgt spid="24"/>
                                        </p:tgtEl>
                                        <p:attrNameLst>
                                          <p:attrName>style.visibility</p:attrName>
                                        </p:attrNameLst>
                                      </p:cBhvr>
                                      <p:to>
                                        <p:strVal val="visible"/>
                                      </p:to>
                                    </p:set>
                                  </p:childTnLst>
                                </p:cTn>
                              </p:par>
                            </p:childTnLst>
                          </p:cTn>
                        </p:par>
                      </p:childTnLst>
                    </p:cTn>
                  </p:par>
                  <p:par>
                    <p:cTn id="109" fill="hold">
                      <p:stCondLst>
                        <p:cond delay="indefinite"/>
                      </p:stCondLst>
                      <p:childTnLst>
                        <p:par>
                          <p:cTn id="110" fill="hold">
                            <p:stCondLst>
                              <p:cond delay="0"/>
                            </p:stCondLst>
                            <p:childTnLst>
                              <p:par>
                                <p:cTn id="111" presetID="1" presetClass="entr" presetSubtype="0" fill="hold" grpId="0" nodeType="clickEffect">
                                  <p:stCondLst>
                                    <p:cond delay="0"/>
                                  </p:stCondLst>
                                  <p:childTnLst>
                                    <p:set>
                                      <p:cBhvr>
                                        <p:cTn id="112" dur="1" fill="hold">
                                          <p:stCondLst>
                                            <p:cond delay="0"/>
                                          </p:stCondLst>
                                        </p:cTn>
                                        <p:tgtEl>
                                          <p:spTgt spid="44"/>
                                        </p:tgtEl>
                                        <p:attrNameLst>
                                          <p:attrName>style.visibility</p:attrName>
                                        </p:attrNameLst>
                                      </p:cBhvr>
                                      <p:to>
                                        <p:strVal val="visible"/>
                                      </p:to>
                                    </p:set>
                                  </p:childTnLst>
                                </p:cTn>
                              </p:par>
                              <p:par>
                                <p:cTn id="113" presetID="1" presetClass="entr" presetSubtype="0" fill="hold" grpId="0" nodeType="withEffect">
                                  <p:stCondLst>
                                    <p:cond delay="0"/>
                                  </p:stCondLst>
                                  <p:childTnLst>
                                    <p:set>
                                      <p:cBhvr>
                                        <p:cTn id="114" dur="1" fill="hold">
                                          <p:stCondLst>
                                            <p:cond delay="0"/>
                                          </p:stCondLst>
                                        </p:cTn>
                                        <p:tgtEl>
                                          <p:spTgt spid="25"/>
                                        </p:tgtEl>
                                        <p:attrNameLst>
                                          <p:attrName>style.visibility</p:attrName>
                                        </p:attrNameLst>
                                      </p:cBhvr>
                                      <p:to>
                                        <p:strVal val="visible"/>
                                      </p:to>
                                    </p:set>
                                  </p:childTnLst>
                                </p:cTn>
                              </p:par>
                            </p:childTnLst>
                          </p:cTn>
                        </p:par>
                      </p:childTnLst>
                    </p:cTn>
                  </p:par>
                  <p:par>
                    <p:cTn id="115" fill="hold">
                      <p:stCondLst>
                        <p:cond delay="indefinite"/>
                      </p:stCondLst>
                      <p:childTnLst>
                        <p:par>
                          <p:cTn id="116" fill="hold">
                            <p:stCondLst>
                              <p:cond delay="0"/>
                            </p:stCondLst>
                            <p:childTnLst>
                              <p:par>
                                <p:cTn id="117" presetID="1" presetClass="entr" presetSubtype="0" fill="hold" nodeType="clickEffect">
                                  <p:stCondLst>
                                    <p:cond delay="0"/>
                                  </p:stCondLst>
                                  <p:childTnLst>
                                    <p:set>
                                      <p:cBhvr>
                                        <p:cTn id="118" dur="1" fill="hold">
                                          <p:stCondLst>
                                            <p:cond delay="0"/>
                                          </p:stCondLst>
                                        </p:cTn>
                                        <p:tgtEl>
                                          <p:spTgt spid="45"/>
                                        </p:tgtEl>
                                        <p:attrNameLst>
                                          <p:attrName>style.visibility</p:attrName>
                                        </p:attrNameLst>
                                      </p:cBhvr>
                                      <p:to>
                                        <p:strVal val="visible"/>
                                      </p:to>
                                    </p:set>
                                  </p:childTnLst>
                                </p:cTn>
                              </p:par>
                              <p:par>
                                <p:cTn id="119" presetID="1" presetClass="entr" presetSubtype="0" fill="hold" nodeType="withEffect">
                                  <p:stCondLst>
                                    <p:cond delay="0"/>
                                  </p:stCondLst>
                                  <p:childTnLst>
                                    <p:set>
                                      <p:cBhvr>
                                        <p:cTn id="120" dur="1" fill="hold">
                                          <p:stCondLst>
                                            <p:cond delay="0"/>
                                          </p:stCondLst>
                                        </p:cTn>
                                        <p:tgtEl>
                                          <p:spTgt spid="46"/>
                                        </p:tgtEl>
                                        <p:attrNameLst>
                                          <p:attrName>style.visibility</p:attrName>
                                        </p:attrNameLst>
                                      </p:cBhvr>
                                      <p:to>
                                        <p:strVal val="visible"/>
                                      </p:to>
                                    </p:set>
                                  </p:childTnLst>
                                </p:cTn>
                              </p:par>
                              <p:par>
                                <p:cTn id="121" presetID="1" presetClass="entr" presetSubtype="0" fill="hold" grpId="0" nodeType="withEffect">
                                  <p:stCondLst>
                                    <p:cond delay="0"/>
                                  </p:stCondLst>
                                  <p:childTnLst>
                                    <p:set>
                                      <p:cBhvr>
                                        <p:cTn id="122" dur="1" fill="hold">
                                          <p:stCondLst>
                                            <p:cond delay="0"/>
                                          </p:stCondLst>
                                        </p:cTn>
                                        <p:tgtEl>
                                          <p:spTgt spid="26"/>
                                        </p:tgtEl>
                                        <p:attrNameLst>
                                          <p:attrName>style.visibility</p:attrName>
                                        </p:attrNameLst>
                                      </p:cBhvr>
                                      <p:to>
                                        <p:strVal val="visible"/>
                                      </p:to>
                                    </p:set>
                                  </p:childTnLst>
                                </p:cTn>
                              </p:par>
                              <p:par>
                                <p:cTn id="123" presetID="1" presetClass="entr" presetSubtype="0" fill="hold" grpId="0" nodeType="withEffect">
                                  <p:stCondLst>
                                    <p:cond delay="0"/>
                                  </p:stCondLst>
                                  <p:childTnLst>
                                    <p:set>
                                      <p:cBhvr>
                                        <p:cTn id="124" dur="1" fill="hold">
                                          <p:stCondLst>
                                            <p:cond delay="0"/>
                                          </p:stCondLst>
                                        </p:cTn>
                                        <p:tgtEl>
                                          <p:spTgt spid="27"/>
                                        </p:tgtEl>
                                        <p:attrNameLst>
                                          <p:attrName>style.visibility</p:attrName>
                                        </p:attrNameLst>
                                      </p:cBhvr>
                                      <p:to>
                                        <p:strVal val="visible"/>
                                      </p:to>
                                    </p:set>
                                  </p:childTnLst>
                                </p:cTn>
                              </p:par>
                            </p:childTnLst>
                          </p:cTn>
                        </p:par>
                      </p:childTnLst>
                    </p:cTn>
                  </p:par>
                  <p:par>
                    <p:cTn id="125" fill="hold">
                      <p:stCondLst>
                        <p:cond delay="indefinite"/>
                      </p:stCondLst>
                      <p:childTnLst>
                        <p:par>
                          <p:cTn id="126" fill="hold">
                            <p:stCondLst>
                              <p:cond delay="0"/>
                            </p:stCondLst>
                            <p:childTnLst>
                              <p:par>
                                <p:cTn id="127" presetID="1" presetClass="entr" presetSubtype="0" fill="hold" grpId="0" nodeType="clickEffect">
                                  <p:stCondLst>
                                    <p:cond delay="0"/>
                                  </p:stCondLst>
                                  <p:childTnLst>
                                    <p:set>
                                      <p:cBhvr>
                                        <p:cTn id="128" dur="1" fill="hold">
                                          <p:stCondLst>
                                            <p:cond delay="0"/>
                                          </p:stCondLst>
                                        </p:cTn>
                                        <p:tgtEl>
                                          <p:spTgt spid="48"/>
                                        </p:tgtEl>
                                        <p:attrNameLst>
                                          <p:attrName>style.visibility</p:attrName>
                                        </p:attrNameLst>
                                      </p:cBhvr>
                                      <p:to>
                                        <p:strVal val="visible"/>
                                      </p:to>
                                    </p:set>
                                  </p:childTnLst>
                                </p:cTn>
                              </p:par>
                            </p:childTnLst>
                          </p:cTn>
                        </p:par>
                      </p:childTnLst>
                    </p:cTn>
                  </p:par>
                  <p:par>
                    <p:cTn id="129" fill="hold">
                      <p:stCondLst>
                        <p:cond delay="indefinite"/>
                      </p:stCondLst>
                      <p:childTnLst>
                        <p:par>
                          <p:cTn id="130" fill="hold">
                            <p:stCondLst>
                              <p:cond delay="0"/>
                            </p:stCondLst>
                            <p:childTnLst>
                              <p:par>
                                <p:cTn id="131" presetID="1" presetClass="entr" presetSubtype="0" fill="hold" nodeType="clickEffect">
                                  <p:stCondLst>
                                    <p:cond delay="0"/>
                                  </p:stCondLst>
                                  <p:childTnLst>
                                    <p:set>
                                      <p:cBhvr>
                                        <p:cTn id="132" dur="1" fill="hold">
                                          <p:stCondLst>
                                            <p:cond delay="0"/>
                                          </p:stCondLst>
                                        </p:cTn>
                                        <p:tgtEl>
                                          <p:spTgt spid="51"/>
                                        </p:tgtEl>
                                        <p:attrNameLst>
                                          <p:attrName>style.visibility</p:attrName>
                                        </p:attrNameLst>
                                      </p:cBhvr>
                                      <p:to>
                                        <p:strVal val="visible"/>
                                      </p:to>
                                    </p:set>
                                  </p:childTnLst>
                                </p:cTn>
                              </p:par>
                              <p:par>
                                <p:cTn id="133" presetID="1" presetClass="entr" presetSubtype="0" fill="hold" grpId="0" nodeType="withEffect">
                                  <p:stCondLst>
                                    <p:cond delay="0"/>
                                  </p:stCondLst>
                                  <p:childTnLst>
                                    <p:set>
                                      <p:cBhvr>
                                        <p:cTn id="134" dur="1" fill="hold">
                                          <p:stCondLst>
                                            <p:cond delay="0"/>
                                          </p:stCondLst>
                                        </p:cTn>
                                        <p:tgtEl>
                                          <p:spTgt spid="49"/>
                                        </p:tgtEl>
                                        <p:attrNameLst>
                                          <p:attrName>style.visibility</p:attrName>
                                        </p:attrNameLst>
                                      </p:cBhvr>
                                      <p:to>
                                        <p:strVal val="visible"/>
                                      </p:to>
                                    </p:set>
                                  </p:childTnLst>
                                </p:cTn>
                              </p:par>
                            </p:childTnLst>
                          </p:cTn>
                        </p:par>
                      </p:childTnLst>
                    </p:cTn>
                  </p:par>
                  <p:par>
                    <p:cTn id="135" fill="hold">
                      <p:stCondLst>
                        <p:cond delay="indefinite"/>
                      </p:stCondLst>
                      <p:childTnLst>
                        <p:par>
                          <p:cTn id="136" fill="hold">
                            <p:stCondLst>
                              <p:cond delay="0"/>
                            </p:stCondLst>
                            <p:childTnLst>
                              <p:par>
                                <p:cTn id="137" presetID="1" presetClass="entr" presetSubtype="0" fill="hold" nodeType="clickEffect">
                                  <p:stCondLst>
                                    <p:cond delay="0"/>
                                  </p:stCondLst>
                                  <p:childTnLst>
                                    <p:set>
                                      <p:cBhvr>
                                        <p:cTn id="138" dur="1" fill="hold">
                                          <p:stCondLst>
                                            <p:cond delay="0"/>
                                          </p:stCondLst>
                                        </p:cTn>
                                        <p:tgtEl>
                                          <p:spTgt spid="52"/>
                                        </p:tgtEl>
                                        <p:attrNameLst>
                                          <p:attrName>style.visibility</p:attrName>
                                        </p:attrNameLst>
                                      </p:cBhvr>
                                      <p:to>
                                        <p:strVal val="visible"/>
                                      </p:to>
                                    </p:set>
                                  </p:childTnLst>
                                </p:cTn>
                              </p:par>
                              <p:par>
                                <p:cTn id="139" presetID="1" presetClass="entr" presetSubtype="0" fill="hold" grpId="0" nodeType="withEffect">
                                  <p:stCondLst>
                                    <p:cond delay="0"/>
                                  </p:stCondLst>
                                  <p:childTnLst>
                                    <p:set>
                                      <p:cBhvr>
                                        <p:cTn id="140" dur="1" fill="hold">
                                          <p:stCondLst>
                                            <p:cond delay="0"/>
                                          </p:stCondLst>
                                        </p:cTn>
                                        <p:tgtEl>
                                          <p:spTgt spid="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p:bldP spid="9" grpId="0"/>
      <p:bldP spid="10" grpId="0"/>
      <p:bldP spid="11" grpId="0"/>
      <p:bldP spid="12" grpId="0"/>
      <p:bldP spid="13" grpId="0"/>
      <p:bldP spid="14" grpId="0"/>
      <p:bldP spid="15" grpId="0"/>
      <p:bldP spid="16" grpId="0"/>
      <p:bldP spid="17" grpId="0"/>
      <p:bldP spid="18" grpId="0"/>
      <p:bldP spid="19" grpId="0"/>
      <p:bldP spid="20" grpId="0"/>
      <p:bldP spid="21" grpId="0"/>
      <p:bldP spid="23" grpId="0"/>
      <p:bldP spid="24" grpId="0"/>
      <p:bldP spid="25" grpId="0"/>
      <p:bldP spid="26" grpId="0"/>
      <p:bldP spid="27" grpId="0"/>
      <p:bldP spid="28" grpId="0"/>
      <p:bldP spid="29" grpId="0" animBg="1"/>
      <p:bldP spid="31" grpId="0" animBg="1"/>
      <p:bldP spid="32" grpId="0"/>
      <p:bldP spid="36" grpId="0" animBg="1"/>
      <p:bldP spid="38" grpId="0" animBg="1"/>
      <p:bldP spid="39" grpId="0" animBg="1"/>
      <p:bldP spid="40" grpId="0" animBg="1"/>
      <p:bldP spid="42" grpId="0" animBg="1"/>
      <p:bldP spid="43" grpId="0" animBg="1"/>
      <p:bldP spid="44" grpId="0" animBg="1"/>
      <p:bldP spid="48" grpId="0"/>
      <p:bldP spid="49" grpId="0"/>
      <p:bldP spid="50" grpId="0"/>
      <p:bldP spid="54" grpId="0"/>
      <p:bldP spid="55" grpId="0"/>
      <p:bldP spid="56" grpId="0"/>
      <p:bldP spid="57" grpId="0"/>
      <p:bldP spid="58" grpId="0"/>
      <p:bldP spid="59" grpId="0" animBg="1"/>
      <p:bldP spid="60"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395536" y="260648"/>
            <a:ext cx="8136904" cy="6555641"/>
          </a:xfrm>
          <a:prstGeom prst="rect">
            <a:avLst/>
          </a:prstGeom>
        </p:spPr>
        <p:txBody>
          <a:bodyPr wrap="square">
            <a:spAutoFit/>
          </a:bodyPr>
          <a:lstStyle/>
          <a:p>
            <a:r>
              <a:rPr lang="es-ES" sz="1400" dirty="0"/>
              <a:t>La </a:t>
            </a:r>
            <a:r>
              <a:rPr lang="es-ES" sz="1400" u="sng" dirty="0"/>
              <a:t>comunidad perfecta </a:t>
            </a:r>
            <a:r>
              <a:rPr lang="es-ES" sz="1400" dirty="0"/>
              <a:t>de varias aldeas es la ciudad, que tiene, por así decirlo, el extremo de toda suficiencia (</a:t>
            </a:r>
            <a:r>
              <a:rPr lang="es-ES" sz="1400" u="sng" dirty="0" err="1"/>
              <a:t>autárkeia</a:t>
            </a:r>
            <a:r>
              <a:rPr lang="es-ES" sz="1400" dirty="0"/>
              <a:t>), y que surgió por causa de las necesidades de la vida, pero existe ahora para </a:t>
            </a:r>
            <a:r>
              <a:rPr lang="es-ES" sz="1400" u="sng" dirty="0"/>
              <a:t>vivir bien</a:t>
            </a:r>
            <a:r>
              <a:rPr lang="es-ES" sz="1400" dirty="0"/>
              <a:t>. De modo que toda ciudad es </a:t>
            </a:r>
            <a:r>
              <a:rPr lang="es-ES" sz="1400" u="sng" dirty="0"/>
              <a:t>por naturaleza</a:t>
            </a:r>
            <a:r>
              <a:rPr lang="es-ES" sz="1400" dirty="0"/>
              <a:t>, si lo son las comunidades primeras; porque la ciudad es el fin de ellas, y la naturaleza es fin. En efecto, llamamos naturaleza de cada cosa a lo que cada una es, una vez acabada su generación, ya hablemos del hombre, del caballo o de la casa. Además, aquello para lo cual existe algo y el fin es lo mejor, y la suficiencia es un fin y lo mejor. De todo esto resulta, pues, manifiesto que la ciudad es una de las cosas naturales, y que el hombre es por naturaleza un </a:t>
            </a:r>
            <a:r>
              <a:rPr lang="es-ES" sz="1400" u="sng" dirty="0"/>
              <a:t>animal social (</a:t>
            </a:r>
            <a:r>
              <a:rPr lang="es-ES" sz="1400" u="sng" dirty="0" err="1"/>
              <a:t>zôon</a:t>
            </a:r>
            <a:r>
              <a:rPr lang="es-ES" sz="1400" u="sng" dirty="0"/>
              <a:t> </a:t>
            </a:r>
            <a:r>
              <a:rPr lang="es-ES" sz="1400" u="sng" dirty="0" err="1"/>
              <a:t>politikón</a:t>
            </a:r>
            <a:r>
              <a:rPr lang="es-ES" sz="1400" dirty="0"/>
              <a:t>), y que el insocial por naturaleza y no por azar o es mal hombre o más que hombre, como aquel a quien Homero increpa: sin tribu, sin ley, sin hogar porque el que es tal por naturaleza es además amante de la guerra, como una pieza aislada en los juegos. La razón por la cual el hombre es, más que la abeja o cualquier animal gregario, un animal social es evidente: la naturaleza, como solemos decir, no hace nada en vano, y el hombre es el único animal que tiene palabra (</a:t>
            </a:r>
            <a:r>
              <a:rPr lang="es-ES" sz="1400" dirty="0" err="1"/>
              <a:t>lógos</a:t>
            </a:r>
            <a:r>
              <a:rPr lang="es-ES" sz="1400" dirty="0"/>
              <a:t>). La voz es signo del dolor y del placer, y por eso la tienen también los demás animales, pues su naturaleza llega hasta tener sensación de dolor y de placer y significársela unos a otros; pero la palabra es para manifestar lo conveniente y lo dañoso, lo justo y lo injusto, y es exclusivo del hombre, frente a los demás animales, el tener, él sólo, el sentido del bien y del mal, de lo justo y de lo injusto, etc., y la comunidad de estas cosas es lo que constituye la casa y la ciudad. La ciudad es por naturaleza anterior a la casa y a cada uno de nosotros, porque el todo es necesariamente anterior a la parte; en efecto, destruido el todo, no habrá pie ni mano, a no ser equívocamente, como se puede llamar mano a una de piedra: una mano muerta será algo semejante. Todas las cosas se definen por su función y sus facultades, y cuando éstas dejan de ser lo que eran no se debe decir que las cosas son las mismas, sino del mismo nombre. Es evidente, pues, que la ciudad es por naturaleza y anterior al individuo, porque si el individuo separado no se basta a sí mismo será semejante a las demás partes en relación con el todo, y el que no puede vivir en sociedad, o no necesita de nada por su propia suficiencia, no es miembro de la ciudad, sino una bestia o un dios. Es natural en todos la tendencia a una comunidad tal, pero el primero que la estableció fue causa de los mayores bienes; porque así como el hombre perfecto es el mejor de los animales, apartado de la ley y de la justicia es el peor de todos; la peor injusticia es la que tiene armas, y el hombre está naturalmente dotado de armas para servir a la prudencia y la virtud, pero puede usarlas para las cosas más opuestas. Por eso, sin virtud, es el más impío y salvaje de los animales, y el más lascivo y glotón. La justicia, en cambio, es cosa de la ciudad, ya que la justicia es el orden de la comunidad civil, y consiste en el discernimiento de lo que es justo</a:t>
            </a:r>
            <a:r>
              <a:rPr lang="es-ES" sz="1400" dirty="0" smtClean="0"/>
              <a:t>.</a:t>
            </a:r>
          </a:p>
          <a:p>
            <a:pPr algn="r"/>
            <a:r>
              <a:rPr lang="es-ES" sz="1000" dirty="0"/>
              <a:t>ARISTÓTELES; Política</a:t>
            </a:r>
          </a:p>
        </p:txBody>
      </p:sp>
    </p:spTree>
    <p:extLst>
      <p:ext uri="{BB962C8B-B14F-4D97-AF65-F5344CB8AC3E}">
        <p14:creationId xmlns:p14="http://schemas.microsoft.com/office/powerpoint/2010/main" val="410546521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2 CuadroTexto"/>
          <p:cNvSpPr txBox="1"/>
          <p:nvPr/>
        </p:nvSpPr>
        <p:spPr>
          <a:xfrm>
            <a:off x="418145" y="615171"/>
            <a:ext cx="1326328" cy="461662"/>
          </a:xfrm>
          <a:prstGeom prst="rect">
            <a:avLst/>
          </a:prstGeom>
          <a:noFill/>
          <a:ln>
            <a:noFill/>
          </a:ln>
        </p:spPr>
        <p:txBody>
          <a:bodyPr vert="horz" wrap="non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200" b="0" i="0" u="none" strike="noStrike" kern="1200" cap="none" spc="0" baseline="0" dirty="0">
                <a:solidFill>
                  <a:srgbClr val="000000"/>
                </a:solidFill>
                <a:uFillTx/>
                <a:latin typeface="Calibri"/>
              </a:rPr>
              <a:t>Contexto histórico</a:t>
            </a:r>
          </a:p>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200" b="0" i="0" u="none" strike="noStrike" kern="1200" cap="none" spc="0" baseline="0" dirty="0">
                <a:solidFill>
                  <a:srgbClr val="000000"/>
                </a:solidFill>
                <a:uFillTx/>
                <a:latin typeface="Calibri"/>
              </a:rPr>
              <a:t>s. IV a. C.</a:t>
            </a:r>
          </a:p>
        </p:txBody>
      </p:sp>
      <p:sp>
        <p:nvSpPr>
          <p:cNvPr id="3" name="13 CuadroTexto"/>
          <p:cNvSpPr txBox="1"/>
          <p:nvPr/>
        </p:nvSpPr>
        <p:spPr>
          <a:xfrm>
            <a:off x="2081896" y="476667"/>
            <a:ext cx="883575" cy="276999"/>
          </a:xfrm>
          <a:prstGeom prst="rect">
            <a:avLst/>
          </a:prstGeom>
          <a:noFill/>
          <a:ln>
            <a:noFill/>
          </a:ln>
        </p:spPr>
        <p:txBody>
          <a:bodyPr vert="horz" wrap="non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200" b="0" i="0" u="none" strike="noStrike" kern="1200" cap="none" spc="0" baseline="0" dirty="0">
                <a:solidFill>
                  <a:srgbClr val="000000"/>
                </a:solidFill>
                <a:uFillTx/>
                <a:latin typeface="Calibri"/>
              </a:rPr>
              <a:t>Macedonia</a:t>
            </a:r>
          </a:p>
        </p:txBody>
      </p:sp>
      <p:sp>
        <p:nvSpPr>
          <p:cNvPr id="4" name="14 CuadroTexto"/>
          <p:cNvSpPr txBox="1"/>
          <p:nvPr/>
        </p:nvSpPr>
        <p:spPr>
          <a:xfrm>
            <a:off x="3117875" y="476667"/>
            <a:ext cx="683203" cy="276999"/>
          </a:xfrm>
          <a:prstGeom prst="rect">
            <a:avLst/>
          </a:prstGeom>
          <a:noFill/>
          <a:ln>
            <a:noFill/>
          </a:ln>
        </p:spPr>
        <p:txBody>
          <a:bodyPr vert="horz" wrap="non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200" b="0" i="0" u="none" strike="noStrike" kern="1200" cap="none" spc="0" baseline="0">
                <a:solidFill>
                  <a:srgbClr val="000000"/>
                </a:solidFill>
                <a:uFillTx/>
                <a:latin typeface="Calibri"/>
              </a:rPr>
              <a:t>Biología</a:t>
            </a:r>
          </a:p>
        </p:txBody>
      </p:sp>
      <p:sp>
        <p:nvSpPr>
          <p:cNvPr id="5" name="15 CuadroTexto"/>
          <p:cNvSpPr txBox="1"/>
          <p:nvPr/>
        </p:nvSpPr>
        <p:spPr>
          <a:xfrm>
            <a:off x="2081896" y="781290"/>
            <a:ext cx="802139" cy="276999"/>
          </a:xfrm>
          <a:prstGeom prst="rect">
            <a:avLst/>
          </a:prstGeom>
          <a:noFill/>
          <a:ln>
            <a:noFill/>
          </a:ln>
        </p:spPr>
        <p:txBody>
          <a:bodyPr vert="horz" wrap="non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200" b="0" i="0" u="none" strike="noStrike" kern="1200" cap="none" spc="0" baseline="0" dirty="0">
                <a:solidFill>
                  <a:srgbClr val="000000"/>
                </a:solidFill>
                <a:uFillTx/>
                <a:latin typeface="Calibri"/>
              </a:rPr>
              <a:t>Academia</a:t>
            </a:r>
          </a:p>
        </p:txBody>
      </p:sp>
      <p:sp>
        <p:nvSpPr>
          <p:cNvPr id="6" name="16 CuadroTexto"/>
          <p:cNvSpPr txBox="1"/>
          <p:nvPr/>
        </p:nvSpPr>
        <p:spPr>
          <a:xfrm>
            <a:off x="3205237" y="781290"/>
            <a:ext cx="508470" cy="276999"/>
          </a:xfrm>
          <a:prstGeom prst="rect">
            <a:avLst/>
          </a:prstGeom>
          <a:noFill/>
          <a:ln>
            <a:noFill/>
          </a:ln>
        </p:spPr>
        <p:txBody>
          <a:bodyPr vert="horz" wrap="non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200" b="0" i="0" u="none" strike="noStrike" kern="1200" cap="none" spc="0" baseline="0">
                <a:solidFill>
                  <a:srgbClr val="000000"/>
                </a:solidFill>
                <a:uFillTx/>
                <a:latin typeface="Calibri"/>
              </a:rPr>
              <a:t>Liceo</a:t>
            </a:r>
          </a:p>
        </p:txBody>
      </p:sp>
      <p:sp>
        <p:nvSpPr>
          <p:cNvPr id="7" name="17 CuadroTexto"/>
          <p:cNvSpPr txBox="1"/>
          <p:nvPr/>
        </p:nvSpPr>
        <p:spPr>
          <a:xfrm>
            <a:off x="3953472" y="476667"/>
            <a:ext cx="1037459" cy="276999"/>
          </a:xfrm>
          <a:prstGeom prst="rect">
            <a:avLst/>
          </a:prstGeom>
          <a:noFill/>
          <a:ln>
            <a:noFill/>
          </a:ln>
        </p:spPr>
        <p:txBody>
          <a:bodyPr vert="horz" wrap="non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200" b="0" i="0" u="none" strike="noStrike" kern="1200" cap="none" spc="0" baseline="0">
                <a:solidFill>
                  <a:srgbClr val="000000"/>
                </a:solidFill>
                <a:uFillTx/>
                <a:latin typeface="Calibri"/>
              </a:rPr>
              <a:t>Assos, Lesbos</a:t>
            </a:r>
          </a:p>
        </p:txBody>
      </p:sp>
      <p:sp>
        <p:nvSpPr>
          <p:cNvPr id="8" name="18 CuadroTexto"/>
          <p:cNvSpPr txBox="1"/>
          <p:nvPr/>
        </p:nvSpPr>
        <p:spPr>
          <a:xfrm>
            <a:off x="3981059" y="781290"/>
            <a:ext cx="1213792" cy="276999"/>
          </a:xfrm>
          <a:prstGeom prst="rect">
            <a:avLst/>
          </a:prstGeom>
          <a:noFill/>
          <a:ln>
            <a:noFill/>
          </a:ln>
        </p:spPr>
        <p:txBody>
          <a:bodyPr vert="horz" wrap="non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200" b="0" i="0" u="none" strike="noStrike" kern="1200" cap="none" spc="0" baseline="0">
                <a:solidFill>
                  <a:srgbClr val="000000"/>
                </a:solidFill>
                <a:uFillTx/>
                <a:latin typeface="Calibri"/>
              </a:rPr>
              <a:t>Alejando Magno</a:t>
            </a:r>
          </a:p>
        </p:txBody>
      </p:sp>
      <p:sp>
        <p:nvSpPr>
          <p:cNvPr id="9" name="33 CuadroTexto"/>
          <p:cNvSpPr txBox="1"/>
          <p:nvPr/>
        </p:nvSpPr>
        <p:spPr>
          <a:xfrm>
            <a:off x="418145" y="1465179"/>
            <a:ext cx="1355177" cy="276999"/>
          </a:xfrm>
          <a:prstGeom prst="rect">
            <a:avLst/>
          </a:prstGeom>
          <a:noFill/>
          <a:ln>
            <a:noFill/>
          </a:ln>
        </p:spPr>
        <p:txBody>
          <a:bodyPr vert="horz" wrap="non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200" b="0" i="0" u="none" strike="noStrike" kern="1200" cap="none" spc="0" baseline="0" dirty="0">
                <a:solidFill>
                  <a:srgbClr val="000000"/>
                </a:solidFill>
                <a:uFillTx/>
                <a:latin typeface="Calibri"/>
              </a:rPr>
              <a:t>Contexto filosófico</a:t>
            </a:r>
          </a:p>
        </p:txBody>
      </p:sp>
      <p:sp>
        <p:nvSpPr>
          <p:cNvPr id="10" name="37 Abrir llave"/>
          <p:cNvSpPr/>
          <p:nvPr/>
        </p:nvSpPr>
        <p:spPr>
          <a:xfrm>
            <a:off x="1721934" y="476667"/>
            <a:ext cx="118579" cy="581613"/>
          </a:xfrm>
          <a:custGeom>
            <a:avLst>
              <a:gd name="f11" fmla="val 8333"/>
              <a:gd name="f12" fmla="val 50000"/>
            </a:avLst>
            <a:gdLst>
              <a:gd name="f2" fmla="val 10800000"/>
              <a:gd name="f3" fmla="val 5400000"/>
              <a:gd name="f4" fmla="val 180"/>
              <a:gd name="f5" fmla="val w"/>
              <a:gd name="f6" fmla="val h"/>
              <a:gd name="f7" fmla="val ss"/>
              <a:gd name="f8" fmla="val 0"/>
              <a:gd name="f9" fmla="*/ 5419351 1 1725033"/>
              <a:gd name="f10" fmla="+- 0 0 5400000"/>
              <a:gd name="f11" fmla="val 8333"/>
              <a:gd name="f12" fmla="val 50000"/>
              <a:gd name="f13" fmla="+- 0 0 -180"/>
              <a:gd name="f14" fmla="+- 0 0 -270"/>
              <a:gd name="f15" fmla="+- 0 0 -360"/>
              <a:gd name="f16" fmla="abs f5"/>
              <a:gd name="f17" fmla="abs f6"/>
              <a:gd name="f18" fmla="abs f7"/>
              <a:gd name="f19" fmla="val f8"/>
              <a:gd name="f20" fmla="val f12"/>
              <a:gd name="f21" fmla="val f11"/>
              <a:gd name="f22" fmla="+- 2700000 f3 0"/>
              <a:gd name="f23" fmla="*/ f13 f2 1"/>
              <a:gd name="f24" fmla="*/ f14 f2 1"/>
              <a:gd name="f25" fmla="*/ f15 f2 1"/>
              <a:gd name="f26" fmla="?: f16 f5 1"/>
              <a:gd name="f27" fmla="?: f17 f6 1"/>
              <a:gd name="f28" fmla="?: f18 f7 1"/>
              <a:gd name="f29" fmla="*/ f22 f9 1"/>
              <a:gd name="f30" fmla="*/ f23 1 f4"/>
              <a:gd name="f31" fmla="*/ f24 1 f4"/>
              <a:gd name="f32" fmla="*/ f25 1 f4"/>
              <a:gd name="f33" fmla="*/ f26 1 21600"/>
              <a:gd name="f34" fmla="*/ f27 1 21600"/>
              <a:gd name="f35" fmla="*/ 21600 f26 1"/>
              <a:gd name="f36" fmla="*/ 21600 f27 1"/>
              <a:gd name="f37" fmla="*/ f29 1 f2"/>
              <a:gd name="f38" fmla="+- f30 0 f3"/>
              <a:gd name="f39" fmla="+- f31 0 f3"/>
              <a:gd name="f40" fmla="+- f32 0 f3"/>
              <a:gd name="f41" fmla="min f34 f33"/>
              <a:gd name="f42" fmla="*/ f35 1 f28"/>
              <a:gd name="f43" fmla="*/ f36 1 f28"/>
              <a:gd name="f44" fmla="+- 0 0 f37"/>
              <a:gd name="f45" fmla="val f42"/>
              <a:gd name="f46" fmla="val f43"/>
              <a:gd name="f47" fmla="+- 0 0 f44"/>
              <a:gd name="f48" fmla="*/ f19 f41 1"/>
              <a:gd name="f49" fmla="+- f46 0 f19"/>
              <a:gd name="f50" fmla="+- f45 0 f19"/>
              <a:gd name="f51" fmla="*/ f47 f2 1"/>
              <a:gd name="f52" fmla="*/ f45 f41 1"/>
              <a:gd name="f53" fmla="*/ f46 f41 1"/>
              <a:gd name="f54" fmla="*/ f50 1 2"/>
              <a:gd name="f55" fmla="min f50 f49"/>
              <a:gd name="f56" fmla="*/ f49 f20 1"/>
              <a:gd name="f57" fmla="*/ f51 1 f9"/>
              <a:gd name="f58" fmla="+- f19 f54 0"/>
              <a:gd name="f59" fmla="*/ f55 f21 1"/>
              <a:gd name="f60" fmla="*/ f56 1 100000"/>
              <a:gd name="f61" fmla="+- f57 0 f3"/>
              <a:gd name="f62" fmla="*/ f54 f41 1"/>
              <a:gd name="f63" fmla="*/ f59 1 100000"/>
              <a:gd name="f64" fmla="cos 1 f61"/>
              <a:gd name="f65" fmla="sin 1 f61"/>
              <a:gd name="f66" fmla="*/ f58 f41 1"/>
              <a:gd name="f67" fmla="*/ f60 f41 1"/>
              <a:gd name="f68" fmla="+- f60 f63 0"/>
              <a:gd name="f69" fmla="+- 0 0 f64"/>
              <a:gd name="f70" fmla="+- 0 0 f65"/>
              <a:gd name="f71" fmla="*/ f63 f41 1"/>
              <a:gd name="f72" fmla="+- 0 0 f69"/>
              <a:gd name="f73" fmla="+- 0 0 f70"/>
              <a:gd name="f74" fmla="*/ f68 f41 1"/>
              <a:gd name="f75" fmla="*/ f72 f54 1"/>
              <a:gd name="f76" fmla="*/ f73 f63 1"/>
              <a:gd name="f77" fmla="+- f45 0 f75"/>
              <a:gd name="f78" fmla="+- f63 0 f76"/>
              <a:gd name="f79" fmla="+- f46 f76 0"/>
              <a:gd name="f80" fmla="+- f79 0 f63"/>
              <a:gd name="f81" fmla="*/ f77 f41 1"/>
              <a:gd name="f82" fmla="*/ f78 f41 1"/>
              <a:gd name="f83" fmla="*/ f80 f41 1"/>
            </a:gdLst>
            <a:ahLst/>
            <a:cxnLst>
              <a:cxn ang="3cd4">
                <a:pos x="hc" y="t"/>
              </a:cxn>
              <a:cxn ang="0">
                <a:pos x="r" y="vc"/>
              </a:cxn>
              <a:cxn ang="cd4">
                <a:pos x="hc" y="b"/>
              </a:cxn>
              <a:cxn ang="cd2">
                <a:pos x="l" y="vc"/>
              </a:cxn>
              <a:cxn ang="f38">
                <a:pos x="f52" y="f48"/>
              </a:cxn>
              <a:cxn ang="f39">
                <a:pos x="f48" y="f67"/>
              </a:cxn>
              <a:cxn ang="f40">
                <a:pos x="f52" y="f53"/>
              </a:cxn>
            </a:cxnLst>
            <a:rect l="f81" t="f82" r="f52" b="f83"/>
            <a:pathLst>
              <a:path stroke="0">
                <a:moveTo>
                  <a:pt x="f52" y="f53"/>
                </a:moveTo>
                <a:arcTo wR="f62" hR="f71" stAng="f3" swAng="f3"/>
                <a:lnTo>
                  <a:pt x="f66" y="f74"/>
                </a:lnTo>
                <a:arcTo wR="f62" hR="f71" stAng="f8" swAng="f10"/>
                <a:arcTo wR="f62" hR="f71" stAng="f3" swAng="f10"/>
                <a:lnTo>
                  <a:pt x="f66" y="f71"/>
                </a:lnTo>
                <a:arcTo wR="f62" hR="f71" stAng="f2" swAng="f3"/>
                <a:close/>
              </a:path>
              <a:path fill="none">
                <a:moveTo>
                  <a:pt x="f52" y="f53"/>
                </a:moveTo>
                <a:arcTo wR="f62" hR="f71" stAng="f3" swAng="f3"/>
                <a:lnTo>
                  <a:pt x="f66" y="f74"/>
                </a:lnTo>
                <a:arcTo wR="f62" hR="f71" stAng="f8" swAng="f10"/>
                <a:arcTo wR="f62" hR="f71" stAng="f3" swAng="f10"/>
                <a:lnTo>
                  <a:pt x="f66" y="f71"/>
                </a:lnTo>
                <a:arcTo wR="f62" hR="f71" stAng="f2" swAng="f3"/>
              </a:path>
            </a:pathLst>
          </a:custGeom>
          <a:noFill/>
          <a:ln w="9528">
            <a:solidFill>
              <a:srgbClr val="4A7EBB"/>
            </a:solidFill>
            <a:prstDash val="solid"/>
          </a:ln>
        </p:spPr>
        <p:txBody>
          <a:bodyPr vert="horz" wrap="square" lIns="91440" tIns="45720" rIns="91440" bIns="45720" anchor="ctr" anchorCtr="1" compatLnSpc="1"/>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000000"/>
              </a:solidFill>
              <a:uFillTx/>
              <a:latin typeface="Calibri"/>
            </a:endParaRPr>
          </a:p>
        </p:txBody>
      </p:sp>
      <p:sp>
        <p:nvSpPr>
          <p:cNvPr id="11" name="37 Abrir llave"/>
          <p:cNvSpPr/>
          <p:nvPr/>
        </p:nvSpPr>
        <p:spPr>
          <a:xfrm>
            <a:off x="1815044" y="1312871"/>
            <a:ext cx="118579" cy="581613"/>
          </a:xfrm>
          <a:custGeom>
            <a:avLst>
              <a:gd name="f11" fmla="val 8333"/>
              <a:gd name="f12" fmla="val 50000"/>
            </a:avLst>
            <a:gdLst>
              <a:gd name="f2" fmla="val 10800000"/>
              <a:gd name="f3" fmla="val 5400000"/>
              <a:gd name="f4" fmla="val 180"/>
              <a:gd name="f5" fmla="val w"/>
              <a:gd name="f6" fmla="val h"/>
              <a:gd name="f7" fmla="val ss"/>
              <a:gd name="f8" fmla="val 0"/>
              <a:gd name="f9" fmla="*/ 5419351 1 1725033"/>
              <a:gd name="f10" fmla="+- 0 0 5400000"/>
              <a:gd name="f11" fmla="val 8333"/>
              <a:gd name="f12" fmla="val 50000"/>
              <a:gd name="f13" fmla="+- 0 0 -180"/>
              <a:gd name="f14" fmla="+- 0 0 -270"/>
              <a:gd name="f15" fmla="+- 0 0 -360"/>
              <a:gd name="f16" fmla="abs f5"/>
              <a:gd name="f17" fmla="abs f6"/>
              <a:gd name="f18" fmla="abs f7"/>
              <a:gd name="f19" fmla="val f8"/>
              <a:gd name="f20" fmla="val f12"/>
              <a:gd name="f21" fmla="val f11"/>
              <a:gd name="f22" fmla="+- 2700000 f3 0"/>
              <a:gd name="f23" fmla="*/ f13 f2 1"/>
              <a:gd name="f24" fmla="*/ f14 f2 1"/>
              <a:gd name="f25" fmla="*/ f15 f2 1"/>
              <a:gd name="f26" fmla="?: f16 f5 1"/>
              <a:gd name="f27" fmla="?: f17 f6 1"/>
              <a:gd name="f28" fmla="?: f18 f7 1"/>
              <a:gd name="f29" fmla="*/ f22 f9 1"/>
              <a:gd name="f30" fmla="*/ f23 1 f4"/>
              <a:gd name="f31" fmla="*/ f24 1 f4"/>
              <a:gd name="f32" fmla="*/ f25 1 f4"/>
              <a:gd name="f33" fmla="*/ f26 1 21600"/>
              <a:gd name="f34" fmla="*/ f27 1 21600"/>
              <a:gd name="f35" fmla="*/ 21600 f26 1"/>
              <a:gd name="f36" fmla="*/ 21600 f27 1"/>
              <a:gd name="f37" fmla="*/ f29 1 f2"/>
              <a:gd name="f38" fmla="+- f30 0 f3"/>
              <a:gd name="f39" fmla="+- f31 0 f3"/>
              <a:gd name="f40" fmla="+- f32 0 f3"/>
              <a:gd name="f41" fmla="min f34 f33"/>
              <a:gd name="f42" fmla="*/ f35 1 f28"/>
              <a:gd name="f43" fmla="*/ f36 1 f28"/>
              <a:gd name="f44" fmla="+- 0 0 f37"/>
              <a:gd name="f45" fmla="val f42"/>
              <a:gd name="f46" fmla="val f43"/>
              <a:gd name="f47" fmla="+- 0 0 f44"/>
              <a:gd name="f48" fmla="*/ f19 f41 1"/>
              <a:gd name="f49" fmla="+- f46 0 f19"/>
              <a:gd name="f50" fmla="+- f45 0 f19"/>
              <a:gd name="f51" fmla="*/ f47 f2 1"/>
              <a:gd name="f52" fmla="*/ f45 f41 1"/>
              <a:gd name="f53" fmla="*/ f46 f41 1"/>
              <a:gd name="f54" fmla="*/ f50 1 2"/>
              <a:gd name="f55" fmla="min f50 f49"/>
              <a:gd name="f56" fmla="*/ f49 f20 1"/>
              <a:gd name="f57" fmla="*/ f51 1 f9"/>
              <a:gd name="f58" fmla="+- f19 f54 0"/>
              <a:gd name="f59" fmla="*/ f55 f21 1"/>
              <a:gd name="f60" fmla="*/ f56 1 100000"/>
              <a:gd name="f61" fmla="+- f57 0 f3"/>
              <a:gd name="f62" fmla="*/ f54 f41 1"/>
              <a:gd name="f63" fmla="*/ f59 1 100000"/>
              <a:gd name="f64" fmla="cos 1 f61"/>
              <a:gd name="f65" fmla="sin 1 f61"/>
              <a:gd name="f66" fmla="*/ f58 f41 1"/>
              <a:gd name="f67" fmla="*/ f60 f41 1"/>
              <a:gd name="f68" fmla="+- f60 f63 0"/>
              <a:gd name="f69" fmla="+- 0 0 f64"/>
              <a:gd name="f70" fmla="+- 0 0 f65"/>
              <a:gd name="f71" fmla="*/ f63 f41 1"/>
              <a:gd name="f72" fmla="+- 0 0 f69"/>
              <a:gd name="f73" fmla="+- 0 0 f70"/>
              <a:gd name="f74" fmla="*/ f68 f41 1"/>
              <a:gd name="f75" fmla="*/ f72 f54 1"/>
              <a:gd name="f76" fmla="*/ f73 f63 1"/>
              <a:gd name="f77" fmla="+- f45 0 f75"/>
              <a:gd name="f78" fmla="+- f63 0 f76"/>
              <a:gd name="f79" fmla="+- f46 f76 0"/>
              <a:gd name="f80" fmla="+- f79 0 f63"/>
              <a:gd name="f81" fmla="*/ f77 f41 1"/>
              <a:gd name="f82" fmla="*/ f78 f41 1"/>
              <a:gd name="f83" fmla="*/ f80 f41 1"/>
            </a:gdLst>
            <a:ahLst/>
            <a:cxnLst>
              <a:cxn ang="3cd4">
                <a:pos x="hc" y="t"/>
              </a:cxn>
              <a:cxn ang="0">
                <a:pos x="r" y="vc"/>
              </a:cxn>
              <a:cxn ang="cd4">
                <a:pos x="hc" y="b"/>
              </a:cxn>
              <a:cxn ang="cd2">
                <a:pos x="l" y="vc"/>
              </a:cxn>
              <a:cxn ang="f38">
                <a:pos x="f52" y="f48"/>
              </a:cxn>
              <a:cxn ang="f39">
                <a:pos x="f48" y="f67"/>
              </a:cxn>
              <a:cxn ang="f40">
                <a:pos x="f52" y="f53"/>
              </a:cxn>
            </a:cxnLst>
            <a:rect l="f81" t="f82" r="f52" b="f83"/>
            <a:pathLst>
              <a:path stroke="0">
                <a:moveTo>
                  <a:pt x="f52" y="f53"/>
                </a:moveTo>
                <a:arcTo wR="f62" hR="f71" stAng="f3" swAng="f3"/>
                <a:lnTo>
                  <a:pt x="f66" y="f74"/>
                </a:lnTo>
                <a:arcTo wR="f62" hR="f71" stAng="f8" swAng="f10"/>
                <a:arcTo wR="f62" hR="f71" stAng="f3" swAng="f10"/>
                <a:lnTo>
                  <a:pt x="f66" y="f71"/>
                </a:lnTo>
                <a:arcTo wR="f62" hR="f71" stAng="f2" swAng="f3"/>
                <a:close/>
              </a:path>
              <a:path fill="none">
                <a:moveTo>
                  <a:pt x="f52" y="f53"/>
                </a:moveTo>
                <a:arcTo wR="f62" hR="f71" stAng="f3" swAng="f3"/>
                <a:lnTo>
                  <a:pt x="f66" y="f74"/>
                </a:lnTo>
                <a:arcTo wR="f62" hR="f71" stAng="f8" swAng="f10"/>
                <a:arcTo wR="f62" hR="f71" stAng="f3" swAng="f10"/>
                <a:lnTo>
                  <a:pt x="f66" y="f71"/>
                </a:lnTo>
                <a:arcTo wR="f62" hR="f71" stAng="f2" swAng="f3"/>
              </a:path>
            </a:pathLst>
          </a:custGeom>
          <a:noFill/>
          <a:ln w="9528">
            <a:solidFill>
              <a:srgbClr val="4A7EBB"/>
            </a:solidFill>
            <a:prstDash val="solid"/>
          </a:ln>
        </p:spPr>
        <p:txBody>
          <a:bodyPr vert="horz" wrap="square" lIns="91440" tIns="45720" rIns="91440" bIns="45720" anchor="ctr" anchorCtr="1" compatLnSpc="1"/>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000000"/>
              </a:solidFill>
              <a:uFillTx/>
              <a:latin typeface="Calibri"/>
            </a:endParaRPr>
          </a:p>
        </p:txBody>
      </p:sp>
      <p:sp>
        <p:nvSpPr>
          <p:cNvPr id="12" name="15 CuadroTexto"/>
          <p:cNvSpPr txBox="1"/>
          <p:nvPr/>
        </p:nvSpPr>
        <p:spPr>
          <a:xfrm>
            <a:off x="2081896" y="1451370"/>
            <a:ext cx="1368452" cy="276999"/>
          </a:xfrm>
          <a:prstGeom prst="rect">
            <a:avLst/>
          </a:prstGeom>
          <a:noFill/>
          <a:ln>
            <a:noFill/>
          </a:ln>
        </p:spPr>
        <p:txBody>
          <a:bodyPr vert="horz" wrap="non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200" b="0" i="0" u="none" strike="noStrike" kern="1200" cap="none" spc="0" baseline="0" dirty="0" smtClean="0">
                <a:solidFill>
                  <a:srgbClr val="000000"/>
                </a:solidFill>
                <a:uFillTx/>
                <a:latin typeface="Calibri"/>
              </a:rPr>
              <a:t>Periodo ontológico</a:t>
            </a:r>
            <a:endParaRPr lang="es-ES" sz="1200" b="0" i="0" u="none" strike="noStrike" kern="1200" cap="none" spc="0" baseline="0" dirty="0">
              <a:solidFill>
                <a:srgbClr val="000000"/>
              </a:solidFill>
              <a:uFillTx/>
              <a:latin typeface="Calibri"/>
            </a:endParaRPr>
          </a:p>
        </p:txBody>
      </p:sp>
      <p:sp>
        <p:nvSpPr>
          <p:cNvPr id="13" name="15 CuadroTexto"/>
          <p:cNvSpPr txBox="1"/>
          <p:nvPr/>
        </p:nvSpPr>
        <p:spPr>
          <a:xfrm>
            <a:off x="3531784" y="1312871"/>
            <a:ext cx="4434163" cy="276999"/>
          </a:xfrm>
          <a:prstGeom prst="rect">
            <a:avLst/>
          </a:prstGeom>
          <a:noFill/>
          <a:ln>
            <a:noFill/>
          </a:ln>
        </p:spPr>
        <p:txBody>
          <a:bodyPr vert="horz" wrap="non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200" b="0" i="0" u="none" strike="noStrike" kern="1200" cap="none" spc="0" baseline="0" dirty="0" smtClean="0">
                <a:solidFill>
                  <a:srgbClr val="000000"/>
                </a:solidFill>
                <a:uFillTx/>
                <a:latin typeface="Calibri"/>
              </a:rPr>
              <a:t>Sigue la tendencia socrático-platónica en la defensa de la objetividad</a:t>
            </a:r>
            <a:endParaRPr lang="es-ES" sz="1200" b="0" i="0" u="none" strike="noStrike" kern="1200" cap="none" spc="0" baseline="0" dirty="0">
              <a:solidFill>
                <a:srgbClr val="000000"/>
              </a:solidFill>
              <a:uFillTx/>
              <a:latin typeface="Calibri"/>
            </a:endParaRPr>
          </a:p>
        </p:txBody>
      </p:sp>
      <p:sp>
        <p:nvSpPr>
          <p:cNvPr id="14" name="15 CuadroTexto"/>
          <p:cNvSpPr txBox="1"/>
          <p:nvPr/>
        </p:nvSpPr>
        <p:spPr>
          <a:xfrm>
            <a:off x="3531784" y="1621479"/>
            <a:ext cx="5551392" cy="276999"/>
          </a:xfrm>
          <a:prstGeom prst="rect">
            <a:avLst/>
          </a:prstGeom>
          <a:noFill/>
          <a:ln>
            <a:noFill/>
          </a:ln>
        </p:spPr>
        <p:txBody>
          <a:bodyPr vert="horz" wrap="non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200" b="0" i="0" u="none" strike="noStrike" kern="1200" cap="none" spc="0" baseline="0" dirty="0" smtClean="0">
                <a:solidFill>
                  <a:srgbClr val="000000"/>
                </a:solidFill>
                <a:uFillTx/>
                <a:latin typeface="Calibri"/>
              </a:rPr>
              <a:t>Sigue la tendencia presocrática en la fundamentación en</a:t>
            </a:r>
            <a:r>
              <a:rPr lang="es-ES" sz="1200" b="0" i="0" u="none" strike="noStrike" kern="1200" cap="none" spc="0" dirty="0" smtClean="0">
                <a:solidFill>
                  <a:srgbClr val="000000"/>
                </a:solidFill>
                <a:uFillTx/>
                <a:latin typeface="Calibri"/>
              </a:rPr>
              <a:t> base a la naturaleza (</a:t>
            </a:r>
            <a:r>
              <a:rPr lang="es-ES" sz="1200" b="0" i="0" u="none" strike="noStrike" kern="1200" cap="none" spc="0" dirty="0" err="1" smtClean="0">
                <a:solidFill>
                  <a:srgbClr val="000000"/>
                </a:solidFill>
                <a:uFillTx/>
                <a:latin typeface="Calibri"/>
              </a:rPr>
              <a:t>Kosmos</a:t>
            </a:r>
            <a:r>
              <a:rPr lang="es-ES" sz="1200" b="0" i="0" u="none" strike="noStrike" kern="1200" cap="none" spc="0" dirty="0" smtClean="0">
                <a:solidFill>
                  <a:srgbClr val="000000"/>
                </a:solidFill>
                <a:uFillTx/>
                <a:latin typeface="Calibri"/>
              </a:rPr>
              <a:t>)</a:t>
            </a:r>
            <a:endParaRPr lang="es-ES" sz="1200" b="0" i="0" u="none" strike="noStrike" kern="1200" cap="none" spc="0" baseline="0" dirty="0">
              <a:solidFill>
                <a:srgbClr val="000000"/>
              </a:solidFill>
              <a:uFillTx/>
              <a:latin typeface="Calibri"/>
            </a:endParaRPr>
          </a:p>
        </p:txBody>
      </p:sp>
      <p:sp>
        <p:nvSpPr>
          <p:cNvPr id="15" name="14 CuadroTexto"/>
          <p:cNvSpPr txBox="1"/>
          <p:nvPr/>
        </p:nvSpPr>
        <p:spPr>
          <a:xfrm>
            <a:off x="2464698" y="3140968"/>
            <a:ext cx="786369" cy="338554"/>
          </a:xfrm>
          <a:prstGeom prst="rect">
            <a:avLst/>
          </a:prstGeom>
          <a:noFill/>
        </p:spPr>
        <p:txBody>
          <a:bodyPr wrap="none" rtlCol="0">
            <a:spAutoFit/>
          </a:bodyPr>
          <a:lstStyle/>
          <a:p>
            <a:r>
              <a:rPr lang="es-ES" sz="1600" dirty="0" smtClean="0"/>
              <a:t>Política</a:t>
            </a:r>
            <a:endParaRPr lang="es-ES" sz="1600" dirty="0"/>
          </a:p>
        </p:txBody>
      </p:sp>
      <p:sp>
        <p:nvSpPr>
          <p:cNvPr id="16" name="15 CuadroTexto"/>
          <p:cNvSpPr txBox="1"/>
          <p:nvPr/>
        </p:nvSpPr>
        <p:spPr>
          <a:xfrm>
            <a:off x="2464698" y="2688885"/>
            <a:ext cx="2605009" cy="338554"/>
          </a:xfrm>
          <a:prstGeom prst="rect">
            <a:avLst/>
          </a:prstGeom>
          <a:noFill/>
        </p:spPr>
        <p:txBody>
          <a:bodyPr wrap="none" rtlCol="0">
            <a:spAutoFit/>
          </a:bodyPr>
          <a:lstStyle/>
          <a:p>
            <a:r>
              <a:rPr lang="es-ES" sz="1600" dirty="0"/>
              <a:t>animal social (</a:t>
            </a:r>
            <a:r>
              <a:rPr lang="es-ES" sz="1600" dirty="0" err="1"/>
              <a:t>zôon</a:t>
            </a:r>
            <a:r>
              <a:rPr lang="es-ES" sz="1600" dirty="0"/>
              <a:t> </a:t>
            </a:r>
            <a:r>
              <a:rPr lang="es-ES" sz="1600" dirty="0" err="1"/>
              <a:t>politikón</a:t>
            </a:r>
            <a:r>
              <a:rPr lang="es-ES" sz="1600" dirty="0"/>
              <a:t>)</a:t>
            </a:r>
          </a:p>
        </p:txBody>
      </p:sp>
      <p:sp>
        <p:nvSpPr>
          <p:cNvPr id="18" name="17 Cerrar llave"/>
          <p:cNvSpPr/>
          <p:nvPr/>
        </p:nvSpPr>
        <p:spPr>
          <a:xfrm>
            <a:off x="2237603" y="2348880"/>
            <a:ext cx="79721" cy="108012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19" name="15 CuadroTexto"/>
          <p:cNvSpPr txBox="1"/>
          <p:nvPr/>
        </p:nvSpPr>
        <p:spPr>
          <a:xfrm>
            <a:off x="1301499" y="2419697"/>
            <a:ext cx="839782" cy="276999"/>
          </a:xfrm>
          <a:prstGeom prst="rect">
            <a:avLst/>
          </a:prstGeom>
          <a:noFill/>
          <a:ln>
            <a:noFill/>
          </a:ln>
        </p:spPr>
        <p:txBody>
          <a:bodyPr vert="horz" wrap="non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200" b="0" i="0" u="none" strike="noStrike" kern="1200" cap="none" spc="0" baseline="0" dirty="0" smtClean="0">
                <a:solidFill>
                  <a:srgbClr val="000000"/>
                </a:solidFill>
                <a:uFillTx/>
                <a:latin typeface="Calibri"/>
              </a:rPr>
              <a:t>Perfección</a:t>
            </a:r>
            <a:endParaRPr lang="es-ES" sz="1200" b="0" i="0" u="none" strike="noStrike" kern="1200" cap="none" spc="0" baseline="0" dirty="0">
              <a:solidFill>
                <a:srgbClr val="000000"/>
              </a:solidFill>
              <a:uFillTx/>
              <a:latin typeface="Calibri"/>
            </a:endParaRPr>
          </a:p>
        </p:txBody>
      </p:sp>
      <p:sp>
        <p:nvSpPr>
          <p:cNvPr id="20" name="15 CuadroTexto"/>
          <p:cNvSpPr txBox="1"/>
          <p:nvPr/>
        </p:nvSpPr>
        <p:spPr>
          <a:xfrm>
            <a:off x="1301499" y="2780333"/>
            <a:ext cx="745717" cy="276999"/>
          </a:xfrm>
          <a:prstGeom prst="rect">
            <a:avLst/>
          </a:prstGeom>
          <a:noFill/>
          <a:ln>
            <a:noFill/>
          </a:ln>
        </p:spPr>
        <p:txBody>
          <a:bodyPr vert="horz" wrap="non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200" b="0" i="0" u="none" strike="noStrike" kern="1200" cap="none" spc="0" baseline="0" dirty="0" smtClean="0">
                <a:solidFill>
                  <a:srgbClr val="000000"/>
                </a:solidFill>
                <a:uFillTx/>
                <a:latin typeface="Calibri"/>
              </a:rPr>
              <a:t>Lenguaje</a:t>
            </a:r>
            <a:endParaRPr lang="es-ES" sz="1200" b="0" i="0" u="none" strike="noStrike" kern="1200" cap="none" spc="0" baseline="0" dirty="0">
              <a:solidFill>
                <a:srgbClr val="000000"/>
              </a:solidFill>
              <a:uFillTx/>
              <a:latin typeface="Calibri"/>
            </a:endParaRPr>
          </a:p>
        </p:txBody>
      </p:sp>
      <p:sp>
        <p:nvSpPr>
          <p:cNvPr id="21" name="20 Elipse"/>
          <p:cNvSpPr/>
          <p:nvPr/>
        </p:nvSpPr>
        <p:spPr>
          <a:xfrm>
            <a:off x="2483768" y="3094221"/>
            <a:ext cx="768102" cy="432048"/>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22" name="15 CuadroTexto"/>
          <p:cNvSpPr txBox="1"/>
          <p:nvPr/>
        </p:nvSpPr>
        <p:spPr>
          <a:xfrm>
            <a:off x="1301499" y="3140968"/>
            <a:ext cx="943592" cy="276999"/>
          </a:xfrm>
          <a:prstGeom prst="rect">
            <a:avLst/>
          </a:prstGeom>
          <a:noFill/>
          <a:ln>
            <a:noFill/>
          </a:ln>
        </p:spPr>
        <p:txBody>
          <a:bodyPr vert="horz" wrap="non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200" b="0" i="0" u="none" strike="noStrike" kern="1200" cap="none" spc="0" baseline="0" dirty="0" smtClean="0">
                <a:solidFill>
                  <a:srgbClr val="000000"/>
                </a:solidFill>
                <a:uFillTx/>
                <a:latin typeface="Calibri"/>
              </a:rPr>
              <a:t>Todo/partes</a:t>
            </a:r>
            <a:endParaRPr lang="es-ES" sz="1200" b="0" i="0" u="none" strike="noStrike" kern="1200" cap="none" spc="0" baseline="0" dirty="0">
              <a:solidFill>
                <a:srgbClr val="000000"/>
              </a:solidFill>
              <a:uFillTx/>
              <a:latin typeface="Calibri"/>
            </a:endParaRPr>
          </a:p>
        </p:txBody>
      </p:sp>
      <p:sp>
        <p:nvSpPr>
          <p:cNvPr id="23" name="22 Cerrar llave"/>
          <p:cNvSpPr/>
          <p:nvPr/>
        </p:nvSpPr>
        <p:spPr>
          <a:xfrm>
            <a:off x="1095733" y="2924943"/>
            <a:ext cx="89543" cy="792089"/>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24" name="15 CuadroTexto"/>
          <p:cNvSpPr txBox="1"/>
          <p:nvPr/>
        </p:nvSpPr>
        <p:spPr>
          <a:xfrm>
            <a:off x="238162" y="2912457"/>
            <a:ext cx="627801" cy="276999"/>
          </a:xfrm>
          <a:prstGeom prst="rect">
            <a:avLst/>
          </a:prstGeom>
          <a:noFill/>
          <a:ln>
            <a:noFill/>
          </a:ln>
        </p:spPr>
        <p:txBody>
          <a:bodyPr vert="horz" wrap="non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200" b="0" i="0" u="none" strike="noStrike" kern="1200" cap="none" spc="0" baseline="0" dirty="0" smtClean="0">
                <a:solidFill>
                  <a:srgbClr val="000000"/>
                </a:solidFill>
                <a:uFillTx/>
                <a:latin typeface="Calibri"/>
              </a:rPr>
              <a:t>Familia</a:t>
            </a:r>
            <a:endParaRPr lang="es-ES" sz="1200" b="0" i="0" u="none" strike="noStrike" kern="1200" cap="none" spc="0" baseline="0" dirty="0">
              <a:solidFill>
                <a:srgbClr val="000000"/>
              </a:solidFill>
              <a:uFillTx/>
              <a:latin typeface="Calibri"/>
            </a:endParaRPr>
          </a:p>
        </p:txBody>
      </p:sp>
      <p:sp>
        <p:nvSpPr>
          <p:cNvPr id="25" name="15 CuadroTexto"/>
          <p:cNvSpPr txBox="1"/>
          <p:nvPr/>
        </p:nvSpPr>
        <p:spPr>
          <a:xfrm>
            <a:off x="238162" y="3166389"/>
            <a:ext cx="498919" cy="276999"/>
          </a:xfrm>
          <a:prstGeom prst="rect">
            <a:avLst/>
          </a:prstGeom>
          <a:noFill/>
          <a:ln>
            <a:noFill/>
          </a:ln>
        </p:spPr>
        <p:txBody>
          <a:bodyPr vert="horz" wrap="non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200" b="0" i="0" u="none" strike="noStrike" kern="1200" cap="none" spc="0" baseline="0" dirty="0" smtClean="0">
                <a:solidFill>
                  <a:srgbClr val="000000"/>
                </a:solidFill>
                <a:uFillTx/>
                <a:latin typeface="Calibri"/>
              </a:rPr>
              <a:t>Tribu</a:t>
            </a:r>
            <a:endParaRPr lang="es-ES" sz="1200" b="0" i="0" u="none" strike="noStrike" kern="1200" cap="none" spc="0" baseline="0" dirty="0">
              <a:solidFill>
                <a:srgbClr val="000000"/>
              </a:solidFill>
              <a:uFillTx/>
              <a:latin typeface="Calibri"/>
            </a:endParaRPr>
          </a:p>
        </p:txBody>
      </p:sp>
      <p:sp>
        <p:nvSpPr>
          <p:cNvPr id="26" name="15 CuadroTexto"/>
          <p:cNvSpPr txBox="1"/>
          <p:nvPr/>
        </p:nvSpPr>
        <p:spPr>
          <a:xfrm>
            <a:off x="238162" y="3420320"/>
            <a:ext cx="474938" cy="276999"/>
          </a:xfrm>
          <a:prstGeom prst="rect">
            <a:avLst/>
          </a:prstGeom>
          <a:noFill/>
          <a:ln>
            <a:noFill/>
          </a:ln>
        </p:spPr>
        <p:txBody>
          <a:bodyPr vert="horz" wrap="non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200" b="0" i="0" u="none" strike="noStrike" kern="1200" cap="none" spc="0" baseline="0" dirty="0" smtClean="0">
                <a:solidFill>
                  <a:srgbClr val="000000"/>
                </a:solidFill>
                <a:uFillTx/>
                <a:latin typeface="Calibri"/>
              </a:rPr>
              <a:t>Polis</a:t>
            </a:r>
            <a:endParaRPr lang="es-ES" sz="1200" b="0" i="0" u="none" strike="noStrike" kern="1200" cap="none" spc="0" baseline="0" dirty="0">
              <a:solidFill>
                <a:srgbClr val="000000"/>
              </a:solidFill>
              <a:uFillTx/>
              <a:latin typeface="Calibri"/>
            </a:endParaRPr>
          </a:p>
        </p:txBody>
      </p:sp>
      <p:sp>
        <p:nvSpPr>
          <p:cNvPr id="27" name="15 CuadroTexto"/>
          <p:cNvSpPr txBox="1"/>
          <p:nvPr/>
        </p:nvSpPr>
        <p:spPr>
          <a:xfrm>
            <a:off x="238162" y="3933056"/>
            <a:ext cx="925574" cy="276999"/>
          </a:xfrm>
          <a:prstGeom prst="rect">
            <a:avLst/>
          </a:prstGeom>
          <a:noFill/>
          <a:ln>
            <a:noFill/>
          </a:ln>
        </p:spPr>
        <p:txBody>
          <a:bodyPr vert="horz" wrap="non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200" b="0" i="0" u="none" strike="noStrike" kern="1200" cap="none" spc="0" baseline="0" dirty="0" smtClean="0">
                <a:solidFill>
                  <a:srgbClr val="000000"/>
                </a:solidFill>
                <a:uFillTx/>
                <a:latin typeface="Calibri"/>
              </a:rPr>
              <a:t>Bien común</a:t>
            </a:r>
            <a:endParaRPr lang="es-ES" sz="1200" b="0" i="0" u="none" strike="noStrike" kern="1200" cap="none" spc="0" baseline="0" dirty="0">
              <a:solidFill>
                <a:srgbClr val="000000"/>
              </a:solidFill>
              <a:uFillTx/>
              <a:latin typeface="Calibri"/>
            </a:endParaRPr>
          </a:p>
        </p:txBody>
      </p:sp>
      <p:sp>
        <p:nvSpPr>
          <p:cNvPr id="28" name="15 CuadroTexto"/>
          <p:cNvSpPr txBox="1"/>
          <p:nvPr/>
        </p:nvSpPr>
        <p:spPr>
          <a:xfrm>
            <a:off x="1355571" y="3933056"/>
            <a:ext cx="912429" cy="276999"/>
          </a:xfrm>
          <a:prstGeom prst="rect">
            <a:avLst/>
          </a:prstGeom>
          <a:noFill/>
          <a:ln>
            <a:noFill/>
          </a:ln>
        </p:spPr>
        <p:txBody>
          <a:bodyPr vert="horz" wrap="non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200" b="0" i="0" u="none" strike="noStrike" kern="1200" cap="none" spc="0" baseline="0" dirty="0" smtClean="0">
                <a:solidFill>
                  <a:srgbClr val="000000"/>
                </a:solidFill>
                <a:uFillTx/>
                <a:latin typeface="Calibri"/>
              </a:rPr>
              <a:t>Ciudadanos</a:t>
            </a:r>
            <a:endParaRPr lang="es-ES" sz="1200" b="0" i="0" u="none" strike="noStrike" kern="1200" cap="none" spc="0" baseline="0" dirty="0">
              <a:solidFill>
                <a:srgbClr val="000000"/>
              </a:solidFill>
              <a:uFillTx/>
              <a:latin typeface="Calibri"/>
            </a:endParaRPr>
          </a:p>
        </p:txBody>
      </p:sp>
      <p:sp>
        <p:nvSpPr>
          <p:cNvPr id="29" name="15 CuadroTexto"/>
          <p:cNvSpPr txBox="1"/>
          <p:nvPr/>
        </p:nvSpPr>
        <p:spPr>
          <a:xfrm>
            <a:off x="2509256" y="3933056"/>
            <a:ext cx="2089355" cy="461665"/>
          </a:xfrm>
          <a:prstGeom prst="rect">
            <a:avLst/>
          </a:prstGeom>
          <a:noFill/>
          <a:ln>
            <a:noFill/>
          </a:ln>
        </p:spPr>
        <p:txBody>
          <a:bodyPr vert="horz" wrap="non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200" b="0" i="0" u="none" strike="noStrike" kern="1200" cap="none" spc="0" baseline="0" dirty="0" smtClean="0">
                <a:solidFill>
                  <a:srgbClr val="000000"/>
                </a:solidFill>
                <a:uFillTx/>
                <a:latin typeface="Calibri"/>
              </a:rPr>
              <a:t>Funciones políticas y judiciales</a:t>
            </a:r>
          </a:p>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200" dirty="0" smtClean="0">
                <a:solidFill>
                  <a:srgbClr val="000000"/>
                </a:solidFill>
                <a:latin typeface="Calibri"/>
              </a:rPr>
              <a:t>Participación el la Asamblea</a:t>
            </a:r>
            <a:endParaRPr lang="es-ES" sz="1200" b="0" i="0" u="none" strike="noStrike" kern="1200" cap="none" spc="0" baseline="0" dirty="0">
              <a:solidFill>
                <a:srgbClr val="000000"/>
              </a:solidFill>
              <a:uFillTx/>
              <a:latin typeface="Calibri"/>
            </a:endParaRPr>
          </a:p>
        </p:txBody>
      </p:sp>
      <p:sp>
        <p:nvSpPr>
          <p:cNvPr id="30" name="15 CuadroTexto"/>
          <p:cNvSpPr txBox="1"/>
          <p:nvPr/>
        </p:nvSpPr>
        <p:spPr>
          <a:xfrm>
            <a:off x="4644008" y="3933055"/>
            <a:ext cx="957313" cy="276999"/>
          </a:xfrm>
          <a:prstGeom prst="rect">
            <a:avLst/>
          </a:prstGeom>
          <a:noFill/>
          <a:ln>
            <a:noFill/>
          </a:ln>
        </p:spPr>
        <p:txBody>
          <a:bodyPr vert="horz" wrap="non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200" b="0" i="0" u="none" strike="noStrike" kern="1200" cap="none" spc="0" baseline="0" dirty="0" smtClean="0">
                <a:solidFill>
                  <a:srgbClr val="000000"/>
                </a:solidFill>
                <a:uFillTx/>
                <a:latin typeface="Calibri"/>
              </a:rPr>
              <a:t>Doble virtud</a:t>
            </a:r>
            <a:endParaRPr lang="es-ES" sz="1200" b="0" i="0" u="none" strike="noStrike" kern="1200" cap="none" spc="0" baseline="0" dirty="0">
              <a:solidFill>
                <a:srgbClr val="000000"/>
              </a:solidFill>
              <a:uFillTx/>
              <a:latin typeface="Calibri"/>
            </a:endParaRPr>
          </a:p>
        </p:txBody>
      </p:sp>
      <p:sp>
        <p:nvSpPr>
          <p:cNvPr id="31" name="15 CuadroTexto"/>
          <p:cNvSpPr txBox="1"/>
          <p:nvPr/>
        </p:nvSpPr>
        <p:spPr>
          <a:xfrm>
            <a:off x="5748865" y="3798508"/>
            <a:ext cx="835485" cy="276999"/>
          </a:xfrm>
          <a:prstGeom prst="rect">
            <a:avLst/>
          </a:prstGeom>
          <a:noFill/>
          <a:ln>
            <a:noFill/>
          </a:ln>
        </p:spPr>
        <p:txBody>
          <a:bodyPr vert="horz" wrap="non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200" b="0" i="0" u="none" strike="noStrike" kern="1200" cap="none" spc="0" baseline="0" dirty="0" smtClean="0">
                <a:solidFill>
                  <a:srgbClr val="000000"/>
                </a:solidFill>
                <a:uFillTx/>
                <a:latin typeface="Calibri"/>
              </a:rPr>
              <a:t>ciudadano</a:t>
            </a:r>
            <a:endParaRPr lang="es-ES" sz="1200" b="0" i="0" u="none" strike="noStrike" kern="1200" cap="none" spc="0" baseline="0" dirty="0">
              <a:solidFill>
                <a:srgbClr val="000000"/>
              </a:solidFill>
              <a:uFillTx/>
              <a:latin typeface="Calibri"/>
            </a:endParaRPr>
          </a:p>
        </p:txBody>
      </p:sp>
      <p:sp>
        <p:nvSpPr>
          <p:cNvPr id="32" name="15 CuadroTexto"/>
          <p:cNvSpPr txBox="1"/>
          <p:nvPr/>
        </p:nvSpPr>
        <p:spPr>
          <a:xfrm>
            <a:off x="5748864" y="4025388"/>
            <a:ext cx="693973" cy="276999"/>
          </a:xfrm>
          <a:prstGeom prst="rect">
            <a:avLst/>
          </a:prstGeom>
          <a:noFill/>
          <a:ln>
            <a:noFill/>
          </a:ln>
        </p:spPr>
        <p:txBody>
          <a:bodyPr vert="horz" wrap="non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200" b="0" i="0" u="none" strike="noStrike" kern="1200" cap="none" spc="0" baseline="0" dirty="0" smtClean="0">
                <a:solidFill>
                  <a:srgbClr val="000000"/>
                </a:solidFill>
                <a:uFillTx/>
                <a:latin typeface="Calibri"/>
              </a:rPr>
              <a:t>hombre</a:t>
            </a:r>
            <a:endParaRPr lang="es-ES" sz="1200" b="0" i="0" u="none" strike="noStrike" kern="1200" cap="none" spc="0" baseline="0" dirty="0">
              <a:solidFill>
                <a:srgbClr val="000000"/>
              </a:solidFill>
              <a:uFillTx/>
              <a:latin typeface="Calibri"/>
            </a:endParaRPr>
          </a:p>
        </p:txBody>
      </p:sp>
      <p:sp>
        <p:nvSpPr>
          <p:cNvPr id="33" name="15 CuadroTexto"/>
          <p:cNvSpPr txBox="1"/>
          <p:nvPr/>
        </p:nvSpPr>
        <p:spPr>
          <a:xfrm>
            <a:off x="4927421" y="2391150"/>
            <a:ext cx="735458" cy="276999"/>
          </a:xfrm>
          <a:prstGeom prst="rect">
            <a:avLst/>
          </a:prstGeom>
          <a:noFill/>
          <a:ln>
            <a:noFill/>
          </a:ln>
        </p:spPr>
        <p:txBody>
          <a:bodyPr vert="horz" wrap="non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200" b="0" i="0" u="none" strike="noStrike" kern="1200" cap="none" spc="0" baseline="0" dirty="0" smtClean="0">
                <a:solidFill>
                  <a:srgbClr val="000000"/>
                </a:solidFill>
                <a:uFillTx/>
                <a:latin typeface="Calibri"/>
              </a:rPr>
              <a:t>Felicidad</a:t>
            </a:r>
            <a:endParaRPr lang="es-ES" sz="1200" b="0" i="0" u="none" strike="noStrike" kern="1200" cap="none" spc="0" baseline="0" dirty="0">
              <a:solidFill>
                <a:srgbClr val="000000"/>
              </a:solidFill>
              <a:uFillTx/>
              <a:latin typeface="Calibri"/>
            </a:endParaRPr>
          </a:p>
        </p:txBody>
      </p:sp>
      <p:sp>
        <p:nvSpPr>
          <p:cNvPr id="34" name="15 CuadroTexto"/>
          <p:cNvSpPr txBox="1"/>
          <p:nvPr/>
        </p:nvSpPr>
        <p:spPr>
          <a:xfrm>
            <a:off x="5694299" y="2391150"/>
            <a:ext cx="851708" cy="276999"/>
          </a:xfrm>
          <a:prstGeom prst="rect">
            <a:avLst/>
          </a:prstGeom>
          <a:noFill/>
          <a:ln>
            <a:noFill/>
          </a:ln>
        </p:spPr>
        <p:txBody>
          <a:bodyPr vert="horz" wrap="non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200" b="0" i="0" u="none" strike="noStrike" kern="1200" cap="none" spc="0" baseline="0" dirty="0" smtClean="0">
                <a:solidFill>
                  <a:srgbClr val="000000"/>
                </a:solidFill>
                <a:uFillTx/>
                <a:latin typeface="Calibri"/>
              </a:rPr>
              <a:t>realización</a:t>
            </a:r>
            <a:endParaRPr lang="es-ES" sz="1200" b="0" i="0" u="none" strike="noStrike" kern="1200" cap="none" spc="0" baseline="0" dirty="0">
              <a:solidFill>
                <a:srgbClr val="000000"/>
              </a:solidFill>
              <a:uFillTx/>
              <a:latin typeface="Calibri"/>
            </a:endParaRPr>
          </a:p>
        </p:txBody>
      </p:sp>
      <p:sp>
        <p:nvSpPr>
          <p:cNvPr id="35" name="15 CuadroTexto"/>
          <p:cNvSpPr txBox="1"/>
          <p:nvPr/>
        </p:nvSpPr>
        <p:spPr>
          <a:xfrm>
            <a:off x="6747774" y="2398703"/>
            <a:ext cx="1141146" cy="276999"/>
          </a:xfrm>
          <a:prstGeom prst="rect">
            <a:avLst/>
          </a:prstGeom>
          <a:noFill/>
          <a:ln>
            <a:noFill/>
          </a:ln>
        </p:spPr>
        <p:txBody>
          <a:bodyPr vert="horz" wrap="non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200" b="0" i="0" u="none" strike="noStrike" kern="1200" cap="none" spc="0" baseline="0" dirty="0" smtClean="0">
                <a:solidFill>
                  <a:srgbClr val="000000"/>
                </a:solidFill>
                <a:uFillTx/>
                <a:latin typeface="Calibri"/>
              </a:rPr>
              <a:t>vida intelectiva</a:t>
            </a:r>
            <a:endParaRPr lang="es-ES" sz="1200" b="0" i="0" u="none" strike="noStrike" kern="1200" cap="none" spc="0" baseline="0" dirty="0">
              <a:solidFill>
                <a:srgbClr val="000000"/>
              </a:solidFill>
              <a:uFillTx/>
              <a:latin typeface="Calibri"/>
            </a:endParaRPr>
          </a:p>
        </p:txBody>
      </p:sp>
      <p:sp>
        <p:nvSpPr>
          <p:cNvPr id="36" name="15 CuadroTexto"/>
          <p:cNvSpPr txBox="1"/>
          <p:nvPr/>
        </p:nvSpPr>
        <p:spPr>
          <a:xfrm>
            <a:off x="6747774" y="2950749"/>
            <a:ext cx="570990" cy="276999"/>
          </a:xfrm>
          <a:prstGeom prst="rect">
            <a:avLst/>
          </a:prstGeom>
          <a:noFill/>
          <a:ln>
            <a:noFill/>
          </a:ln>
        </p:spPr>
        <p:txBody>
          <a:bodyPr vert="horz" wrap="non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200" b="0" i="0" u="none" strike="noStrike" kern="1200" cap="none" spc="0" baseline="0" dirty="0" smtClean="0">
                <a:solidFill>
                  <a:srgbClr val="000000"/>
                </a:solidFill>
                <a:uFillTx/>
                <a:latin typeface="Calibri"/>
              </a:rPr>
              <a:t>Virtud</a:t>
            </a:r>
            <a:endParaRPr lang="es-ES" sz="1200" b="0" i="0" u="none" strike="noStrike" kern="1200" cap="none" spc="0" baseline="0" dirty="0">
              <a:solidFill>
                <a:srgbClr val="000000"/>
              </a:solidFill>
              <a:uFillTx/>
              <a:latin typeface="Calibri"/>
            </a:endParaRPr>
          </a:p>
        </p:txBody>
      </p:sp>
      <p:sp>
        <p:nvSpPr>
          <p:cNvPr id="37" name="37 Abrir llave"/>
          <p:cNvSpPr/>
          <p:nvPr/>
        </p:nvSpPr>
        <p:spPr>
          <a:xfrm>
            <a:off x="5616669" y="3933055"/>
            <a:ext cx="118579" cy="277000"/>
          </a:xfrm>
          <a:custGeom>
            <a:avLst>
              <a:gd name="f11" fmla="val 8333"/>
              <a:gd name="f12" fmla="val 50000"/>
            </a:avLst>
            <a:gdLst>
              <a:gd name="f2" fmla="val 10800000"/>
              <a:gd name="f3" fmla="val 5400000"/>
              <a:gd name="f4" fmla="val 180"/>
              <a:gd name="f5" fmla="val w"/>
              <a:gd name="f6" fmla="val h"/>
              <a:gd name="f7" fmla="val ss"/>
              <a:gd name="f8" fmla="val 0"/>
              <a:gd name="f9" fmla="*/ 5419351 1 1725033"/>
              <a:gd name="f10" fmla="+- 0 0 5400000"/>
              <a:gd name="f11" fmla="val 8333"/>
              <a:gd name="f12" fmla="val 50000"/>
              <a:gd name="f13" fmla="+- 0 0 -180"/>
              <a:gd name="f14" fmla="+- 0 0 -270"/>
              <a:gd name="f15" fmla="+- 0 0 -360"/>
              <a:gd name="f16" fmla="abs f5"/>
              <a:gd name="f17" fmla="abs f6"/>
              <a:gd name="f18" fmla="abs f7"/>
              <a:gd name="f19" fmla="val f8"/>
              <a:gd name="f20" fmla="val f12"/>
              <a:gd name="f21" fmla="val f11"/>
              <a:gd name="f22" fmla="+- 2700000 f3 0"/>
              <a:gd name="f23" fmla="*/ f13 f2 1"/>
              <a:gd name="f24" fmla="*/ f14 f2 1"/>
              <a:gd name="f25" fmla="*/ f15 f2 1"/>
              <a:gd name="f26" fmla="?: f16 f5 1"/>
              <a:gd name="f27" fmla="?: f17 f6 1"/>
              <a:gd name="f28" fmla="?: f18 f7 1"/>
              <a:gd name="f29" fmla="*/ f22 f9 1"/>
              <a:gd name="f30" fmla="*/ f23 1 f4"/>
              <a:gd name="f31" fmla="*/ f24 1 f4"/>
              <a:gd name="f32" fmla="*/ f25 1 f4"/>
              <a:gd name="f33" fmla="*/ f26 1 21600"/>
              <a:gd name="f34" fmla="*/ f27 1 21600"/>
              <a:gd name="f35" fmla="*/ 21600 f26 1"/>
              <a:gd name="f36" fmla="*/ 21600 f27 1"/>
              <a:gd name="f37" fmla="*/ f29 1 f2"/>
              <a:gd name="f38" fmla="+- f30 0 f3"/>
              <a:gd name="f39" fmla="+- f31 0 f3"/>
              <a:gd name="f40" fmla="+- f32 0 f3"/>
              <a:gd name="f41" fmla="min f34 f33"/>
              <a:gd name="f42" fmla="*/ f35 1 f28"/>
              <a:gd name="f43" fmla="*/ f36 1 f28"/>
              <a:gd name="f44" fmla="+- 0 0 f37"/>
              <a:gd name="f45" fmla="val f42"/>
              <a:gd name="f46" fmla="val f43"/>
              <a:gd name="f47" fmla="+- 0 0 f44"/>
              <a:gd name="f48" fmla="*/ f19 f41 1"/>
              <a:gd name="f49" fmla="+- f46 0 f19"/>
              <a:gd name="f50" fmla="+- f45 0 f19"/>
              <a:gd name="f51" fmla="*/ f47 f2 1"/>
              <a:gd name="f52" fmla="*/ f45 f41 1"/>
              <a:gd name="f53" fmla="*/ f46 f41 1"/>
              <a:gd name="f54" fmla="*/ f50 1 2"/>
              <a:gd name="f55" fmla="min f50 f49"/>
              <a:gd name="f56" fmla="*/ f49 f20 1"/>
              <a:gd name="f57" fmla="*/ f51 1 f9"/>
              <a:gd name="f58" fmla="+- f19 f54 0"/>
              <a:gd name="f59" fmla="*/ f55 f21 1"/>
              <a:gd name="f60" fmla="*/ f56 1 100000"/>
              <a:gd name="f61" fmla="+- f57 0 f3"/>
              <a:gd name="f62" fmla="*/ f54 f41 1"/>
              <a:gd name="f63" fmla="*/ f59 1 100000"/>
              <a:gd name="f64" fmla="cos 1 f61"/>
              <a:gd name="f65" fmla="sin 1 f61"/>
              <a:gd name="f66" fmla="*/ f58 f41 1"/>
              <a:gd name="f67" fmla="*/ f60 f41 1"/>
              <a:gd name="f68" fmla="+- f60 f63 0"/>
              <a:gd name="f69" fmla="+- 0 0 f64"/>
              <a:gd name="f70" fmla="+- 0 0 f65"/>
              <a:gd name="f71" fmla="*/ f63 f41 1"/>
              <a:gd name="f72" fmla="+- 0 0 f69"/>
              <a:gd name="f73" fmla="+- 0 0 f70"/>
              <a:gd name="f74" fmla="*/ f68 f41 1"/>
              <a:gd name="f75" fmla="*/ f72 f54 1"/>
              <a:gd name="f76" fmla="*/ f73 f63 1"/>
              <a:gd name="f77" fmla="+- f45 0 f75"/>
              <a:gd name="f78" fmla="+- f63 0 f76"/>
              <a:gd name="f79" fmla="+- f46 f76 0"/>
              <a:gd name="f80" fmla="+- f79 0 f63"/>
              <a:gd name="f81" fmla="*/ f77 f41 1"/>
              <a:gd name="f82" fmla="*/ f78 f41 1"/>
              <a:gd name="f83" fmla="*/ f80 f41 1"/>
            </a:gdLst>
            <a:ahLst/>
            <a:cxnLst>
              <a:cxn ang="3cd4">
                <a:pos x="hc" y="t"/>
              </a:cxn>
              <a:cxn ang="0">
                <a:pos x="r" y="vc"/>
              </a:cxn>
              <a:cxn ang="cd4">
                <a:pos x="hc" y="b"/>
              </a:cxn>
              <a:cxn ang="cd2">
                <a:pos x="l" y="vc"/>
              </a:cxn>
              <a:cxn ang="f38">
                <a:pos x="f52" y="f48"/>
              </a:cxn>
              <a:cxn ang="f39">
                <a:pos x="f48" y="f67"/>
              </a:cxn>
              <a:cxn ang="f40">
                <a:pos x="f52" y="f53"/>
              </a:cxn>
            </a:cxnLst>
            <a:rect l="f81" t="f82" r="f52" b="f83"/>
            <a:pathLst>
              <a:path stroke="0">
                <a:moveTo>
                  <a:pt x="f52" y="f53"/>
                </a:moveTo>
                <a:arcTo wR="f62" hR="f71" stAng="f3" swAng="f3"/>
                <a:lnTo>
                  <a:pt x="f66" y="f74"/>
                </a:lnTo>
                <a:arcTo wR="f62" hR="f71" stAng="f8" swAng="f10"/>
                <a:arcTo wR="f62" hR="f71" stAng="f3" swAng="f10"/>
                <a:lnTo>
                  <a:pt x="f66" y="f71"/>
                </a:lnTo>
                <a:arcTo wR="f62" hR="f71" stAng="f2" swAng="f3"/>
                <a:close/>
              </a:path>
              <a:path fill="none">
                <a:moveTo>
                  <a:pt x="f52" y="f53"/>
                </a:moveTo>
                <a:arcTo wR="f62" hR="f71" stAng="f3" swAng="f3"/>
                <a:lnTo>
                  <a:pt x="f66" y="f74"/>
                </a:lnTo>
                <a:arcTo wR="f62" hR="f71" stAng="f8" swAng="f10"/>
                <a:arcTo wR="f62" hR="f71" stAng="f3" swAng="f10"/>
                <a:lnTo>
                  <a:pt x="f66" y="f71"/>
                </a:lnTo>
                <a:arcTo wR="f62" hR="f71" stAng="f2" swAng="f3"/>
              </a:path>
            </a:pathLst>
          </a:custGeom>
          <a:noFill/>
          <a:ln w="9528">
            <a:solidFill>
              <a:srgbClr val="4A7EBB"/>
            </a:solidFill>
            <a:prstDash val="solid"/>
          </a:ln>
        </p:spPr>
        <p:txBody>
          <a:bodyPr vert="horz" wrap="square" lIns="91440" tIns="45720" rIns="91440" bIns="45720" anchor="ctr" anchorCtr="1" compatLnSpc="1"/>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000000"/>
              </a:solidFill>
              <a:uFillTx/>
              <a:latin typeface="Calibri"/>
            </a:endParaRPr>
          </a:p>
        </p:txBody>
      </p:sp>
      <p:sp>
        <p:nvSpPr>
          <p:cNvPr id="38" name="15 CuadroTexto"/>
          <p:cNvSpPr txBox="1"/>
          <p:nvPr/>
        </p:nvSpPr>
        <p:spPr>
          <a:xfrm>
            <a:off x="7400314" y="2707993"/>
            <a:ext cx="911916" cy="276999"/>
          </a:xfrm>
          <a:prstGeom prst="rect">
            <a:avLst/>
          </a:prstGeom>
          <a:noFill/>
          <a:ln>
            <a:noFill/>
          </a:ln>
        </p:spPr>
        <p:txBody>
          <a:bodyPr vert="horz" wrap="non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200" b="0" i="0" u="none" strike="noStrike" kern="1200" cap="none" spc="0" baseline="0" dirty="0" err="1" smtClean="0">
                <a:solidFill>
                  <a:srgbClr val="000000"/>
                </a:solidFill>
                <a:uFillTx/>
                <a:latin typeface="Calibri"/>
              </a:rPr>
              <a:t>Dianoéticas</a:t>
            </a:r>
            <a:endParaRPr lang="es-ES" sz="1200" b="0" i="0" u="none" strike="noStrike" kern="1200" cap="none" spc="0" baseline="0" dirty="0">
              <a:solidFill>
                <a:srgbClr val="000000"/>
              </a:solidFill>
              <a:uFillTx/>
              <a:latin typeface="Calibri"/>
            </a:endParaRPr>
          </a:p>
        </p:txBody>
      </p:sp>
      <p:sp>
        <p:nvSpPr>
          <p:cNvPr id="39" name="15 CuadroTexto"/>
          <p:cNvSpPr txBox="1"/>
          <p:nvPr/>
        </p:nvSpPr>
        <p:spPr>
          <a:xfrm>
            <a:off x="7400314" y="2934035"/>
            <a:ext cx="694485" cy="276999"/>
          </a:xfrm>
          <a:prstGeom prst="rect">
            <a:avLst/>
          </a:prstGeom>
          <a:noFill/>
          <a:ln>
            <a:noFill/>
          </a:ln>
        </p:spPr>
        <p:txBody>
          <a:bodyPr vert="horz" wrap="non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200" b="0" i="0" u="none" strike="noStrike" kern="1200" cap="none" spc="0" baseline="0" dirty="0" smtClean="0">
                <a:solidFill>
                  <a:srgbClr val="000000"/>
                </a:solidFill>
                <a:uFillTx/>
                <a:latin typeface="Calibri"/>
              </a:rPr>
              <a:t>Morales</a:t>
            </a:r>
            <a:endParaRPr lang="es-ES" sz="1200" b="0" i="0" u="none" strike="noStrike" kern="1200" cap="none" spc="0" baseline="0" dirty="0">
              <a:solidFill>
                <a:srgbClr val="000000"/>
              </a:solidFill>
              <a:uFillTx/>
              <a:latin typeface="Calibri"/>
            </a:endParaRPr>
          </a:p>
        </p:txBody>
      </p:sp>
      <p:sp>
        <p:nvSpPr>
          <p:cNvPr id="40" name="15 CuadroTexto"/>
          <p:cNvSpPr txBox="1"/>
          <p:nvPr/>
        </p:nvSpPr>
        <p:spPr>
          <a:xfrm>
            <a:off x="7400314" y="3160076"/>
            <a:ext cx="684803" cy="276999"/>
          </a:xfrm>
          <a:prstGeom prst="rect">
            <a:avLst/>
          </a:prstGeom>
          <a:noFill/>
          <a:ln>
            <a:noFill/>
          </a:ln>
        </p:spPr>
        <p:txBody>
          <a:bodyPr vert="horz" wrap="non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200" b="0" i="0" u="none" strike="noStrike" kern="1200" cap="none" spc="0" baseline="0" dirty="0" smtClean="0">
                <a:solidFill>
                  <a:srgbClr val="000000"/>
                </a:solidFill>
                <a:uFillTx/>
                <a:latin typeface="Calibri"/>
              </a:rPr>
              <a:t>Sociales</a:t>
            </a:r>
            <a:endParaRPr lang="es-ES" sz="1200" b="0" i="0" u="none" strike="noStrike" kern="1200" cap="none" spc="0" baseline="0" dirty="0">
              <a:solidFill>
                <a:srgbClr val="000000"/>
              </a:solidFill>
              <a:uFillTx/>
              <a:latin typeface="Calibri"/>
            </a:endParaRPr>
          </a:p>
        </p:txBody>
      </p:sp>
      <p:sp>
        <p:nvSpPr>
          <p:cNvPr id="41" name="37 Abrir llave"/>
          <p:cNvSpPr/>
          <p:nvPr/>
        </p:nvSpPr>
        <p:spPr>
          <a:xfrm>
            <a:off x="7290198" y="2798441"/>
            <a:ext cx="118579" cy="581613"/>
          </a:xfrm>
          <a:custGeom>
            <a:avLst>
              <a:gd name="f11" fmla="val 8333"/>
              <a:gd name="f12" fmla="val 50000"/>
            </a:avLst>
            <a:gdLst>
              <a:gd name="f2" fmla="val 10800000"/>
              <a:gd name="f3" fmla="val 5400000"/>
              <a:gd name="f4" fmla="val 180"/>
              <a:gd name="f5" fmla="val w"/>
              <a:gd name="f6" fmla="val h"/>
              <a:gd name="f7" fmla="val ss"/>
              <a:gd name="f8" fmla="val 0"/>
              <a:gd name="f9" fmla="*/ 5419351 1 1725033"/>
              <a:gd name="f10" fmla="+- 0 0 5400000"/>
              <a:gd name="f11" fmla="val 8333"/>
              <a:gd name="f12" fmla="val 50000"/>
              <a:gd name="f13" fmla="+- 0 0 -180"/>
              <a:gd name="f14" fmla="+- 0 0 -270"/>
              <a:gd name="f15" fmla="+- 0 0 -360"/>
              <a:gd name="f16" fmla="abs f5"/>
              <a:gd name="f17" fmla="abs f6"/>
              <a:gd name="f18" fmla="abs f7"/>
              <a:gd name="f19" fmla="val f8"/>
              <a:gd name="f20" fmla="val f12"/>
              <a:gd name="f21" fmla="val f11"/>
              <a:gd name="f22" fmla="+- 2700000 f3 0"/>
              <a:gd name="f23" fmla="*/ f13 f2 1"/>
              <a:gd name="f24" fmla="*/ f14 f2 1"/>
              <a:gd name="f25" fmla="*/ f15 f2 1"/>
              <a:gd name="f26" fmla="?: f16 f5 1"/>
              <a:gd name="f27" fmla="?: f17 f6 1"/>
              <a:gd name="f28" fmla="?: f18 f7 1"/>
              <a:gd name="f29" fmla="*/ f22 f9 1"/>
              <a:gd name="f30" fmla="*/ f23 1 f4"/>
              <a:gd name="f31" fmla="*/ f24 1 f4"/>
              <a:gd name="f32" fmla="*/ f25 1 f4"/>
              <a:gd name="f33" fmla="*/ f26 1 21600"/>
              <a:gd name="f34" fmla="*/ f27 1 21600"/>
              <a:gd name="f35" fmla="*/ 21600 f26 1"/>
              <a:gd name="f36" fmla="*/ 21600 f27 1"/>
              <a:gd name="f37" fmla="*/ f29 1 f2"/>
              <a:gd name="f38" fmla="+- f30 0 f3"/>
              <a:gd name="f39" fmla="+- f31 0 f3"/>
              <a:gd name="f40" fmla="+- f32 0 f3"/>
              <a:gd name="f41" fmla="min f34 f33"/>
              <a:gd name="f42" fmla="*/ f35 1 f28"/>
              <a:gd name="f43" fmla="*/ f36 1 f28"/>
              <a:gd name="f44" fmla="+- 0 0 f37"/>
              <a:gd name="f45" fmla="val f42"/>
              <a:gd name="f46" fmla="val f43"/>
              <a:gd name="f47" fmla="+- 0 0 f44"/>
              <a:gd name="f48" fmla="*/ f19 f41 1"/>
              <a:gd name="f49" fmla="+- f46 0 f19"/>
              <a:gd name="f50" fmla="+- f45 0 f19"/>
              <a:gd name="f51" fmla="*/ f47 f2 1"/>
              <a:gd name="f52" fmla="*/ f45 f41 1"/>
              <a:gd name="f53" fmla="*/ f46 f41 1"/>
              <a:gd name="f54" fmla="*/ f50 1 2"/>
              <a:gd name="f55" fmla="min f50 f49"/>
              <a:gd name="f56" fmla="*/ f49 f20 1"/>
              <a:gd name="f57" fmla="*/ f51 1 f9"/>
              <a:gd name="f58" fmla="+- f19 f54 0"/>
              <a:gd name="f59" fmla="*/ f55 f21 1"/>
              <a:gd name="f60" fmla="*/ f56 1 100000"/>
              <a:gd name="f61" fmla="+- f57 0 f3"/>
              <a:gd name="f62" fmla="*/ f54 f41 1"/>
              <a:gd name="f63" fmla="*/ f59 1 100000"/>
              <a:gd name="f64" fmla="cos 1 f61"/>
              <a:gd name="f65" fmla="sin 1 f61"/>
              <a:gd name="f66" fmla="*/ f58 f41 1"/>
              <a:gd name="f67" fmla="*/ f60 f41 1"/>
              <a:gd name="f68" fmla="+- f60 f63 0"/>
              <a:gd name="f69" fmla="+- 0 0 f64"/>
              <a:gd name="f70" fmla="+- 0 0 f65"/>
              <a:gd name="f71" fmla="*/ f63 f41 1"/>
              <a:gd name="f72" fmla="+- 0 0 f69"/>
              <a:gd name="f73" fmla="+- 0 0 f70"/>
              <a:gd name="f74" fmla="*/ f68 f41 1"/>
              <a:gd name="f75" fmla="*/ f72 f54 1"/>
              <a:gd name="f76" fmla="*/ f73 f63 1"/>
              <a:gd name="f77" fmla="+- f45 0 f75"/>
              <a:gd name="f78" fmla="+- f63 0 f76"/>
              <a:gd name="f79" fmla="+- f46 f76 0"/>
              <a:gd name="f80" fmla="+- f79 0 f63"/>
              <a:gd name="f81" fmla="*/ f77 f41 1"/>
              <a:gd name="f82" fmla="*/ f78 f41 1"/>
              <a:gd name="f83" fmla="*/ f80 f41 1"/>
            </a:gdLst>
            <a:ahLst/>
            <a:cxnLst>
              <a:cxn ang="3cd4">
                <a:pos x="hc" y="t"/>
              </a:cxn>
              <a:cxn ang="0">
                <a:pos x="r" y="vc"/>
              </a:cxn>
              <a:cxn ang="cd4">
                <a:pos x="hc" y="b"/>
              </a:cxn>
              <a:cxn ang="cd2">
                <a:pos x="l" y="vc"/>
              </a:cxn>
              <a:cxn ang="f38">
                <a:pos x="f52" y="f48"/>
              </a:cxn>
              <a:cxn ang="f39">
                <a:pos x="f48" y="f67"/>
              </a:cxn>
              <a:cxn ang="f40">
                <a:pos x="f52" y="f53"/>
              </a:cxn>
            </a:cxnLst>
            <a:rect l="f81" t="f82" r="f52" b="f83"/>
            <a:pathLst>
              <a:path stroke="0">
                <a:moveTo>
                  <a:pt x="f52" y="f53"/>
                </a:moveTo>
                <a:arcTo wR="f62" hR="f71" stAng="f3" swAng="f3"/>
                <a:lnTo>
                  <a:pt x="f66" y="f74"/>
                </a:lnTo>
                <a:arcTo wR="f62" hR="f71" stAng="f8" swAng="f10"/>
                <a:arcTo wR="f62" hR="f71" stAng="f3" swAng="f10"/>
                <a:lnTo>
                  <a:pt x="f66" y="f71"/>
                </a:lnTo>
                <a:arcTo wR="f62" hR="f71" stAng="f2" swAng="f3"/>
                <a:close/>
              </a:path>
              <a:path fill="none">
                <a:moveTo>
                  <a:pt x="f52" y="f53"/>
                </a:moveTo>
                <a:arcTo wR="f62" hR="f71" stAng="f3" swAng="f3"/>
                <a:lnTo>
                  <a:pt x="f66" y="f74"/>
                </a:lnTo>
                <a:arcTo wR="f62" hR="f71" stAng="f8" swAng="f10"/>
                <a:arcTo wR="f62" hR="f71" stAng="f3" swAng="f10"/>
                <a:lnTo>
                  <a:pt x="f66" y="f71"/>
                </a:lnTo>
                <a:arcTo wR="f62" hR="f71" stAng="f2" swAng="f3"/>
              </a:path>
            </a:pathLst>
          </a:custGeom>
          <a:noFill/>
          <a:ln w="9528">
            <a:solidFill>
              <a:srgbClr val="4A7EBB"/>
            </a:solidFill>
            <a:prstDash val="solid"/>
          </a:ln>
        </p:spPr>
        <p:txBody>
          <a:bodyPr vert="horz" wrap="square" lIns="91440" tIns="45720" rIns="91440" bIns="45720" anchor="ctr" anchorCtr="1" compatLnSpc="1"/>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000000"/>
              </a:solidFill>
              <a:uFillTx/>
              <a:latin typeface="Calibri"/>
            </a:endParaRPr>
          </a:p>
        </p:txBody>
      </p:sp>
      <p:sp>
        <p:nvSpPr>
          <p:cNvPr id="42" name="15 CuadroTexto"/>
          <p:cNvSpPr txBox="1"/>
          <p:nvPr/>
        </p:nvSpPr>
        <p:spPr>
          <a:xfrm>
            <a:off x="7513870" y="3889644"/>
            <a:ext cx="634982" cy="276999"/>
          </a:xfrm>
          <a:prstGeom prst="rect">
            <a:avLst/>
          </a:prstGeom>
          <a:noFill/>
          <a:ln>
            <a:noFill/>
          </a:ln>
        </p:spPr>
        <p:txBody>
          <a:bodyPr vert="horz" wrap="non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200" b="0" i="0" u="none" strike="noStrike" kern="1200" cap="none" spc="0" baseline="0" dirty="0" smtClean="0">
                <a:solidFill>
                  <a:srgbClr val="000000"/>
                </a:solidFill>
                <a:uFillTx/>
                <a:latin typeface="Calibri"/>
              </a:rPr>
              <a:t>Justicia</a:t>
            </a:r>
            <a:endParaRPr lang="es-ES" sz="1200" b="0" i="0" u="none" strike="noStrike" kern="1200" cap="none" spc="0" baseline="0" dirty="0">
              <a:solidFill>
                <a:srgbClr val="000000"/>
              </a:solidFill>
              <a:uFillTx/>
              <a:latin typeface="Calibri"/>
            </a:endParaRPr>
          </a:p>
        </p:txBody>
      </p:sp>
      <p:sp>
        <p:nvSpPr>
          <p:cNvPr id="43" name="15 CuadroTexto"/>
          <p:cNvSpPr txBox="1"/>
          <p:nvPr/>
        </p:nvSpPr>
        <p:spPr>
          <a:xfrm>
            <a:off x="8094799" y="2947935"/>
            <a:ext cx="938077" cy="276999"/>
          </a:xfrm>
          <a:prstGeom prst="rect">
            <a:avLst/>
          </a:prstGeom>
          <a:noFill/>
          <a:ln>
            <a:noFill/>
          </a:ln>
        </p:spPr>
        <p:txBody>
          <a:bodyPr vert="horz" wrap="non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200" b="0" i="0" u="none" strike="noStrike" kern="1200" cap="none" spc="0" baseline="0" dirty="0" smtClean="0">
                <a:solidFill>
                  <a:srgbClr val="000000"/>
                </a:solidFill>
                <a:uFillTx/>
                <a:latin typeface="Calibri"/>
              </a:rPr>
              <a:t>Justo medio</a:t>
            </a:r>
            <a:endParaRPr lang="es-ES" sz="1200" b="0" i="0" u="none" strike="noStrike" kern="1200" cap="none" spc="0" baseline="0" dirty="0">
              <a:solidFill>
                <a:srgbClr val="000000"/>
              </a:solidFill>
              <a:uFillTx/>
              <a:latin typeface="Calibri"/>
            </a:endParaRPr>
          </a:p>
        </p:txBody>
      </p:sp>
      <p:sp>
        <p:nvSpPr>
          <p:cNvPr id="44" name="15 CuadroTexto"/>
          <p:cNvSpPr txBox="1"/>
          <p:nvPr/>
        </p:nvSpPr>
        <p:spPr>
          <a:xfrm>
            <a:off x="6006691" y="2950749"/>
            <a:ext cx="601575" cy="276999"/>
          </a:xfrm>
          <a:prstGeom prst="rect">
            <a:avLst/>
          </a:prstGeom>
          <a:noFill/>
          <a:ln>
            <a:noFill/>
          </a:ln>
        </p:spPr>
        <p:txBody>
          <a:bodyPr vert="horz" wrap="non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200" b="0" i="0" u="none" strike="noStrike" kern="1200" cap="none" spc="0" baseline="0" dirty="0" smtClean="0">
                <a:solidFill>
                  <a:srgbClr val="000000"/>
                </a:solidFill>
                <a:uFillTx/>
                <a:latin typeface="Calibri"/>
              </a:rPr>
              <a:t>Hábito</a:t>
            </a:r>
            <a:endParaRPr lang="es-ES" sz="1200" b="0" i="0" u="none" strike="noStrike" kern="1200" cap="none" spc="0" baseline="0" dirty="0">
              <a:solidFill>
                <a:srgbClr val="000000"/>
              </a:solidFill>
              <a:uFillTx/>
              <a:latin typeface="Calibri"/>
            </a:endParaRPr>
          </a:p>
        </p:txBody>
      </p:sp>
      <p:sp>
        <p:nvSpPr>
          <p:cNvPr id="45" name="15 CuadroTexto"/>
          <p:cNvSpPr txBox="1"/>
          <p:nvPr/>
        </p:nvSpPr>
        <p:spPr>
          <a:xfrm>
            <a:off x="4587954" y="6165616"/>
            <a:ext cx="914033" cy="276999"/>
          </a:xfrm>
          <a:prstGeom prst="rect">
            <a:avLst/>
          </a:prstGeom>
          <a:noFill/>
          <a:ln>
            <a:noFill/>
          </a:ln>
        </p:spPr>
        <p:txBody>
          <a:bodyPr vert="horz" wrap="non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200" b="0" i="0" u="none" strike="noStrike" kern="1200" cap="none" spc="0" baseline="0" dirty="0" smtClean="0">
                <a:solidFill>
                  <a:srgbClr val="000000"/>
                </a:solidFill>
                <a:uFillTx/>
                <a:latin typeface="Calibri"/>
              </a:rPr>
              <a:t>Ley positiva</a:t>
            </a:r>
            <a:endParaRPr lang="es-ES" sz="1200" b="0" i="0" u="none" strike="noStrike" kern="1200" cap="none" spc="0" baseline="0" dirty="0">
              <a:solidFill>
                <a:srgbClr val="000000"/>
              </a:solidFill>
              <a:uFillTx/>
              <a:latin typeface="Calibri"/>
            </a:endParaRPr>
          </a:p>
        </p:txBody>
      </p:sp>
      <p:sp>
        <p:nvSpPr>
          <p:cNvPr id="46" name="15 CuadroTexto"/>
          <p:cNvSpPr txBox="1"/>
          <p:nvPr/>
        </p:nvSpPr>
        <p:spPr>
          <a:xfrm>
            <a:off x="7513870" y="5301208"/>
            <a:ext cx="1433469" cy="276999"/>
          </a:xfrm>
          <a:prstGeom prst="rect">
            <a:avLst/>
          </a:prstGeom>
          <a:noFill/>
          <a:ln>
            <a:noFill/>
          </a:ln>
        </p:spPr>
        <p:txBody>
          <a:bodyPr vert="horz" wrap="non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200" b="0" i="0" u="none" strike="noStrike" kern="1200" cap="none" spc="0" baseline="0" dirty="0" smtClean="0">
                <a:solidFill>
                  <a:srgbClr val="000000"/>
                </a:solidFill>
                <a:uFillTx/>
                <a:latin typeface="Calibri"/>
              </a:rPr>
              <a:t>Formas de gobierno</a:t>
            </a:r>
            <a:endParaRPr lang="es-ES" sz="1200" b="0" i="0" u="none" strike="noStrike" kern="1200" cap="none" spc="0" baseline="0" dirty="0">
              <a:solidFill>
                <a:srgbClr val="000000"/>
              </a:solidFill>
              <a:uFillTx/>
              <a:latin typeface="Calibri"/>
            </a:endParaRPr>
          </a:p>
        </p:txBody>
      </p:sp>
      <p:sp>
        <p:nvSpPr>
          <p:cNvPr id="47" name="15 CuadroTexto"/>
          <p:cNvSpPr txBox="1"/>
          <p:nvPr/>
        </p:nvSpPr>
        <p:spPr>
          <a:xfrm>
            <a:off x="4167169" y="4739496"/>
            <a:ext cx="943207" cy="276999"/>
          </a:xfrm>
          <a:prstGeom prst="rect">
            <a:avLst/>
          </a:prstGeom>
          <a:noFill/>
          <a:ln>
            <a:noFill/>
          </a:ln>
        </p:spPr>
        <p:txBody>
          <a:bodyPr vert="horz" wrap="non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200" b="0" i="0" u="none" strike="noStrike" kern="1200" cap="none" spc="0" baseline="0" dirty="0" smtClean="0">
                <a:solidFill>
                  <a:srgbClr val="000000"/>
                </a:solidFill>
                <a:uFillTx/>
                <a:latin typeface="Calibri"/>
              </a:rPr>
              <a:t>Cuantitativo</a:t>
            </a:r>
            <a:endParaRPr lang="es-ES" sz="1200" b="0" i="0" u="none" strike="noStrike" kern="1200" cap="none" spc="0" baseline="0" dirty="0">
              <a:solidFill>
                <a:srgbClr val="000000"/>
              </a:solidFill>
              <a:uFillTx/>
              <a:latin typeface="Calibri"/>
            </a:endParaRPr>
          </a:p>
        </p:txBody>
      </p:sp>
      <p:sp>
        <p:nvSpPr>
          <p:cNvPr id="48" name="15 CuadroTexto"/>
          <p:cNvSpPr txBox="1"/>
          <p:nvPr/>
        </p:nvSpPr>
        <p:spPr>
          <a:xfrm>
            <a:off x="5899337" y="4725760"/>
            <a:ext cx="848437" cy="276999"/>
          </a:xfrm>
          <a:prstGeom prst="rect">
            <a:avLst/>
          </a:prstGeom>
          <a:noFill/>
          <a:ln>
            <a:noFill/>
          </a:ln>
        </p:spPr>
        <p:txBody>
          <a:bodyPr vert="horz" wrap="non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200" b="0" i="0" u="none" strike="noStrike" kern="1200" cap="none" spc="0" baseline="0" dirty="0" smtClean="0">
                <a:solidFill>
                  <a:srgbClr val="000000"/>
                </a:solidFill>
                <a:uFillTx/>
                <a:latin typeface="Calibri"/>
              </a:rPr>
              <a:t>Cualitativo</a:t>
            </a:r>
            <a:endParaRPr lang="es-ES" sz="1200" b="0" i="0" u="none" strike="noStrike" kern="1200" cap="none" spc="0" baseline="0" dirty="0">
              <a:solidFill>
                <a:srgbClr val="000000"/>
              </a:solidFill>
              <a:uFillTx/>
              <a:latin typeface="Calibri"/>
            </a:endParaRPr>
          </a:p>
        </p:txBody>
      </p:sp>
      <p:sp>
        <p:nvSpPr>
          <p:cNvPr id="49" name="15 CuadroTexto"/>
          <p:cNvSpPr txBox="1"/>
          <p:nvPr/>
        </p:nvSpPr>
        <p:spPr>
          <a:xfrm>
            <a:off x="4355169" y="5250234"/>
            <a:ext cx="567207" cy="276999"/>
          </a:xfrm>
          <a:prstGeom prst="rect">
            <a:avLst/>
          </a:prstGeom>
          <a:noFill/>
          <a:ln>
            <a:noFill/>
          </a:ln>
        </p:spPr>
        <p:txBody>
          <a:bodyPr vert="horz" wrap="non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200" b="0" i="0" u="none" strike="noStrike" kern="1200" cap="none" spc="0" baseline="0" dirty="0" smtClean="0">
                <a:solidFill>
                  <a:srgbClr val="000000"/>
                </a:solidFill>
                <a:uFillTx/>
                <a:latin typeface="Calibri"/>
              </a:rPr>
              <a:t>Varios</a:t>
            </a:r>
            <a:endParaRPr lang="es-ES" sz="1200" b="0" i="0" u="none" strike="noStrike" kern="1200" cap="none" spc="0" baseline="0" dirty="0">
              <a:solidFill>
                <a:srgbClr val="000000"/>
              </a:solidFill>
              <a:uFillTx/>
              <a:latin typeface="Calibri"/>
            </a:endParaRPr>
          </a:p>
        </p:txBody>
      </p:sp>
      <p:sp>
        <p:nvSpPr>
          <p:cNvPr id="50" name="15 CuadroTexto"/>
          <p:cNvSpPr txBox="1"/>
          <p:nvPr/>
        </p:nvSpPr>
        <p:spPr>
          <a:xfrm>
            <a:off x="4415794" y="4994865"/>
            <a:ext cx="445956" cy="276999"/>
          </a:xfrm>
          <a:prstGeom prst="rect">
            <a:avLst/>
          </a:prstGeom>
          <a:noFill/>
          <a:ln>
            <a:noFill/>
          </a:ln>
        </p:spPr>
        <p:txBody>
          <a:bodyPr vert="horz" wrap="non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200" b="0" i="0" u="none" strike="noStrike" kern="1200" cap="none" spc="0" baseline="0" dirty="0" smtClean="0">
                <a:solidFill>
                  <a:srgbClr val="000000"/>
                </a:solidFill>
                <a:uFillTx/>
                <a:latin typeface="Calibri"/>
              </a:rPr>
              <a:t>Uno</a:t>
            </a:r>
            <a:endParaRPr lang="es-ES" sz="1200" b="0" i="0" u="none" strike="noStrike" kern="1200" cap="none" spc="0" baseline="0" dirty="0">
              <a:solidFill>
                <a:srgbClr val="000000"/>
              </a:solidFill>
              <a:uFillTx/>
              <a:latin typeface="Calibri"/>
            </a:endParaRPr>
          </a:p>
        </p:txBody>
      </p:sp>
      <p:sp>
        <p:nvSpPr>
          <p:cNvPr id="51" name="15 CuadroTexto"/>
          <p:cNvSpPr txBox="1"/>
          <p:nvPr/>
        </p:nvSpPr>
        <p:spPr>
          <a:xfrm>
            <a:off x="4363312" y="5505602"/>
            <a:ext cx="550920" cy="276999"/>
          </a:xfrm>
          <a:prstGeom prst="rect">
            <a:avLst/>
          </a:prstGeom>
          <a:noFill/>
          <a:ln>
            <a:noFill/>
          </a:ln>
        </p:spPr>
        <p:txBody>
          <a:bodyPr vert="horz" wrap="non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200" b="0" i="0" u="none" strike="noStrike" kern="1200" cap="none" spc="0" baseline="0" dirty="0" smtClean="0">
                <a:solidFill>
                  <a:srgbClr val="000000"/>
                </a:solidFill>
                <a:uFillTx/>
                <a:latin typeface="Calibri"/>
              </a:rPr>
              <a:t>Todos</a:t>
            </a:r>
            <a:endParaRPr lang="es-ES" sz="1200" b="0" i="0" u="none" strike="noStrike" kern="1200" cap="none" spc="0" baseline="0" dirty="0">
              <a:solidFill>
                <a:srgbClr val="000000"/>
              </a:solidFill>
              <a:uFillTx/>
              <a:latin typeface="Calibri"/>
            </a:endParaRPr>
          </a:p>
        </p:txBody>
      </p:sp>
      <p:sp>
        <p:nvSpPr>
          <p:cNvPr id="52" name="15 CuadroTexto"/>
          <p:cNvSpPr txBox="1"/>
          <p:nvPr/>
        </p:nvSpPr>
        <p:spPr>
          <a:xfrm>
            <a:off x="5485781" y="5016495"/>
            <a:ext cx="871842" cy="276999"/>
          </a:xfrm>
          <a:prstGeom prst="rect">
            <a:avLst/>
          </a:prstGeom>
          <a:noFill/>
          <a:ln>
            <a:noFill/>
          </a:ln>
        </p:spPr>
        <p:txBody>
          <a:bodyPr vert="horz" wrap="non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200" b="0" i="0" u="none" strike="noStrike" kern="1200" cap="none" spc="0" baseline="0" dirty="0" smtClean="0">
                <a:solidFill>
                  <a:srgbClr val="000000"/>
                </a:solidFill>
                <a:uFillTx/>
                <a:latin typeface="Calibri"/>
              </a:rPr>
              <a:t>Monarquía</a:t>
            </a:r>
            <a:endParaRPr lang="es-ES" sz="1200" b="0" i="0" u="none" strike="noStrike" kern="1200" cap="none" spc="0" baseline="0" dirty="0">
              <a:solidFill>
                <a:srgbClr val="000000"/>
              </a:solidFill>
              <a:uFillTx/>
              <a:latin typeface="Calibri"/>
            </a:endParaRPr>
          </a:p>
        </p:txBody>
      </p:sp>
      <p:sp>
        <p:nvSpPr>
          <p:cNvPr id="53" name="15 CuadroTexto"/>
          <p:cNvSpPr txBox="1"/>
          <p:nvPr/>
        </p:nvSpPr>
        <p:spPr>
          <a:xfrm>
            <a:off x="5463051" y="5271864"/>
            <a:ext cx="917302" cy="276999"/>
          </a:xfrm>
          <a:prstGeom prst="rect">
            <a:avLst/>
          </a:prstGeom>
          <a:noFill/>
          <a:ln>
            <a:noFill/>
          </a:ln>
        </p:spPr>
        <p:txBody>
          <a:bodyPr vert="horz" wrap="non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200" b="0" i="0" u="none" strike="noStrike" kern="1200" cap="none" spc="0" baseline="0" dirty="0" smtClean="0">
                <a:solidFill>
                  <a:srgbClr val="000000"/>
                </a:solidFill>
                <a:uFillTx/>
                <a:latin typeface="Calibri"/>
              </a:rPr>
              <a:t>Aristocracia</a:t>
            </a:r>
            <a:endParaRPr lang="es-ES" sz="1200" b="0" i="0" u="none" strike="noStrike" kern="1200" cap="none" spc="0" baseline="0" dirty="0">
              <a:solidFill>
                <a:srgbClr val="000000"/>
              </a:solidFill>
              <a:uFillTx/>
              <a:latin typeface="Calibri"/>
            </a:endParaRPr>
          </a:p>
        </p:txBody>
      </p:sp>
      <p:sp>
        <p:nvSpPr>
          <p:cNvPr id="54" name="15 CuadroTexto"/>
          <p:cNvSpPr txBox="1"/>
          <p:nvPr/>
        </p:nvSpPr>
        <p:spPr>
          <a:xfrm>
            <a:off x="5459043" y="5527232"/>
            <a:ext cx="925318" cy="276999"/>
          </a:xfrm>
          <a:prstGeom prst="rect">
            <a:avLst/>
          </a:prstGeom>
          <a:noFill/>
          <a:ln>
            <a:noFill/>
          </a:ln>
        </p:spPr>
        <p:txBody>
          <a:bodyPr vert="horz" wrap="non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200" b="0" i="0" u="none" strike="noStrike" kern="1200" cap="none" spc="0" baseline="0" dirty="0" smtClean="0">
                <a:solidFill>
                  <a:srgbClr val="000000"/>
                </a:solidFill>
                <a:uFillTx/>
                <a:latin typeface="Calibri"/>
              </a:rPr>
              <a:t>Democracia</a:t>
            </a:r>
            <a:endParaRPr lang="es-ES" sz="1200" b="0" i="0" u="none" strike="noStrike" kern="1200" cap="none" spc="0" baseline="0" dirty="0">
              <a:solidFill>
                <a:srgbClr val="000000"/>
              </a:solidFill>
              <a:uFillTx/>
              <a:latin typeface="Calibri"/>
            </a:endParaRPr>
          </a:p>
        </p:txBody>
      </p:sp>
      <p:sp>
        <p:nvSpPr>
          <p:cNvPr id="55" name="15 CuadroTexto"/>
          <p:cNvSpPr txBox="1"/>
          <p:nvPr/>
        </p:nvSpPr>
        <p:spPr>
          <a:xfrm>
            <a:off x="6617363" y="5016495"/>
            <a:ext cx="607923" cy="276999"/>
          </a:xfrm>
          <a:prstGeom prst="rect">
            <a:avLst/>
          </a:prstGeom>
          <a:noFill/>
          <a:ln>
            <a:noFill/>
          </a:ln>
        </p:spPr>
        <p:txBody>
          <a:bodyPr vert="horz" wrap="non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200" b="0" i="0" u="none" strike="noStrike" kern="1200" cap="none" spc="0" baseline="0" dirty="0" smtClean="0">
                <a:solidFill>
                  <a:srgbClr val="000000"/>
                </a:solidFill>
                <a:uFillTx/>
                <a:latin typeface="Calibri"/>
              </a:rPr>
              <a:t>Tiranía</a:t>
            </a:r>
            <a:endParaRPr lang="es-ES" sz="1200" b="0" i="0" u="none" strike="noStrike" kern="1200" cap="none" spc="0" baseline="0" dirty="0">
              <a:solidFill>
                <a:srgbClr val="000000"/>
              </a:solidFill>
              <a:uFillTx/>
              <a:latin typeface="Calibri"/>
            </a:endParaRPr>
          </a:p>
        </p:txBody>
      </p:sp>
      <p:sp>
        <p:nvSpPr>
          <p:cNvPr id="56" name="15 CuadroTexto"/>
          <p:cNvSpPr txBox="1"/>
          <p:nvPr/>
        </p:nvSpPr>
        <p:spPr>
          <a:xfrm>
            <a:off x="6510891" y="5271864"/>
            <a:ext cx="820866" cy="276999"/>
          </a:xfrm>
          <a:prstGeom prst="rect">
            <a:avLst/>
          </a:prstGeom>
          <a:noFill/>
          <a:ln>
            <a:noFill/>
          </a:ln>
        </p:spPr>
        <p:txBody>
          <a:bodyPr vert="horz" wrap="non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200" b="0" i="0" u="none" strike="noStrike" kern="1200" cap="none" spc="0" baseline="0" dirty="0" smtClean="0">
                <a:solidFill>
                  <a:srgbClr val="000000"/>
                </a:solidFill>
                <a:uFillTx/>
                <a:latin typeface="Calibri"/>
              </a:rPr>
              <a:t>Oligarquía</a:t>
            </a:r>
            <a:endParaRPr lang="es-ES" sz="1200" b="0" i="0" u="none" strike="noStrike" kern="1200" cap="none" spc="0" baseline="0" dirty="0">
              <a:solidFill>
                <a:srgbClr val="000000"/>
              </a:solidFill>
              <a:uFillTx/>
              <a:latin typeface="Calibri"/>
            </a:endParaRPr>
          </a:p>
        </p:txBody>
      </p:sp>
      <p:sp>
        <p:nvSpPr>
          <p:cNvPr id="57" name="15 CuadroTexto"/>
          <p:cNvSpPr txBox="1"/>
          <p:nvPr/>
        </p:nvSpPr>
        <p:spPr>
          <a:xfrm>
            <a:off x="6477645" y="5527232"/>
            <a:ext cx="887359" cy="276999"/>
          </a:xfrm>
          <a:prstGeom prst="rect">
            <a:avLst/>
          </a:prstGeom>
          <a:noFill/>
          <a:ln>
            <a:noFill/>
          </a:ln>
        </p:spPr>
        <p:txBody>
          <a:bodyPr vert="horz" wrap="non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200" b="0" i="0" u="none" strike="noStrike" kern="1200" cap="none" spc="0" baseline="0" dirty="0" smtClean="0">
                <a:solidFill>
                  <a:srgbClr val="000000"/>
                </a:solidFill>
                <a:uFillTx/>
                <a:latin typeface="Calibri"/>
              </a:rPr>
              <a:t>Demagogia</a:t>
            </a:r>
            <a:endParaRPr lang="es-ES" sz="1200" b="0" i="0" u="none" strike="noStrike" kern="1200" cap="none" spc="0" baseline="0" dirty="0">
              <a:solidFill>
                <a:srgbClr val="000000"/>
              </a:solidFill>
              <a:uFillTx/>
              <a:latin typeface="Calibri"/>
            </a:endParaRPr>
          </a:p>
        </p:txBody>
      </p:sp>
      <p:sp>
        <p:nvSpPr>
          <p:cNvPr id="59" name="15 CuadroTexto"/>
          <p:cNvSpPr txBox="1"/>
          <p:nvPr/>
        </p:nvSpPr>
        <p:spPr>
          <a:xfrm>
            <a:off x="5596902" y="5818131"/>
            <a:ext cx="649601" cy="276999"/>
          </a:xfrm>
          <a:prstGeom prst="rect">
            <a:avLst/>
          </a:prstGeom>
          <a:noFill/>
          <a:ln>
            <a:noFill/>
          </a:ln>
        </p:spPr>
        <p:txBody>
          <a:bodyPr vert="horz" wrap="non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200" b="0" i="0" u="none" strike="noStrike" kern="1200" cap="none" spc="0" baseline="0" dirty="0" err="1" smtClean="0">
                <a:solidFill>
                  <a:srgbClr val="000000"/>
                </a:solidFill>
                <a:uFillTx/>
                <a:latin typeface="Calibri"/>
              </a:rPr>
              <a:t>Politeia</a:t>
            </a:r>
            <a:endParaRPr lang="es-ES" sz="1200" b="0" i="0" u="none" strike="noStrike" kern="1200" cap="none" spc="0" baseline="0" dirty="0">
              <a:solidFill>
                <a:srgbClr val="000000"/>
              </a:solidFill>
              <a:uFillTx/>
              <a:latin typeface="Calibri"/>
            </a:endParaRPr>
          </a:p>
        </p:txBody>
      </p:sp>
      <p:sp>
        <p:nvSpPr>
          <p:cNvPr id="60" name="15 CuadroTexto"/>
          <p:cNvSpPr txBox="1"/>
          <p:nvPr/>
        </p:nvSpPr>
        <p:spPr>
          <a:xfrm>
            <a:off x="5437581" y="6165303"/>
            <a:ext cx="938077" cy="276999"/>
          </a:xfrm>
          <a:prstGeom prst="rect">
            <a:avLst/>
          </a:prstGeom>
          <a:noFill/>
          <a:ln>
            <a:noFill/>
          </a:ln>
        </p:spPr>
        <p:txBody>
          <a:bodyPr vert="horz" wrap="non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200" b="0" i="0" u="none" strike="noStrike" kern="1200" cap="none" spc="0" baseline="0" dirty="0" smtClean="0">
                <a:solidFill>
                  <a:srgbClr val="000000"/>
                </a:solidFill>
                <a:uFillTx/>
                <a:latin typeface="Calibri"/>
              </a:rPr>
              <a:t>Clase media</a:t>
            </a:r>
            <a:endParaRPr lang="es-ES" sz="1200" b="0" i="0" u="none" strike="noStrike" kern="1200" cap="none" spc="0" baseline="0" dirty="0">
              <a:solidFill>
                <a:srgbClr val="000000"/>
              </a:solidFill>
              <a:uFillTx/>
              <a:latin typeface="Calibri"/>
            </a:endParaRPr>
          </a:p>
        </p:txBody>
      </p:sp>
      <p:sp>
        <p:nvSpPr>
          <p:cNvPr id="61" name="15 CuadroTexto"/>
          <p:cNvSpPr txBox="1"/>
          <p:nvPr/>
        </p:nvSpPr>
        <p:spPr>
          <a:xfrm>
            <a:off x="6477645" y="6165302"/>
            <a:ext cx="863250" cy="276999"/>
          </a:xfrm>
          <a:prstGeom prst="rect">
            <a:avLst/>
          </a:prstGeom>
          <a:noFill/>
          <a:ln>
            <a:noFill/>
          </a:ln>
        </p:spPr>
        <p:txBody>
          <a:bodyPr vert="horz" wrap="non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200" b="0" i="0" u="none" strike="noStrike" kern="1200" cap="none" spc="0" baseline="0" dirty="0" err="1" smtClean="0">
                <a:solidFill>
                  <a:srgbClr val="000000"/>
                </a:solidFill>
                <a:uFillTx/>
                <a:latin typeface="Calibri"/>
              </a:rPr>
              <a:t>Cagos</a:t>
            </a:r>
            <a:r>
              <a:rPr lang="es-ES" sz="1200" b="0" i="0" u="none" strike="noStrike" kern="1200" cap="none" spc="0" baseline="0" dirty="0" smtClean="0">
                <a:solidFill>
                  <a:srgbClr val="000000"/>
                </a:solidFill>
                <a:uFillTx/>
                <a:latin typeface="Calibri"/>
              </a:rPr>
              <a:t> élite</a:t>
            </a:r>
            <a:endParaRPr lang="es-ES" sz="1200" b="0" i="0" u="none" strike="noStrike" kern="1200" cap="none" spc="0" baseline="0" dirty="0">
              <a:solidFill>
                <a:srgbClr val="000000"/>
              </a:solidFill>
              <a:uFillTx/>
              <a:latin typeface="Calibri"/>
            </a:endParaRPr>
          </a:p>
        </p:txBody>
      </p:sp>
      <p:sp>
        <p:nvSpPr>
          <p:cNvPr id="62" name="15 CuadroTexto"/>
          <p:cNvSpPr txBox="1"/>
          <p:nvPr/>
        </p:nvSpPr>
        <p:spPr>
          <a:xfrm>
            <a:off x="4812410" y="6567207"/>
            <a:ext cx="2188420" cy="276999"/>
          </a:xfrm>
          <a:prstGeom prst="rect">
            <a:avLst/>
          </a:prstGeom>
          <a:noFill/>
          <a:ln>
            <a:noFill/>
          </a:ln>
        </p:spPr>
        <p:txBody>
          <a:bodyPr vert="horz" wrap="non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200" dirty="0" smtClean="0">
                <a:solidFill>
                  <a:srgbClr val="000000"/>
                </a:solidFill>
                <a:latin typeface="Calibri"/>
              </a:rPr>
              <a:t>Mixto aristocracia / democracia</a:t>
            </a:r>
            <a:endParaRPr lang="es-ES" sz="1200" b="0" i="0" u="none" strike="noStrike" kern="1200" cap="none" spc="0" baseline="0" dirty="0">
              <a:solidFill>
                <a:srgbClr val="000000"/>
              </a:solidFill>
              <a:uFillTx/>
              <a:latin typeface="Calibri"/>
            </a:endParaRPr>
          </a:p>
        </p:txBody>
      </p:sp>
      <p:sp>
        <p:nvSpPr>
          <p:cNvPr id="63" name="62 Cerrar llave"/>
          <p:cNvSpPr/>
          <p:nvPr/>
        </p:nvSpPr>
        <p:spPr>
          <a:xfrm rot="16200000">
            <a:off x="5883761" y="4814945"/>
            <a:ext cx="45719" cy="2637332"/>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64" name="63 Cerrar llave"/>
          <p:cNvSpPr/>
          <p:nvPr/>
        </p:nvSpPr>
        <p:spPr>
          <a:xfrm rot="5400000">
            <a:off x="5898842" y="5219094"/>
            <a:ext cx="45719" cy="2637332"/>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65" name="15 CuadroTexto"/>
          <p:cNvSpPr txBox="1"/>
          <p:nvPr/>
        </p:nvSpPr>
        <p:spPr>
          <a:xfrm>
            <a:off x="259995" y="5956630"/>
            <a:ext cx="584134" cy="276999"/>
          </a:xfrm>
          <a:prstGeom prst="rect">
            <a:avLst/>
          </a:prstGeom>
          <a:noFill/>
          <a:ln>
            <a:noFill/>
          </a:ln>
        </p:spPr>
        <p:txBody>
          <a:bodyPr vert="horz" wrap="non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200" b="0" i="0" u="none" strike="noStrike" kern="1200" cap="none" spc="0" baseline="0" dirty="0" smtClean="0">
                <a:solidFill>
                  <a:srgbClr val="000000"/>
                </a:solidFill>
                <a:uFillTx/>
                <a:latin typeface="Calibri"/>
              </a:rPr>
              <a:t>Platón</a:t>
            </a:r>
            <a:endParaRPr lang="es-ES" sz="1200" b="0" i="0" u="none" strike="noStrike" kern="1200" cap="none" spc="0" baseline="0" dirty="0">
              <a:solidFill>
                <a:srgbClr val="000000"/>
              </a:solidFill>
              <a:uFillTx/>
              <a:latin typeface="Calibri"/>
            </a:endParaRPr>
          </a:p>
        </p:txBody>
      </p:sp>
      <p:sp>
        <p:nvSpPr>
          <p:cNvPr id="67" name="15 CuadroTexto"/>
          <p:cNvSpPr txBox="1"/>
          <p:nvPr/>
        </p:nvSpPr>
        <p:spPr>
          <a:xfrm>
            <a:off x="986847" y="5818130"/>
            <a:ext cx="1093569" cy="276999"/>
          </a:xfrm>
          <a:prstGeom prst="rect">
            <a:avLst/>
          </a:prstGeom>
          <a:noFill/>
          <a:ln>
            <a:noFill/>
          </a:ln>
        </p:spPr>
        <p:txBody>
          <a:bodyPr vert="horz" wrap="non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200" b="0" i="0" u="none" strike="noStrike" kern="1200" cap="none" spc="0" baseline="0" dirty="0" smtClean="0">
                <a:solidFill>
                  <a:srgbClr val="000000"/>
                </a:solidFill>
                <a:uFillTx/>
                <a:latin typeface="Calibri"/>
              </a:rPr>
              <a:t>Individualismo</a:t>
            </a:r>
            <a:endParaRPr lang="es-ES" sz="1200" b="0" i="0" u="none" strike="noStrike" kern="1200" cap="none" spc="0" baseline="0" dirty="0">
              <a:solidFill>
                <a:srgbClr val="000000"/>
              </a:solidFill>
              <a:uFillTx/>
              <a:latin typeface="Calibri"/>
            </a:endParaRPr>
          </a:p>
        </p:txBody>
      </p:sp>
      <p:sp>
        <p:nvSpPr>
          <p:cNvPr id="68" name="15 CuadroTexto"/>
          <p:cNvSpPr txBox="1"/>
          <p:nvPr/>
        </p:nvSpPr>
        <p:spPr>
          <a:xfrm>
            <a:off x="986846" y="6090693"/>
            <a:ext cx="1132361" cy="276999"/>
          </a:xfrm>
          <a:prstGeom prst="rect">
            <a:avLst/>
          </a:prstGeom>
          <a:noFill/>
          <a:ln>
            <a:noFill/>
          </a:ln>
        </p:spPr>
        <p:txBody>
          <a:bodyPr vert="horz" wrap="non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200" b="0" i="0" u="none" strike="noStrike" kern="1200" cap="none" spc="0" baseline="0" dirty="0" smtClean="0">
                <a:solidFill>
                  <a:srgbClr val="000000"/>
                </a:solidFill>
                <a:uFillTx/>
                <a:latin typeface="Calibri"/>
              </a:rPr>
              <a:t>No comunismo</a:t>
            </a:r>
            <a:endParaRPr lang="es-ES" sz="1200" b="0" i="0" u="none" strike="noStrike" kern="1200" cap="none" spc="0" baseline="0" dirty="0">
              <a:solidFill>
                <a:srgbClr val="000000"/>
              </a:solidFill>
              <a:uFillTx/>
              <a:latin typeface="Calibri"/>
            </a:endParaRPr>
          </a:p>
        </p:txBody>
      </p:sp>
      <p:sp>
        <p:nvSpPr>
          <p:cNvPr id="69" name="37 Abrir llave"/>
          <p:cNvSpPr/>
          <p:nvPr/>
        </p:nvSpPr>
        <p:spPr>
          <a:xfrm>
            <a:off x="868493" y="5877272"/>
            <a:ext cx="118579" cy="426843"/>
          </a:xfrm>
          <a:custGeom>
            <a:avLst>
              <a:gd name="f11" fmla="val 8333"/>
              <a:gd name="f12" fmla="val 50000"/>
            </a:avLst>
            <a:gdLst>
              <a:gd name="f2" fmla="val 10800000"/>
              <a:gd name="f3" fmla="val 5400000"/>
              <a:gd name="f4" fmla="val 180"/>
              <a:gd name="f5" fmla="val w"/>
              <a:gd name="f6" fmla="val h"/>
              <a:gd name="f7" fmla="val ss"/>
              <a:gd name="f8" fmla="val 0"/>
              <a:gd name="f9" fmla="*/ 5419351 1 1725033"/>
              <a:gd name="f10" fmla="+- 0 0 5400000"/>
              <a:gd name="f11" fmla="val 8333"/>
              <a:gd name="f12" fmla="val 50000"/>
              <a:gd name="f13" fmla="+- 0 0 -180"/>
              <a:gd name="f14" fmla="+- 0 0 -270"/>
              <a:gd name="f15" fmla="+- 0 0 -360"/>
              <a:gd name="f16" fmla="abs f5"/>
              <a:gd name="f17" fmla="abs f6"/>
              <a:gd name="f18" fmla="abs f7"/>
              <a:gd name="f19" fmla="val f8"/>
              <a:gd name="f20" fmla="val f12"/>
              <a:gd name="f21" fmla="val f11"/>
              <a:gd name="f22" fmla="+- 2700000 f3 0"/>
              <a:gd name="f23" fmla="*/ f13 f2 1"/>
              <a:gd name="f24" fmla="*/ f14 f2 1"/>
              <a:gd name="f25" fmla="*/ f15 f2 1"/>
              <a:gd name="f26" fmla="?: f16 f5 1"/>
              <a:gd name="f27" fmla="?: f17 f6 1"/>
              <a:gd name="f28" fmla="?: f18 f7 1"/>
              <a:gd name="f29" fmla="*/ f22 f9 1"/>
              <a:gd name="f30" fmla="*/ f23 1 f4"/>
              <a:gd name="f31" fmla="*/ f24 1 f4"/>
              <a:gd name="f32" fmla="*/ f25 1 f4"/>
              <a:gd name="f33" fmla="*/ f26 1 21600"/>
              <a:gd name="f34" fmla="*/ f27 1 21600"/>
              <a:gd name="f35" fmla="*/ 21600 f26 1"/>
              <a:gd name="f36" fmla="*/ 21600 f27 1"/>
              <a:gd name="f37" fmla="*/ f29 1 f2"/>
              <a:gd name="f38" fmla="+- f30 0 f3"/>
              <a:gd name="f39" fmla="+- f31 0 f3"/>
              <a:gd name="f40" fmla="+- f32 0 f3"/>
              <a:gd name="f41" fmla="min f34 f33"/>
              <a:gd name="f42" fmla="*/ f35 1 f28"/>
              <a:gd name="f43" fmla="*/ f36 1 f28"/>
              <a:gd name="f44" fmla="+- 0 0 f37"/>
              <a:gd name="f45" fmla="val f42"/>
              <a:gd name="f46" fmla="val f43"/>
              <a:gd name="f47" fmla="+- 0 0 f44"/>
              <a:gd name="f48" fmla="*/ f19 f41 1"/>
              <a:gd name="f49" fmla="+- f46 0 f19"/>
              <a:gd name="f50" fmla="+- f45 0 f19"/>
              <a:gd name="f51" fmla="*/ f47 f2 1"/>
              <a:gd name="f52" fmla="*/ f45 f41 1"/>
              <a:gd name="f53" fmla="*/ f46 f41 1"/>
              <a:gd name="f54" fmla="*/ f50 1 2"/>
              <a:gd name="f55" fmla="min f50 f49"/>
              <a:gd name="f56" fmla="*/ f49 f20 1"/>
              <a:gd name="f57" fmla="*/ f51 1 f9"/>
              <a:gd name="f58" fmla="+- f19 f54 0"/>
              <a:gd name="f59" fmla="*/ f55 f21 1"/>
              <a:gd name="f60" fmla="*/ f56 1 100000"/>
              <a:gd name="f61" fmla="+- f57 0 f3"/>
              <a:gd name="f62" fmla="*/ f54 f41 1"/>
              <a:gd name="f63" fmla="*/ f59 1 100000"/>
              <a:gd name="f64" fmla="cos 1 f61"/>
              <a:gd name="f65" fmla="sin 1 f61"/>
              <a:gd name="f66" fmla="*/ f58 f41 1"/>
              <a:gd name="f67" fmla="*/ f60 f41 1"/>
              <a:gd name="f68" fmla="+- f60 f63 0"/>
              <a:gd name="f69" fmla="+- 0 0 f64"/>
              <a:gd name="f70" fmla="+- 0 0 f65"/>
              <a:gd name="f71" fmla="*/ f63 f41 1"/>
              <a:gd name="f72" fmla="+- 0 0 f69"/>
              <a:gd name="f73" fmla="+- 0 0 f70"/>
              <a:gd name="f74" fmla="*/ f68 f41 1"/>
              <a:gd name="f75" fmla="*/ f72 f54 1"/>
              <a:gd name="f76" fmla="*/ f73 f63 1"/>
              <a:gd name="f77" fmla="+- f45 0 f75"/>
              <a:gd name="f78" fmla="+- f63 0 f76"/>
              <a:gd name="f79" fmla="+- f46 f76 0"/>
              <a:gd name="f80" fmla="+- f79 0 f63"/>
              <a:gd name="f81" fmla="*/ f77 f41 1"/>
              <a:gd name="f82" fmla="*/ f78 f41 1"/>
              <a:gd name="f83" fmla="*/ f80 f41 1"/>
            </a:gdLst>
            <a:ahLst/>
            <a:cxnLst>
              <a:cxn ang="3cd4">
                <a:pos x="hc" y="t"/>
              </a:cxn>
              <a:cxn ang="0">
                <a:pos x="r" y="vc"/>
              </a:cxn>
              <a:cxn ang="cd4">
                <a:pos x="hc" y="b"/>
              </a:cxn>
              <a:cxn ang="cd2">
                <a:pos x="l" y="vc"/>
              </a:cxn>
              <a:cxn ang="f38">
                <a:pos x="f52" y="f48"/>
              </a:cxn>
              <a:cxn ang="f39">
                <a:pos x="f48" y="f67"/>
              </a:cxn>
              <a:cxn ang="f40">
                <a:pos x="f52" y="f53"/>
              </a:cxn>
            </a:cxnLst>
            <a:rect l="f81" t="f82" r="f52" b="f83"/>
            <a:pathLst>
              <a:path stroke="0">
                <a:moveTo>
                  <a:pt x="f52" y="f53"/>
                </a:moveTo>
                <a:arcTo wR="f62" hR="f71" stAng="f3" swAng="f3"/>
                <a:lnTo>
                  <a:pt x="f66" y="f74"/>
                </a:lnTo>
                <a:arcTo wR="f62" hR="f71" stAng="f8" swAng="f10"/>
                <a:arcTo wR="f62" hR="f71" stAng="f3" swAng="f10"/>
                <a:lnTo>
                  <a:pt x="f66" y="f71"/>
                </a:lnTo>
                <a:arcTo wR="f62" hR="f71" stAng="f2" swAng="f3"/>
                <a:close/>
              </a:path>
              <a:path fill="none">
                <a:moveTo>
                  <a:pt x="f52" y="f53"/>
                </a:moveTo>
                <a:arcTo wR="f62" hR="f71" stAng="f3" swAng="f3"/>
                <a:lnTo>
                  <a:pt x="f66" y="f74"/>
                </a:lnTo>
                <a:arcTo wR="f62" hR="f71" stAng="f8" swAng="f10"/>
                <a:arcTo wR="f62" hR="f71" stAng="f3" swAng="f10"/>
                <a:lnTo>
                  <a:pt x="f66" y="f71"/>
                </a:lnTo>
                <a:arcTo wR="f62" hR="f71" stAng="f2" swAng="f3"/>
              </a:path>
            </a:pathLst>
          </a:custGeom>
          <a:noFill/>
          <a:ln w="9528">
            <a:solidFill>
              <a:srgbClr val="4A7EBB"/>
            </a:solidFill>
            <a:prstDash val="solid"/>
          </a:ln>
        </p:spPr>
        <p:txBody>
          <a:bodyPr vert="horz" wrap="square" lIns="91440" tIns="45720" rIns="91440" bIns="45720" anchor="ctr" anchorCtr="1" compatLnSpc="1"/>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000000"/>
              </a:solidFill>
              <a:uFillTx/>
              <a:latin typeface="Calibri"/>
            </a:endParaRPr>
          </a:p>
        </p:txBody>
      </p:sp>
      <p:sp>
        <p:nvSpPr>
          <p:cNvPr id="70" name="15 CuadroTexto"/>
          <p:cNvSpPr txBox="1"/>
          <p:nvPr/>
        </p:nvSpPr>
        <p:spPr>
          <a:xfrm>
            <a:off x="7365004" y="4713562"/>
            <a:ext cx="925574" cy="276999"/>
          </a:xfrm>
          <a:prstGeom prst="rect">
            <a:avLst/>
          </a:prstGeom>
          <a:noFill/>
          <a:ln>
            <a:noFill/>
          </a:ln>
        </p:spPr>
        <p:txBody>
          <a:bodyPr vert="horz" wrap="non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200" b="0" i="0" u="none" strike="noStrike" kern="1200" cap="none" spc="0" baseline="0" dirty="0" smtClean="0">
                <a:solidFill>
                  <a:srgbClr val="000000"/>
                </a:solidFill>
                <a:uFillTx/>
                <a:latin typeface="Calibri"/>
              </a:rPr>
              <a:t>Bien común</a:t>
            </a:r>
            <a:endParaRPr lang="es-ES" sz="1200" b="0" i="0" u="none" strike="noStrike" kern="1200" cap="none" spc="0" baseline="0" dirty="0">
              <a:solidFill>
                <a:srgbClr val="000000"/>
              </a:solidFill>
              <a:uFillTx/>
              <a:latin typeface="Calibri"/>
            </a:endParaRPr>
          </a:p>
        </p:txBody>
      </p:sp>
      <p:cxnSp>
        <p:nvCxnSpPr>
          <p:cNvPr id="72" name="71 Conector recto de flecha"/>
          <p:cNvCxnSpPr>
            <a:stCxn id="19" idx="3"/>
          </p:cNvCxnSpPr>
          <p:nvPr/>
        </p:nvCxnSpPr>
        <p:spPr>
          <a:xfrm flipV="1">
            <a:off x="2141281" y="2537202"/>
            <a:ext cx="2502727" cy="20995"/>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cxnSp>
        <p:nvCxnSpPr>
          <p:cNvPr id="73" name="72 Conector recto de flecha"/>
          <p:cNvCxnSpPr/>
          <p:nvPr/>
        </p:nvCxnSpPr>
        <p:spPr>
          <a:xfrm>
            <a:off x="5582846" y="2527336"/>
            <a:ext cx="213290" cy="0"/>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cxnSp>
        <p:nvCxnSpPr>
          <p:cNvPr id="77" name="76 Conector recto de flecha"/>
          <p:cNvCxnSpPr/>
          <p:nvPr/>
        </p:nvCxnSpPr>
        <p:spPr>
          <a:xfrm>
            <a:off x="6534484" y="2537202"/>
            <a:ext cx="213290" cy="0"/>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cxnSp>
        <p:nvCxnSpPr>
          <p:cNvPr id="78" name="77 Conector recto de flecha"/>
          <p:cNvCxnSpPr/>
          <p:nvPr/>
        </p:nvCxnSpPr>
        <p:spPr>
          <a:xfrm rot="5400000">
            <a:off x="445417" y="3823677"/>
            <a:ext cx="213290" cy="0"/>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cxnSp>
        <p:nvCxnSpPr>
          <p:cNvPr id="79" name="78 Conector recto de flecha"/>
          <p:cNvCxnSpPr/>
          <p:nvPr/>
        </p:nvCxnSpPr>
        <p:spPr>
          <a:xfrm>
            <a:off x="1163736" y="4075507"/>
            <a:ext cx="213290" cy="0"/>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cxnSp>
        <p:nvCxnSpPr>
          <p:cNvPr id="80" name="79 Conector recto de flecha"/>
          <p:cNvCxnSpPr/>
          <p:nvPr/>
        </p:nvCxnSpPr>
        <p:spPr>
          <a:xfrm>
            <a:off x="2317324" y="4075507"/>
            <a:ext cx="213290" cy="0"/>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cxnSp>
        <p:nvCxnSpPr>
          <p:cNvPr id="81" name="80 Conector recto de flecha"/>
          <p:cNvCxnSpPr/>
          <p:nvPr/>
        </p:nvCxnSpPr>
        <p:spPr>
          <a:xfrm>
            <a:off x="4537363" y="4075507"/>
            <a:ext cx="213290" cy="0"/>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cxnSp>
        <p:nvCxnSpPr>
          <p:cNvPr id="83" name="82 Conector recto de flecha"/>
          <p:cNvCxnSpPr/>
          <p:nvPr/>
        </p:nvCxnSpPr>
        <p:spPr>
          <a:xfrm rot="5400000">
            <a:off x="7720724" y="3632914"/>
            <a:ext cx="213290" cy="0"/>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cxnSp>
        <p:nvCxnSpPr>
          <p:cNvPr id="84" name="83 Conector recto de flecha"/>
          <p:cNvCxnSpPr/>
          <p:nvPr/>
        </p:nvCxnSpPr>
        <p:spPr>
          <a:xfrm rot="5400000">
            <a:off x="6985635" y="2795530"/>
            <a:ext cx="213290" cy="0"/>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cxnSp>
        <p:nvCxnSpPr>
          <p:cNvPr id="85" name="84 Conector recto de flecha"/>
          <p:cNvCxnSpPr/>
          <p:nvPr/>
        </p:nvCxnSpPr>
        <p:spPr>
          <a:xfrm rot="10800000">
            <a:off x="6546007" y="3094221"/>
            <a:ext cx="213290" cy="0"/>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cxnSp>
        <p:nvCxnSpPr>
          <p:cNvPr id="86" name="85 Conector recto de flecha"/>
          <p:cNvCxnSpPr/>
          <p:nvPr/>
        </p:nvCxnSpPr>
        <p:spPr>
          <a:xfrm>
            <a:off x="8000498" y="3085076"/>
            <a:ext cx="213290" cy="0"/>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cxnSp>
        <p:nvCxnSpPr>
          <p:cNvPr id="87" name="86 Conector recto de flecha"/>
          <p:cNvCxnSpPr/>
          <p:nvPr/>
        </p:nvCxnSpPr>
        <p:spPr>
          <a:xfrm flipH="1">
            <a:off x="7831361" y="4210055"/>
            <a:ext cx="1" cy="503507"/>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cxnSp>
        <p:nvCxnSpPr>
          <p:cNvPr id="89" name="88 Conector recto de flecha"/>
          <p:cNvCxnSpPr/>
          <p:nvPr/>
        </p:nvCxnSpPr>
        <p:spPr>
          <a:xfrm>
            <a:off x="7985058" y="4990561"/>
            <a:ext cx="1" cy="316126"/>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cxnSp>
        <p:nvCxnSpPr>
          <p:cNvPr id="91" name="90 Conector recto de flecha"/>
          <p:cNvCxnSpPr/>
          <p:nvPr/>
        </p:nvCxnSpPr>
        <p:spPr>
          <a:xfrm rot="10800000">
            <a:off x="7349487" y="5439707"/>
            <a:ext cx="213290" cy="0"/>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5782908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7"/>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2"/>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3"/>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4"/>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6"/>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18"/>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19"/>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20"/>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22"/>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23"/>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24"/>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25"/>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26"/>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nodeType="clickEffect">
                                  <p:stCondLst>
                                    <p:cond delay="0"/>
                                  </p:stCondLst>
                                  <p:childTnLst>
                                    <p:set>
                                      <p:cBhvr>
                                        <p:cTn id="60" dur="1" fill="hold">
                                          <p:stCondLst>
                                            <p:cond delay="0"/>
                                          </p:stCondLst>
                                        </p:cTn>
                                        <p:tgtEl>
                                          <p:spTgt spid="78"/>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27"/>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72"/>
                                        </p:tgtEl>
                                        <p:attrNameLst>
                                          <p:attrName>style.visibility</p:attrName>
                                        </p:attrNameLst>
                                      </p:cBhvr>
                                      <p:to>
                                        <p:strVal val="visible"/>
                                      </p:to>
                                    </p:set>
                                  </p:childTnLst>
                                </p:cTn>
                              </p:par>
                              <p:par>
                                <p:cTn id="67" presetID="1" presetClass="entr" presetSubtype="0" fill="hold" grpId="0" nodeType="withEffect">
                                  <p:stCondLst>
                                    <p:cond delay="0"/>
                                  </p:stCondLst>
                                  <p:childTnLst>
                                    <p:set>
                                      <p:cBhvr>
                                        <p:cTn id="68" dur="1" fill="hold">
                                          <p:stCondLst>
                                            <p:cond delay="0"/>
                                          </p:stCondLst>
                                        </p:cTn>
                                        <p:tgtEl>
                                          <p:spTgt spid="33"/>
                                        </p:tgtEl>
                                        <p:attrNameLst>
                                          <p:attrName>style.visibility</p:attrName>
                                        </p:attrNameLst>
                                      </p:cBhvr>
                                      <p:to>
                                        <p:strVal val="visible"/>
                                      </p:to>
                                    </p:set>
                                  </p:childTnLst>
                                </p:cTn>
                              </p:par>
                              <p:par>
                                <p:cTn id="69" presetID="1" presetClass="entr" presetSubtype="0" fill="hold" nodeType="withEffect">
                                  <p:stCondLst>
                                    <p:cond delay="0"/>
                                  </p:stCondLst>
                                  <p:childTnLst>
                                    <p:set>
                                      <p:cBhvr>
                                        <p:cTn id="70" dur="1" fill="hold">
                                          <p:stCondLst>
                                            <p:cond delay="0"/>
                                          </p:stCondLst>
                                        </p:cTn>
                                        <p:tgtEl>
                                          <p:spTgt spid="73"/>
                                        </p:tgtEl>
                                        <p:attrNameLst>
                                          <p:attrName>style.visibility</p:attrName>
                                        </p:attrNameLst>
                                      </p:cBhvr>
                                      <p:to>
                                        <p:strVal val="visible"/>
                                      </p:to>
                                    </p:set>
                                  </p:childTnLst>
                                </p:cTn>
                              </p:par>
                              <p:par>
                                <p:cTn id="71" presetID="1" presetClass="entr" presetSubtype="0" fill="hold" grpId="0" nodeType="withEffect">
                                  <p:stCondLst>
                                    <p:cond delay="0"/>
                                  </p:stCondLst>
                                  <p:childTnLst>
                                    <p:set>
                                      <p:cBhvr>
                                        <p:cTn id="72" dur="1" fill="hold">
                                          <p:stCondLst>
                                            <p:cond delay="0"/>
                                          </p:stCondLst>
                                        </p:cTn>
                                        <p:tgtEl>
                                          <p:spTgt spid="34"/>
                                        </p:tgtEl>
                                        <p:attrNameLst>
                                          <p:attrName>style.visibility</p:attrName>
                                        </p:attrNameLst>
                                      </p:cBhvr>
                                      <p:to>
                                        <p:strVal val="visible"/>
                                      </p:to>
                                    </p:set>
                                  </p:childTnLst>
                                </p:cTn>
                              </p:par>
                              <p:par>
                                <p:cTn id="73" presetID="1" presetClass="entr" presetSubtype="0" fill="hold" nodeType="withEffect">
                                  <p:stCondLst>
                                    <p:cond delay="0"/>
                                  </p:stCondLst>
                                  <p:childTnLst>
                                    <p:set>
                                      <p:cBhvr>
                                        <p:cTn id="74" dur="1" fill="hold">
                                          <p:stCondLst>
                                            <p:cond delay="0"/>
                                          </p:stCondLst>
                                        </p:cTn>
                                        <p:tgtEl>
                                          <p:spTgt spid="77"/>
                                        </p:tgtEl>
                                        <p:attrNameLst>
                                          <p:attrName>style.visibility</p:attrName>
                                        </p:attrNameLst>
                                      </p:cBhvr>
                                      <p:to>
                                        <p:strVal val="visible"/>
                                      </p:to>
                                    </p:set>
                                  </p:childTnLst>
                                </p:cTn>
                              </p:par>
                              <p:par>
                                <p:cTn id="75" presetID="1" presetClass="entr" presetSubtype="0" fill="hold" grpId="0" nodeType="withEffect">
                                  <p:stCondLst>
                                    <p:cond delay="0"/>
                                  </p:stCondLst>
                                  <p:childTnLst>
                                    <p:set>
                                      <p:cBhvr>
                                        <p:cTn id="76" dur="1" fill="hold">
                                          <p:stCondLst>
                                            <p:cond delay="0"/>
                                          </p:stCondLst>
                                        </p:cTn>
                                        <p:tgtEl>
                                          <p:spTgt spid="35"/>
                                        </p:tgtEl>
                                        <p:attrNameLst>
                                          <p:attrName>style.visibility</p:attrName>
                                        </p:attrNameLst>
                                      </p:cBhvr>
                                      <p:to>
                                        <p:strVal val="visible"/>
                                      </p:to>
                                    </p:set>
                                  </p:childTnLst>
                                </p:cTn>
                              </p:par>
                            </p:childTnLst>
                          </p:cTn>
                        </p:par>
                      </p:childTnLst>
                    </p:cTn>
                  </p:par>
                  <p:par>
                    <p:cTn id="77" fill="hold">
                      <p:stCondLst>
                        <p:cond delay="indefinite"/>
                      </p:stCondLst>
                      <p:childTnLst>
                        <p:par>
                          <p:cTn id="78" fill="hold">
                            <p:stCondLst>
                              <p:cond delay="0"/>
                            </p:stCondLst>
                            <p:childTnLst>
                              <p:par>
                                <p:cTn id="79" presetID="1" presetClass="entr" presetSubtype="0" fill="hold" nodeType="clickEffect">
                                  <p:stCondLst>
                                    <p:cond delay="0"/>
                                  </p:stCondLst>
                                  <p:childTnLst>
                                    <p:set>
                                      <p:cBhvr>
                                        <p:cTn id="80" dur="1" fill="hold">
                                          <p:stCondLst>
                                            <p:cond delay="0"/>
                                          </p:stCondLst>
                                        </p:cTn>
                                        <p:tgtEl>
                                          <p:spTgt spid="84"/>
                                        </p:tgtEl>
                                        <p:attrNameLst>
                                          <p:attrName>style.visibility</p:attrName>
                                        </p:attrNameLst>
                                      </p:cBhvr>
                                      <p:to>
                                        <p:strVal val="visible"/>
                                      </p:to>
                                    </p:set>
                                  </p:childTnLst>
                                </p:cTn>
                              </p:par>
                              <p:par>
                                <p:cTn id="81" presetID="1" presetClass="entr" presetSubtype="0" fill="hold" grpId="0" nodeType="withEffect">
                                  <p:stCondLst>
                                    <p:cond delay="0"/>
                                  </p:stCondLst>
                                  <p:childTnLst>
                                    <p:set>
                                      <p:cBhvr>
                                        <p:cTn id="82" dur="1" fill="hold">
                                          <p:stCondLst>
                                            <p:cond delay="0"/>
                                          </p:stCondLst>
                                        </p:cTn>
                                        <p:tgtEl>
                                          <p:spTgt spid="36"/>
                                        </p:tgtEl>
                                        <p:attrNameLst>
                                          <p:attrName>style.visibility</p:attrName>
                                        </p:attrNameLst>
                                      </p:cBhvr>
                                      <p:to>
                                        <p:strVal val="visible"/>
                                      </p:to>
                                    </p:set>
                                  </p:childTnLst>
                                </p:cTn>
                              </p:par>
                              <p:par>
                                <p:cTn id="83" presetID="1" presetClass="entr" presetSubtype="0" fill="hold" nodeType="withEffect">
                                  <p:stCondLst>
                                    <p:cond delay="0"/>
                                  </p:stCondLst>
                                  <p:childTnLst>
                                    <p:set>
                                      <p:cBhvr>
                                        <p:cTn id="84" dur="1" fill="hold">
                                          <p:stCondLst>
                                            <p:cond delay="0"/>
                                          </p:stCondLst>
                                        </p:cTn>
                                        <p:tgtEl>
                                          <p:spTgt spid="85"/>
                                        </p:tgtEl>
                                        <p:attrNameLst>
                                          <p:attrName>style.visibility</p:attrName>
                                        </p:attrNameLst>
                                      </p:cBhvr>
                                      <p:to>
                                        <p:strVal val="visible"/>
                                      </p:to>
                                    </p:set>
                                  </p:childTnLst>
                                </p:cTn>
                              </p:par>
                              <p:par>
                                <p:cTn id="85" presetID="1" presetClass="entr" presetSubtype="0" fill="hold" grpId="0" nodeType="withEffect">
                                  <p:stCondLst>
                                    <p:cond delay="0"/>
                                  </p:stCondLst>
                                  <p:childTnLst>
                                    <p:set>
                                      <p:cBhvr>
                                        <p:cTn id="86" dur="1" fill="hold">
                                          <p:stCondLst>
                                            <p:cond delay="0"/>
                                          </p:stCondLst>
                                        </p:cTn>
                                        <p:tgtEl>
                                          <p:spTgt spid="44"/>
                                        </p:tgtEl>
                                        <p:attrNameLst>
                                          <p:attrName>style.visibility</p:attrName>
                                        </p:attrNameLst>
                                      </p:cBhvr>
                                      <p:to>
                                        <p:strVal val="visible"/>
                                      </p:to>
                                    </p:set>
                                  </p:childTnLst>
                                </p:cTn>
                              </p:par>
                              <p:par>
                                <p:cTn id="87" presetID="1" presetClass="entr" presetSubtype="0" fill="hold" grpId="0" nodeType="withEffect">
                                  <p:stCondLst>
                                    <p:cond delay="0"/>
                                  </p:stCondLst>
                                  <p:childTnLst>
                                    <p:set>
                                      <p:cBhvr>
                                        <p:cTn id="88" dur="1" fill="hold">
                                          <p:stCondLst>
                                            <p:cond delay="0"/>
                                          </p:stCondLst>
                                        </p:cTn>
                                        <p:tgtEl>
                                          <p:spTgt spid="41"/>
                                        </p:tgtEl>
                                        <p:attrNameLst>
                                          <p:attrName>style.visibility</p:attrName>
                                        </p:attrNameLst>
                                      </p:cBhvr>
                                      <p:to>
                                        <p:strVal val="visible"/>
                                      </p:to>
                                    </p:set>
                                  </p:childTnLst>
                                </p:cTn>
                              </p:par>
                              <p:par>
                                <p:cTn id="89" presetID="1" presetClass="entr" presetSubtype="0" fill="hold" grpId="0" nodeType="withEffect">
                                  <p:stCondLst>
                                    <p:cond delay="0"/>
                                  </p:stCondLst>
                                  <p:childTnLst>
                                    <p:set>
                                      <p:cBhvr>
                                        <p:cTn id="90" dur="1" fill="hold">
                                          <p:stCondLst>
                                            <p:cond delay="0"/>
                                          </p:stCondLst>
                                        </p:cTn>
                                        <p:tgtEl>
                                          <p:spTgt spid="38"/>
                                        </p:tgtEl>
                                        <p:attrNameLst>
                                          <p:attrName>style.visibility</p:attrName>
                                        </p:attrNameLst>
                                      </p:cBhvr>
                                      <p:to>
                                        <p:strVal val="visible"/>
                                      </p:to>
                                    </p:set>
                                  </p:childTnLst>
                                </p:cTn>
                              </p:par>
                              <p:par>
                                <p:cTn id="91" presetID="1" presetClass="entr" presetSubtype="0" fill="hold" grpId="0" nodeType="withEffect">
                                  <p:stCondLst>
                                    <p:cond delay="0"/>
                                  </p:stCondLst>
                                  <p:childTnLst>
                                    <p:set>
                                      <p:cBhvr>
                                        <p:cTn id="92" dur="1" fill="hold">
                                          <p:stCondLst>
                                            <p:cond delay="0"/>
                                          </p:stCondLst>
                                        </p:cTn>
                                        <p:tgtEl>
                                          <p:spTgt spid="39"/>
                                        </p:tgtEl>
                                        <p:attrNameLst>
                                          <p:attrName>style.visibility</p:attrName>
                                        </p:attrNameLst>
                                      </p:cBhvr>
                                      <p:to>
                                        <p:strVal val="visible"/>
                                      </p:to>
                                    </p:set>
                                  </p:childTnLst>
                                </p:cTn>
                              </p:par>
                              <p:par>
                                <p:cTn id="93" presetID="1" presetClass="entr" presetSubtype="0" fill="hold" grpId="0" nodeType="withEffect">
                                  <p:stCondLst>
                                    <p:cond delay="0"/>
                                  </p:stCondLst>
                                  <p:childTnLst>
                                    <p:set>
                                      <p:cBhvr>
                                        <p:cTn id="94" dur="1" fill="hold">
                                          <p:stCondLst>
                                            <p:cond delay="0"/>
                                          </p:stCondLst>
                                        </p:cTn>
                                        <p:tgtEl>
                                          <p:spTgt spid="40"/>
                                        </p:tgtEl>
                                        <p:attrNameLst>
                                          <p:attrName>style.visibility</p:attrName>
                                        </p:attrNameLst>
                                      </p:cBhvr>
                                      <p:to>
                                        <p:strVal val="visible"/>
                                      </p:to>
                                    </p:set>
                                  </p:childTnLst>
                                </p:cTn>
                              </p:par>
                              <p:par>
                                <p:cTn id="95" presetID="1" presetClass="entr" presetSubtype="0" fill="hold" nodeType="withEffect">
                                  <p:stCondLst>
                                    <p:cond delay="0"/>
                                  </p:stCondLst>
                                  <p:childTnLst>
                                    <p:set>
                                      <p:cBhvr>
                                        <p:cTn id="96" dur="1" fill="hold">
                                          <p:stCondLst>
                                            <p:cond delay="0"/>
                                          </p:stCondLst>
                                        </p:cTn>
                                        <p:tgtEl>
                                          <p:spTgt spid="86"/>
                                        </p:tgtEl>
                                        <p:attrNameLst>
                                          <p:attrName>style.visibility</p:attrName>
                                        </p:attrNameLst>
                                      </p:cBhvr>
                                      <p:to>
                                        <p:strVal val="visible"/>
                                      </p:to>
                                    </p:set>
                                  </p:childTnLst>
                                </p:cTn>
                              </p:par>
                              <p:par>
                                <p:cTn id="97" presetID="1" presetClass="entr" presetSubtype="0" fill="hold" grpId="0" nodeType="withEffect">
                                  <p:stCondLst>
                                    <p:cond delay="0"/>
                                  </p:stCondLst>
                                  <p:childTnLst>
                                    <p:set>
                                      <p:cBhvr>
                                        <p:cTn id="98" dur="1" fill="hold">
                                          <p:stCondLst>
                                            <p:cond delay="0"/>
                                          </p:stCondLst>
                                        </p:cTn>
                                        <p:tgtEl>
                                          <p:spTgt spid="43"/>
                                        </p:tgtEl>
                                        <p:attrNameLst>
                                          <p:attrName>style.visibility</p:attrName>
                                        </p:attrNameLst>
                                      </p:cBhvr>
                                      <p:to>
                                        <p:strVal val="visible"/>
                                      </p:to>
                                    </p:set>
                                  </p:childTnLst>
                                </p:cTn>
                              </p:par>
                            </p:childTnLst>
                          </p:cTn>
                        </p:par>
                      </p:childTnLst>
                    </p:cTn>
                  </p:par>
                  <p:par>
                    <p:cTn id="99" fill="hold">
                      <p:stCondLst>
                        <p:cond delay="indefinite"/>
                      </p:stCondLst>
                      <p:childTnLst>
                        <p:par>
                          <p:cTn id="100" fill="hold">
                            <p:stCondLst>
                              <p:cond delay="0"/>
                            </p:stCondLst>
                            <p:childTnLst>
                              <p:par>
                                <p:cTn id="101" presetID="1" presetClass="entr" presetSubtype="0" fill="hold" nodeType="clickEffect">
                                  <p:stCondLst>
                                    <p:cond delay="0"/>
                                  </p:stCondLst>
                                  <p:childTnLst>
                                    <p:set>
                                      <p:cBhvr>
                                        <p:cTn id="102" dur="1" fill="hold">
                                          <p:stCondLst>
                                            <p:cond delay="0"/>
                                          </p:stCondLst>
                                        </p:cTn>
                                        <p:tgtEl>
                                          <p:spTgt spid="83"/>
                                        </p:tgtEl>
                                        <p:attrNameLst>
                                          <p:attrName>style.visibility</p:attrName>
                                        </p:attrNameLst>
                                      </p:cBhvr>
                                      <p:to>
                                        <p:strVal val="visible"/>
                                      </p:to>
                                    </p:set>
                                  </p:childTnLst>
                                </p:cTn>
                              </p:par>
                              <p:par>
                                <p:cTn id="103" presetID="1" presetClass="entr" presetSubtype="0" fill="hold" grpId="0" nodeType="withEffect">
                                  <p:stCondLst>
                                    <p:cond delay="0"/>
                                  </p:stCondLst>
                                  <p:childTnLst>
                                    <p:set>
                                      <p:cBhvr>
                                        <p:cTn id="104" dur="1" fill="hold">
                                          <p:stCondLst>
                                            <p:cond delay="0"/>
                                          </p:stCondLst>
                                        </p:cTn>
                                        <p:tgtEl>
                                          <p:spTgt spid="42"/>
                                        </p:tgtEl>
                                        <p:attrNameLst>
                                          <p:attrName>style.visibility</p:attrName>
                                        </p:attrNameLst>
                                      </p:cBhvr>
                                      <p:to>
                                        <p:strVal val="visible"/>
                                      </p:to>
                                    </p:set>
                                  </p:childTnLst>
                                </p:cTn>
                              </p:par>
                              <p:par>
                                <p:cTn id="105" presetID="1" presetClass="entr" presetSubtype="0" fill="hold" nodeType="withEffect">
                                  <p:stCondLst>
                                    <p:cond delay="0"/>
                                  </p:stCondLst>
                                  <p:childTnLst>
                                    <p:set>
                                      <p:cBhvr>
                                        <p:cTn id="106" dur="1" fill="hold">
                                          <p:stCondLst>
                                            <p:cond delay="0"/>
                                          </p:stCondLst>
                                        </p:cTn>
                                        <p:tgtEl>
                                          <p:spTgt spid="87"/>
                                        </p:tgtEl>
                                        <p:attrNameLst>
                                          <p:attrName>style.visibility</p:attrName>
                                        </p:attrNameLst>
                                      </p:cBhvr>
                                      <p:to>
                                        <p:strVal val="visible"/>
                                      </p:to>
                                    </p:set>
                                  </p:childTnLst>
                                </p:cTn>
                              </p:par>
                              <p:par>
                                <p:cTn id="107" presetID="1" presetClass="entr" presetSubtype="0" fill="hold" grpId="0" nodeType="withEffect">
                                  <p:stCondLst>
                                    <p:cond delay="0"/>
                                  </p:stCondLst>
                                  <p:childTnLst>
                                    <p:set>
                                      <p:cBhvr>
                                        <p:cTn id="108" dur="1" fill="hold">
                                          <p:stCondLst>
                                            <p:cond delay="0"/>
                                          </p:stCondLst>
                                        </p:cTn>
                                        <p:tgtEl>
                                          <p:spTgt spid="70"/>
                                        </p:tgtEl>
                                        <p:attrNameLst>
                                          <p:attrName>style.visibility</p:attrName>
                                        </p:attrNameLst>
                                      </p:cBhvr>
                                      <p:to>
                                        <p:strVal val="visible"/>
                                      </p:to>
                                    </p:set>
                                  </p:childTnLst>
                                </p:cTn>
                              </p:par>
                            </p:childTnLst>
                          </p:cTn>
                        </p:par>
                      </p:childTnLst>
                    </p:cTn>
                  </p:par>
                  <p:par>
                    <p:cTn id="109" fill="hold">
                      <p:stCondLst>
                        <p:cond delay="indefinite"/>
                      </p:stCondLst>
                      <p:childTnLst>
                        <p:par>
                          <p:cTn id="110" fill="hold">
                            <p:stCondLst>
                              <p:cond delay="0"/>
                            </p:stCondLst>
                            <p:childTnLst>
                              <p:par>
                                <p:cTn id="111" presetID="1" presetClass="entr" presetSubtype="0" fill="hold" nodeType="clickEffect">
                                  <p:stCondLst>
                                    <p:cond delay="0"/>
                                  </p:stCondLst>
                                  <p:childTnLst>
                                    <p:set>
                                      <p:cBhvr>
                                        <p:cTn id="112" dur="1" fill="hold">
                                          <p:stCondLst>
                                            <p:cond delay="0"/>
                                          </p:stCondLst>
                                        </p:cTn>
                                        <p:tgtEl>
                                          <p:spTgt spid="79"/>
                                        </p:tgtEl>
                                        <p:attrNameLst>
                                          <p:attrName>style.visibility</p:attrName>
                                        </p:attrNameLst>
                                      </p:cBhvr>
                                      <p:to>
                                        <p:strVal val="visible"/>
                                      </p:to>
                                    </p:set>
                                  </p:childTnLst>
                                </p:cTn>
                              </p:par>
                              <p:par>
                                <p:cTn id="113" presetID="1" presetClass="entr" presetSubtype="0" fill="hold" grpId="0" nodeType="withEffect">
                                  <p:stCondLst>
                                    <p:cond delay="0"/>
                                  </p:stCondLst>
                                  <p:childTnLst>
                                    <p:set>
                                      <p:cBhvr>
                                        <p:cTn id="114" dur="1" fill="hold">
                                          <p:stCondLst>
                                            <p:cond delay="0"/>
                                          </p:stCondLst>
                                        </p:cTn>
                                        <p:tgtEl>
                                          <p:spTgt spid="28"/>
                                        </p:tgtEl>
                                        <p:attrNameLst>
                                          <p:attrName>style.visibility</p:attrName>
                                        </p:attrNameLst>
                                      </p:cBhvr>
                                      <p:to>
                                        <p:strVal val="visible"/>
                                      </p:to>
                                    </p:set>
                                  </p:childTnLst>
                                </p:cTn>
                              </p:par>
                              <p:par>
                                <p:cTn id="115" presetID="1" presetClass="entr" presetSubtype="0" fill="hold" nodeType="withEffect">
                                  <p:stCondLst>
                                    <p:cond delay="0"/>
                                  </p:stCondLst>
                                  <p:childTnLst>
                                    <p:set>
                                      <p:cBhvr>
                                        <p:cTn id="116" dur="1" fill="hold">
                                          <p:stCondLst>
                                            <p:cond delay="0"/>
                                          </p:stCondLst>
                                        </p:cTn>
                                        <p:tgtEl>
                                          <p:spTgt spid="80"/>
                                        </p:tgtEl>
                                        <p:attrNameLst>
                                          <p:attrName>style.visibility</p:attrName>
                                        </p:attrNameLst>
                                      </p:cBhvr>
                                      <p:to>
                                        <p:strVal val="visible"/>
                                      </p:to>
                                    </p:set>
                                  </p:childTnLst>
                                </p:cTn>
                              </p:par>
                              <p:par>
                                <p:cTn id="117" presetID="1" presetClass="entr" presetSubtype="0" fill="hold" grpId="0" nodeType="withEffect">
                                  <p:stCondLst>
                                    <p:cond delay="0"/>
                                  </p:stCondLst>
                                  <p:childTnLst>
                                    <p:set>
                                      <p:cBhvr>
                                        <p:cTn id="118" dur="1" fill="hold">
                                          <p:stCondLst>
                                            <p:cond delay="0"/>
                                          </p:stCondLst>
                                        </p:cTn>
                                        <p:tgtEl>
                                          <p:spTgt spid="29"/>
                                        </p:tgtEl>
                                        <p:attrNameLst>
                                          <p:attrName>style.visibility</p:attrName>
                                        </p:attrNameLst>
                                      </p:cBhvr>
                                      <p:to>
                                        <p:strVal val="visible"/>
                                      </p:to>
                                    </p:set>
                                  </p:childTnLst>
                                </p:cTn>
                              </p:par>
                              <p:par>
                                <p:cTn id="119" presetID="1" presetClass="entr" presetSubtype="0" fill="hold" nodeType="withEffect">
                                  <p:stCondLst>
                                    <p:cond delay="0"/>
                                  </p:stCondLst>
                                  <p:childTnLst>
                                    <p:set>
                                      <p:cBhvr>
                                        <p:cTn id="120" dur="1" fill="hold">
                                          <p:stCondLst>
                                            <p:cond delay="0"/>
                                          </p:stCondLst>
                                        </p:cTn>
                                        <p:tgtEl>
                                          <p:spTgt spid="81"/>
                                        </p:tgtEl>
                                        <p:attrNameLst>
                                          <p:attrName>style.visibility</p:attrName>
                                        </p:attrNameLst>
                                      </p:cBhvr>
                                      <p:to>
                                        <p:strVal val="visible"/>
                                      </p:to>
                                    </p:set>
                                  </p:childTnLst>
                                </p:cTn>
                              </p:par>
                              <p:par>
                                <p:cTn id="121" presetID="1" presetClass="entr" presetSubtype="0" fill="hold" grpId="0" nodeType="withEffect">
                                  <p:stCondLst>
                                    <p:cond delay="0"/>
                                  </p:stCondLst>
                                  <p:childTnLst>
                                    <p:set>
                                      <p:cBhvr>
                                        <p:cTn id="122" dur="1" fill="hold">
                                          <p:stCondLst>
                                            <p:cond delay="0"/>
                                          </p:stCondLst>
                                        </p:cTn>
                                        <p:tgtEl>
                                          <p:spTgt spid="30"/>
                                        </p:tgtEl>
                                        <p:attrNameLst>
                                          <p:attrName>style.visibility</p:attrName>
                                        </p:attrNameLst>
                                      </p:cBhvr>
                                      <p:to>
                                        <p:strVal val="visible"/>
                                      </p:to>
                                    </p:set>
                                  </p:childTnLst>
                                </p:cTn>
                              </p:par>
                              <p:par>
                                <p:cTn id="123" presetID="1" presetClass="entr" presetSubtype="0" fill="hold" grpId="0" nodeType="withEffect">
                                  <p:stCondLst>
                                    <p:cond delay="0"/>
                                  </p:stCondLst>
                                  <p:childTnLst>
                                    <p:set>
                                      <p:cBhvr>
                                        <p:cTn id="124" dur="1" fill="hold">
                                          <p:stCondLst>
                                            <p:cond delay="0"/>
                                          </p:stCondLst>
                                        </p:cTn>
                                        <p:tgtEl>
                                          <p:spTgt spid="37"/>
                                        </p:tgtEl>
                                        <p:attrNameLst>
                                          <p:attrName>style.visibility</p:attrName>
                                        </p:attrNameLst>
                                      </p:cBhvr>
                                      <p:to>
                                        <p:strVal val="visible"/>
                                      </p:to>
                                    </p:set>
                                  </p:childTnLst>
                                </p:cTn>
                              </p:par>
                              <p:par>
                                <p:cTn id="125" presetID="1" presetClass="entr" presetSubtype="0" fill="hold" grpId="0" nodeType="withEffect">
                                  <p:stCondLst>
                                    <p:cond delay="0"/>
                                  </p:stCondLst>
                                  <p:childTnLst>
                                    <p:set>
                                      <p:cBhvr>
                                        <p:cTn id="126" dur="1" fill="hold">
                                          <p:stCondLst>
                                            <p:cond delay="0"/>
                                          </p:stCondLst>
                                        </p:cTn>
                                        <p:tgtEl>
                                          <p:spTgt spid="31"/>
                                        </p:tgtEl>
                                        <p:attrNameLst>
                                          <p:attrName>style.visibility</p:attrName>
                                        </p:attrNameLst>
                                      </p:cBhvr>
                                      <p:to>
                                        <p:strVal val="visible"/>
                                      </p:to>
                                    </p:set>
                                  </p:childTnLst>
                                </p:cTn>
                              </p:par>
                              <p:par>
                                <p:cTn id="127" presetID="1" presetClass="entr" presetSubtype="0" fill="hold" grpId="0" nodeType="withEffect">
                                  <p:stCondLst>
                                    <p:cond delay="0"/>
                                  </p:stCondLst>
                                  <p:childTnLst>
                                    <p:set>
                                      <p:cBhvr>
                                        <p:cTn id="128" dur="1" fill="hold">
                                          <p:stCondLst>
                                            <p:cond delay="0"/>
                                          </p:stCondLst>
                                        </p:cTn>
                                        <p:tgtEl>
                                          <p:spTgt spid="32"/>
                                        </p:tgtEl>
                                        <p:attrNameLst>
                                          <p:attrName>style.visibility</p:attrName>
                                        </p:attrNameLst>
                                      </p:cBhvr>
                                      <p:to>
                                        <p:strVal val="visible"/>
                                      </p:to>
                                    </p:set>
                                  </p:childTnLst>
                                </p:cTn>
                              </p:par>
                            </p:childTnLst>
                          </p:cTn>
                        </p:par>
                      </p:childTnLst>
                    </p:cTn>
                  </p:par>
                  <p:par>
                    <p:cTn id="129" fill="hold">
                      <p:stCondLst>
                        <p:cond delay="indefinite"/>
                      </p:stCondLst>
                      <p:childTnLst>
                        <p:par>
                          <p:cTn id="130" fill="hold">
                            <p:stCondLst>
                              <p:cond delay="0"/>
                            </p:stCondLst>
                            <p:childTnLst>
                              <p:par>
                                <p:cTn id="131" presetID="1" presetClass="entr" presetSubtype="0" fill="hold" nodeType="clickEffect">
                                  <p:stCondLst>
                                    <p:cond delay="0"/>
                                  </p:stCondLst>
                                  <p:childTnLst>
                                    <p:set>
                                      <p:cBhvr>
                                        <p:cTn id="132" dur="1" fill="hold">
                                          <p:stCondLst>
                                            <p:cond delay="0"/>
                                          </p:stCondLst>
                                        </p:cTn>
                                        <p:tgtEl>
                                          <p:spTgt spid="89"/>
                                        </p:tgtEl>
                                        <p:attrNameLst>
                                          <p:attrName>style.visibility</p:attrName>
                                        </p:attrNameLst>
                                      </p:cBhvr>
                                      <p:to>
                                        <p:strVal val="visible"/>
                                      </p:to>
                                    </p:set>
                                  </p:childTnLst>
                                </p:cTn>
                              </p:par>
                              <p:par>
                                <p:cTn id="133" presetID="1" presetClass="entr" presetSubtype="0" fill="hold" grpId="0" nodeType="withEffect">
                                  <p:stCondLst>
                                    <p:cond delay="0"/>
                                  </p:stCondLst>
                                  <p:childTnLst>
                                    <p:set>
                                      <p:cBhvr>
                                        <p:cTn id="134" dur="1" fill="hold">
                                          <p:stCondLst>
                                            <p:cond delay="0"/>
                                          </p:stCondLst>
                                        </p:cTn>
                                        <p:tgtEl>
                                          <p:spTgt spid="46"/>
                                        </p:tgtEl>
                                        <p:attrNameLst>
                                          <p:attrName>style.visibility</p:attrName>
                                        </p:attrNameLst>
                                      </p:cBhvr>
                                      <p:to>
                                        <p:strVal val="visible"/>
                                      </p:to>
                                    </p:set>
                                  </p:childTnLst>
                                </p:cTn>
                              </p:par>
                            </p:childTnLst>
                          </p:cTn>
                        </p:par>
                      </p:childTnLst>
                    </p:cTn>
                  </p:par>
                  <p:par>
                    <p:cTn id="135" fill="hold">
                      <p:stCondLst>
                        <p:cond delay="indefinite"/>
                      </p:stCondLst>
                      <p:childTnLst>
                        <p:par>
                          <p:cTn id="136" fill="hold">
                            <p:stCondLst>
                              <p:cond delay="0"/>
                            </p:stCondLst>
                            <p:childTnLst>
                              <p:par>
                                <p:cTn id="137" presetID="1" presetClass="entr" presetSubtype="0" fill="hold" nodeType="clickEffect">
                                  <p:stCondLst>
                                    <p:cond delay="0"/>
                                  </p:stCondLst>
                                  <p:childTnLst>
                                    <p:set>
                                      <p:cBhvr>
                                        <p:cTn id="138" dur="1" fill="hold">
                                          <p:stCondLst>
                                            <p:cond delay="0"/>
                                          </p:stCondLst>
                                        </p:cTn>
                                        <p:tgtEl>
                                          <p:spTgt spid="91"/>
                                        </p:tgtEl>
                                        <p:attrNameLst>
                                          <p:attrName>style.visibility</p:attrName>
                                        </p:attrNameLst>
                                      </p:cBhvr>
                                      <p:to>
                                        <p:strVal val="visible"/>
                                      </p:to>
                                    </p:set>
                                  </p:childTnLst>
                                </p:cTn>
                              </p:par>
                              <p:par>
                                <p:cTn id="139" presetID="1" presetClass="entr" presetSubtype="0" fill="hold" grpId="0" nodeType="withEffect">
                                  <p:stCondLst>
                                    <p:cond delay="0"/>
                                  </p:stCondLst>
                                  <p:childTnLst>
                                    <p:set>
                                      <p:cBhvr>
                                        <p:cTn id="140" dur="1" fill="hold">
                                          <p:stCondLst>
                                            <p:cond delay="0"/>
                                          </p:stCondLst>
                                        </p:cTn>
                                        <p:tgtEl>
                                          <p:spTgt spid="48"/>
                                        </p:tgtEl>
                                        <p:attrNameLst>
                                          <p:attrName>style.visibility</p:attrName>
                                        </p:attrNameLst>
                                      </p:cBhvr>
                                      <p:to>
                                        <p:strVal val="visible"/>
                                      </p:to>
                                    </p:set>
                                  </p:childTnLst>
                                </p:cTn>
                              </p:par>
                              <p:par>
                                <p:cTn id="141" presetID="1" presetClass="entr" presetSubtype="0" fill="hold" grpId="0" nodeType="withEffect">
                                  <p:stCondLst>
                                    <p:cond delay="0"/>
                                  </p:stCondLst>
                                  <p:childTnLst>
                                    <p:set>
                                      <p:cBhvr>
                                        <p:cTn id="142" dur="1" fill="hold">
                                          <p:stCondLst>
                                            <p:cond delay="0"/>
                                          </p:stCondLst>
                                        </p:cTn>
                                        <p:tgtEl>
                                          <p:spTgt spid="47"/>
                                        </p:tgtEl>
                                        <p:attrNameLst>
                                          <p:attrName>style.visibility</p:attrName>
                                        </p:attrNameLst>
                                      </p:cBhvr>
                                      <p:to>
                                        <p:strVal val="visible"/>
                                      </p:to>
                                    </p:set>
                                  </p:childTnLst>
                                </p:cTn>
                              </p:par>
                              <p:par>
                                <p:cTn id="143" presetID="1" presetClass="entr" presetSubtype="0" fill="hold" grpId="0" nodeType="withEffect">
                                  <p:stCondLst>
                                    <p:cond delay="0"/>
                                  </p:stCondLst>
                                  <p:childTnLst>
                                    <p:set>
                                      <p:cBhvr>
                                        <p:cTn id="144" dur="1" fill="hold">
                                          <p:stCondLst>
                                            <p:cond delay="0"/>
                                          </p:stCondLst>
                                        </p:cTn>
                                        <p:tgtEl>
                                          <p:spTgt spid="50"/>
                                        </p:tgtEl>
                                        <p:attrNameLst>
                                          <p:attrName>style.visibility</p:attrName>
                                        </p:attrNameLst>
                                      </p:cBhvr>
                                      <p:to>
                                        <p:strVal val="visible"/>
                                      </p:to>
                                    </p:set>
                                  </p:childTnLst>
                                </p:cTn>
                              </p:par>
                              <p:par>
                                <p:cTn id="145" presetID="1" presetClass="entr" presetSubtype="0" fill="hold" grpId="0" nodeType="withEffect">
                                  <p:stCondLst>
                                    <p:cond delay="0"/>
                                  </p:stCondLst>
                                  <p:childTnLst>
                                    <p:set>
                                      <p:cBhvr>
                                        <p:cTn id="146" dur="1" fill="hold">
                                          <p:stCondLst>
                                            <p:cond delay="0"/>
                                          </p:stCondLst>
                                        </p:cTn>
                                        <p:tgtEl>
                                          <p:spTgt spid="49"/>
                                        </p:tgtEl>
                                        <p:attrNameLst>
                                          <p:attrName>style.visibility</p:attrName>
                                        </p:attrNameLst>
                                      </p:cBhvr>
                                      <p:to>
                                        <p:strVal val="visible"/>
                                      </p:to>
                                    </p:set>
                                  </p:childTnLst>
                                </p:cTn>
                              </p:par>
                              <p:par>
                                <p:cTn id="147" presetID="1" presetClass="entr" presetSubtype="0" fill="hold" grpId="0" nodeType="withEffect">
                                  <p:stCondLst>
                                    <p:cond delay="0"/>
                                  </p:stCondLst>
                                  <p:childTnLst>
                                    <p:set>
                                      <p:cBhvr>
                                        <p:cTn id="148" dur="1" fill="hold">
                                          <p:stCondLst>
                                            <p:cond delay="0"/>
                                          </p:stCondLst>
                                        </p:cTn>
                                        <p:tgtEl>
                                          <p:spTgt spid="51"/>
                                        </p:tgtEl>
                                        <p:attrNameLst>
                                          <p:attrName>style.visibility</p:attrName>
                                        </p:attrNameLst>
                                      </p:cBhvr>
                                      <p:to>
                                        <p:strVal val="visible"/>
                                      </p:to>
                                    </p:set>
                                  </p:childTnLst>
                                </p:cTn>
                              </p:par>
                              <p:par>
                                <p:cTn id="149" presetID="1" presetClass="entr" presetSubtype="0" fill="hold" grpId="0" nodeType="withEffect">
                                  <p:stCondLst>
                                    <p:cond delay="0"/>
                                  </p:stCondLst>
                                  <p:childTnLst>
                                    <p:set>
                                      <p:cBhvr>
                                        <p:cTn id="150" dur="1" fill="hold">
                                          <p:stCondLst>
                                            <p:cond delay="0"/>
                                          </p:stCondLst>
                                        </p:cTn>
                                        <p:tgtEl>
                                          <p:spTgt spid="52"/>
                                        </p:tgtEl>
                                        <p:attrNameLst>
                                          <p:attrName>style.visibility</p:attrName>
                                        </p:attrNameLst>
                                      </p:cBhvr>
                                      <p:to>
                                        <p:strVal val="visible"/>
                                      </p:to>
                                    </p:set>
                                  </p:childTnLst>
                                </p:cTn>
                              </p:par>
                              <p:par>
                                <p:cTn id="151" presetID="1" presetClass="entr" presetSubtype="0" fill="hold" grpId="0" nodeType="withEffect">
                                  <p:stCondLst>
                                    <p:cond delay="0"/>
                                  </p:stCondLst>
                                  <p:childTnLst>
                                    <p:set>
                                      <p:cBhvr>
                                        <p:cTn id="152" dur="1" fill="hold">
                                          <p:stCondLst>
                                            <p:cond delay="0"/>
                                          </p:stCondLst>
                                        </p:cTn>
                                        <p:tgtEl>
                                          <p:spTgt spid="53"/>
                                        </p:tgtEl>
                                        <p:attrNameLst>
                                          <p:attrName>style.visibility</p:attrName>
                                        </p:attrNameLst>
                                      </p:cBhvr>
                                      <p:to>
                                        <p:strVal val="visible"/>
                                      </p:to>
                                    </p:set>
                                  </p:childTnLst>
                                </p:cTn>
                              </p:par>
                              <p:par>
                                <p:cTn id="153" presetID="1" presetClass="entr" presetSubtype="0" fill="hold" grpId="0" nodeType="withEffect">
                                  <p:stCondLst>
                                    <p:cond delay="0"/>
                                  </p:stCondLst>
                                  <p:childTnLst>
                                    <p:set>
                                      <p:cBhvr>
                                        <p:cTn id="154" dur="1" fill="hold">
                                          <p:stCondLst>
                                            <p:cond delay="0"/>
                                          </p:stCondLst>
                                        </p:cTn>
                                        <p:tgtEl>
                                          <p:spTgt spid="54"/>
                                        </p:tgtEl>
                                        <p:attrNameLst>
                                          <p:attrName>style.visibility</p:attrName>
                                        </p:attrNameLst>
                                      </p:cBhvr>
                                      <p:to>
                                        <p:strVal val="visible"/>
                                      </p:to>
                                    </p:set>
                                  </p:childTnLst>
                                </p:cTn>
                              </p:par>
                              <p:par>
                                <p:cTn id="155" presetID="1" presetClass="entr" presetSubtype="0" fill="hold" grpId="0" nodeType="withEffect">
                                  <p:stCondLst>
                                    <p:cond delay="0"/>
                                  </p:stCondLst>
                                  <p:childTnLst>
                                    <p:set>
                                      <p:cBhvr>
                                        <p:cTn id="156" dur="1" fill="hold">
                                          <p:stCondLst>
                                            <p:cond delay="0"/>
                                          </p:stCondLst>
                                        </p:cTn>
                                        <p:tgtEl>
                                          <p:spTgt spid="55"/>
                                        </p:tgtEl>
                                        <p:attrNameLst>
                                          <p:attrName>style.visibility</p:attrName>
                                        </p:attrNameLst>
                                      </p:cBhvr>
                                      <p:to>
                                        <p:strVal val="visible"/>
                                      </p:to>
                                    </p:set>
                                  </p:childTnLst>
                                </p:cTn>
                              </p:par>
                              <p:par>
                                <p:cTn id="157" presetID="1" presetClass="entr" presetSubtype="0" fill="hold" grpId="0" nodeType="withEffect">
                                  <p:stCondLst>
                                    <p:cond delay="0"/>
                                  </p:stCondLst>
                                  <p:childTnLst>
                                    <p:set>
                                      <p:cBhvr>
                                        <p:cTn id="158" dur="1" fill="hold">
                                          <p:stCondLst>
                                            <p:cond delay="0"/>
                                          </p:stCondLst>
                                        </p:cTn>
                                        <p:tgtEl>
                                          <p:spTgt spid="56"/>
                                        </p:tgtEl>
                                        <p:attrNameLst>
                                          <p:attrName>style.visibility</p:attrName>
                                        </p:attrNameLst>
                                      </p:cBhvr>
                                      <p:to>
                                        <p:strVal val="visible"/>
                                      </p:to>
                                    </p:set>
                                  </p:childTnLst>
                                </p:cTn>
                              </p:par>
                              <p:par>
                                <p:cTn id="159" presetID="1" presetClass="entr" presetSubtype="0" fill="hold" grpId="0" nodeType="withEffect">
                                  <p:stCondLst>
                                    <p:cond delay="0"/>
                                  </p:stCondLst>
                                  <p:childTnLst>
                                    <p:set>
                                      <p:cBhvr>
                                        <p:cTn id="160" dur="1" fill="hold">
                                          <p:stCondLst>
                                            <p:cond delay="0"/>
                                          </p:stCondLst>
                                        </p:cTn>
                                        <p:tgtEl>
                                          <p:spTgt spid="57"/>
                                        </p:tgtEl>
                                        <p:attrNameLst>
                                          <p:attrName>style.visibility</p:attrName>
                                        </p:attrNameLst>
                                      </p:cBhvr>
                                      <p:to>
                                        <p:strVal val="visible"/>
                                      </p:to>
                                    </p:set>
                                  </p:childTnLst>
                                </p:cTn>
                              </p:par>
                            </p:childTnLst>
                          </p:cTn>
                        </p:par>
                      </p:childTnLst>
                    </p:cTn>
                  </p:par>
                  <p:par>
                    <p:cTn id="161" fill="hold">
                      <p:stCondLst>
                        <p:cond delay="indefinite"/>
                      </p:stCondLst>
                      <p:childTnLst>
                        <p:par>
                          <p:cTn id="162" fill="hold">
                            <p:stCondLst>
                              <p:cond delay="0"/>
                            </p:stCondLst>
                            <p:childTnLst>
                              <p:par>
                                <p:cTn id="163" presetID="1" presetClass="entr" presetSubtype="0" fill="hold" grpId="0" nodeType="clickEffect">
                                  <p:stCondLst>
                                    <p:cond delay="0"/>
                                  </p:stCondLst>
                                  <p:childTnLst>
                                    <p:set>
                                      <p:cBhvr>
                                        <p:cTn id="164" dur="1" fill="hold">
                                          <p:stCondLst>
                                            <p:cond delay="0"/>
                                          </p:stCondLst>
                                        </p:cTn>
                                        <p:tgtEl>
                                          <p:spTgt spid="59"/>
                                        </p:tgtEl>
                                        <p:attrNameLst>
                                          <p:attrName>style.visibility</p:attrName>
                                        </p:attrNameLst>
                                      </p:cBhvr>
                                      <p:to>
                                        <p:strVal val="visible"/>
                                      </p:to>
                                    </p:set>
                                  </p:childTnLst>
                                </p:cTn>
                              </p:par>
                              <p:par>
                                <p:cTn id="165" presetID="1" presetClass="entr" presetSubtype="0" fill="hold" grpId="0" nodeType="withEffect">
                                  <p:stCondLst>
                                    <p:cond delay="0"/>
                                  </p:stCondLst>
                                  <p:childTnLst>
                                    <p:set>
                                      <p:cBhvr>
                                        <p:cTn id="166" dur="1" fill="hold">
                                          <p:stCondLst>
                                            <p:cond delay="0"/>
                                          </p:stCondLst>
                                        </p:cTn>
                                        <p:tgtEl>
                                          <p:spTgt spid="63"/>
                                        </p:tgtEl>
                                        <p:attrNameLst>
                                          <p:attrName>style.visibility</p:attrName>
                                        </p:attrNameLst>
                                      </p:cBhvr>
                                      <p:to>
                                        <p:strVal val="visible"/>
                                      </p:to>
                                    </p:set>
                                  </p:childTnLst>
                                </p:cTn>
                              </p:par>
                              <p:par>
                                <p:cTn id="167" presetID="1" presetClass="entr" presetSubtype="0" fill="hold" grpId="0" nodeType="withEffect">
                                  <p:stCondLst>
                                    <p:cond delay="0"/>
                                  </p:stCondLst>
                                  <p:childTnLst>
                                    <p:set>
                                      <p:cBhvr>
                                        <p:cTn id="168" dur="1" fill="hold">
                                          <p:stCondLst>
                                            <p:cond delay="0"/>
                                          </p:stCondLst>
                                        </p:cTn>
                                        <p:tgtEl>
                                          <p:spTgt spid="45"/>
                                        </p:tgtEl>
                                        <p:attrNameLst>
                                          <p:attrName>style.visibility</p:attrName>
                                        </p:attrNameLst>
                                      </p:cBhvr>
                                      <p:to>
                                        <p:strVal val="visible"/>
                                      </p:to>
                                    </p:set>
                                  </p:childTnLst>
                                </p:cTn>
                              </p:par>
                              <p:par>
                                <p:cTn id="169" presetID="1" presetClass="entr" presetSubtype="0" fill="hold" grpId="0" nodeType="withEffect">
                                  <p:stCondLst>
                                    <p:cond delay="0"/>
                                  </p:stCondLst>
                                  <p:childTnLst>
                                    <p:set>
                                      <p:cBhvr>
                                        <p:cTn id="170" dur="1" fill="hold">
                                          <p:stCondLst>
                                            <p:cond delay="0"/>
                                          </p:stCondLst>
                                        </p:cTn>
                                        <p:tgtEl>
                                          <p:spTgt spid="60"/>
                                        </p:tgtEl>
                                        <p:attrNameLst>
                                          <p:attrName>style.visibility</p:attrName>
                                        </p:attrNameLst>
                                      </p:cBhvr>
                                      <p:to>
                                        <p:strVal val="visible"/>
                                      </p:to>
                                    </p:set>
                                  </p:childTnLst>
                                </p:cTn>
                              </p:par>
                              <p:par>
                                <p:cTn id="171" presetID="1" presetClass="entr" presetSubtype="0" fill="hold" grpId="0" nodeType="withEffect">
                                  <p:stCondLst>
                                    <p:cond delay="0"/>
                                  </p:stCondLst>
                                  <p:childTnLst>
                                    <p:set>
                                      <p:cBhvr>
                                        <p:cTn id="172" dur="1" fill="hold">
                                          <p:stCondLst>
                                            <p:cond delay="0"/>
                                          </p:stCondLst>
                                        </p:cTn>
                                        <p:tgtEl>
                                          <p:spTgt spid="61"/>
                                        </p:tgtEl>
                                        <p:attrNameLst>
                                          <p:attrName>style.visibility</p:attrName>
                                        </p:attrNameLst>
                                      </p:cBhvr>
                                      <p:to>
                                        <p:strVal val="visible"/>
                                      </p:to>
                                    </p:set>
                                  </p:childTnLst>
                                </p:cTn>
                              </p:par>
                              <p:par>
                                <p:cTn id="173" presetID="1" presetClass="entr" presetSubtype="0" fill="hold" grpId="0" nodeType="withEffect">
                                  <p:stCondLst>
                                    <p:cond delay="0"/>
                                  </p:stCondLst>
                                  <p:childTnLst>
                                    <p:set>
                                      <p:cBhvr>
                                        <p:cTn id="174" dur="1" fill="hold">
                                          <p:stCondLst>
                                            <p:cond delay="0"/>
                                          </p:stCondLst>
                                        </p:cTn>
                                        <p:tgtEl>
                                          <p:spTgt spid="64"/>
                                        </p:tgtEl>
                                        <p:attrNameLst>
                                          <p:attrName>style.visibility</p:attrName>
                                        </p:attrNameLst>
                                      </p:cBhvr>
                                      <p:to>
                                        <p:strVal val="visible"/>
                                      </p:to>
                                    </p:set>
                                  </p:childTnLst>
                                </p:cTn>
                              </p:par>
                              <p:par>
                                <p:cTn id="175" presetID="1" presetClass="entr" presetSubtype="0" fill="hold" grpId="0" nodeType="withEffect">
                                  <p:stCondLst>
                                    <p:cond delay="0"/>
                                  </p:stCondLst>
                                  <p:childTnLst>
                                    <p:set>
                                      <p:cBhvr>
                                        <p:cTn id="176" dur="1" fill="hold">
                                          <p:stCondLst>
                                            <p:cond delay="0"/>
                                          </p:stCondLst>
                                        </p:cTn>
                                        <p:tgtEl>
                                          <p:spTgt spid="62"/>
                                        </p:tgtEl>
                                        <p:attrNameLst>
                                          <p:attrName>style.visibility</p:attrName>
                                        </p:attrNameLst>
                                      </p:cBhvr>
                                      <p:to>
                                        <p:strVal val="visible"/>
                                      </p:to>
                                    </p:set>
                                  </p:childTnLst>
                                </p:cTn>
                              </p:par>
                            </p:childTnLst>
                          </p:cTn>
                        </p:par>
                      </p:childTnLst>
                    </p:cTn>
                  </p:par>
                  <p:par>
                    <p:cTn id="177" fill="hold">
                      <p:stCondLst>
                        <p:cond delay="indefinite"/>
                      </p:stCondLst>
                      <p:childTnLst>
                        <p:par>
                          <p:cTn id="178" fill="hold">
                            <p:stCondLst>
                              <p:cond delay="0"/>
                            </p:stCondLst>
                            <p:childTnLst>
                              <p:par>
                                <p:cTn id="179" presetID="1" presetClass="entr" presetSubtype="0" fill="hold" grpId="0" nodeType="clickEffect">
                                  <p:stCondLst>
                                    <p:cond delay="0"/>
                                  </p:stCondLst>
                                  <p:childTnLst>
                                    <p:set>
                                      <p:cBhvr>
                                        <p:cTn id="180" dur="1" fill="hold">
                                          <p:stCondLst>
                                            <p:cond delay="0"/>
                                          </p:stCondLst>
                                        </p:cTn>
                                        <p:tgtEl>
                                          <p:spTgt spid="65"/>
                                        </p:tgtEl>
                                        <p:attrNameLst>
                                          <p:attrName>style.visibility</p:attrName>
                                        </p:attrNameLst>
                                      </p:cBhvr>
                                      <p:to>
                                        <p:strVal val="visible"/>
                                      </p:to>
                                    </p:set>
                                  </p:childTnLst>
                                </p:cTn>
                              </p:par>
                              <p:par>
                                <p:cTn id="181" presetID="1" presetClass="entr" presetSubtype="0" fill="hold" grpId="0" nodeType="withEffect">
                                  <p:stCondLst>
                                    <p:cond delay="0"/>
                                  </p:stCondLst>
                                  <p:childTnLst>
                                    <p:set>
                                      <p:cBhvr>
                                        <p:cTn id="182" dur="1" fill="hold">
                                          <p:stCondLst>
                                            <p:cond delay="0"/>
                                          </p:stCondLst>
                                        </p:cTn>
                                        <p:tgtEl>
                                          <p:spTgt spid="69"/>
                                        </p:tgtEl>
                                        <p:attrNameLst>
                                          <p:attrName>style.visibility</p:attrName>
                                        </p:attrNameLst>
                                      </p:cBhvr>
                                      <p:to>
                                        <p:strVal val="visible"/>
                                      </p:to>
                                    </p:set>
                                  </p:childTnLst>
                                </p:cTn>
                              </p:par>
                              <p:par>
                                <p:cTn id="183" presetID="1" presetClass="entr" presetSubtype="0" fill="hold" grpId="0" nodeType="withEffect">
                                  <p:stCondLst>
                                    <p:cond delay="0"/>
                                  </p:stCondLst>
                                  <p:childTnLst>
                                    <p:set>
                                      <p:cBhvr>
                                        <p:cTn id="184" dur="1" fill="hold">
                                          <p:stCondLst>
                                            <p:cond delay="0"/>
                                          </p:stCondLst>
                                        </p:cTn>
                                        <p:tgtEl>
                                          <p:spTgt spid="67"/>
                                        </p:tgtEl>
                                        <p:attrNameLst>
                                          <p:attrName>style.visibility</p:attrName>
                                        </p:attrNameLst>
                                      </p:cBhvr>
                                      <p:to>
                                        <p:strVal val="visible"/>
                                      </p:to>
                                    </p:set>
                                  </p:childTnLst>
                                </p:cTn>
                              </p:par>
                              <p:par>
                                <p:cTn id="185" presetID="1" presetClass="entr" presetSubtype="0" fill="hold" grpId="0" nodeType="withEffect">
                                  <p:stCondLst>
                                    <p:cond delay="0"/>
                                  </p:stCondLst>
                                  <p:childTnLst>
                                    <p:set>
                                      <p:cBhvr>
                                        <p:cTn id="186" dur="1" fill="hold">
                                          <p:stCondLst>
                                            <p:cond delay="0"/>
                                          </p:stCondLst>
                                        </p:cTn>
                                        <p:tgtEl>
                                          <p:spTgt spid="6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6" grpId="0"/>
      <p:bldP spid="7" grpId="0"/>
      <p:bldP spid="8" grpId="0"/>
      <p:bldP spid="9" grpId="0"/>
      <p:bldP spid="10" grpId="0" animBg="1"/>
      <p:bldP spid="11" grpId="0" animBg="1"/>
      <p:bldP spid="12" grpId="0"/>
      <p:bldP spid="13" grpId="0"/>
      <p:bldP spid="14" grpId="0"/>
      <p:bldP spid="16" grpId="0"/>
      <p:bldP spid="18" grpId="0" animBg="1"/>
      <p:bldP spid="19" grpId="0"/>
      <p:bldP spid="20" grpId="0"/>
      <p:bldP spid="22" grpId="0"/>
      <p:bldP spid="23" grpId="0" animBg="1"/>
      <p:bldP spid="24" grpId="0"/>
      <p:bldP spid="25" grpId="0"/>
      <p:bldP spid="26" grpId="0"/>
      <p:bldP spid="27" grpId="0"/>
      <p:bldP spid="28" grpId="0"/>
      <p:bldP spid="29" grpId="0"/>
      <p:bldP spid="30" grpId="0"/>
      <p:bldP spid="31" grpId="0"/>
      <p:bldP spid="32" grpId="0"/>
      <p:bldP spid="33" grpId="0"/>
      <p:bldP spid="34" grpId="0"/>
      <p:bldP spid="35" grpId="0"/>
      <p:bldP spid="36" grpId="0"/>
      <p:bldP spid="37" grpId="0" animBg="1"/>
      <p:bldP spid="38" grpId="0"/>
      <p:bldP spid="39" grpId="0"/>
      <p:bldP spid="40" grpId="0"/>
      <p:bldP spid="41" grpId="0" animBg="1"/>
      <p:bldP spid="42" grpId="0"/>
      <p:bldP spid="43" grpId="0"/>
      <p:bldP spid="44" grpId="0"/>
      <p:bldP spid="45" grpId="0"/>
      <p:bldP spid="46" grpId="0"/>
      <p:bldP spid="47" grpId="0"/>
      <p:bldP spid="48" grpId="0"/>
      <p:bldP spid="49" grpId="0"/>
      <p:bldP spid="50" grpId="0"/>
      <p:bldP spid="51" grpId="0"/>
      <p:bldP spid="52" grpId="0"/>
      <p:bldP spid="53" grpId="0"/>
      <p:bldP spid="54" grpId="0"/>
      <p:bldP spid="55" grpId="0"/>
      <p:bldP spid="56" grpId="0"/>
      <p:bldP spid="57" grpId="0"/>
      <p:bldP spid="59" grpId="0"/>
      <p:bldP spid="60" grpId="0"/>
      <p:bldP spid="61" grpId="0"/>
      <p:bldP spid="62" grpId="0"/>
      <p:bldP spid="63" grpId="0" animBg="1"/>
      <p:bldP spid="64" grpId="0" animBg="1"/>
      <p:bldP spid="65" grpId="0"/>
      <p:bldP spid="67" grpId="0"/>
      <p:bldP spid="68" grpId="0"/>
      <p:bldP spid="69" grpId="0" animBg="1"/>
      <p:bldP spid="70" grpId="0"/>
    </p:bld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977</TotalTime>
  <Words>1222</Words>
  <Application>Microsoft Office PowerPoint</Application>
  <PresentationFormat>Presentación en pantalla (4:3)</PresentationFormat>
  <Paragraphs>108</Paragraphs>
  <Slides>4</Slides>
  <Notes>0</Notes>
  <HiddenSlides>0</HiddenSlides>
  <MMClips>0</MMClips>
  <ScaleCrop>false</ScaleCrop>
  <HeadingPairs>
    <vt:vector size="4" baseType="variant">
      <vt:variant>
        <vt:lpstr>Tema</vt:lpstr>
      </vt:variant>
      <vt:variant>
        <vt:i4>1</vt:i4>
      </vt:variant>
      <vt:variant>
        <vt:lpstr>Títulos de diapositiva</vt:lpstr>
      </vt:variant>
      <vt:variant>
        <vt:i4>4</vt:i4>
      </vt:variant>
    </vt:vector>
  </HeadingPairs>
  <TitlesOfParts>
    <vt:vector size="5" baseType="lpstr">
      <vt:lpstr>Tema de Office</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dc:creator>
  <cp:lastModifiedBy>Usuario</cp:lastModifiedBy>
  <cp:revision>20</cp:revision>
  <dcterms:created xsi:type="dcterms:W3CDTF">2019-06-02T11:24:26Z</dcterms:created>
  <dcterms:modified xsi:type="dcterms:W3CDTF">2019-06-09T15:44:41Z</dcterms:modified>
</cp:coreProperties>
</file>