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18D8-861F-4ED4-8441-99F89C256E3F}" type="datetimeFigureOut">
              <a:rPr lang="es-ES" smtClean="0"/>
              <a:t>24/08/2024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1C5C2-624F-48F4-81D8-2D4248B2D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5015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18D8-861F-4ED4-8441-99F89C256E3F}" type="datetimeFigureOut">
              <a:rPr lang="es-ES" smtClean="0"/>
              <a:t>24/08/2024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1C5C2-624F-48F4-81D8-2D4248B2D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5753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18D8-861F-4ED4-8441-99F89C256E3F}" type="datetimeFigureOut">
              <a:rPr lang="es-ES" smtClean="0"/>
              <a:t>24/08/2024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1C5C2-624F-48F4-81D8-2D4248B2D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49795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18D8-861F-4ED4-8441-99F89C256E3F}" type="datetimeFigureOut">
              <a:rPr lang="es-ES" smtClean="0"/>
              <a:t>24/08/2024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1C5C2-624F-48F4-81D8-2D4248B2D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4285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18D8-861F-4ED4-8441-99F89C256E3F}" type="datetimeFigureOut">
              <a:rPr lang="es-ES" smtClean="0"/>
              <a:t>24/08/2024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1C5C2-624F-48F4-81D8-2D4248B2D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6058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18D8-861F-4ED4-8441-99F89C256E3F}" type="datetimeFigureOut">
              <a:rPr lang="es-ES" smtClean="0"/>
              <a:t>24/08/2024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1C5C2-624F-48F4-81D8-2D4248B2D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64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18D8-861F-4ED4-8441-99F89C256E3F}" type="datetimeFigureOut">
              <a:rPr lang="es-ES" smtClean="0"/>
              <a:t>24/08/2024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1C5C2-624F-48F4-81D8-2D4248B2D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8198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18D8-861F-4ED4-8441-99F89C256E3F}" type="datetimeFigureOut">
              <a:rPr lang="es-ES" smtClean="0"/>
              <a:t>24/08/2024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1C5C2-624F-48F4-81D8-2D4248B2D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1767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18D8-861F-4ED4-8441-99F89C256E3F}" type="datetimeFigureOut">
              <a:rPr lang="es-ES" smtClean="0"/>
              <a:t>24/08/2024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1C5C2-624F-48F4-81D8-2D4248B2D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75579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18D8-861F-4ED4-8441-99F89C256E3F}" type="datetimeFigureOut">
              <a:rPr lang="es-ES" smtClean="0"/>
              <a:t>24/08/2024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1C5C2-624F-48F4-81D8-2D4248B2D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7537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018D8-861F-4ED4-8441-99F89C256E3F}" type="datetimeFigureOut">
              <a:rPr lang="es-ES" smtClean="0"/>
              <a:t>24/08/2024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1C5C2-624F-48F4-81D8-2D4248B2D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0392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018D8-861F-4ED4-8441-99F89C256E3F}" type="datetimeFigureOut">
              <a:rPr lang="es-ES" smtClean="0"/>
              <a:t>24/08/2024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1C5C2-624F-48F4-81D8-2D4248B2D77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0251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undef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43" y="817998"/>
            <a:ext cx="3451735" cy="530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ernando VII en un campamen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1577" y="817998"/>
            <a:ext cx="3635324" cy="530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steve y Marqués, Agustín - Retrato de Manuel Godo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315" y="817998"/>
            <a:ext cx="4135276" cy="5307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9263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blogger.googleusercontent.com/img/b/R29vZ2xl/AVvXsEgAe-lYc1T9gvmaCBgRAe5RTBH-l9uRvFht1iLGK9-RTiZMreKjO5y9FM7mHZnUJ5Lm6FZQKeqjmt0eiandj39uCKaPbFrF4bOr0s1_2LDbf1JeIKaUvozjp816vjOJNkU2rp8iATe212Y/s320/mapaGIndepe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833" y="1266247"/>
            <a:ext cx="4593410" cy="4378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ndefin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613" y="1183278"/>
            <a:ext cx="3563946" cy="454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3774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upload.wikimedia.org/wikipedia/commons/3/35/Isabel_de_Borb%C3%B3n_y_Borb%C3%B3n-Dos_Sicilia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8" y="655943"/>
            <a:ext cx="3888765" cy="5185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undefin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139" y="655943"/>
            <a:ext cx="2696629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www.biografiasyvidas.com/biografia/b/fotos/borbon_carlos_mari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4944" y="655943"/>
            <a:ext cx="3238500" cy="344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598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rchivo:Leopoldo O'Donnell y Jorris.jpg - Wikipedia, la enciclopedia lib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061" y="849085"/>
            <a:ext cx="3660570" cy="460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undefin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39" y="849085"/>
            <a:ext cx="3398579" cy="460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Archivo:Francisco-serran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274" y="849086"/>
            <a:ext cx="3647442" cy="4609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576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l chantaje de su amante madrileña, una pistola en la sien, un país  &quot;altamente perturbado&quot;... Amadeo, el guapo italiano que fue rey de España |  Casa Re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213" y="560777"/>
            <a:ext cx="3100807" cy="4299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rancisco Pi y Margall - Wikiquo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6643" y="560777"/>
            <a:ext cx="2830486" cy="3665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El general Pavía no entró a caballo en las Cortes | La Lectur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1247" y="2848004"/>
            <a:ext cx="5413169" cy="3608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4500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ucado de Cánovas del Castillo - Wikipedia, la enciclopedia lib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195" y="1713107"/>
            <a:ext cx="2648037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El Gobierno de Sagasta (1885-1890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8396" y="398431"/>
            <a:ext cx="3238500" cy="311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upload.wikimedia.org/wikipedia/commons/f/f9/Mapa_del_caciquismo_en_Espa%C3%B1a%2C_de_Moya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509" y="1713107"/>
            <a:ext cx="470973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s://upload.wikimedia.org/wikipedia/commons/thumb/c/c0/Eugenio_Montero_R%C3%ADos_cropped.jpg/220px-Eugenio_Montero_R%C3%ADos_cropped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9896" y="3665376"/>
            <a:ext cx="2095500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317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blogger.googleusercontent.com/img/b/R29vZ2xl/AVvXsEivPBq8jPpnW4dkOrhjkAjPRQSjM-FCknCFdCGhtX67x1OC5h_DIgC9P-l000LVsZycajfh3tHnAfYRgOIEfIhgBENC04SZo7EgEdAqefC9ecEdhvtdcW98Enfo0Cf92CiCnQiuCuPFOTQ/s1600/cuba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75" y="343673"/>
            <a:ext cx="6665101" cy="5834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www.fideus.com/mendizab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031" y="949808"/>
            <a:ext cx="3408719" cy="4622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545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carmenpagan.com/wp-content/uploads/2012/07/captura-de-pantalla-2012-07-27-a-las-19-13-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436" y="1145569"/>
            <a:ext cx="6310539" cy="463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encrypted-tbn0.gstatic.com/images?q=tbn:ANd9GcTxNaMrJQkuNKJCeJUcpeC8bsfG2zT7erbUPg&amp;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024" y="2250459"/>
            <a:ext cx="2967492" cy="257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8659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La Revolución Industrial en Españ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91" y="729667"/>
            <a:ext cx="4933950" cy="521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La construcción del ferrocarril (Comentario de texto) - Histórico Digita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232" y="729667"/>
            <a:ext cx="5904382" cy="443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9750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Reseña: Pablo Iglesias Posse, muerte y memoria de un mi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61" y="3918380"/>
            <a:ext cx="4201022" cy="241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Karl Marx - Wikipedia, la enciclopedia lib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188" y="3507732"/>
            <a:ext cx="2270384" cy="325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Mijaíl Bakunin | Autores | El Viejo Top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64" y="3507732"/>
            <a:ext cx="3714750" cy="32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ALCOI, CAPITAL de La INTERNACIONAL: La Ciudad del Buen Acuerd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4211" y="180122"/>
            <a:ext cx="6879708" cy="316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3936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0</Words>
  <Application>Microsoft Office PowerPoint</Application>
  <PresentationFormat>Panorámica</PresentationFormat>
  <Paragraphs>0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Pablo Alonso de Vega</dc:creator>
  <cp:lastModifiedBy>Pablo Alonso de Vega</cp:lastModifiedBy>
  <cp:revision>7</cp:revision>
  <dcterms:created xsi:type="dcterms:W3CDTF">2024-08-24T07:11:23Z</dcterms:created>
  <dcterms:modified xsi:type="dcterms:W3CDTF">2024-08-24T08:48:28Z</dcterms:modified>
</cp:coreProperties>
</file>