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F8D7C-BDD3-4A9C-9196-3D5F837C8C7A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1E1DE-2782-4204-B01C-170E8C72CF6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7021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F8D7C-BDD3-4A9C-9196-3D5F837C8C7A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1E1DE-2782-4204-B01C-170E8C72CF6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7548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F8D7C-BDD3-4A9C-9196-3D5F837C8C7A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1E1DE-2782-4204-B01C-170E8C72CF6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3597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F8D7C-BDD3-4A9C-9196-3D5F837C8C7A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1E1DE-2782-4204-B01C-170E8C72CF6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2948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F8D7C-BDD3-4A9C-9196-3D5F837C8C7A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1E1DE-2782-4204-B01C-170E8C72CF6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7020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F8D7C-BDD3-4A9C-9196-3D5F837C8C7A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1E1DE-2782-4204-B01C-170E8C72CF6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0324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F8D7C-BDD3-4A9C-9196-3D5F837C8C7A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1E1DE-2782-4204-B01C-170E8C72CF6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8421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F8D7C-BDD3-4A9C-9196-3D5F837C8C7A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1E1DE-2782-4204-B01C-170E8C72CF6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7764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F8D7C-BDD3-4A9C-9196-3D5F837C8C7A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1E1DE-2782-4204-B01C-170E8C72CF6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0661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F8D7C-BDD3-4A9C-9196-3D5F837C8C7A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1E1DE-2782-4204-B01C-170E8C72CF6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6511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F8D7C-BDD3-4A9C-9196-3D5F837C8C7A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B1E1DE-2782-4204-B01C-170E8C72CF6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7174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F8D7C-BDD3-4A9C-9196-3D5F837C8C7A}" type="datetimeFigureOut">
              <a:rPr lang="es-ES" smtClean="0"/>
              <a:t>20/08/2024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1E1DE-2782-4204-B01C-170E8C72CF6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8318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0.unprofesor.com/es/posts/1/5/7/corona_de_castilla_y_corona_de_aragon_resumen_corto_1751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637" y="660862"/>
            <a:ext cx="643890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8008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rah.es/wp-content/uploads/2016/07/ReyesCatolicos-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050" y="1410590"/>
            <a:ext cx="2381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ites.oxy.edu/guillenf/espanol302/recursos/mapas/2BacHisT08mapa-herenciacarlosv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794" y="1410590"/>
            <a:ext cx="6096000" cy="3886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01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historia.nationalgeographic.com.es/medio/2023/05/17/el-emperador-en-muhlberg_25bdb46e_alb2068888_230517130936_550x8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18" y="632311"/>
            <a:ext cx="3735290" cy="548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upload.wikimedia.org/wikipedia/commons/thumb/2/2d/Portrait_of_Philip_II_of_Spain_by_Sofonisba_Anguissola_-_002b.jpg/800px-Portrait_of_Philip_II_of_Spain_by_Sofonisba_Anguissola_-_002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302" y="632311"/>
            <a:ext cx="4455846" cy="548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163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upload.wikimedia.org/wikipedia/commons/7/72/Count-Duke_of_Olivar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55" y="724526"/>
            <a:ext cx="3993501" cy="527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undefin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632" y="846553"/>
            <a:ext cx="4229814" cy="50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765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lh3.googleusercontent.com/proxy/54h0NZM4rOsK7WIzb8aOiBuUhmElXlvrfYxZiLS6-QisSzOC2HpJ3Z2pIpwfQ6BwNIREj1KfUBMecOW3LUkWVsnikTPUXiUo4oj1wW8F6h451Tfe0W1yJ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90" y="917996"/>
            <a:ext cx="422910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www.researchgate.net/profile/Eliseo-Villafuerte-Oporto/publication/328198863/figure/fig1/AS:680391824392196@1539229460970/Figura-2-Vista-general-de-Potosi-Oleo-de-Gaspar-Miguel-de-Berrio-Siglo-XVII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65" y="1415143"/>
            <a:ext cx="6134100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741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upload.wikimedia.org/wikipedia/commons/thumb/9/97/Felipe_V_de_Espa%C3%B1a.jpg/1200px-Felipe_V_de_Espa%C3%B1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20" y="946767"/>
            <a:ext cx="4128283" cy="517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turismo.ayto-nuevobaztan.es/wp-content/uploads/2019/07/Guerra-de-Suces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081" y="1833612"/>
            <a:ext cx="5715000" cy="340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232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ngenieria-civil.org/GOING/imagenes/hd/A81/A81_9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24" y="1404651"/>
            <a:ext cx="6375854" cy="4182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historia.nationalgeographic.com.es/medio/2019/09/13/01-retrato-carlos-iii-rey-espana-goya_32889a2f_800x107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106" y="928463"/>
            <a:ext cx="3828595" cy="513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0729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78" y="423927"/>
            <a:ext cx="2428875" cy="324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arlos IV abdica a favor de Fernando VII - 19 de marzo de 1808 - El  Historiad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324" y="3961202"/>
            <a:ext cx="7822099" cy="247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Producciones 099' llevará la historia de Francisca de Pedraza al Festival  Internacional de Teatro Clásico de Almagro | Ayuntamiento Daimi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209" y="423927"/>
            <a:ext cx="2158416" cy="282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www.thrillerstoriciedintorni.it/wp-content/uploads/2021/06/Unknown-Artist-Princess-of-Ebol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481" y="423927"/>
            <a:ext cx="2246345" cy="299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Sofonisba Anguissola - Wikipedia, la enciclopedia libr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3315" y="423927"/>
            <a:ext cx="2578302" cy="299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5525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0</Words>
  <Application>Microsoft Office PowerPoint</Application>
  <PresentationFormat>Panorámica</PresentationFormat>
  <Paragraphs>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Pablo Alonso de Vega</dc:creator>
  <cp:lastModifiedBy>Pablo Alonso de Vega</cp:lastModifiedBy>
  <cp:revision>6</cp:revision>
  <dcterms:created xsi:type="dcterms:W3CDTF">2024-08-20T06:23:56Z</dcterms:created>
  <dcterms:modified xsi:type="dcterms:W3CDTF">2024-08-20T07:50:32Z</dcterms:modified>
</cp:coreProperties>
</file>