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13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376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090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128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18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1764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217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989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591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165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882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B4A77-22CB-46CF-90BF-CAAF22030C15}" type="datetimeFigureOut">
              <a:rPr lang="es-ES" smtClean="0"/>
              <a:t>06/03/2023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F7161-F67A-4F8C-9997-CD4E4282F3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372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Soy un hombre. Si el hijo de Juan es el padre de mi hijo, ¿qué soy yo de Juan?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2192288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Juan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6607696" y="4924052"/>
            <a:ext cx="2192288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tío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3562052" y="4924052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hijo</a:t>
            </a:r>
          </a:p>
        </p:txBody>
      </p:sp>
    </p:spTree>
    <p:extLst>
      <p:ext uri="{BB962C8B-B14F-4D97-AF65-F5344CB8AC3E}">
        <p14:creationId xmlns:p14="http://schemas.microsoft.com/office/powerpoint/2010/main" val="1860728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En el grupo que sigue, indique la palabra que, por su significado, no refleja el mismo concepto.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1728192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7020272" y="4924052"/>
            <a:ext cx="1779712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2339752" y="4560912"/>
            <a:ext cx="4752528" cy="1327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Tamiz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75952" y="5880922"/>
            <a:ext cx="8964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Las otras palabras son para unir elementos y esta separa.</a:t>
            </a:r>
          </a:p>
        </p:txBody>
      </p:sp>
    </p:spTree>
    <p:extLst>
      <p:ext uri="{BB962C8B-B14F-4D97-AF65-F5344CB8AC3E}">
        <p14:creationId xmlns:p14="http://schemas.microsoft.com/office/powerpoint/2010/main" val="176167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/>
          </a:bodyPr>
          <a:lstStyle/>
          <a:p>
            <a:r>
              <a:rPr lang="es-ES" b="1" dirty="0"/>
              <a:t>Que palabra no está relacionada con las demás: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Serrucho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5796136" y="3594720"/>
            <a:ext cx="2880320" cy="550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Destornillador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87624" y="4920504"/>
            <a:ext cx="252028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Escofina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5796136" y="4920504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Lima</a:t>
            </a:r>
          </a:p>
        </p:txBody>
      </p:sp>
    </p:spTree>
    <p:extLst>
      <p:ext uri="{BB962C8B-B14F-4D97-AF65-F5344CB8AC3E}">
        <p14:creationId xmlns:p14="http://schemas.microsoft.com/office/powerpoint/2010/main" val="2107957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/>
          </a:bodyPr>
          <a:lstStyle/>
          <a:p>
            <a:r>
              <a:rPr lang="es-ES" b="1" dirty="0"/>
              <a:t>¿Cuál de la siguientes palabras no encaja con las demás?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792088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8028384" y="4924052"/>
            <a:ext cx="77160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1763688" y="4560912"/>
            <a:ext cx="6192688" cy="1327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Destornillador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75952" y="5880922"/>
            <a:ext cx="8964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Es más una herramienta para electricistas</a:t>
            </a:r>
          </a:p>
        </p:txBody>
      </p:sp>
    </p:spTree>
    <p:extLst>
      <p:ext uri="{BB962C8B-B14F-4D97-AF65-F5344CB8AC3E}">
        <p14:creationId xmlns:p14="http://schemas.microsoft.com/office/powerpoint/2010/main" val="370997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Poder legislativo es a Cortes Generales como poder Ejecutivo es a: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Congreso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5833616" y="3598540"/>
            <a:ext cx="2880320" cy="550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Senado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251520" y="4568586"/>
            <a:ext cx="4824536" cy="1311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Tribunal Constitucional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6177632" y="4568586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Gobierno</a:t>
            </a:r>
          </a:p>
        </p:txBody>
      </p:sp>
    </p:spTree>
    <p:extLst>
      <p:ext uri="{BB962C8B-B14F-4D97-AF65-F5344CB8AC3E}">
        <p14:creationId xmlns:p14="http://schemas.microsoft.com/office/powerpoint/2010/main" val="3416676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Poder legislativo es a Cortes Generales como poder Ejecutivo es a: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1728192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7092280" y="4924052"/>
            <a:ext cx="1707704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1763688" y="4560912"/>
            <a:ext cx="6192688" cy="1327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Gobierno</a:t>
            </a:r>
          </a:p>
        </p:txBody>
      </p:sp>
    </p:spTree>
    <p:extLst>
      <p:ext uri="{BB962C8B-B14F-4D97-AF65-F5344CB8AC3E}">
        <p14:creationId xmlns:p14="http://schemas.microsoft.com/office/powerpoint/2010/main" val="195836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2952328"/>
          </a:xfrm>
        </p:spPr>
        <p:txBody>
          <a:bodyPr>
            <a:noAutofit/>
          </a:bodyPr>
          <a:lstStyle/>
          <a:p>
            <a:r>
              <a:rPr lang="es-ES" sz="3200" b="1" dirty="0"/>
              <a:t>Tomás, Pedro, Jaime, Susana y Julia realizaron el test. Julia obtuvo mayor puntuación que Tomás, Jaime puntuó más bajo que Pedro pero más alto que Susana, y Pedro logró menos puntos que Tomás. ¿Quién obtuvo la puntuación más alta?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Tomás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Pedro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550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Jaime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87624" y="4920504"/>
            <a:ext cx="252028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Susana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5796136" y="4920504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Julia</a:t>
            </a:r>
          </a:p>
        </p:txBody>
      </p:sp>
    </p:spTree>
    <p:extLst>
      <p:ext uri="{BB962C8B-B14F-4D97-AF65-F5344CB8AC3E}">
        <p14:creationId xmlns:p14="http://schemas.microsoft.com/office/powerpoint/2010/main" val="2350057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Autofit/>
          </a:bodyPr>
          <a:lstStyle/>
          <a:p>
            <a:r>
              <a:rPr lang="es-ES" sz="3200" b="1" dirty="0"/>
              <a:t>Tomás, Pedro, Jaime, Susana y Julia realizaron el test. Julia obtuvo mayor puntuación que Tomás, Jaime puntuó más bajo que Pedro pero más alto que Susana, y Pedro logró menos puntos que Tomás. ¿Quién obtuvo la puntuación más alta?</a:t>
            </a:r>
            <a:endParaRPr lang="es-ES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2376264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6444208" y="4924052"/>
            <a:ext cx="2355776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2555776" y="4560912"/>
            <a:ext cx="4176464" cy="1327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Julia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17792" y="5888632"/>
            <a:ext cx="7852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Julia&gt;Tomas; Pedro&gt; Jaime&gt;Susana; Tomás&gt;Pedro</a:t>
            </a:r>
          </a:p>
        </p:txBody>
      </p:sp>
    </p:spTree>
    <p:extLst>
      <p:ext uri="{BB962C8B-B14F-4D97-AF65-F5344CB8AC3E}">
        <p14:creationId xmlns:p14="http://schemas.microsoft.com/office/powerpoint/2010/main" val="314274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2232248"/>
          </a:xfrm>
        </p:spPr>
        <p:txBody>
          <a:bodyPr>
            <a:noAutofit/>
          </a:bodyPr>
          <a:lstStyle/>
          <a:p>
            <a:r>
              <a:rPr lang="es-ES" sz="3200" b="1" dirty="0"/>
              <a:t>Complete esta analogía con una palabra de seis letras terminada en A. «Alto es a bajo como cielo es a: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Tierra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550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Sierra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87624" y="4920504"/>
            <a:ext cx="2520280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Malva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5796136" y="4920504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Salva</a:t>
            </a:r>
          </a:p>
        </p:txBody>
      </p:sp>
    </p:spTree>
    <p:extLst>
      <p:ext uri="{BB962C8B-B14F-4D97-AF65-F5344CB8AC3E}">
        <p14:creationId xmlns:p14="http://schemas.microsoft.com/office/powerpoint/2010/main" val="2137768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Autofit/>
          </a:bodyPr>
          <a:lstStyle/>
          <a:p>
            <a:r>
              <a:rPr lang="es-ES" sz="3200" b="1" dirty="0"/>
              <a:t>Complete esta analogía con una palabra de seis letras terminada en A. «Alto es a bajo como cielo es a:</a:t>
            </a:r>
            <a:endParaRPr lang="es-ES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2376264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6444208" y="4924052"/>
            <a:ext cx="2355776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2555776" y="4560912"/>
            <a:ext cx="4176464" cy="1327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Tierra</a:t>
            </a:r>
          </a:p>
        </p:txBody>
      </p:sp>
    </p:spTree>
    <p:extLst>
      <p:ext uri="{BB962C8B-B14F-4D97-AF65-F5344CB8AC3E}">
        <p14:creationId xmlns:p14="http://schemas.microsoft.com/office/powerpoint/2010/main" val="236871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2232248"/>
          </a:xfrm>
        </p:spPr>
        <p:txBody>
          <a:bodyPr>
            <a:noAutofit/>
          </a:bodyPr>
          <a:lstStyle/>
          <a:p>
            <a:r>
              <a:rPr lang="es-ES" sz="3200" b="1" dirty="0"/>
              <a:t>En el grupo que sigue, indique las dos palabras que, por su significado, no reflejan el mismo concepto.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cola y clavo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5580112" y="3602980"/>
            <a:ext cx="2880320" cy="550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tamiz </a:t>
            </a:r>
            <a:r>
              <a:rPr lang="es-ES" sz="3600" dirty="0" err="1">
                <a:solidFill>
                  <a:schemeClr val="tx1"/>
                </a:solidFill>
              </a:rPr>
              <a:t>ysierra</a:t>
            </a:r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87624" y="4920504"/>
            <a:ext cx="2520280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clavo y clip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5436096" y="4920504"/>
            <a:ext cx="3024336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cuerda y cola</a:t>
            </a:r>
          </a:p>
        </p:txBody>
      </p:sp>
    </p:spTree>
    <p:extLst>
      <p:ext uri="{BB962C8B-B14F-4D97-AF65-F5344CB8AC3E}">
        <p14:creationId xmlns:p14="http://schemas.microsoft.com/office/powerpoint/2010/main" val="3998343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Soy un hombre. Si el hijo de Juan es el padre de mi hijo, ¿qué soy yo de Juan?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2192288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Juan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6607696" y="4924052"/>
            <a:ext cx="2192288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tío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2707060" y="4221088"/>
            <a:ext cx="3888432" cy="216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Soy su hijo</a:t>
            </a:r>
          </a:p>
        </p:txBody>
      </p:sp>
    </p:spTree>
    <p:extLst>
      <p:ext uri="{BB962C8B-B14F-4D97-AF65-F5344CB8AC3E}">
        <p14:creationId xmlns:p14="http://schemas.microsoft.com/office/powerpoint/2010/main" val="264846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Autofit/>
          </a:bodyPr>
          <a:lstStyle/>
          <a:p>
            <a:r>
              <a:rPr lang="es-ES" sz="3200" b="1" dirty="0"/>
              <a:t>En el grupo que sigue, indique las dos palabras que, por su significado, no reflejan el mismo concepto.</a:t>
            </a:r>
            <a:endParaRPr lang="es-ES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1188132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7622096" y="4924052"/>
            <a:ext cx="1177888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1907704" y="4560912"/>
            <a:ext cx="5796136" cy="1327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tamiz y sierra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75952" y="5880922"/>
            <a:ext cx="8964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Todas las demás palabras son para unir.</a:t>
            </a:r>
          </a:p>
        </p:txBody>
      </p:sp>
    </p:spTree>
    <p:extLst>
      <p:ext uri="{BB962C8B-B14F-4D97-AF65-F5344CB8AC3E}">
        <p14:creationId xmlns:p14="http://schemas.microsoft.com/office/powerpoint/2010/main" val="365807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/>
          </a:bodyPr>
          <a:lstStyle/>
          <a:p>
            <a:r>
              <a:rPr lang="es-ES" b="1" dirty="0"/>
              <a:t>¿Cuál de la siguientes palabras no encaja con las restantes?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León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 err="1">
                <a:solidFill>
                  <a:schemeClr val="tx1"/>
                </a:solidFill>
              </a:rPr>
              <a:t>Gepardo</a:t>
            </a:r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Tigre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2192288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Puma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6607696" y="4924052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Leopardo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3562052" y="4924052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Lobo</a:t>
            </a:r>
          </a:p>
        </p:txBody>
      </p:sp>
    </p:spTree>
    <p:extLst>
      <p:ext uri="{BB962C8B-B14F-4D97-AF65-F5344CB8AC3E}">
        <p14:creationId xmlns:p14="http://schemas.microsoft.com/office/powerpoint/2010/main" val="54930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/>
          </a:bodyPr>
          <a:lstStyle/>
          <a:p>
            <a:r>
              <a:rPr lang="es-ES" b="1" dirty="0"/>
              <a:t>¿Cuál de la siguientes palabras no encaja con las restantes?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2192288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Juan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6607696" y="4924052"/>
            <a:ext cx="2192288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tío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2707060" y="4560912"/>
            <a:ext cx="3888432" cy="1327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Lobo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79512" y="5880922"/>
            <a:ext cx="8964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/>
              <a:t>Es un carnívoro pero no un felino como los demás.</a:t>
            </a:r>
          </a:p>
        </p:txBody>
      </p:sp>
    </p:spTree>
    <p:extLst>
      <p:ext uri="{BB962C8B-B14F-4D97-AF65-F5344CB8AC3E}">
        <p14:creationId xmlns:p14="http://schemas.microsoft.com/office/powerpoint/2010/main" val="52564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/>
          </a:bodyPr>
          <a:lstStyle/>
          <a:p>
            <a:r>
              <a:rPr lang="es-ES" b="1" dirty="0"/>
              <a:t>¿Cuál de la siguientes palabras no encaja con las restantes?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Ordenanza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Escriba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550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Secretario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87624" y="4920504"/>
            <a:ext cx="252028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Amanuense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5796136" y="4920504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Copista</a:t>
            </a:r>
          </a:p>
        </p:txBody>
      </p:sp>
    </p:spTree>
    <p:extLst>
      <p:ext uri="{BB962C8B-B14F-4D97-AF65-F5344CB8AC3E}">
        <p14:creationId xmlns:p14="http://schemas.microsoft.com/office/powerpoint/2010/main" val="894531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/>
          </a:bodyPr>
          <a:lstStyle/>
          <a:p>
            <a:r>
              <a:rPr lang="es-ES" b="1" dirty="0"/>
              <a:t>¿Cuál de la siguientes palabras no encaja con las restantes?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1728192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7020272" y="4924052"/>
            <a:ext cx="1779712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2339752" y="4560912"/>
            <a:ext cx="4752528" cy="1327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Ordenanza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75952" y="5880922"/>
            <a:ext cx="8964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Es la única profesión que no tiene que ver con la escritura</a:t>
            </a:r>
          </a:p>
        </p:txBody>
      </p:sp>
    </p:spTree>
    <p:extLst>
      <p:ext uri="{BB962C8B-B14F-4D97-AF65-F5344CB8AC3E}">
        <p14:creationId xmlns:p14="http://schemas.microsoft.com/office/powerpoint/2010/main" val="128395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/>
          </a:bodyPr>
          <a:lstStyle/>
          <a:p>
            <a:r>
              <a:rPr lang="es-ES" b="1" dirty="0"/>
              <a:t>¿Cuál de la siguientes palabras no encaja con las restantes?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Cuchillo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2928876" y="3573016"/>
            <a:ext cx="2840360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Cisne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5832140" y="3598540"/>
            <a:ext cx="2880320" cy="550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Sonrisa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408596" y="4920504"/>
            <a:ext cx="252028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Pluma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3131840" y="4920504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Hermoso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6012160" y="4920504"/>
            <a:ext cx="2696344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Pensamiento</a:t>
            </a:r>
          </a:p>
        </p:txBody>
      </p:sp>
    </p:spTree>
    <p:extLst>
      <p:ext uri="{BB962C8B-B14F-4D97-AF65-F5344CB8AC3E}">
        <p14:creationId xmlns:p14="http://schemas.microsoft.com/office/powerpoint/2010/main" val="609929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/>
          </a:bodyPr>
          <a:lstStyle/>
          <a:p>
            <a:r>
              <a:rPr lang="es-ES" b="1" dirty="0"/>
              <a:t>¿Cuál de la siguientes palabras no encaja con las restantes?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39"/>
            <a:ext cx="2776264" cy="87699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Soy su abuelo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3315816" y="3573016"/>
            <a:ext cx="268476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padre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63680" y="3598540"/>
            <a:ext cx="2880320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 nieto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11560" y="4900736"/>
            <a:ext cx="1728192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7020272" y="4924052"/>
            <a:ext cx="1779712" cy="6480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Soy su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2339752" y="4560912"/>
            <a:ext cx="4752528" cy="1327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8000" dirty="0">
                <a:solidFill>
                  <a:schemeClr val="tx1"/>
                </a:solidFill>
              </a:rPr>
              <a:t>Hermoso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75952" y="5880922"/>
            <a:ext cx="8964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Las otras palabras son sustantivos</a:t>
            </a:r>
          </a:p>
        </p:txBody>
      </p:sp>
    </p:spTree>
    <p:extLst>
      <p:ext uri="{BB962C8B-B14F-4D97-AF65-F5344CB8AC3E}">
        <p14:creationId xmlns:p14="http://schemas.microsoft.com/office/powerpoint/2010/main" val="281668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686049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En el grupo que sigue, indique la palabra que, por su significado, no refleja el mismo concepto.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560440"/>
            <a:ext cx="2776264" cy="64807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Cola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2928876" y="3573016"/>
            <a:ext cx="2840360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Tamiz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5832140" y="3598540"/>
            <a:ext cx="2880320" cy="550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Clip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408596" y="4920504"/>
            <a:ext cx="2520280" cy="478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Clavo</a:t>
            </a: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3131840" y="4920504"/>
            <a:ext cx="2192288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Grapa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6012160" y="4920504"/>
            <a:ext cx="2696344" cy="6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dirty="0">
                <a:solidFill>
                  <a:schemeClr val="tx1"/>
                </a:solidFill>
              </a:rPr>
              <a:t>Cuerda</a:t>
            </a:r>
          </a:p>
        </p:txBody>
      </p:sp>
    </p:spTree>
    <p:extLst>
      <p:ext uri="{BB962C8B-B14F-4D97-AF65-F5344CB8AC3E}">
        <p14:creationId xmlns:p14="http://schemas.microsoft.com/office/powerpoint/2010/main" val="29515239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654</Words>
  <Application>Microsoft Office PowerPoint</Application>
  <PresentationFormat>Presentación en pantalla (4:3)</PresentationFormat>
  <Paragraphs>132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3" baseType="lpstr">
      <vt:lpstr>Arial</vt:lpstr>
      <vt:lpstr>Calibri</vt:lpstr>
      <vt:lpstr>Tema de Office</vt:lpstr>
      <vt:lpstr>Soy un hombre. Si el hijo de Juan es el padre de mi hijo, ¿qué soy yo de Juan?</vt:lpstr>
      <vt:lpstr>Soy un hombre. Si el hijo de Juan es el padre de mi hijo, ¿qué soy yo de Juan?</vt:lpstr>
      <vt:lpstr>¿Cuál de la siguientes palabras no encaja con las restantes?</vt:lpstr>
      <vt:lpstr>¿Cuál de la siguientes palabras no encaja con las restantes?</vt:lpstr>
      <vt:lpstr>¿Cuál de la siguientes palabras no encaja con las restantes?</vt:lpstr>
      <vt:lpstr>¿Cuál de la siguientes palabras no encaja con las restantes?</vt:lpstr>
      <vt:lpstr>¿Cuál de la siguientes palabras no encaja con las restantes?</vt:lpstr>
      <vt:lpstr>¿Cuál de la siguientes palabras no encaja con las restantes?</vt:lpstr>
      <vt:lpstr>En el grupo que sigue, indique la palabra que, por su significado, no refleja el mismo concepto.</vt:lpstr>
      <vt:lpstr>En el grupo que sigue, indique la palabra que, por su significado, no refleja el mismo concepto.</vt:lpstr>
      <vt:lpstr>Que palabra no está relacionada con las demás:</vt:lpstr>
      <vt:lpstr>¿Cuál de la siguientes palabras no encaja con las demás?</vt:lpstr>
      <vt:lpstr>Poder legislativo es a Cortes Generales como poder Ejecutivo es a:</vt:lpstr>
      <vt:lpstr>Poder legislativo es a Cortes Generales como poder Ejecutivo es a:</vt:lpstr>
      <vt:lpstr>Tomás, Pedro, Jaime, Susana y Julia realizaron el test. Julia obtuvo mayor puntuación que Tomás, Jaime puntuó más bajo que Pedro pero más alto que Susana, y Pedro logró menos puntos que Tomás. ¿Quién obtuvo la puntuación más alta?</vt:lpstr>
      <vt:lpstr>Tomás, Pedro, Jaime, Susana y Julia realizaron el test. Julia obtuvo mayor puntuación que Tomás, Jaime puntuó más bajo que Pedro pero más alto que Susana, y Pedro logró menos puntos que Tomás. ¿Quién obtuvo la puntuación más alta?</vt:lpstr>
      <vt:lpstr>Complete esta analogía con una palabra de seis letras terminada en A. «Alto es a bajo como cielo es a:</vt:lpstr>
      <vt:lpstr>Complete esta analogía con una palabra de seis letras terminada en A. «Alto es a bajo como cielo es a:</vt:lpstr>
      <vt:lpstr>En el grupo que sigue, indique las dos palabras que, por su significado, no reflejan el mismo concepto.</vt:lpstr>
      <vt:lpstr>En el grupo que sigue, indique las dos palabras que, por su significado, no reflejan el mismo concepto.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Soy un hombre. Si el hijo de Juan es el padre de mi hijo, ¿qué soy yo de Juan?</dc:title>
  <dc:creator>Usuario</dc:creator>
  <cp:lastModifiedBy>Jesús</cp:lastModifiedBy>
  <cp:revision>6</cp:revision>
  <dcterms:created xsi:type="dcterms:W3CDTF">2019-05-09T17:23:17Z</dcterms:created>
  <dcterms:modified xsi:type="dcterms:W3CDTF">2023-03-06T19:01:01Z</dcterms:modified>
</cp:coreProperties>
</file>