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fda1f75c5_2_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fda1f75c5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fda1f75c5_2_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fda1f75c5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fda1f75c5_0_3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fda1f75c5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fda1f75c5_2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fda1f75c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00d641cd3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00d641c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fda1f75c5_0_3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fda1f75c5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00d641cd3_1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00d641cd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00d641cd3_1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00d641cd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00d641cd3_1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00d641cd3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fda1f75c5_2_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dfda1f75c5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da1f75c5_0_2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da1f75c5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da1f75c5_2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fda1f75c5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fda1f75c5_1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fda1f75c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fda1f75c5_1_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fda1f75c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fda1f75c5_1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fda1f75c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fda1f75c5_3_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fda1f75c5_3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fda1f75c5_3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fda1f75c5_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fda1f75c5_3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fda1f75c5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226400" y="274573"/>
            <a:ext cx="21915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654"/>
            <a:ext cx="5153705" cy="6845694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2104533"/>
            <a:ext cx="5017500" cy="21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5233233"/>
            <a:ext cx="3470700" cy="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6857248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712900"/>
            <a:ext cx="47760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3524166"/>
            <a:ext cx="4776000" cy="16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6857248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737333"/>
            <a:ext cx="4587000" cy="15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2090067"/>
            <a:ext cx="34032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2090067"/>
            <a:ext cx="34032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525000"/>
            <a:ext cx="3798900" cy="19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2630067"/>
            <a:ext cx="3798900" cy="32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6857829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1155700"/>
            <a:ext cx="4587000" cy="469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7989"/>
            <a:ext cx="1037850" cy="1355016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2211100"/>
            <a:ext cx="30363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4717333"/>
            <a:ext cx="3036300" cy="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2262133"/>
            <a:ext cx="3676800" cy="31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5504636"/>
            <a:ext cx="698925" cy="912853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5740500"/>
            <a:ext cx="6936000" cy="69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://www.museocasalis.org/nuevaweb/lang/en/mujer-acodada-en-mesa-en-la-sala-kubo-san-sebastian.html" TargetMode="External"/><Relationship Id="rId10" Type="http://schemas.openxmlformats.org/officeDocument/2006/relationships/hyperlink" Target="https://www.museoreinasofia.es/coleccion/obra/canto-espigas" TargetMode="External"/><Relationship Id="rId13" Type="http://schemas.openxmlformats.org/officeDocument/2006/relationships/hyperlink" Target="https://rocioes.wordpress.com/2015/05/15/mujeres-gallegas-maria-antonia-dans-la-eterna-nina-pintora/" TargetMode="External"/><Relationship Id="rId12" Type="http://schemas.openxmlformats.org/officeDocument/2006/relationships/hyperlink" Target="https://www.pinterest.es/lamemoriadegalicia/mar%C3%ADa-antonia-dans-1927-1988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admagazine.com/cultura/leonora-carrington-y-remedios-varo-como-distinguir-sus-grandes-obras-20200830-7343-articulos.html" TargetMode="External"/><Relationship Id="rId4" Type="http://schemas.openxmlformats.org/officeDocument/2006/relationships/hyperlink" Target="http://www.xn--espaaescultura-tnb.es/es/artistas_creadores/maruja_mallo.html" TargetMode="External"/><Relationship Id="rId9" Type="http://schemas.openxmlformats.org/officeDocument/2006/relationships/hyperlink" Target="https://www.wikiart.org/es/maruja-mallo/el-racimo-de-uvas-1944" TargetMode="External"/><Relationship Id="rId14" Type="http://schemas.openxmlformats.org/officeDocument/2006/relationships/hyperlink" Target="http://conchamayordomo.com/2020/04/24/maria-antonia-dans/" TargetMode="External"/><Relationship Id="rId5" Type="http://schemas.openxmlformats.org/officeDocument/2006/relationships/hyperlink" Target="https://es.wikipedia.org/wiki/%C3%81ngeles_Santos_Torroella" TargetMode="External"/><Relationship Id="rId6" Type="http://schemas.openxmlformats.org/officeDocument/2006/relationships/hyperlink" Target="http://dbe.rah.es/biografias/32554/maria-antonia-dans-boado" TargetMode="External"/><Relationship Id="rId7" Type="http://schemas.openxmlformats.org/officeDocument/2006/relationships/hyperlink" Target="https://www.afundacion.org/es/coleccion/autor/dans_boado_maria_antonia" TargetMode="External"/><Relationship Id="rId8" Type="http://schemas.openxmlformats.org/officeDocument/2006/relationships/hyperlink" Target="https://es.wikipedia.org/wiki/Mar%C3%ADa_Antonia_Dan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es.wikipedia.org/wiki/Catalu%C3%B1a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2085683"/>
            <a:ext cx="5017500" cy="210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BBFF"/>
                </a:solidFill>
              </a:rPr>
              <a:t>Mulleres das Vangardas Pictóricas Españolas e Galegas</a:t>
            </a:r>
            <a:r>
              <a:rPr lang="es">
                <a:solidFill>
                  <a:srgbClr val="1155CC"/>
                </a:solidFill>
              </a:rPr>
              <a:t>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5357125"/>
            <a:ext cx="3470700" cy="12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Andrés de la Cruz Casalderrey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Diego Maestro de la Fuente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Jorge López Gayoso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Iván Vázquez Fernández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Pablo Vieites Granja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Remedios Varo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Remedios Varo trataba as ciencias como un tema recorrente nas súas obras, ás que expresaba con figuras estilizadas, simbolismo e arquetipos psicanalíticos. Asimesmo, o uso de máscaras e o esoterismo foron temáticas recorrentes para ela.  A pesar de plasmar un arquetipo masculino, as curvas do corpo sempre foron maiormente trazadas polo pincel de Varo.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En cuanto a técnica, Varo adoitaba utilizar o óleo sobre masonite, que consistía en tallar as cores sobre o papel que fora colocado sobre unha superficie rugosa cuxa textura era previamente seleccionada para o propósito ao que estivera dirixida.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Na maioría das súas obras, a artista española utilizaba unha paleta de cor típica da Idade Media e do Gótico, rica en ocres, dourados e marróns, que parecen estar cubertos por un espeso verniz.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Ademais, Varo agregaba unha textura e unha luminosidade especial ao rostro das súas personaxes con unha incrustación de nácar, coidando cada detalle para crear efectos de realismo.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Remedios Varo</a:t>
            </a:r>
            <a:endParaRPr sz="5000">
              <a:solidFill>
                <a:srgbClr val="00BBFF"/>
              </a:solidFill>
            </a:endParaRPr>
          </a:p>
        </p:txBody>
      </p:sp>
      <p:pic>
        <p:nvPicPr>
          <p:cNvPr id="201" name="Google Shape;2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825" y="1662312"/>
            <a:ext cx="1900450" cy="377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325" y="1583887"/>
            <a:ext cx="2649151" cy="3935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>
            <p:ph idx="4294967295" type="body"/>
          </p:nvPr>
        </p:nvSpPr>
        <p:spPr>
          <a:xfrm>
            <a:off x="812725" y="5740500"/>
            <a:ext cx="6936000" cy="6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s" sz="1400" u="sng"/>
              <a:t>La ciencia inútil</a:t>
            </a:r>
            <a:r>
              <a:rPr lang="es" sz="1400"/>
              <a:t> ou </a:t>
            </a:r>
            <a:r>
              <a:rPr i="1" lang="es" sz="1400" u="sng"/>
              <a:t>El alquimista</a:t>
            </a:r>
            <a:r>
              <a:rPr lang="es" sz="1400"/>
              <a:t> (1955) á esquerda e </a:t>
            </a:r>
            <a:r>
              <a:rPr i="1" lang="es" sz="1400" u="sng"/>
              <a:t>Papilla Estelar</a:t>
            </a:r>
            <a:r>
              <a:rPr lang="es" sz="1400"/>
              <a:t> (1958) á dereita.</a:t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idx="4294967295"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Autoras Galegas</a:t>
            </a:r>
            <a:endParaRPr sz="5000">
              <a:solidFill>
                <a:srgbClr val="00BBFF"/>
              </a:solidFill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74" y="1613075"/>
            <a:ext cx="6439900" cy="41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Maruja Mallo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215" name="Google Shape;215;p25"/>
          <p:cNvSpPr txBox="1"/>
          <p:nvPr>
            <p:ph idx="1" type="body"/>
          </p:nvPr>
        </p:nvSpPr>
        <p:spPr>
          <a:xfrm>
            <a:off x="1297500" y="1581300"/>
            <a:ext cx="7440300" cy="13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Maruja Mallo </a:t>
            </a:r>
            <a:r>
              <a:rPr lang="es" sz="1400"/>
              <a:t>naceu en Viveiro (Lugo), en 1902</a:t>
            </a:r>
            <a:r>
              <a:rPr lang="es" sz="1400"/>
              <a:t>.  </a:t>
            </a:r>
            <a:r>
              <a:rPr lang="es" sz="1400"/>
              <a:t>O seu verdadeiro nome era Ana María Gómez González. </a:t>
            </a:r>
            <a:endParaRPr sz="1400"/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Estudou na la Real Academia de Bellas Artes de San Fernando</a:t>
            </a:r>
            <a:r>
              <a:rPr lang="es" sz="1400"/>
              <a:t>, alí coincidiu con Salvador Dalí, que a introduce no ambiente do surrealismo e a Xeración do 27.</a:t>
            </a:r>
            <a:endParaRPr sz="1400"/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Ilustra algunhas obras de Rafael Alberti, como “La pájara pinta”. </a:t>
            </a:r>
            <a:endParaRPr sz="1400"/>
          </a:p>
          <a:p>
            <a:pPr indent="0" lvl="0" marL="0" rtl="0" algn="just">
              <a:spcBef>
                <a:spcPts val="10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400"/>
          </a:p>
        </p:txBody>
      </p:sp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800" y="3557275"/>
            <a:ext cx="3552600" cy="22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200" y="3689312"/>
            <a:ext cx="2764124" cy="1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Maruja Mallo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223" name="Google Shape;223;p26"/>
          <p:cNvSpPr txBox="1"/>
          <p:nvPr>
            <p:ph idx="1" type="body"/>
          </p:nvPr>
        </p:nvSpPr>
        <p:spPr>
          <a:xfrm>
            <a:off x="1362450" y="1501075"/>
            <a:ext cx="7440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En 1927 coñece a Ortega y Gasset e colabora como ilustradora na “Revista de Occidente”. </a:t>
            </a:r>
            <a:endParaRPr sz="1400"/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A súa primera exposición individual celebrase nos salons da Revista de Occidente.</a:t>
            </a:r>
            <a:endParaRPr sz="1400"/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Nos  anos 30 viaxa a París, onde toma contacto con figuras como André Bretón, e a súa obra entra no surrealismo. </a:t>
            </a:r>
            <a:endParaRPr sz="1400"/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Tras regresar a España traballa como profesora pero co estalido da guerra civil trasladaráse a Arxentina.</a:t>
            </a:r>
            <a:endParaRPr sz="1400"/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Nos  60 volve a España.  Murió en Madrid, en 1995.</a:t>
            </a:r>
            <a:endParaRPr sz="1400"/>
          </a:p>
          <a:p>
            <a:pPr indent="0" lvl="0" marL="0" rtl="0" algn="just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400"/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625" y="3787475"/>
            <a:ext cx="2679226" cy="26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/>
        </p:nvSpPr>
        <p:spPr>
          <a:xfrm>
            <a:off x="5370450" y="6394050"/>
            <a:ext cx="22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Viajeros del éter</a:t>
            </a:r>
            <a:r>
              <a:rPr lang="e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(1982)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199" y="3867400"/>
            <a:ext cx="1932899" cy="25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/>
          <p:nvPr/>
        </p:nvSpPr>
        <p:spPr>
          <a:xfrm>
            <a:off x="1729225" y="6394050"/>
            <a:ext cx="29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El racimo de uvas</a:t>
            </a: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 (1944)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Maruja Mallo Obra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1211525" y="1453900"/>
            <a:ext cx="74403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O estilo principal de Maruja Mallo foi o surrealismo, trataba de buscar a representación da vida detrás do real.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A maioría dos seus cuadros son moi coloridos A súa creatividade  para conxugar as cores deulle a súa  arte certos aires de movemento, o que brindoulle mais vitalidade a representacion de berbenas e festas que realizaba nas súas orbras. 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Durante a súa etapa oscura 1945-1957 cambiou o abundante colorido pola escala de grises e cores oscuras o que ensombreceu o seu arte.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 sz="1400"/>
              <a:t>Moitas das súas pinturas estiveron enmarcadas dentro do exipcio, así como tamén buscou a utilización das figuras xeométricas.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400"/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875" y="4358150"/>
            <a:ext cx="3738100" cy="19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/>
        </p:nvSpPr>
        <p:spPr>
          <a:xfrm>
            <a:off x="3232575" y="6362725"/>
            <a:ext cx="284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El canto de la espiga</a:t>
            </a:r>
            <a:r>
              <a:rPr lang="e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(1939)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5000">
                <a:solidFill>
                  <a:srgbClr val="00BBFF"/>
                </a:solidFill>
                <a:latin typeface="Lato"/>
                <a:ea typeface="Lato"/>
                <a:cs typeface="Lato"/>
                <a:sym typeface="Lato"/>
              </a:rPr>
              <a:t>María Antonia Dans</a:t>
            </a:r>
            <a:endParaRPr sz="6100">
              <a:solidFill>
                <a:srgbClr val="00BBFF"/>
              </a:solidFill>
            </a:endParaRPr>
          </a:p>
        </p:txBody>
      </p:sp>
      <p:sp>
        <p:nvSpPr>
          <p:cNvPr id="241" name="Google Shape;241;p28"/>
          <p:cNvSpPr txBox="1"/>
          <p:nvPr>
            <p:ph idx="1" type="body"/>
          </p:nvPr>
        </p:nvSpPr>
        <p:spPr>
          <a:xfrm>
            <a:off x="1297500" y="2090075"/>
            <a:ext cx="4307100" cy="46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5600"/>
              <a:t>Naceu en 1922 nun pobo coruñes, Oza dos Rios, pero a súa familia trasladouse a Curtis.  Os escenarios de esta parroquia foron protagonistas nas súa obras. </a:t>
            </a:r>
            <a:endParaRPr sz="56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5600"/>
              <a:t>En 1939 trasládase a Madrid onde asistiu ás clases do Círculo de Belas Artes e á Escola de San Fernando. Comeza a expoñer na Asociación de Artistas coruñesa e na sala Foto Club en Vigo. En 1952 cásase co escritor e periodista Vimianzo Celso Collazo Lema,que a introduce no ambiente artístico e literario da capital de España. Alí coñece a moitos pintores e escritores, entre eles Zabaleta, Palencia, Carmen Laforet, José Hierro e Cela.</a:t>
            </a:r>
            <a:endParaRPr sz="56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5600"/>
              <a:t>Morreu en Madrid  en 1988. A súa obra encóntrase en numerosos paradores e en outros edificios oficiales e públicos. Tamén pode encontrarse parte da súa obra no  Museo de Arte Contemporáneo de Madrid e en moitos museos de Galicia.</a:t>
            </a:r>
            <a:endParaRPr sz="56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5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8F9FA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5"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400"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900" y="2368625"/>
            <a:ext cx="2409500" cy="322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5000">
                <a:solidFill>
                  <a:srgbClr val="00BBFF"/>
                </a:solidFill>
                <a:latin typeface="Lato"/>
                <a:ea typeface="Lato"/>
                <a:cs typeface="Lato"/>
                <a:sym typeface="Lato"/>
              </a:rPr>
              <a:t>María Antonia Dans</a:t>
            </a:r>
            <a:endParaRPr sz="6100">
              <a:solidFill>
                <a:srgbClr val="00BBFF"/>
              </a:solidFill>
            </a:endParaRPr>
          </a:p>
        </p:txBody>
      </p:sp>
      <p:sp>
        <p:nvSpPr>
          <p:cNvPr id="248" name="Google Shape;248;p29"/>
          <p:cNvSpPr txBox="1"/>
          <p:nvPr/>
        </p:nvSpPr>
        <p:spPr>
          <a:xfrm>
            <a:off x="1297500" y="1424100"/>
            <a:ext cx="7038900" cy="3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María Antonia Dans desta ca polo seu expresionismo tardío inspirado na sociedade galega.  Nas súas obras destaca a intensidade cromática combinada con un estilo  esquemático e sencillo con simplificación de líneas e  falseamiento de perspectivas. Ás súas representacións son apacibles e expresan unha vida placentera e feliz a través da inxenuidade e o cromatismo.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Unha das súas primeira obras foi “Aldea gallega” na que se se reflexa a vida rural de Galicia.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Moitas das súas representacións eran mulleres. Centrábase sobretodo nas mulleres galegas que vendín nos mercados e plazas.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3802250"/>
            <a:ext cx="3055300" cy="214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 txBox="1"/>
          <p:nvPr/>
        </p:nvSpPr>
        <p:spPr>
          <a:xfrm>
            <a:off x="1798875" y="5944775"/>
            <a:ext cx="343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Aldea Gallega (1950)</a:t>
            </a:r>
            <a:endParaRPr u="sng"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1" name="Google Shape;2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286" y="3802250"/>
            <a:ext cx="3686114" cy="214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5412275" y="5944775"/>
            <a:ext cx="334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Mujer vendiendo (1965)</a:t>
            </a:r>
            <a:endParaRPr u="sng"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5000">
                <a:solidFill>
                  <a:srgbClr val="00BBFF"/>
                </a:solidFill>
                <a:latin typeface="Lato"/>
                <a:ea typeface="Lato"/>
                <a:cs typeface="Lato"/>
                <a:sym typeface="Lato"/>
              </a:rPr>
              <a:t>María Antonia Dans</a:t>
            </a:r>
            <a:endParaRPr sz="6100">
              <a:solidFill>
                <a:srgbClr val="00BBFF"/>
              </a:solidFill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1297500" y="1424100"/>
            <a:ext cx="7038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Na súa última etapa as súa obras representaron un expresionismo salvaxe e próximo ao  dos vanguardistas alemanes y franceses. Tamén creou obras de naturalismo máxico de fraxilidad melancólica e coun fondo de  cuento infantil triste.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Exemplo deste expresionismo salvaxe e a obra calle con kiosko na que se mostra unha deformación de la realidad nas casas que parecen simplemente cubos. Na parte inferior móstrase un grupo de xente que simboliza a </a:t>
            </a: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angústia</a:t>
            </a: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 do ser humano na sociedade.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No seu derrradeiro cuadro mostrase ese naturalismo infantil plasmado nos debuxos dos contos .</a:t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3429000"/>
            <a:ext cx="2876700" cy="23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29000"/>
            <a:ext cx="3145200" cy="23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/>
        </p:nvSpPr>
        <p:spPr>
          <a:xfrm>
            <a:off x="1725150" y="5918700"/>
            <a:ext cx="287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Calle con kiosko (1969)</a:t>
            </a:r>
            <a:endParaRPr u="sng"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5191200" y="5918700"/>
            <a:ext cx="314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8F9FA"/>
                </a:solidFill>
                <a:latin typeface="Lato"/>
                <a:ea typeface="Lato"/>
                <a:cs typeface="Lato"/>
                <a:sym typeface="Lato"/>
              </a:rPr>
              <a:t>Mujer durmiendo (1984)</a:t>
            </a:r>
            <a:endParaRPr u="sng">
              <a:solidFill>
                <a:srgbClr val="F8F9F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Bibliografía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268" name="Google Shape;268;p31"/>
          <p:cNvSpPr txBox="1"/>
          <p:nvPr>
            <p:ph idx="1" type="body"/>
          </p:nvPr>
        </p:nvSpPr>
        <p:spPr>
          <a:xfrm>
            <a:off x="1297500" y="2090067"/>
            <a:ext cx="70389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Información: </a:t>
            </a:r>
            <a:r>
              <a:rPr lang="es" u="sng">
                <a:solidFill>
                  <a:schemeClr val="hlink"/>
                </a:solidFill>
                <a:hlinkClick r:id="rId3"/>
              </a:rPr>
              <a:t>https://www.admagazine.com/cultura/leonora-carrington-y-remedios-varo-como-distinguir-sus-grandes-obras-20200830-7343-articulos.html</a:t>
            </a:r>
            <a:r>
              <a:rPr lang="es"/>
              <a:t>,  </a:t>
            </a:r>
            <a:r>
              <a:rPr lang="es" u="sng">
                <a:solidFill>
                  <a:schemeClr val="hlink"/>
                </a:solidFill>
                <a:hlinkClick r:id="rId4"/>
              </a:rPr>
              <a:t>Maruja Mallo. Ilustración,Pintura. Biografía y obras en España es cultura. (xn--espaaescultura-tnb.es)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5"/>
              </a:rPr>
              <a:t>https://es.wikipedia.org/wiki/Ángeles_Santos_Torroella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6"/>
              </a:rPr>
              <a:t>http://dbe.rah.es/biografias/32554/maria-antonia-dans-boado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7"/>
              </a:rPr>
              <a:t>https://www.afundacion.org/es/coleccion/autor/dans_boado_maria_antonia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8"/>
              </a:rPr>
              <a:t>https://es.wikipedia.org/wiki/Mar%C3%ADa_Antonia_Dans</a:t>
            </a:r>
            <a:r>
              <a:rPr lang="e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Ilustracions: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9"/>
              </a:rPr>
              <a:t>El Racimo De Uvas, 1944 - Maruja Mallo - WikiArt.org</a:t>
            </a:r>
            <a:r>
              <a:rPr lang="es"/>
              <a:t>,  </a:t>
            </a:r>
            <a:r>
              <a:rPr lang="es" u="sng">
                <a:solidFill>
                  <a:schemeClr val="hlink"/>
                </a:solidFill>
                <a:hlinkClick r:id="rId10"/>
              </a:rPr>
              <a:t>Maruja Mallo (Ana María Gómez González) - Canto de las espigas (museoreinasofia.es)</a:t>
            </a:r>
            <a:r>
              <a:rPr lang="es"/>
              <a:t>,  </a:t>
            </a:r>
            <a:r>
              <a:rPr lang="es" u="sng">
                <a:solidFill>
                  <a:schemeClr val="hlink"/>
                </a:solidFill>
                <a:hlinkClick r:id="rId11"/>
              </a:rPr>
              <a:t>La pintura Mujer acodada en mesa se expone en la Sala Kubo | Museo Art Nouveau y Art Déco Casa Lis (museocasalis.org)</a:t>
            </a:r>
            <a:r>
              <a:rPr lang="es"/>
              <a:t>,  </a:t>
            </a:r>
            <a:r>
              <a:rPr lang="es" u="sng">
                <a:solidFill>
                  <a:schemeClr val="hlink"/>
                </a:solidFill>
                <a:hlinkClick r:id="rId12"/>
              </a:rPr>
              <a:t>https://www.pinterest.es/lamemoriadegalicia/mar%C3%ADa-antonia-dans-1927-1988/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13"/>
              </a:rPr>
              <a:t>https://rocioes.wordpress.com/2015/05/15/mujeres-gallegas-maria-antonia-dans-la-eterna-nina-pintora/</a:t>
            </a:r>
            <a:r>
              <a:rPr lang="es"/>
              <a:t>, </a:t>
            </a:r>
            <a:r>
              <a:rPr lang="es" u="sng">
                <a:solidFill>
                  <a:schemeClr val="hlink"/>
                </a:solidFill>
                <a:hlinkClick r:id="rId14"/>
              </a:rPr>
              <a:t>http://conchamayordomo.com/2020/04/24/maria-antonia-dans/</a:t>
            </a:r>
            <a:r>
              <a:rPr lang="es"/>
              <a:t> ,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928600" y="291925"/>
            <a:ext cx="4587000" cy="20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Índice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928600" y="1730925"/>
            <a:ext cx="3821100" cy="3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Olga Schacharoff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Ángeles Santos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Julia Minguillón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Remedios Varo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Maruja Mallo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María Antonia Dans</a:t>
            </a:r>
            <a:endParaRPr sz="2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50"/>
              <a:buFont typeface="Lato"/>
              <a:buAutoNum type="arabicPeriod"/>
            </a:pPr>
            <a:r>
              <a:rPr lang="es" sz="2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Bibliografía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Olga Shacharoff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1297500" y="2126792"/>
            <a:ext cx="34032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s" sz="1400"/>
              <a:t>N</a:t>
            </a:r>
            <a:r>
              <a:rPr lang="es" sz="1400"/>
              <a:t>aceu en Georgia, estado actualmente independente e antes englobado no Imperio ruso. Tras estudar na Escola de Belas Artes de Tiflis, trasladouse a Múnich (1910) e entrou en contacto co expresionismo alemán. </a:t>
            </a:r>
            <a:endParaRPr sz="1400"/>
          </a:p>
          <a:p>
            <a:pPr indent="0" lvl="0" marL="0" rtl="0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es" sz="1400"/>
              <a:t>Olga Sacharoff viaxou a París en 1911, acusando a influencia de Cézanne ata sumerxirse no cubismo máis radical. Representativo de esta fase cubista de Sacharoff é o  </a:t>
            </a:r>
            <a:r>
              <a:rPr i="1" lang="es" sz="1400"/>
              <a:t>Busto femenino</a:t>
            </a:r>
            <a:r>
              <a:rPr lang="es" sz="1400"/>
              <a:t>.</a:t>
            </a:r>
            <a:endParaRPr sz="1400"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1322" l="16106" r="4237" t="0"/>
          <a:stretch/>
        </p:blipFill>
        <p:spPr>
          <a:xfrm>
            <a:off x="5388125" y="2672775"/>
            <a:ext cx="2792175" cy="24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Olga Shacharoff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54" name="Google Shape;154;p16"/>
          <p:cNvSpPr txBox="1"/>
          <p:nvPr>
            <p:ph idx="1" type="body"/>
          </p:nvPr>
        </p:nvSpPr>
        <p:spPr>
          <a:xfrm>
            <a:off x="1297500" y="1832900"/>
            <a:ext cx="70389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75"/>
              <a:buNone/>
            </a:pPr>
            <a:r>
              <a:rPr b="1" lang="es" sz="1400"/>
              <a:t>Traslado a España</a:t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75"/>
              <a:buNone/>
            </a:pPr>
            <a:r>
              <a:rPr lang="es" sz="1400"/>
              <a:t>O estalido da Primeira Guerra Mundial levou a Sacharoff a viaxar a España en 1915.  En 1916 estableceuse en Barcelona. Algún historiador considera que ela foi a introdutora do cubismo en dicha cidade.  Sacharoff colaborou na revista de Francis Picabia </a:t>
            </a:r>
            <a:r>
              <a:rPr i="1" lang="es" sz="1400"/>
              <a:t>391</a:t>
            </a:r>
            <a:r>
              <a:rPr lang="es" sz="1400"/>
              <a:t>, que foi editada en Barcelona e que se considera portavoz do dadaísmo. </a:t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75"/>
              <a:buNone/>
            </a:pPr>
            <a:r>
              <a:rPr lang="es" sz="1400"/>
              <a:t>Vivía en Barcelona casi no anonimato total e expuso por primeira vez en dicha cidade en 1922. </a:t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75"/>
              <a:buNone/>
            </a:pPr>
            <a:r>
              <a:rPr lang="es" sz="1400"/>
              <a:t>En 1929,  Olga e  Otto viven unha crise de parella e  separanse.  Ela entra en una depresión e deixa de pintar durante cinco anos. Reaparece en 1934.</a:t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75"/>
              <a:buNone/>
            </a:pPr>
            <a:r>
              <a:rPr lang="es" sz="1400"/>
              <a:t>Ao  estalar a guerra civíl española (1936), Olga  trasladouse  a París e reencontrouse co seu marido. Acabada a guerra, regresan a Barcelona.</a:t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275"/>
              <a:buNone/>
            </a:pPr>
            <a:r>
              <a:rPr lang="es" sz="1400"/>
              <a:t>En 1964,  as súass amizades movilizanse  para que se lle conceda aa </a:t>
            </a:r>
            <a:r>
              <a:rPr i="1" lang="es" sz="1400"/>
              <a:t>Medalla da Ciudad</a:t>
            </a:r>
            <a:r>
              <a:rPr lang="es" sz="1400"/>
              <a:t> de Barcelona,  e o conseguen. Olga Sacharoff morre tres anos despois, en 1967.</a:t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Olga Shacharoff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1297500" y="1808400"/>
            <a:ext cx="3274500" cy="41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s" sz="1400"/>
              <a:t>A partir dos anos 1930, Sacharoff deixou atrás as súas audacias máis vanguardistas. O seu estilo adoptou rasgos líricos e amables, e puxose ao servizo dunha visión idealizada de </a:t>
            </a:r>
            <a:r>
              <a:rPr lang="es" sz="1400">
                <a:uFill>
                  <a:noFill/>
                </a:uFill>
                <a:hlinkClick r:id="rId3"/>
              </a:rPr>
              <a:t>Cataluña</a:t>
            </a:r>
            <a:r>
              <a:rPr lang="es" sz="1400"/>
              <a:t>: paisaxes, costumes, tipos populares. En xeral, predominaban as composicións con múltiples personaxes, servidas con trazos esquemáticos e vivo colorido.</a:t>
            </a:r>
            <a:endParaRPr sz="1400"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s" sz="1400"/>
              <a:t>Olga Sacharoff pertence a unha tradición figurativa que sdesarrollouse na España de posguerra paralelamente ao florecimiento das vanguardias no extranxeiro. </a:t>
            </a: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3050" y="2573550"/>
            <a:ext cx="3769200" cy="337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5070025" y="1971675"/>
            <a:ext cx="376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Mujer acomodada en mesa (1915)</a:t>
            </a:r>
            <a:endParaRPr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1182100" y="59095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Ángeles Santos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68" name="Google Shape;168;p18"/>
          <p:cNvSpPr txBox="1"/>
          <p:nvPr>
            <p:ph idx="1" type="body"/>
          </p:nvPr>
        </p:nvSpPr>
        <p:spPr>
          <a:xfrm>
            <a:off x="605100" y="2091988"/>
            <a:ext cx="5263800" cy="38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Ángeles Santos Torroella, nace en Portbou o 7 de novembro de 1911, foi unha pintora española contemporánea e artista gráfica da xeración do 27. Comezada entre o surrealismo e o expresionismo, evolucionou cara ao postimpresionismo con temas paisaxísticos e interiores.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Durante a Guerra Civil, ela e o seu marido foron a Francia, onde o seu marido mudouse á capital dese país (París). Anos despois volveu a España foi á cidade aragonesa de Canfranc onde se mudou cos seus pais. Anos despois mudouse a París para estar co seu marido e pasaron por diferentes cidades españolas Sitges, Barcelona e Cadaqués ata que finalmente morreu o 3 de outubro en Madrid.</a:t>
            </a:r>
            <a:endParaRPr sz="1500"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650" y="2159225"/>
            <a:ext cx="2571750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  <a:latin typeface="Arial"/>
                <a:ea typeface="Arial"/>
                <a:cs typeface="Arial"/>
                <a:sym typeface="Arial"/>
              </a:rPr>
              <a:t>Ángeles Santos</a:t>
            </a:r>
            <a:endParaRPr sz="5000">
              <a:solidFill>
                <a:srgbClr val="00BB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"/>
          <p:cNvSpPr txBox="1"/>
          <p:nvPr>
            <p:ph idx="2" type="body"/>
          </p:nvPr>
        </p:nvSpPr>
        <p:spPr>
          <a:xfrm>
            <a:off x="1203454" y="2106575"/>
            <a:ext cx="6588900" cy="3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A SÚA OBRA ESTÁ DIVIDIDA EN TRES  PERIODOS:</a:t>
            </a:r>
            <a:endParaRPr b="1"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Primeiro período: entre os anos 1920 e 1930  houbo unha gran influencia  por parte do poeta inglés Cristóbal Hall, que dirixiu a escola pictórica na cidade de Valladolid e tamén tivo unha forte influencia no ambiente vallisoletano. Nesta época realizou a súa obra máis importante (Un Mundo).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Segundo período: a partir da gran fama que adquiriu a artista, o seu estilo comezou a cambiar rapidamente, que comezou a inspirarse máis no místico e realista da arte expresionista.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Terceiro período: neste momento o artista está inspirado en paisaxes como as cidades de París, Barcelona, ​​Cadaqués e Sitge; influído pola reconciliación co pintor Emilio Grau.</a:t>
            </a:r>
            <a:endParaRPr sz="15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  <a:latin typeface="Arial"/>
                <a:ea typeface="Arial"/>
                <a:cs typeface="Arial"/>
                <a:sym typeface="Arial"/>
              </a:rPr>
              <a:t>Ángeles Santos</a:t>
            </a:r>
            <a:endParaRPr sz="5000">
              <a:solidFill>
                <a:srgbClr val="00BB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 txBox="1"/>
          <p:nvPr>
            <p:ph idx="2" type="body"/>
          </p:nvPr>
        </p:nvSpPr>
        <p:spPr>
          <a:xfrm>
            <a:off x="1088051" y="5456725"/>
            <a:ext cx="54021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400" u="sng"/>
              <a:t>Un mundo</a:t>
            </a:r>
            <a:r>
              <a:rPr lang="es" sz="1400"/>
              <a:t>, (1929)</a:t>
            </a:r>
            <a:endParaRPr sz="1400"/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050" y="1699415"/>
            <a:ext cx="6588900" cy="345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title"/>
          </p:nvPr>
        </p:nvSpPr>
        <p:spPr>
          <a:xfrm>
            <a:off x="1297500" y="525000"/>
            <a:ext cx="70389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00BBFF"/>
                </a:solidFill>
              </a:rPr>
              <a:t>Remedios Varo</a:t>
            </a:r>
            <a:endParaRPr sz="5000">
              <a:solidFill>
                <a:srgbClr val="00BBFF"/>
              </a:solidFill>
            </a:endParaRPr>
          </a:p>
        </p:txBody>
      </p:sp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1297500" y="2090077"/>
            <a:ext cx="3403200" cy="48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Remedios Varo foi unha famosa pintora española, considerada unha das maiores expoñentes do surrealismo, quen fuxiu xunto con o poeta Benjamin Péret a París durante a Guerra Civil Española e despois emigrou a México, onde empezou a traballar como ilustradora publicitaria.</a:t>
            </a:r>
            <a:endParaRPr sz="1400"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/>
              <a:t>Empezou a expoñer as súas pinturas na década do 1950, combinando o mundo onírico, a ausencia do tempo e seres fantasmais como se mostra en </a:t>
            </a:r>
            <a:r>
              <a:rPr lang="es" sz="1400" u="sng"/>
              <a:t>La ciencia inútil</a:t>
            </a:r>
            <a:r>
              <a:rPr lang="es" sz="1400"/>
              <a:t> ou </a:t>
            </a:r>
            <a:r>
              <a:rPr lang="es" sz="1400" u="sng"/>
              <a:t>El alquimista</a:t>
            </a:r>
            <a:r>
              <a:rPr lang="es" sz="1400"/>
              <a:t> e </a:t>
            </a:r>
            <a:r>
              <a:rPr lang="es" sz="1400" u="sng"/>
              <a:t>Papilla Estelar</a:t>
            </a:r>
            <a:r>
              <a:rPr lang="es" sz="1400"/>
              <a:t>.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050" y="2090073"/>
            <a:ext cx="2970350" cy="36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