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650F3-52C4-458F-9E9F-4F1A3F508955}" type="datetimeFigureOut">
              <a:rPr lang="es-ES" smtClean="0"/>
              <a:t>29/08/2024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B889-10FB-47D3-977B-A9E123E478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6588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650F3-52C4-458F-9E9F-4F1A3F508955}" type="datetimeFigureOut">
              <a:rPr lang="es-ES" smtClean="0"/>
              <a:t>29/08/2024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B889-10FB-47D3-977B-A9E123E478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968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650F3-52C4-458F-9E9F-4F1A3F508955}" type="datetimeFigureOut">
              <a:rPr lang="es-ES" smtClean="0"/>
              <a:t>29/08/2024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B889-10FB-47D3-977B-A9E123E478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2506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650F3-52C4-458F-9E9F-4F1A3F508955}" type="datetimeFigureOut">
              <a:rPr lang="es-ES" smtClean="0"/>
              <a:t>29/08/2024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B889-10FB-47D3-977B-A9E123E478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5946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650F3-52C4-458F-9E9F-4F1A3F508955}" type="datetimeFigureOut">
              <a:rPr lang="es-ES" smtClean="0"/>
              <a:t>29/08/2024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B889-10FB-47D3-977B-A9E123E478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8410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650F3-52C4-458F-9E9F-4F1A3F508955}" type="datetimeFigureOut">
              <a:rPr lang="es-ES" smtClean="0"/>
              <a:t>29/08/2024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B889-10FB-47D3-977B-A9E123E478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5430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650F3-52C4-458F-9E9F-4F1A3F508955}" type="datetimeFigureOut">
              <a:rPr lang="es-ES" smtClean="0"/>
              <a:t>29/08/2024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B889-10FB-47D3-977B-A9E123E478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7042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650F3-52C4-458F-9E9F-4F1A3F508955}" type="datetimeFigureOut">
              <a:rPr lang="es-ES" smtClean="0"/>
              <a:t>29/08/2024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B889-10FB-47D3-977B-A9E123E478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7279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650F3-52C4-458F-9E9F-4F1A3F508955}" type="datetimeFigureOut">
              <a:rPr lang="es-ES" smtClean="0"/>
              <a:t>29/08/2024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B889-10FB-47D3-977B-A9E123E478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9682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650F3-52C4-458F-9E9F-4F1A3F508955}" type="datetimeFigureOut">
              <a:rPr lang="es-ES" smtClean="0"/>
              <a:t>29/08/2024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B889-10FB-47D3-977B-A9E123E478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4490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650F3-52C4-458F-9E9F-4F1A3F508955}" type="datetimeFigureOut">
              <a:rPr lang="es-ES" smtClean="0"/>
              <a:t>29/08/2024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B889-10FB-47D3-977B-A9E123E478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6165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D650F3-52C4-458F-9E9F-4F1A3F508955}" type="datetimeFigureOut">
              <a:rPr lang="es-ES" smtClean="0"/>
              <a:t>29/08/2024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1B889-10FB-47D3-977B-A9E123E478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089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ilitares españoles asaltan el '¡Cu-Cut!' y 'La Veu de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730374"/>
            <a:ext cx="2373999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or qué la Semana Trágica de Barcelona?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8024" y="713337"/>
            <a:ext cx="4491070" cy="2526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10" descr="https://fotografias.larazon.es/clipping/cmsimages02/2019/10/24/2942AE93-7B1D-4DC8-95C8-E8743D1207E3/98.jpg?crop=741,417,x29,y0&amp;width=1900&amp;height=1069&amp;optimize=low&amp;format=webpl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8024" y="3768304"/>
            <a:ext cx="4479892" cy="2520529"/>
          </a:xfrm>
          <a:prstGeom prst="rect">
            <a:avLst/>
          </a:prstGeom>
        </p:spPr>
      </p:pic>
      <p:pic>
        <p:nvPicPr>
          <p:cNvPr id="1038" name="Picture 14" descr="Antonio Maura - Wikipedia, la enciclopedia libr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566" y="1139598"/>
            <a:ext cx="3810000" cy="4781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0511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lfonso Sánchez García - La represión policial en jornadas de la Huelga  General Revolucionaria (Repression of the Revolutionary General Strike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881" y="311020"/>
            <a:ext cx="4248474" cy="3186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apa Protectorado español en Marruecos | HISTORIA DE AQUÍ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7029" y="311021"/>
            <a:ext cx="5635690" cy="2991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etirada, desbandada, desastre: 100 años de la matanza de Annua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27" y="3648269"/>
            <a:ext cx="3641581" cy="2732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Miguel Primo de Rivera, un dictador apoyado por el Re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936" y="3589697"/>
            <a:ext cx="3571875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5576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José Calvo Sotelo - Wikipedia, la enciclopedia lib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93" y="357673"/>
            <a:ext cx="2830221" cy="410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ederación Anarquista Ibérica - Wikipedia, la enciclopedia lib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869" y="357674"/>
            <a:ext cx="4516017" cy="3010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José Ortega y Gasset | Spanish writer, thinker, reformer | Britannic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0041" y="357673"/>
            <a:ext cx="3075863" cy="410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Elecciones Municipales de 12 de abril de 193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7590" y="3563677"/>
            <a:ext cx="4600575" cy="2771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3480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14 de abril: 81 aniversario de la proclamación de la II República Española.  | Croma Cultu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65" y="1048139"/>
            <a:ext cx="3385023" cy="4568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Manuel Azaña, el malditismo del antimoderno que abrazó la República |  Cultur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085" y="1532583"/>
            <a:ext cx="32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Niceto Alcalá-Zamora - La Esfera de los Libro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877" y="1532583"/>
            <a:ext cx="2624947" cy="3632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9059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ucesos de Casas Viejas - Wikipedia, la enciclopedia lib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764" y="1176020"/>
            <a:ext cx="6205900" cy="4403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José Sanjurj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628" y="656866"/>
            <a:ext cx="3175454" cy="544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337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Falange Española de las JONS - Wikipedia, la enciclopedia lib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163" y="345233"/>
            <a:ext cx="4139247" cy="2759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José Antonio Primo de Rivera, el music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486" y="345233"/>
            <a:ext cx="2233062" cy="322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Mundo Obrero - Conferencia: El PCE en la II Repúblic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163" y="3666931"/>
            <a:ext cx="4619013" cy="2694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El POUM en la guerra civil española · Víctor ALB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3188" y="3951682"/>
            <a:ext cx="169545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Análisis de la campaña electoral de la CEDA en el 1933 - Inteligencia en  Conflict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7652" y="3951682"/>
            <a:ext cx="3501791" cy="2409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os partidos políticos de Azañ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8052" y="345233"/>
            <a:ext cx="4290272" cy="2967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7622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La Fundación Francisco Franco reafirma que seguirá defendiendo al dictad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505" y="371993"/>
            <a:ext cx="4256607" cy="2837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Emilio Mola - Wikipedia, la enciclopedia lib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5279" y="1587012"/>
            <a:ext cx="2491349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Quién fue el militar Millán Astray que mencionó Almeida en la inauguración  de la estatua a La Legión en Madrid?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505" y="3609716"/>
            <a:ext cx="4257805" cy="2838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Franco y Hitler: un odio interesado | Cultura | EL PAÍ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426" y="1297763"/>
            <a:ext cx="4076670" cy="4076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37386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0</Words>
  <Application>Microsoft Office PowerPoint</Application>
  <PresentationFormat>Panorámica</PresentationFormat>
  <Paragraphs>0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Pablo Alonso de Vega</dc:creator>
  <cp:lastModifiedBy>Pablo Alonso de Vega</cp:lastModifiedBy>
  <cp:revision>7</cp:revision>
  <dcterms:created xsi:type="dcterms:W3CDTF">2024-08-27T07:20:31Z</dcterms:created>
  <dcterms:modified xsi:type="dcterms:W3CDTF">2024-08-29T08:40:31Z</dcterms:modified>
</cp:coreProperties>
</file>