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63" r:id="rId3"/>
    <p:sldId id="282" r:id="rId4"/>
    <p:sldId id="269" r:id="rId5"/>
    <p:sldId id="270" r:id="rId6"/>
    <p:sldId id="283" r:id="rId7"/>
    <p:sldId id="281" r:id="rId8"/>
    <p:sldId id="272" r:id="rId9"/>
    <p:sldId id="277" r:id="rId10"/>
    <p:sldId id="264" r:id="rId11"/>
    <p:sldId id="265" r:id="rId12"/>
    <p:sldId id="266" r:id="rId13"/>
    <p:sldId id="267" r:id="rId14"/>
    <p:sldId id="268" r:id="rId15"/>
    <p:sldId id="284" r:id="rId16"/>
    <p:sldId id="287" r:id="rId17"/>
    <p:sldId id="286" r:id="rId18"/>
    <p:sldId id="289" r:id="rId19"/>
    <p:sldId id="288" r:id="rId20"/>
    <p:sldId id="274" r:id="rId21"/>
    <p:sldId id="275" r:id="rId22"/>
    <p:sldId id="276" r:id="rId23"/>
    <p:sldId id="279" r:id="rId24"/>
    <p:sldId id="278" r:id="rId25"/>
    <p:sldId id="291" r:id="rId26"/>
    <p:sldId id="293" r:id="rId27"/>
    <p:sldId id="304" r:id="rId28"/>
    <p:sldId id="302" r:id="rId29"/>
    <p:sldId id="305" r:id="rId30"/>
    <p:sldId id="290" r:id="rId31"/>
    <p:sldId id="296" r:id="rId32"/>
    <p:sldId id="308" r:id="rId33"/>
    <p:sldId id="297" r:id="rId34"/>
    <p:sldId id="312" r:id="rId35"/>
    <p:sldId id="311" r:id="rId36"/>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p:scale>
          <a:sx n="75" d="100"/>
          <a:sy n="75" d="100"/>
        </p:scale>
        <p:origin x="41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113D83-BDC0-4CCC-BE2E-4F3C189A471A}" type="doc">
      <dgm:prSet loTypeId="urn:microsoft.com/office/officeart/2005/8/layout/funnel1" loCatId="relationship" qsTypeId="urn:microsoft.com/office/officeart/2005/8/quickstyle/simple1" qsCatId="simple" csTypeId="urn:microsoft.com/office/officeart/2005/8/colors/colorful3" csCatId="colorful" phldr="1"/>
      <dgm:spPr/>
      <dgm:t>
        <a:bodyPr/>
        <a:lstStyle/>
        <a:p>
          <a:endParaRPr lang="es-ES"/>
        </a:p>
      </dgm:t>
    </dgm:pt>
    <dgm:pt modelId="{345D9876-8FD9-48C3-B86A-00C1E6719812}">
      <dgm:prSet phldrT="[Texto]"/>
      <dgm:spPr/>
      <dgm:t>
        <a:bodyPr/>
        <a:lstStyle/>
        <a:p>
          <a:r>
            <a:rPr lang="es-ES" b="1" dirty="0" smtClean="0"/>
            <a:t>COMUNICACIÓN NO VERBAL</a:t>
          </a:r>
          <a:endParaRPr lang="es-ES" b="1" dirty="0"/>
        </a:p>
      </dgm:t>
    </dgm:pt>
    <dgm:pt modelId="{9FCEA9F9-BEC2-4CF4-8EEF-F7302E15D25C}" type="parTrans" cxnId="{A81B7463-C656-4F68-B989-9A730D45CDA0}">
      <dgm:prSet/>
      <dgm:spPr/>
      <dgm:t>
        <a:bodyPr/>
        <a:lstStyle/>
        <a:p>
          <a:endParaRPr lang="es-ES"/>
        </a:p>
      </dgm:t>
    </dgm:pt>
    <dgm:pt modelId="{9ACEAFAD-60A4-45B8-93B9-97311FDDD5D9}" type="sibTrans" cxnId="{A81B7463-C656-4F68-B989-9A730D45CDA0}">
      <dgm:prSet/>
      <dgm:spPr/>
      <dgm:t>
        <a:bodyPr/>
        <a:lstStyle/>
        <a:p>
          <a:endParaRPr lang="es-ES"/>
        </a:p>
      </dgm:t>
    </dgm:pt>
    <dgm:pt modelId="{75BF575F-18BF-476C-8FE3-89BBA125BA0F}">
      <dgm:prSet phldrT="[Texto]"/>
      <dgm:spPr/>
      <dgm:t>
        <a:bodyPr/>
        <a:lstStyle/>
        <a:p>
          <a:r>
            <a:rPr lang="es-ES" b="1" dirty="0" smtClean="0"/>
            <a:t>ESCUCHA ACTIVA</a:t>
          </a:r>
          <a:endParaRPr lang="es-ES" b="1" dirty="0"/>
        </a:p>
      </dgm:t>
    </dgm:pt>
    <dgm:pt modelId="{94242A33-1F8E-4BD0-9006-510BE52A1453}" type="parTrans" cxnId="{5B8FEB1C-114D-47D3-A041-CE3A9B95ADD6}">
      <dgm:prSet/>
      <dgm:spPr/>
      <dgm:t>
        <a:bodyPr/>
        <a:lstStyle/>
        <a:p>
          <a:endParaRPr lang="es-ES"/>
        </a:p>
      </dgm:t>
    </dgm:pt>
    <dgm:pt modelId="{54927B26-4BA9-4C1C-8D15-D74F2D830F81}" type="sibTrans" cxnId="{5B8FEB1C-114D-47D3-A041-CE3A9B95ADD6}">
      <dgm:prSet/>
      <dgm:spPr/>
      <dgm:t>
        <a:bodyPr/>
        <a:lstStyle/>
        <a:p>
          <a:endParaRPr lang="es-ES"/>
        </a:p>
      </dgm:t>
    </dgm:pt>
    <dgm:pt modelId="{35E43588-2C8B-4EDC-BA89-399825D13FDF}">
      <dgm:prSet phldrT="[Texto]"/>
      <dgm:spPr/>
      <dgm:t>
        <a:bodyPr/>
        <a:lstStyle/>
        <a:p>
          <a:r>
            <a:rPr lang="es-ES" b="1" dirty="0" smtClean="0"/>
            <a:t>MENSAJES YO Y PETICIONES</a:t>
          </a:r>
          <a:endParaRPr lang="es-ES" b="1" dirty="0"/>
        </a:p>
      </dgm:t>
    </dgm:pt>
    <dgm:pt modelId="{7BD6B09B-3BAA-418A-AA03-897CAB372EB1}" type="parTrans" cxnId="{19C4BB39-AC90-4FF8-92F3-4486C489F4A4}">
      <dgm:prSet/>
      <dgm:spPr/>
      <dgm:t>
        <a:bodyPr/>
        <a:lstStyle/>
        <a:p>
          <a:endParaRPr lang="es-ES"/>
        </a:p>
      </dgm:t>
    </dgm:pt>
    <dgm:pt modelId="{B2E2A25B-EAE6-4ACD-AA11-4F7AA3893F8E}" type="sibTrans" cxnId="{19C4BB39-AC90-4FF8-92F3-4486C489F4A4}">
      <dgm:prSet/>
      <dgm:spPr/>
      <dgm:t>
        <a:bodyPr/>
        <a:lstStyle/>
        <a:p>
          <a:endParaRPr lang="es-ES"/>
        </a:p>
      </dgm:t>
    </dgm:pt>
    <dgm:pt modelId="{1F603A53-FA8F-4779-A5A5-281E4F5C38D0}">
      <dgm:prSet phldrT="[Texto]"/>
      <dgm:spPr/>
      <dgm:t>
        <a:bodyPr/>
        <a:lstStyle/>
        <a:p>
          <a:r>
            <a:rPr lang="es-ES" b="1" dirty="0" smtClean="0"/>
            <a:t>COMUNICACIÓN EFICAZ</a:t>
          </a:r>
          <a:endParaRPr lang="es-ES" b="1" dirty="0"/>
        </a:p>
      </dgm:t>
    </dgm:pt>
    <dgm:pt modelId="{6D8876EE-9C2B-4147-932B-B21652A7DE58}" type="parTrans" cxnId="{C1B7E659-6C66-4168-9004-522FA0AD6032}">
      <dgm:prSet/>
      <dgm:spPr/>
      <dgm:t>
        <a:bodyPr/>
        <a:lstStyle/>
        <a:p>
          <a:endParaRPr lang="es-ES"/>
        </a:p>
      </dgm:t>
    </dgm:pt>
    <dgm:pt modelId="{C92C112B-1BA9-4555-A7B4-9F5AA612D710}" type="sibTrans" cxnId="{C1B7E659-6C66-4168-9004-522FA0AD6032}">
      <dgm:prSet/>
      <dgm:spPr/>
      <dgm:t>
        <a:bodyPr/>
        <a:lstStyle/>
        <a:p>
          <a:endParaRPr lang="es-ES"/>
        </a:p>
      </dgm:t>
    </dgm:pt>
    <dgm:pt modelId="{12507D26-0579-4A5E-BE2D-69DF87364E71}" type="pres">
      <dgm:prSet presAssocID="{EF113D83-BDC0-4CCC-BE2E-4F3C189A471A}" presName="Name0" presStyleCnt="0">
        <dgm:presLayoutVars>
          <dgm:chMax val="4"/>
          <dgm:resizeHandles val="exact"/>
        </dgm:presLayoutVars>
      </dgm:prSet>
      <dgm:spPr/>
      <dgm:t>
        <a:bodyPr/>
        <a:lstStyle/>
        <a:p>
          <a:endParaRPr lang="es-ES"/>
        </a:p>
      </dgm:t>
    </dgm:pt>
    <dgm:pt modelId="{F9EE50C2-CBC4-4EF4-869A-BBBF505F6E98}" type="pres">
      <dgm:prSet presAssocID="{EF113D83-BDC0-4CCC-BE2E-4F3C189A471A}" presName="ellipse" presStyleLbl="trBgShp" presStyleIdx="0" presStyleCnt="1"/>
      <dgm:spPr/>
    </dgm:pt>
    <dgm:pt modelId="{898C5151-E864-4AFB-9D94-C7A49B84EE1D}" type="pres">
      <dgm:prSet presAssocID="{EF113D83-BDC0-4CCC-BE2E-4F3C189A471A}" presName="arrow1" presStyleLbl="fgShp" presStyleIdx="0" presStyleCnt="1"/>
      <dgm:spPr/>
    </dgm:pt>
    <dgm:pt modelId="{8497F2E8-5378-4F40-8A65-0D2C9A7F36A5}" type="pres">
      <dgm:prSet presAssocID="{EF113D83-BDC0-4CCC-BE2E-4F3C189A471A}" presName="rectangle" presStyleLbl="revTx" presStyleIdx="0" presStyleCnt="1" custScaleX="155539" custLinFactNeighborX="3756" custLinFactNeighborY="-17027">
        <dgm:presLayoutVars>
          <dgm:bulletEnabled val="1"/>
        </dgm:presLayoutVars>
      </dgm:prSet>
      <dgm:spPr/>
      <dgm:t>
        <a:bodyPr/>
        <a:lstStyle/>
        <a:p>
          <a:endParaRPr lang="es-ES"/>
        </a:p>
      </dgm:t>
    </dgm:pt>
    <dgm:pt modelId="{AE7B57F6-CE23-4965-B91A-7D28DEC8ABCE}" type="pres">
      <dgm:prSet presAssocID="{75BF575F-18BF-476C-8FE3-89BBA125BA0F}" presName="item1" presStyleLbl="node1" presStyleIdx="0" presStyleCnt="3">
        <dgm:presLayoutVars>
          <dgm:bulletEnabled val="1"/>
        </dgm:presLayoutVars>
      </dgm:prSet>
      <dgm:spPr/>
      <dgm:t>
        <a:bodyPr/>
        <a:lstStyle/>
        <a:p>
          <a:endParaRPr lang="es-ES"/>
        </a:p>
      </dgm:t>
    </dgm:pt>
    <dgm:pt modelId="{8197BF49-EE6B-458C-89FA-6AAA812596F7}" type="pres">
      <dgm:prSet presAssocID="{35E43588-2C8B-4EDC-BA89-399825D13FDF}" presName="item2" presStyleLbl="node1" presStyleIdx="1" presStyleCnt="3">
        <dgm:presLayoutVars>
          <dgm:bulletEnabled val="1"/>
        </dgm:presLayoutVars>
      </dgm:prSet>
      <dgm:spPr/>
      <dgm:t>
        <a:bodyPr/>
        <a:lstStyle/>
        <a:p>
          <a:endParaRPr lang="es-ES"/>
        </a:p>
      </dgm:t>
    </dgm:pt>
    <dgm:pt modelId="{5FF986F8-2915-483F-AF37-A8E1C3B12CF1}" type="pres">
      <dgm:prSet presAssocID="{1F603A53-FA8F-4779-A5A5-281E4F5C38D0}" presName="item3" presStyleLbl="node1" presStyleIdx="2" presStyleCnt="3">
        <dgm:presLayoutVars>
          <dgm:bulletEnabled val="1"/>
        </dgm:presLayoutVars>
      </dgm:prSet>
      <dgm:spPr/>
      <dgm:t>
        <a:bodyPr/>
        <a:lstStyle/>
        <a:p>
          <a:endParaRPr lang="es-ES"/>
        </a:p>
      </dgm:t>
    </dgm:pt>
    <dgm:pt modelId="{8167BFEC-6CE3-49D5-87E6-4E6617DDF52F}" type="pres">
      <dgm:prSet presAssocID="{EF113D83-BDC0-4CCC-BE2E-4F3C189A471A}" presName="funnel" presStyleLbl="trAlignAcc1" presStyleIdx="0" presStyleCnt="1" custLinFactNeighborY="371"/>
      <dgm:spPr/>
    </dgm:pt>
  </dgm:ptLst>
  <dgm:cxnLst>
    <dgm:cxn modelId="{4947C6DE-16A7-453F-B78A-3BD8E48DBB76}" type="presOf" srcId="{345D9876-8FD9-48C3-B86A-00C1E6719812}" destId="{5FF986F8-2915-483F-AF37-A8E1C3B12CF1}" srcOrd="0" destOrd="0" presId="urn:microsoft.com/office/officeart/2005/8/layout/funnel1"/>
    <dgm:cxn modelId="{C1B7E659-6C66-4168-9004-522FA0AD6032}" srcId="{EF113D83-BDC0-4CCC-BE2E-4F3C189A471A}" destId="{1F603A53-FA8F-4779-A5A5-281E4F5C38D0}" srcOrd="3" destOrd="0" parTransId="{6D8876EE-9C2B-4147-932B-B21652A7DE58}" sibTransId="{C92C112B-1BA9-4555-A7B4-9F5AA612D710}"/>
    <dgm:cxn modelId="{CAAAEFC2-1A58-4B04-9E8F-05872507E147}" type="presOf" srcId="{1F603A53-FA8F-4779-A5A5-281E4F5C38D0}" destId="{8497F2E8-5378-4F40-8A65-0D2C9A7F36A5}" srcOrd="0" destOrd="0" presId="urn:microsoft.com/office/officeart/2005/8/layout/funnel1"/>
    <dgm:cxn modelId="{A63DA346-248D-40D5-8C5E-4DBDB6A58C58}" type="presOf" srcId="{35E43588-2C8B-4EDC-BA89-399825D13FDF}" destId="{AE7B57F6-CE23-4965-B91A-7D28DEC8ABCE}" srcOrd="0" destOrd="0" presId="urn:microsoft.com/office/officeart/2005/8/layout/funnel1"/>
    <dgm:cxn modelId="{5B8FEB1C-114D-47D3-A041-CE3A9B95ADD6}" srcId="{EF113D83-BDC0-4CCC-BE2E-4F3C189A471A}" destId="{75BF575F-18BF-476C-8FE3-89BBA125BA0F}" srcOrd="1" destOrd="0" parTransId="{94242A33-1F8E-4BD0-9006-510BE52A1453}" sibTransId="{54927B26-4BA9-4C1C-8D15-D74F2D830F81}"/>
    <dgm:cxn modelId="{A81B7463-C656-4F68-B989-9A730D45CDA0}" srcId="{EF113D83-BDC0-4CCC-BE2E-4F3C189A471A}" destId="{345D9876-8FD9-48C3-B86A-00C1E6719812}" srcOrd="0" destOrd="0" parTransId="{9FCEA9F9-BEC2-4CF4-8EEF-F7302E15D25C}" sibTransId="{9ACEAFAD-60A4-45B8-93B9-97311FDDD5D9}"/>
    <dgm:cxn modelId="{51593DDE-1189-4407-A896-E27984CD79FA}" type="presOf" srcId="{EF113D83-BDC0-4CCC-BE2E-4F3C189A471A}" destId="{12507D26-0579-4A5E-BE2D-69DF87364E71}" srcOrd="0" destOrd="0" presId="urn:microsoft.com/office/officeart/2005/8/layout/funnel1"/>
    <dgm:cxn modelId="{F3D141B5-BE4C-401C-AEA1-0D8048AB48C5}" type="presOf" srcId="{75BF575F-18BF-476C-8FE3-89BBA125BA0F}" destId="{8197BF49-EE6B-458C-89FA-6AAA812596F7}" srcOrd="0" destOrd="0" presId="urn:microsoft.com/office/officeart/2005/8/layout/funnel1"/>
    <dgm:cxn modelId="{19C4BB39-AC90-4FF8-92F3-4486C489F4A4}" srcId="{EF113D83-BDC0-4CCC-BE2E-4F3C189A471A}" destId="{35E43588-2C8B-4EDC-BA89-399825D13FDF}" srcOrd="2" destOrd="0" parTransId="{7BD6B09B-3BAA-418A-AA03-897CAB372EB1}" sibTransId="{B2E2A25B-EAE6-4ACD-AA11-4F7AA3893F8E}"/>
    <dgm:cxn modelId="{0134E296-BF7A-4430-BE67-E2E63D043C73}" type="presParOf" srcId="{12507D26-0579-4A5E-BE2D-69DF87364E71}" destId="{F9EE50C2-CBC4-4EF4-869A-BBBF505F6E98}" srcOrd="0" destOrd="0" presId="urn:microsoft.com/office/officeart/2005/8/layout/funnel1"/>
    <dgm:cxn modelId="{A12CA682-D6AF-43C7-8F7A-3392070156A3}" type="presParOf" srcId="{12507D26-0579-4A5E-BE2D-69DF87364E71}" destId="{898C5151-E864-4AFB-9D94-C7A49B84EE1D}" srcOrd="1" destOrd="0" presId="urn:microsoft.com/office/officeart/2005/8/layout/funnel1"/>
    <dgm:cxn modelId="{01169240-A260-4925-BD6B-F29BF2005387}" type="presParOf" srcId="{12507D26-0579-4A5E-BE2D-69DF87364E71}" destId="{8497F2E8-5378-4F40-8A65-0D2C9A7F36A5}" srcOrd="2" destOrd="0" presId="urn:microsoft.com/office/officeart/2005/8/layout/funnel1"/>
    <dgm:cxn modelId="{3564F604-E039-45FF-B7C0-BDC367AFBBEB}" type="presParOf" srcId="{12507D26-0579-4A5E-BE2D-69DF87364E71}" destId="{AE7B57F6-CE23-4965-B91A-7D28DEC8ABCE}" srcOrd="3" destOrd="0" presId="urn:microsoft.com/office/officeart/2005/8/layout/funnel1"/>
    <dgm:cxn modelId="{6A506FD0-E1DF-4CCE-AAC3-A9F31121FA06}" type="presParOf" srcId="{12507D26-0579-4A5E-BE2D-69DF87364E71}" destId="{8197BF49-EE6B-458C-89FA-6AAA812596F7}" srcOrd="4" destOrd="0" presId="urn:microsoft.com/office/officeart/2005/8/layout/funnel1"/>
    <dgm:cxn modelId="{937C69C1-CA7C-4452-8E00-FB58C8236845}" type="presParOf" srcId="{12507D26-0579-4A5E-BE2D-69DF87364E71}" destId="{5FF986F8-2915-483F-AF37-A8E1C3B12CF1}" srcOrd="5" destOrd="0" presId="urn:microsoft.com/office/officeart/2005/8/layout/funnel1"/>
    <dgm:cxn modelId="{C9CC7A2C-C599-4A6C-8CF3-ABA9A0C4BD12}" type="presParOf" srcId="{12507D26-0579-4A5E-BE2D-69DF87364E71}" destId="{8167BFEC-6CE3-49D5-87E6-4E6617DDF52F}"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39AB49-6BCB-4D74-9BD1-10C231A6434D}"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s-ES"/>
        </a:p>
      </dgm:t>
    </dgm:pt>
    <dgm:pt modelId="{BFAD4402-09D0-4271-BF96-EA582FF6C6CC}">
      <dgm:prSet phldrT="[Texto]"/>
      <dgm:spPr>
        <a:solidFill>
          <a:srgbClr val="00B0F0"/>
        </a:solidFill>
      </dgm:spPr>
      <dgm:t>
        <a:bodyPr/>
        <a:lstStyle/>
        <a:p>
          <a:r>
            <a:rPr lang="es-ES" dirty="0" smtClean="0"/>
            <a:t>RESENTIMIENTO. </a:t>
          </a:r>
          <a:endParaRPr lang="es-ES" dirty="0"/>
        </a:p>
      </dgm:t>
    </dgm:pt>
    <dgm:pt modelId="{96E74295-0F8B-4E95-8B06-09D93F463015}" type="parTrans" cxnId="{5E65D48D-FA45-4037-AD6D-A2871E869268}">
      <dgm:prSet/>
      <dgm:spPr/>
      <dgm:t>
        <a:bodyPr/>
        <a:lstStyle/>
        <a:p>
          <a:endParaRPr lang="es-ES"/>
        </a:p>
      </dgm:t>
    </dgm:pt>
    <dgm:pt modelId="{66E00816-7E10-479A-9D4C-5FF0C20CF8C3}" type="sibTrans" cxnId="{5E65D48D-FA45-4037-AD6D-A2871E869268}">
      <dgm:prSet/>
      <dgm:spPr/>
      <dgm:t>
        <a:bodyPr/>
        <a:lstStyle/>
        <a:p>
          <a:endParaRPr lang="es-ES"/>
        </a:p>
      </dgm:t>
    </dgm:pt>
    <dgm:pt modelId="{8EC60619-1EC4-4E35-A464-066F19DDA718}">
      <dgm:prSet phldrT="[Texto]"/>
      <dgm:spPr>
        <a:solidFill>
          <a:srgbClr val="0070C0"/>
        </a:solidFill>
      </dgm:spPr>
      <dgm:t>
        <a:bodyPr/>
        <a:lstStyle/>
        <a:p>
          <a:r>
            <a:rPr lang="es-ES" dirty="0" smtClean="0"/>
            <a:t>RECONOCIMIENTO</a:t>
          </a:r>
          <a:endParaRPr lang="es-ES" dirty="0"/>
        </a:p>
      </dgm:t>
    </dgm:pt>
    <dgm:pt modelId="{A701BE6F-C544-45AE-B895-B20D2CD9F08C}" type="parTrans" cxnId="{BF1725C2-7177-421E-B4D9-E0CA1A5B7C2B}">
      <dgm:prSet/>
      <dgm:spPr/>
      <dgm:t>
        <a:bodyPr/>
        <a:lstStyle/>
        <a:p>
          <a:endParaRPr lang="es-ES"/>
        </a:p>
      </dgm:t>
    </dgm:pt>
    <dgm:pt modelId="{54D86F6D-889B-4F6F-9CBE-5A1C7CD0B3E7}" type="sibTrans" cxnId="{BF1725C2-7177-421E-B4D9-E0CA1A5B7C2B}">
      <dgm:prSet/>
      <dgm:spPr/>
      <dgm:t>
        <a:bodyPr/>
        <a:lstStyle/>
        <a:p>
          <a:endParaRPr lang="es-ES"/>
        </a:p>
      </dgm:t>
    </dgm:pt>
    <dgm:pt modelId="{DFF12F1B-70FC-4CFC-BA58-EAD192E7C3F0}">
      <dgm:prSet phldrT="[Texto]"/>
      <dgm:spPr>
        <a:solidFill>
          <a:srgbClr val="00B0F0"/>
        </a:solidFill>
      </dgm:spPr>
      <dgm:t>
        <a:bodyPr/>
        <a:lstStyle/>
        <a:p>
          <a:r>
            <a:rPr lang="es-ES" dirty="0" smtClean="0"/>
            <a:t>REQUERIMIENTO</a:t>
          </a:r>
          <a:endParaRPr lang="es-ES" dirty="0"/>
        </a:p>
      </dgm:t>
    </dgm:pt>
    <dgm:pt modelId="{65949507-455F-4DD6-B245-E6180596ABC1}" type="parTrans" cxnId="{929AC778-227C-4F07-9495-D6BC5B0052C6}">
      <dgm:prSet/>
      <dgm:spPr/>
      <dgm:t>
        <a:bodyPr/>
        <a:lstStyle/>
        <a:p>
          <a:endParaRPr lang="es-ES"/>
        </a:p>
      </dgm:t>
    </dgm:pt>
    <dgm:pt modelId="{49DDBCCC-1F3E-4236-AE11-C6B2E356659C}" type="sibTrans" cxnId="{929AC778-227C-4F07-9495-D6BC5B0052C6}">
      <dgm:prSet/>
      <dgm:spPr/>
      <dgm:t>
        <a:bodyPr/>
        <a:lstStyle/>
        <a:p>
          <a:endParaRPr lang="es-ES"/>
        </a:p>
      </dgm:t>
    </dgm:pt>
    <dgm:pt modelId="{040F44B4-2594-4EBC-BAC5-E87EAF09878B}">
      <dgm:prSet phldrT="[Texto]"/>
      <dgm:spPr>
        <a:solidFill>
          <a:srgbClr val="0070C0"/>
        </a:solidFill>
      </dgm:spPr>
      <dgm:t>
        <a:bodyPr/>
        <a:lstStyle/>
        <a:p>
          <a:r>
            <a:rPr lang="es-ES" dirty="0" smtClean="0"/>
            <a:t>RATIFICACIÓN</a:t>
          </a:r>
          <a:endParaRPr lang="es-ES" dirty="0"/>
        </a:p>
      </dgm:t>
    </dgm:pt>
    <dgm:pt modelId="{A7DCDA8E-8D82-4249-B4D5-0C6A85915BF3}" type="parTrans" cxnId="{2658E451-96AB-4D59-83C7-6AE3942142B3}">
      <dgm:prSet/>
      <dgm:spPr/>
      <dgm:t>
        <a:bodyPr/>
        <a:lstStyle/>
        <a:p>
          <a:endParaRPr lang="es-ES"/>
        </a:p>
      </dgm:t>
    </dgm:pt>
    <dgm:pt modelId="{2B00F9ED-1E26-4281-9F2E-790D27B286C3}" type="sibTrans" cxnId="{2658E451-96AB-4D59-83C7-6AE3942142B3}">
      <dgm:prSet/>
      <dgm:spPr/>
      <dgm:t>
        <a:bodyPr/>
        <a:lstStyle/>
        <a:p>
          <a:endParaRPr lang="es-ES"/>
        </a:p>
      </dgm:t>
    </dgm:pt>
    <dgm:pt modelId="{8B714A18-B496-44AD-B8D8-016E1FB7080D}">
      <dgm:prSet phldrT="[Texto]"/>
      <dgm:spPr>
        <a:solidFill>
          <a:srgbClr val="00B0F0"/>
        </a:solidFill>
      </dgm:spPr>
      <dgm:t>
        <a:bodyPr/>
        <a:lstStyle/>
        <a:p>
          <a:r>
            <a:rPr lang="es-ES" dirty="0" smtClean="0"/>
            <a:t>RASTREO</a:t>
          </a:r>
          <a:endParaRPr lang="es-ES" dirty="0"/>
        </a:p>
      </dgm:t>
    </dgm:pt>
    <dgm:pt modelId="{0BE8509B-480C-4EE1-B7C3-53987EA9CF85}" type="parTrans" cxnId="{F6A81088-EDE8-4430-8743-2065FC460F3E}">
      <dgm:prSet/>
      <dgm:spPr/>
      <dgm:t>
        <a:bodyPr/>
        <a:lstStyle/>
        <a:p>
          <a:endParaRPr lang="es-ES"/>
        </a:p>
      </dgm:t>
    </dgm:pt>
    <dgm:pt modelId="{924E8750-7635-41A7-B0D2-79657CC72D48}" type="sibTrans" cxnId="{F6A81088-EDE8-4430-8743-2065FC460F3E}">
      <dgm:prSet/>
      <dgm:spPr/>
      <dgm:t>
        <a:bodyPr/>
        <a:lstStyle/>
        <a:p>
          <a:endParaRPr lang="es-ES"/>
        </a:p>
      </dgm:t>
    </dgm:pt>
    <dgm:pt modelId="{E29A4E1C-4983-4D86-974F-4ACFE7D9BBA8}" type="pres">
      <dgm:prSet presAssocID="{3D39AB49-6BCB-4D74-9BD1-10C231A6434D}" presName="outerComposite" presStyleCnt="0">
        <dgm:presLayoutVars>
          <dgm:chMax val="5"/>
          <dgm:dir/>
          <dgm:resizeHandles val="exact"/>
        </dgm:presLayoutVars>
      </dgm:prSet>
      <dgm:spPr/>
      <dgm:t>
        <a:bodyPr/>
        <a:lstStyle/>
        <a:p>
          <a:endParaRPr lang="es-ES"/>
        </a:p>
      </dgm:t>
    </dgm:pt>
    <dgm:pt modelId="{E459FAE6-FFD1-49B3-9248-68CD9CAA2AC8}" type="pres">
      <dgm:prSet presAssocID="{3D39AB49-6BCB-4D74-9BD1-10C231A6434D}" presName="dummyMaxCanvas" presStyleCnt="0">
        <dgm:presLayoutVars/>
      </dgm:prSet>
      <dgm:spPr/>
    </dgm:pt>
    <dgm:pt modelId="{56D8AE5C-248A-4526-81C4-03A4550D5810}" type="pres">
      <dgm:prSet presAssocID="{3D39AB49-6BCB-4D74-9BD1-10C231A6434D}" presName="FiveNodes_1" presStyleLbl="node1" presStyleIdx="0" presStyleCnt="5">
        <dgm:presLayoutVars>
          <dgm:bulletEnabled val="1"/>
        </dgm:presLayoutVars>
      </dgm:prSet>
      <dgm:spPr/>
      <dgm:t>
        <a:bodyPr/>
        <a:lstStyle/>
        <a:p>
          <a:endParaRPr lang="es-ES"/>
        </a:p>
      </dgm:t>
    </dgm:pt>
    <dgm:pt modelId="{CF9879F2-D7A3-419E-AB27-67FD7A2528F8}" type="pres">
      <dgm:prSet presAssocID="{3D39AB49-6BCB-4D74-9BD1-10C231A6434D}" presName="FiveNodes_2" presStyleLbl="node1" presStyleIdx="1" presStyleCnt="5">
        <dgm:presLayoutVars>
          <dgm:bulletEnabled val="1"/>
        </dgm:presLayoutVars>
      </dgm:prSet>
      <dgm:spPr/>
      <dgm:t>
        <a:bodyPr/>
        <a:lstStyle/>
        <a:p>
          <a:endParaRPr lang="es-ES"/>
        </a:p>
      </dgm:t>
    </dgm:pt>
    <dgm:pt modelId="{A60A853C-127E-4D0E-B031-83E065A9D62F}" type="pres">
      <dgm:prSet presAssocID="{3D39AB49-6BCB-4D74-9BD1-10C231A6434D}" presName="FiveNodes_3" presStyleLbl="node1" presStyleIdx="2" presStyleCnt="5">
        <dgm:presLayoutVars>
          <dgm:bulletEnabled val="1"/>
        </dgm:presLayoutVars>
      </dgm:prSet>
      <dgm:spPr/>
      <dgm:t>
        <a:bodyPr/>
        <a:lstStyle/>
        <a:p>
          <a:endParaRPr lang="es-ES"/>
        </a:p>
      </dgm:t>
    </dgm:pt>
    <dgm:pt modelId="{C75DCA0E-499C-4250-BD8B-26204A2BC36C}" type="pres">
      <dgm:prSet presAssocID="{3D39AB49-6BCB-4D74-9BD1-10C231A6434D}" presName="FiveNodes_4" presStyleLbl="node1" presStyleIdx="3" presStyleCnt="5">
        <dgm:presLayoutVars>
          <dgm:bulletEnabled val="1"/>
        </dgm:presLayoutVars>
      </dgm:prSet>
      <dgm:spPr/>
      <dgm:t>
        <a:bodyPr/>
        <a:lstStyle/>
        <a:p>
          <a:endParaRPr lang="es-ES"/>
        </a:p>
      </dgm:t>
    </dgm:pt>
    <dgm:pt modelId="{9A39C9D5-9D6B-47D8-B6DD-F43AAC62D605}" type="pres">
      <dgm:prSet presAssocID="{3D39AB49-6BCB-4D74-9BD1-10C231A6434D}" presName="FiveNodes_5" presStyleLbl="node1" presStyleIdx="4" presStyleCnt="5">
        <dgm:presLayoutVars>
          <dgm:bulletEnabled val="1"/>
        </dgm:presLayoutVars>
      </dgm:prSet>
      <dgm:spPr/>
      <dgm:t>
        <a:bodyPr/>
        <a:lstStyle/>
        <a:p>
          <a:endParaRPr lang="es-ES"/>
        </a:p>
      </dgm:t>
    </dgm:pt>
    <dgm:pt modelId="{B92A7950-45B0-4DDE-8B87-D740954ED152}" type="pres">
      <dgm:prSet presAssocID="{3D39AB49-6BCB-4D74-9BD1-10C231A6434D}" presName="FiveConn_1-2" presStyleLbl="fgAccFollowNode1" presStyleIdx="0" presStyleCnt="4">
        <dgm:presLayoutVars>
          <dgm:bulletEnabled val="1"/>
        </dgm:presLayoutVars>
      </dgm:prSet>
      <dgm:spPr/>
      <dgm:t>
        <a:bodyPr/>
        <a:lstStyle/>
        <a:p>
          <a:endParaRPr lang="es-ES"/>
        </a:p>
      </dgm:t>
    </dgm:pt>
    <dgm:pt modelId="{FC38CE38-62CD-4644-83BB-FE4BD2648F34}" type="pres">
      <dgm:prSet presAssocID="{3D39AB49-6BCB-4D74-9BD1-10C231A6434D}" presName="FiveConn_2-3" presStyleLbl="fgAccFollowNode1" presStyleIdx="1" presStyleCnt="4">
        <dgm:presLayoutVars>
          <dgm:bulletEnabled val="1"/>
        </dgm:presLayoutVars>
      </dgm:prSet>
      <dgm:spPr/>
      <dgm:t>
        <a:bodyPr/>
        <a:lstStyle/>
        <a:p>
          <a:endParaRPr lang="es-ES"/>
        </a:p>
      </dgm:t>
    </dgm:pt>
    <dgm:pt modelId="{125718D8-2691-4343-A198-01D53949D4ED}" type="pres">
      <dgm:prSet presAssocID="{3D39AB49-6BCB-4D74-9BD1-10C231A6434D}" presName="FiveConn_3-4" presStyleLbl="fgAccFollowNode1" presStyleIdx="2" presStyleCnt="4">
        <dgm:presLayoutVars>
          <dgm:bulletEnabled val="1"/>
        </dgm:presLayoutVars>
      </dgm:prSet>
      <dgm:spPr/>
      <dgm:t>
        <a:bodyPr/>
        <a:lstStyle/>
        <a:p>
          <a:endParaRPr lang="es-ES"/>
        </a:p>
      </dgm:t>
    </dgm:pt>
    <dgm:pt modelId="{005EC2E8-C0CA-4CAF-AE18-A9353AECDFC3}" type="pres">
      <dgm:prSet presAssocID="{3D39AB49-6BCB-4D74-9BD1-10C231A6434D}" presName="FiveConn_4-5" presStyleLbl="fgAccFollowNode1" presStyleIdx="3" presStyleCnt="4">
        <dgm:presLayoutVars>
          <dgm:bulletEnabled val="1"/>
        </dgm:presLayoutVars>
      </dgm:prSet>
      <dgm:spPr/>
      <dgm:t>
        <a:bodyPr/>
        <a:lstStyle/>
        <a:p>
          <a:endParaRPr lang="es-ES"/>
        </a:p>
      </dgm:t>
    </dgm:pt>
    <dgm:pt modelId="{9D5827E3-4E78-4BF8-A48D-2A71EE86FEA0}" type="pres">
      <dgm:prSet presAssocID="{3D39AB49-6BCB-4D74-9BD1-10C231A6434D}" presName="FiveNodes_1_text" presStyleLbl="node1" presStyleIdx="4" presStyleCnt="5">
        <dgm:presLayoutVars>
          <dgm:bulletEnabled val="1"/>
        </dgm:presLayoutVars>
      </dgm:prSet>
      <dgm:spPr/>
      <dgm:t>
        <a:bodyPr/>
        <a:lstStyle/>
        <a:p>
          <a:endParaRPr lang="es-ES"/>
        </a:p>
      </dgm:t>
    </dgm:pt>
    <dgm:pt modelId="{598D172C-112D-4045-B4C2-444DF7806139}" type="pres">
      <dgm:prSet presAssocID="{3D39AB49-6BCB-4D74-9BD1-10C231A6434D}" presName="FiveNodes_2_text" presStyleLbl="node1" presStyleIdx="4" presStyleCnt="5">
        <dgm:presLayoutVars>
          <dgm:bulletEnabled val="1"/>
        </dgm:presLayoutVars>
      </dgm:prSet>
      <dgm:spPr/>
      <dgm:t>
        <a:bodyPr/>
        <a:lstStyle/>
        <a:p>
          <a:endParaRPr lang="es-ES"/>
        </a:p>
      </dgm:t>
    </dgm:pt>
    <dgm:pt modelId="{1A89932D-F9BC-4654-B907-104FA03A81C1}" type="pres">
      <dgm:prSet presAssocID="{3D39AB49-6BCB-4D74-9BD1-10C231A6434D}" presName="FiveNodes_3_text" presStyleLbl="node1" presStyleIdx="4" presStyleCnt="5">
        <dgm:presLayoutVars>
          <dgm:bulletEnabled val="1"/>
        </dgm:presLayoutVars>
      </dgm:prSet>
      <dgm:spPr/>
      <dgm:t>
        <a:bodyPr/>
        <a:lstStyle/>
        <a:p>
          <a:endParaRPr lang="es-ES"/>
        </a:p>
      </dgm:t>
    </dgm:pt>
    <dgm:pt modelId="{0853A2FA-F7D7-42F1-8E72-D2167406E122}" type="pres">
      <dgm:prSet presAssocID="{3D39AB49-6BCB-4D74-9BD1-10C231A6434D}" presName="FiveNodes_4_text" presStyleLbl="node1" presStyleIdx="4" presStyleCnt="5">
        <dgm:presLayoutVars>
          <dgm:bulletEnabled val="1"/>
        </dgm:presLayoutVars>
      </dgm:prSet>
      <dgm:spPr/>
      <dgm:t>
        <a:bodyPr/>
        <a:lstStyle/>
        <a:p>
          <a:endParaRPr lang="es-ES"/>
        </a:p>
      </dgm:t>
    </dgm:pt>
    <dgm:pt modelId="{DA28B752-F4A2-40C3-86C0-38E2CCDD82F6}" type="pres">
      <dgm:prSet presAssocID="{3D39AB49-6BCB-4D74-9BD1-10C231A6434D}" presName="FiveNodes_5_text" presStyleLbl="node1" presStyleIdx="4" presStyleCnt="5">
        <dgm:presLayoutVars>
          <dgm:bulletEnabled val="1"/>
        </dgm:presLayoutVars>
      </dgm:prSet>
      <dgm:spPr/>
      <dgm:t>
        <a:bodyPr/>
        <a:lstStyle/>
        <a:p>
          <a:endParaRPr lang="es-ES"/>
        </a:p>
      </dgm:t>
    </dgm:pt>
  </dgm:ptLst>
  <dgm:cxnLst>
    <dgm:cxn modelId="{5E65D48D-FA45-4037-AD6D-A2871E869268}" srcId="{3D39AB49-6BCB-4D74-9BD1-10C231A6434D}" destId="{BFAD4402-09D0-4271-BF96-EA582FF6C6CC}" srcOrd="0" destOrd="0" parTransId="{96E74295-0F8B-4E95-8B06-09D93F463015}" sibTransId="{66E00816-7E10-479A-9D4C-5FF0C20CF8C3}"/>
    <dgm:cxn modelId="{1022CC63-DAC7-472A-9044-55B8DD311DAF}" type="presOf" srcId="{DFF12F1B-70FC-4CFC-BA58-EAD192E7C3F0}" destId="{1A89932D-F9BC-4654-B907-104FA03A81C1}" srcOrd="1" destOrd="0" presId="urn:microsoft.com/office/officeart/2005/8/layout/vProcess5"/>
    <dgm:cxn modelId="{ED784BB5-8BBA-4F1B-8416-C14B1FE4700C}" type="presOf" srcId="{2B00F9ED-1E26-4281-9F2E-790D27B286C3}" destId="{005EC2E8-C0CA-4CAF-AE18-A9353AECDFC3}" srcOrd="0" destOrd="0" presId="urn:microsoft.com/office/officeart/2005/8/layout/vProcess5"/>
    <dgm:cxn modelId="{555FA365-F5CD-4ABF-89BA-613E5FE508E4}" type="presOf" srcId="{49DDBCCC-1F3E-4236-AE11-C6B2E356659C}" destId="{125718D8-2691-4343-A198-01D53949D4ED}" srcOrd="0" destOrd="0" presId="urn:microsoft.com/office/officeart/2005/8/layout/vProcess5"/>
    <dgm:cxn modelId="{3A6B3C90-CCF6-4450-8BE0-C0AC4E110BF2}" type="presOf" srcId="{66E00816-7E10-479A-9D4C-5FF0C20CF8C3}" destId="{B92A7950-45B0-4DDE-8B87-D740954ED152}" srcOrd="0" destOrd="0" presId="urn:microsoft.com/office/officeart/2005/8/layout/vProcess5"/>
    <dgm:cxn modelId="{1DC97602-A9E5-49D3-A1BC-382A16BFBD54}" type="presOf" srcId="{DFF12F1B-70FC-4CFC-BA58-EAD192E7C3F0}" destId="{A60A853C-127E-4D0E-B031-83E065A9D62F}" srcOrd="0" destOrd="0" presId="urn:microsoft.com/office/officeart/2005/8/layout/vProcess5"/>
    <dgm:cxn modelId="{BF1725C2-7177-421E-B4D9-E0CA1A5B7C2B}" srcId="{3D39AB49-6BCB-4D74-9BD1-10C231A6434D}" destId="{8EC60619-1EC4-4E35-A464-066F19DDA718}" srcOrd="1" destOrd="0" parTransId="{A701BE6F-C544-45AE-B895-B20D2CD9F08C}" sibTransId="{54D86F6D-889B-4F6F-9CBE-5A1C7CD0B3E7}"/>
    <dgm:cxn modelId="{F7AB2C33-32AE-4334-B6C7-33B04D36E97D}" type="presOf" srcId="{040F44B4-2594-4EBC-BAC5-E87EAF09878B}" destId="{0853A2FA-F7D7-42F1-8E72-D2167406E122}" srcOrd="1" destOrd="0" presId="urn:microsoft.com/office/officeart/2005/8/layout/vProcess5"/>
    <dgm:cxn modelId="{D075984C-5039-4293-B05F-52386D10291C}" type="presOf" srcId="{040F44B4-2594-4EBC-BAC5-E87EAF09878B}" destId="{C75DCA0E-499C-4250-BD8B-26204A2BC36C}" srcOrd="0" destOrd="0" presId="urn:microsoft.com/office/officeart/2005/8/layout/vProcess5"/>
    <dgm:cxn modelId="{73638C95-4B6D-4F44-9BFA-2CD138233629}" type="presOf" srcId="{8EC60619-1EC4-4E35-A464-066F19DDA718}" destId="{598D172C-112D-4045-B4C2-444DF7806139}" srcOrd="1" destOrd="0" presId="urn:microsoft.com/office/officeart/2005/8/layout/vProcess5"/>
    <dgm:cxn modelId="{2658E451-96AB-4D59-83C7-6AE3942142B3}" srcId="{3D39AB49-6BCB-4D74-9BD1-10C231A6434D}" destId="{040F44B4-2594-4EBC-BAC5-E87EAF09878B}" srcOrd="3" destOrd="0" parTransId="{A7DCDA8E-8D82-4249-B4D5-0C6A85915BF3}" sibTransId="{2B00F9ED-1E26-4281-9F2E-790D27B286C3}"/>
    <dgm:cxn modelId="{03E7B44B-166F-43F3-BE63-E9BAE6A77255}" type="presOf" srcId="{8B714A18-B496-44AD-B8D8-016E1FB7080D}" destId="{9A39C9D5-9D6B-47D8-B6DD-F43AAC62D605}" srcOrd="0" destOrd="0" presId="urn:microsoft.com/office/officeart/2005/8/layout/vProcess5"/>
    <dgm:cxn modelId="{929AC778-227C-4F07-9495-D6BC5B0052C6}" srcId="{3D39AB49-6BCB-4D74-9BD1-10C231A6434D}" destId="{DFF12F1B-70FC-4CFC-BA58-EAD192E7C3F0}" srcOrd="2" destOrd="0" parTransId="{65949507-455F-4DD6-B245-E6180596ABC1}" sibTransId="{49DDBCCC-1F3E-4236-AE11-C6B2E356659C}"/>
    <dgm:cxn modelId="{45D5BD12-7085-45FC-9950-A52E0FEFD33C}" type="presOf" srcId="{3D39AB49-6BCB-4D74-9BD1-10C231A6434D}" destId="{E29A4E1C-4983-4D86-974F-4ACFE7D9BBA8}" srcOrd="0" destOrd="0" presId="urn:microsoft.com/office/officeart/2005/8/layout/vProcess5"/>
    <dgm:cxn modelId="{96FC6178-A047-47E3-9093-E08FC2C380B4}" type="presOf" srcId="{8B714A18-B496-44AD-B8D8-016E1FB7080D}" destId="{DA28B752-F4A2-40C3-86C0-38E2CCDD82F6}" srcOrd="1" destOrd="0" presId="urn:microsoft.com/office/officeart/2005/8/layout/vProcess5"/>
    <dgm:cxn modelId="{3F8BF2D1-EFAA-4095-84D5-3FB0E6C532F6}" type="presOf" srcId="{54D86F6D-889B-4F6F-9CBE-5A1C7CD0B3E7}" destId="{FC38CE38-62CD-4644-83BB-FE4BD2648F34}" srcOrd="0" destOrd="0" presId="urn:microsoft.com/office/officeart/2005/8/layout/vProcess5"/>
    <dgm:cxn modelId="{F4561E56-1B2C-44CF-B464-E9D3DD34F24B}" type="presOf" srcId="{8EC60619-1EC4-4E35-A464-066F19DDA718}" destId="{CF9879F2-D7A3-419E-AB27-67FD7A2528F8}" srcOrd="0" destOrd="0" presId="urn:microsoft.com/office/officeart/2005/8/layout/vProcess5"/>
    <dgm:cxn modelId="{D9D655D4-C308-4159-8694-6FD3C76530BA}" type="presOf" srcId="{BFAD4402-09D0-4271-BF96-EA582FF6C6CC}" destId="{56D8AE5C-248A-4526-81C4-03A4550D5810}" srcOrd="0" destOrd="0" presId="urn:microsoft.com/office/officeart/2005/8/layout/vProcess5"/>
    <dgm:cxn modelId="{F6A81088-EDE8-4430-8743-2065FC460F3E}" srcId="{3D39AB49-6BCB-4D74-9BD1-10C231A6434D}" destId="{8B714A18-B496-44AD-B8D8-016E1FB7080D}" srcOrd="4" destOrd="0" parTransId="{0BE8509B-480C-4EE1-B7C3-53987EA9CF85}" sibTransId="{924E8750-7635-41A7-B0D2-79657CC72D48}"/>
    <dgm:cxn modelId="{C7B6DA37-FB39-4B55-B535-2D02C267ACA4}" type="presOf" srcId="{BFAD4402-09D0-4271-BF96-EA582FF6C6CC}" destId="{9D5827E3-4E78-4BF8-A48D-2A71EE86FEA0}" srcOrd="1" destOrd="0" presId="urn:microsoft.com/office/officeart/2005/8/layout/vProcess5"/>
    <dgm:cxn modelId="{60288C22-4681-458D-9449-15DD91732A34}" type="presParOf" srcId="{E29A4E1C-4983-4D86-974F-4ACFE7D9BBA8}" destId="{E459FAE6-FFD1-49B3-9248-68CD9CAA2AC8}" srcOrd="0" destOrd="0" presId="urn:microsoft.com/office/officeart/2005/8/layout/vProcess5"/>
    <dgm:cxn modelId="{2AEDDF6C-A8F7-4181-AF88-A666C6EBF54F}" type="presParOf" srcId="{E29A4E1C-4983-4D86-974F-4ACFE7D9BBA8}" destId="{56D8AE5C-248A-4526-81C4-03A4550D5810}" srcOrd="1" destOrd="0" presId="urn:microsoft.com/office/officeart/2005/8/layout/vProcess5"/>
    <dgm:cxn modelId="{24D3A52E-FF4A-4118-B01D-606E9BFCDCE9}" type="presParOf" srcId="{E29A4E1C-4983-4D86-974F-4ACFE7D9BBA8}" destId="{CF9879F2-D7A3-419E-AB27-67FD7A2528F8}" srcOrd="2" destOrd="0" presId="urn:microsoft.com/office/officeart/2005/8/layout/vProcess5"/>
    <dgm:cxn modelId="{0076AED1-0C69-462C-848A-85D25C76FCA3}" type="presParOf" srcId="{E29A4E1C-4983-4D86-974F-4ACFE7D9BBA8}" destId="{A60A853C-127E-4D0E-B031-83E065A9D62F}" srcOrd="3" destOrd="0" presId="urn:microsoft.com/office/officeart/2005/8/layout/vProcess5"/>
    <dgm:cxn modelId="{72B89FA7-65FB-458E-A2AE-BFA4B64BE2B1}" type="presParOf" srcId="{E29A4E1C-4983-4D86-974F-4ACFE7D9BBA8}" destId="{C75DCA0E-499C-4250-BD8B-26204A2BC36C}" srcOrd="4" destOrd="0" presId="urn:microsoft.com/office/officeart/2005/8/layout/vProcess5"/>
    <dgm:cxn modelId="{450D5315-80FE-4F49-9A04-C9C71BBECA1B}" type="presParOf" srcId="{E29A4E1C-4983-4D86-974F-4ACFE7D9BBA8}" destId="{9A39C9D5-9D6B-47D8-B6DD-F43AAC62D605}" srcOrd="5" destOrd="0" presId="urn:microsoft.com/office/officeart/2005/8/layout/vProcess5"/>
    <dgm:cxn modelId="{97C8A8E1-FABA-4590-9071-A204CD3A86FE}" type="presParOf" srcId="{E29A4E1C-4983-4D86-974F-4ACFE7D9BBA8}" destId="{B92A7950-45B0-4DDE-8B87-D740954ED152}" srcOrd="6" destOrd="0" presId="urn:microsoft.com/office/officeart/2005/8/layout/vProcess5"/>
    <dgm:cxn modelId="{9D099BCE-247A-4BA2-94F6-C95D8BE7F2A2}" type="presParOf" srcId="{E29A4E1C-4983-4D86-974F-4ACFE7D9BBA8}" destId="{FC38CE38-62CD-4644-83BB-FE4BD2648F34}" srcOrd="7" destOrd="0" presId="urn:microsoft.com/office/officeart/2005/8/layout/vProcess5"/>
    <dgm:cxn modelId="{97D9838E-11C5-407D-9609-EC2865695CBF}" type="presParOf" srcId="{E29A4E1C-4983-4D86-974F-4ACFE7D9BBA8}" destId="{125718D8-2691-4343-A198-01D53949D4ED}" srcOrd="8" destOrd="0" presId="urn:microsoft.com/office/officeart/2005/8/layout/vProcess5"/>
    <dgm:cxn modelId="{2D40AF92-9C30-4CF1-8A01-77E806AB5E85}" type="presParOf" srcId="{E29A4E1C-4983-4D86-974F-4ACFE7D9BBA8}" destId="{005EC2E8-C0CA-4CAF-AE18-A9353AECDFC3}" srcOrd="9" destOrd="0" presId="urn:microsoft.com/office/officeart/2005/8/layout/vProcess5"/>
    <dgm:cxn modelId="{2BE4EBFA-2937-4DE3-8192-A1078BB9CDA3}" type="presParOf" srcId="{E29A4E1C-4983-4D86-974F-4ACFE7D9BBA8}" destId="{9D5827E3-4E78-4BF8-A48D-2A71EE86FEA0}" srcOrd="10" destOrd="0" presId="urn:microsoft.com/office/officeart/2005/8/layout/vProcess5"/>
    <dgm:cxn modelId="{CB1D97C3-8282-406F-BB63-4EF7C68443D8}" type="presParOf" srcId="{E29A4E1C-4983-4D86-974F-4ACFE7D9BBA8}" destId="{598D172C-112D-4045-B4C2-444DF7806139}" srcOrd="11" destOrd="0" presId="urn:microsoft.com/office/officeart/2005/8/layout/vProcess5"/>
    <dgm:cxn modelId="{ED38914B-2C42-4436-9DE8-003EFDCF594E}" type="presParOf" srcId="{E29A4E1C-4983-4D86-974F-4ACFE7D9BBA8}" destId="{1A89932D-F9BC-4654-B907-104FA03A81C1}" srcOrd="12" destOrd="0" presId="urn:microsoft.com/office/officeart/2005/8/layout/vProcess5"/>
    <dgm:cxn modelId="{C93BADDE-082C-4996-AAB6-65A4682DA049}" type="presParOf" srcId="{E29A4E1C-4983-4D86-974F-4ACFE7D9BBA8}" destId="{0853A2FA-F7D7-42F1-8E72-D2167406E122}" srcOrd="13" destOrd="0" presId="urn:microsoft.com/office/officeart/2005/8/layout/vProcess5"/>
    <dgm:cxn modelId="{608D221C-943C-4DD2-852C-A19A55639FCF}" type="presParOf" srcId="{E29A4E1C-4983-4D86-974F-4ACFE7D9BBA8}" destId="{DA28B752-F4A2-40C3-86C0-38E2CCDD82F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113D83-BDC0-4CCC-BE2E-4F3C189A471A}" type="doc">
      <dgm:prSet loTypeId="urn:microsoft.com/office/officeart/2005/8/layout/funnel1" loCatId="relationship" qsTypeId="urn:microsoft.com/office/officeart/2005/8/quickstyle/simple1" qsCatId="simple" csTypeId="urn:microsoft.com/office/officeart/2005/8/colors/colorful3" csCatId="colorful" phldr="1"/>
      <dgm:spPr/>
      <dgm:t>
        <a:bodyPr/>
        <a:lstStyle/>
        <a:p>
          <a:endParaRPr lang="es-ES"/>
        </a:p>
      </dgm:t>
    </dgm:pt>
    <dgm:pt modelId="{345D9876-8FD9-48C3-B86A-00C1E6719812}">
      <dgm:prSet phldrT="[Texto]"/>
      <dgm:spPr/>
      <dgm:t>
        <a:bodyPr/>
        <a:lstStyle/>
        <a:p>
          <a:r>
            <a:rPr lang="es-ES" b="1" dirty="0" smtClean="0"/>
            <a:t>EMPATÍA</a:t>
          </a:r>
          <a:endParaRPr lang="es-ES" b="1" dirty="0"/>
        </a:p>
      </dgm:t>
    </dgm:pt>
    <dgm:pt modelId="{9FCEA9F9-BEC2-4CF4-8EEF-F7302E15D25C}" type="parTrans" cxnId="{A81B7463-C656-4F68-B989-9A730D45CDA0}">
      <dgm:prSet/>
      <dgm:spPr/>
      <dgm:t>
        <a:bodyPr/>
        <a:lstStyle/>
        <a:p>
          <a:endParaRPr lang="es-ES"/>
        </a:p>
      </dgm:t>
    </dgm:pt>
    <dgm:pt modelId="{9ACEAFAD-60A4-45B8-93B9-97311FDDD5D9}" type="sibTrans" cxnId="{A81B7463-C656-4F68-B989-9A730D45CDA0}">
      <dgm:prSet/>
      <dgm:spPr/>
      <dgm:t>
        <a:bodyPr/>
        <a:lstStyle/>
        <a:p>
          <a:endParaRPr lang="es-ES"/>
        </a:p>
      </dgm:t>
    </dgm:pt>
    <dgm:pt modelId="{75BF575F-18BF-476C-8FE3-89BBA125BA0F}">
      <dgm:prSet phldrT="[Texto]"/>
      <dgm:spPr/>
      <dgm:t>
        <a:bodyPr/>
        <a:lstStyle/>
        <a:p>
          <a:r>
            <a:rPr lang="es-ES" b="1" dirty="0" smtClean="0"/>
            <a:t>COMPRENDER LA PERSPECTIVA DE LOS DEMÁS</a:t>
          </a:r>
          <a:endParaRPr lang="es-ES" b="1" dirty="0"/>
        </a:p>
      </dgm:t>
    </dgm:pt>
    <dgm:pt modelId="{94242A33-1F8E-4BD0-9006-510BE52A1453}" type="parTrans" cxnId="{5B8FEB1C-114D-47D3-A041-CE3A9B95ADD6}">
      <dgm:prSet/>
      <dgm:spPr/>
      <dgm:t>
        <a:bodyPr/>
        <a:lstStyle/>
        <a:p>
          <a:endParaRPr lang="es-ES"/>
        </a:p>
      </dgm:t>
    </dgm:pt>
    <dgm:pt modelId="{54927B26-4BA9-4C1C-8D15-D74F2D830F81}" type="sibTrans" cxnId="{5B8FEB1C-114D-47D3-A041-CE3A9B95ADD6}">
      <dgm:prSet/>
      <dgm:spPr/>
      <dgm:t>
        <a:bodyPr/>
        <a:lstStyle/>
        <a:p>
          <a:endParaRPr lang="es-ES"/>
        </a:p>
      </dgm:t>
    </dgm:pt>
    <dgm:pt modelId="{1F603A53-FA8F-4779-A5A5-281E4F5C38D0}">
      <dgm:prSet phldrT="[Texto]"/>
      <dgm:spPr/>
      <dgm:t>
        <a:bodyPr/>
        <a:lstStyle/>
        <a:p>
          <a:r>
            <a:rPr lang="es-ES" b="1" dirty="0" smtClean="0"/>
            <a:t>COMUNICACIÓN AFECTIVA</a:t>
          </a:r>
          <a:endParaRPr lang="es-ES" b="1" dirty="0"/>
        </a:p>
      </dgm:t>
    </dgm:pt>
    <dgm:pt modelId="{6D8876EE-9C2B-4147-932B-B21652A7DE58}" type="parTrans" cxnId="{C1B7E659-6C66-4168-9004-522FA0AD6032}">
      <dgm:prSet/>
      <dgm:spPr/>
      <dgm:t>
        <a:bodyPr/>
        <a:lstStyle/>
        <a:p>
          <a:endParaRPr lang="es-ES"/>
        </a:p>
      </dgm:t>
    </dgm:pt>
    <dgm:pt modelId="{C92C112B-1BA9-4555-A7B4-9F5AA612D710}" type="sibTrans" cxnId="{C1B7E659-6C66-4168-9004-522FA0AD6032}">
      <dgm:prSet/>
      <dgm:spPr/>
      <dgm:t>
        <a:bodyPr/>
        <a:lstStyle/>
        <a:p>
          <a:endParaRPr lang="es-ES"/>
        </a:p>
      </dgm:t>
    </dgm:pt>
    <dgm:pt modelId="{CDEF238D-F7CD-4645-B8B2-CF67238251F2}">
      <dgm:prSet phldrT="[Texto]"/>
      <dgm:spPr/>
      <dgm:t>
        <a:bodyPr/>
        <a:lstStyle/>
        <a:p>
          <a:r>
            <a:rPr lang="es-ES" b="1" dirty="0" smtClean="0"/>
            <a:t>ALFABETIZACIÓN EMOCIONAL</a:t>
          </a:r>
          <a:endParaRPr lang="es-ES" b="1" dirty="0"/>
        </a:p>
      </dgm:t>
    </dgm:pt>
    <dgm:pt modelId="{160D7D3D-E63A-4BD1-BEBE-66777D6D49BF}" type="parTrans" cxnId="{E1A94E50-520D-41AE-9894-D73216D25037}">
      <dgm:prSet/>
      <dgm:spPr/>
      <dgm:t>
        <a:bodyPr/>
        <a:lstStyle/>
        <a:p>
          <a:endParaRPr lang="es-ES"/>
        </a:p>
      </dgm:t>
    </dgm:pt>
    <dgm:pt modelId="{2DF6BEE8-C862-462D-8312-93C9183465A1}" type="sibTrans" cxnId="{E1A94E50-520D-41AE-9894-D73216D25037}">
      <dgm:prSet/>
      <dgm:spPr/>
      <dgm:t>
        <a:bodyPr/>
        <a:lstStyle/>
        <a:p>
          <a:endParaRPr lang="es-ES"/>
        </a:p>
      </dgm:t>
    </dgm:pt>
    <dgm:pt modelId="{12507D26-0579-4A5E-BE2D-69DF87364E71}" type="pres">
      <dgm:prSet presAssocID="{EF113D83-BDC0-4CCC-BE2E-4F3C189A471A}" presName="Name0" presStyleCnt="0">
        <dgm:presLayoutVars>
          <dgm:chMax val="4"/>
          <dgm:resizeHandles val="exact"/>
        </dgm:presLayoutVars>
      </dgm:prSet>
      <dgm:spPr/>
      <dgm:t>
        <a:bodyPr/>
        <a:lstStyle/>
        <a:p>
          <a:endParaRPr lang="es-ES"/>
        </a:p>
      </dgm:t>
    </dgm:pt>
    <dgm:pt modelId="{F9EE50C2-CBC4-4EF4-869A-BBBF505F6E98}" type="pres">
      <dgm:prSet presAssocID="{EF113D83-BDC0-4CCC-BE2E-4F3C189A471A}" presName="ellipse" presStyleLbl="trBgShp" presStyleIdx="0" presStyleCnt="1"/>
      <dgm:spPr/>
    </dgm:pt>
    <dgm:pt modelId="{898C5151-E864-4AFB-9D94-C7A49B84EE1D}" type="pres">
      <dgm:prSet presAssocID="{EF113D83-BDC0-4CCC-BE2E-4F3C189A471A}" presName="arrow1" presStyleLbl="fgShp" presStyleIdx="0" presStyleCnt="1"/>
      <dgm:spPr/>
    </dgm:pt>
    <dgm:pt modelId="{8497F2E8-5378-4F40-8A65-0D2C9A7F36A5}" type="pres">
      <dgm:prSet presAssocID="{EF113D83-BDC0-4CCC-BE2E-4F3C189A471A}" presName="rectangle" presStyleLbl="revTx" presStyleIdx="0" presStyleCnt="1" custScaleX="155539" custLinFactNeighborX="3756" custLinFactNeighborY="-17027">
        <dgm:presLayoutVars>
          <dgm:bulletEnabled val="1"/>
        </dgm:presLayoutVars>
      </dgm:prSet>
      <dgm:spPr/>
      <dgm:t>
        <a:bodyPr/>
        <a:lstStyle/>
        <a:p>
          <a:endParaRPr lang="es-ES"/>
        </a:p>
      </dgm:t>
    </dgm:pt>
    <dgm:pt modelId="{AE7B57F6-CE23-4965-B91A-7D28DEC8ABCE}" type="pres">
      <dgm:prSet presAssocID="{75BF575F-18BF-476C-8FE3-89BBA125BA0F}" presName="item1" presStyleLbl="node1" presStyleIdx="0" presStyleCnt="3">
        <dgm:presLayoutVars>
          <dgm:bulletEnabled val="1"/>
        </dgm:presLayoutVars>
      </dgm:prSet>
      <dgm:spPr/>
      <dgm:t>
        <a:bodyPr/>
        <a:lstStyle/>
        <a:p>
          <a:endParaRPr lang="es-ES"/>
        </a:p>
      </dgm:t>
    </dgm:pt>
    <dgm:pt modelId="{53391BFA-2159-43B5-A010-588466743CE6}" type="pres">
      <dgm:prSet presAssocID="{CDEF238D-F7CD-4645-B8B2-CF67238251F2}" presName="item2" presStyleLbl="node1" presStyleIdx="1" presStyleCnt="3">
        <dgm:presLayoutVars>
          <dgm:bulletEnabled val="1"/>
        </dgm:presLayoutVars>
      </dgm:prSet>
      <dgm:spPr/>
      <dgm:t>
        <a:bodyPr/>
        <a:lstStyle/>
        <a:p>
          <a:endParaRPr lang="es-ES"/>
        </a:p>
      </dgm:t>
    </dgm:pt>
    <dgm:pt modelId="{5FF986F8-2915-483F-AF37-A8E1C3B12CF1}" type="pres">
      <dgm:prSet presAssocID="{1F603A53-FA8F-4779-A5A5-281E4F5C38D0}" presName="item3" presStyleLbl="node1" presStyleIdx="2" presStyleCnt="3">
        <dgm:presLayoutVars>
          <dgm:bulletEnabled val="1"/>
        </dgm:presLayoutVars>
      </dgm:prSet>
      <dgm:spPr/>
      <dgm:t>
        <a:bodyPr/>
        <a:lstStyle/>
        <a:p>
          <a:endParaRPr lang="es-ES"/>
        </a:p>
      </dgm:t>
    </dgm:pt>
    <dgm:pt modelId="{8167BFEC-6CE3-49D5-87E6-4E6617DDF52F}" type="pres">
      <dgm:prSet presAssocID="{EF113D83-BDC0-4CCC-BE2E-4F3C189A471A}" presName="funnel" presStyleLbl="trAlignAcc1" presStyleIdx="0" presStyleCnt="1" custLinFactNeighborY="371"/>
      <dgm:spPr/>
    </dgm:pt>
  </dgm:ptLst>
  <dgm:cxnLst>
    <dgm:cxn modelId="{A81B7463-C656-4F68-B989-9A730D45CDA0}" srcId="{EF113D83-BDC0-4CCC-BE2E-4F3C189A471A}" destId="{345D9876-8FD9-48C3-B86A-00C1E6719812}" srcOrd="0" destOrd="0" parTransId="{9FCEA9F9-BEC2-4CF4-8EEF-F7302E15D25C}" sibTransId="{9ACEAFAD-60A4-45B8-93B9-97311FDDD5D9}"/>
    <dgm:cxn modelId="{17701D1D-5C2A-4809-815A-079DCFE0515B}" type="presOf" srcId="{CDEF238D-F7CD-4645-B8B2-CF67238251F2}" destId="{AE7B57F6-CE23-4965-B91A-7D28DEC8ABCE}" srcOrd="0" destOrd="0" presId="urn:microsoft.com/office/officeart/2005/8/layout/funnel1"/>
    <dgm:cxn modelId="{646D980E-D9F4-4073-8765-BF3165F50E69}" type="presOf" srcId="{EF113D83-BDC0-4CCC-BE2E-4F3C189A471A}" destId="{12507D26-0579-4A5E-BE2D-69DF87364E71}" srcOrd="0" destOrd="0" presId="urn:microsoft.com/office/officeart/2005/8/layout/funnel1"/>
    <dgm:cxn modelId="{96D6E34F-6650-4277-B118-2DC15F113CF4}" type="presOf" srcId="{345D9876-8FD9-48C3-B86A-00C1E6719812}" destId="{5FF986F8-2915-483F-AF37-A8E1C3B12CF1}" srcOrd="0" destOrd="0" presId="urn:microsoft.com/office/officeart/2005/8/layout/funnel1"/>
    <dgm:cxn modelId="{DF2F7884-3ED1-49E0-85BC-1DC429145068}" type="presOf" srcId="{75BF575F-18BF-476C-8FE3-89BBA125BA0F}" destId="{53391BFA-2159-43B5-A010-588466743CE6}" srcOrd="0" destOrd="0" presId="urn:microsoft.com/office/officeart/2005/8/layout/funnel1"/>
    <dgm:cxn modelId="{E1A94E50-520D-41AE-9894-D73216D25037}" srcId="{EF113D83-BDC0-4CCC-BE2E-4F3C189A471A}" destId="{CDEF238D-F7CD-4645-B8B2-CF67238251F2}" srcOrd="2" destOrd="0" parTransId="{160D7D3D-E63A-4BD1-BEBE-66777D6D49BF}" sibTransId="{2DF6BEE8-C862-462D-8312-93C9183465A1}"/>
    <dgm:cxn modelId="{C1B7E659-6C66-4168-9004-522FA0AD6032}" srcId="{EF113D83-BDC0-4CCC-BE2E-4F3C189A471A}" destId="{1F603A53-FA8F-4779-A5A5-281E4F5C38D0}" srcOrd="3" destOrd="0" parTransId="{6D8876EE-9C2B-4147-932B-B21652A7DE58}" sibTransId="{C92C112B-1BA9-4555-A7B4-9F5AA612D710}"/>
    <dgm:cxn modelId="{635A39DF-CF86-4B08-B6FE-D92CABE0AAAE}" type="presOf" srcId="{1F603A53-FA8F-4779-A5A5-281E4F5C38D0}" destId="{8497F2E8-5378-4F40-8A65-0D2C9A7F36A5}" srcOrd="0" destOrd="0" presId="urn:microsoft.com/office/officeart/2005/8/layout/funnel1"/>
    <dgm:cxn modelId="{5B8FEB1C-114D-47D3-A041-CE3A9B95ADD6}" srcId="{EF113D83-BDC0-4CCC-BE2E-4F3C189A471A}" destId="{75BF575F-18BF-476C-8FE3-89BBA125BA0F}" srcOrd="1" destOrd="0" parTransId="{94242A33-1F8E-4BD0-9006-510BE52A1453}" sibTransId="{54927B26-4BA9-4C1C-8D15-D74F2D830F81}"/>
    <dgm:cxn modelId="{EE7F9998-F8DB-45A8-8C0A-4EB1BDF5182C}" type="presParOf" srcId="{12507D26-0579-4A5E-BE2D-69DF87364E71}" destId="{F9EE50C2-CBC4-4EF4-869A-BBBF505F6E98}" srcOrd="0" destOrd="0" presId="urn:microsoft.com/office/officeart/2005/8/layout/funnel1"/>
    <dgm:cxn modelId="{0BBF888A-995A-4B8B-9ED6-0FEB735A2E19}" type="presParOf" srcId="{12507D26-0579-4A5E-BE2D-69DF87364E71}" destId="{898C5151-E864-4AFB-9D94-C7A49B84EE1D}" srcOrd="1" destOrd="0" presId="urn:microsoft.com/office/officeart/2005/8/layout/funnel1"/>
    <dgm:cxn modelId="{E8D1E325-1372-4825-B5A5-7CE278762133}" type="presParOf" srcId="{12507D26-0579-4A5E-BE2D-69DF87364E71}" destId="{8497F2E8-5378-4F40-8A65-0D2C9A7F36A5}" srcOrd="2" destOrd="0" presId="urn:microsoft.com/office/officeart/2005/8/layout/funnel1"/>
    <dgm:cxn modelId="{261B1649-7226-4E67-9E11-61BE20209765}" type="presParOf" srcId="{12507D26-0579-4A5E-BE2D-69DF87364E71}" destId="{AE7B57F6-CE23-4965-B91A-7D28DEC8ABCE}" srcOrd="3" destOrd="0" presId="urn:microsoft.com/office/officeart/2005/8/layout/funnel1"/>
    <dgm:cxn modelId="{D65623F4-B371-4A10-8A61-3BF0E801D553}" type="presParOf" srcId="{12507D26-0579-4A5E-BE2D-69DF87364E71}" destId="{53391BFA-2159-43B5-A010-588466743CE6}" srcOrd="4" destOrd="0" presId="urn:microsoft.com/office/officeart/2005/8/layout/funnel1"/>
    <dgm:cxn modelId="{2FD6ED15-1199-4CD7-A91D-6E9EE71698CC}" type="presParOf" srcId="{12507D26-0579-4A5E-BE2D-69DF87364E71}" destId="{5FF986F8-2915-483F-AF37-A8E1C3B12CF1}" srcOrd="5" destOrd="0" presId="urn:microsoft.com/office/officeart/2005/8/layout/funnel1"/>
    <dgm:cxn modelId="{B78A1A78-15F3-4FD0-8510-8E670EC99924}" type="presParOf" srcId="{12507D26-0579-4A5E-BE2D-69DF87364E71}" destId="{8167BFEC-6CE3-49D5-87E6-4E6617DDF52F}"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E50C2-CBC4-4EF4-869A-BBBF505F6E98}">
      <dsp:nvSpPr>
        <dsp:cNvPr id="0" name=""/>
        <dsp:cNvSpPr/>
      </dsp:nvSpPr>
      <dsp:spPr>
        <a:xfrm>
          <a:off x="2313951" y="278606"/>
          <a:ext cx="5529262" cy="1920240"/>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8C5151-E864-4AFB-9D94-C7A49B84EE1D}">
      <dsp:nvSpPr>
        <dsp:cNvPr id="0" name=""/>
        <dsp:cNvSpPr/>
      </dsp:nvSpPr>
      <dsp:spPr>
        <a:xfrm>
          <a:off x="4551373" y="4980622"/>
          <a:ext cx="1071562" cy="685800"/>
        </a:xfrm>
        <a:prstGeom prst="downArrow">
          <a:avLst/>
        </a:prstGeom>
        <a:solidFill>
          <a:schemeClr val="accent3">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7F2E8-5378-4F40-8A65-0D2C9A7F36A5}">
      <dsp:nvSpPr>
        <dsp:cNvPr id="0" name=""/>
        <dsp:cNvSpPr/>
      </dsp:nvSpPr>
      <dsp:spPr>
        <a:xfrm>
          <a:off x="1280270" y="5310316"/>
          <a:ext cx="8000148" cy="128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r>
            <a:rPr lang="es-ES" sz="4600" b="1" kern="1200" dirty="0" smtClean="0"/>
            <a:t>COMUNICACIÓN EFICAZ</a:t>
          </a:r>
          <a:endParaRPr lang="es-ES" sz="4600" b="1" kern="1200" dirty="0"/>
        </a:p>
      </dsp:txBody>
      <dsp:txXfrm>
        <a:off x="1280270" y="5310316"/>
        <a:ext cx="8000148" cy="1285875"/>
      </dsp:txXfrm>
    </dsp:sp>
    <dsp:sp modelId="{AE7B57F6-CE23-4965-B91A-7D28DEC8ABCE}">
      <dsp:nvSpPr>
        <dsp:cNvPr id="0" name=""/>
        <dsp:cNvSpPr/>
      </dsp:nvSpPr>
      <dsp:spPr>
        <a:xfrm>
          <a:off x="4324202" y="2347150"/>
          <a:ext cx="1928812" cy="1928812"/>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b="1" kern="1200" dirty="0" smtClean="0"/>
            <a:t>MENSAJES YO Y PETICIONES</a:t>
          </a:r>
          <a:endParaRPr lang="es-ES" sz="1200" b="1" kern="1200" dirty="0"/>
        </a:p>
      </dsp:txBody>
      <dsp:txXfrm>
        <a:off x="4606670" y="2629618"/>
        <a:ext cx="1363876" cy="1363876"/>
      </dsp:txXfrm>
    </dsp:sp>
    <dsp:sp modelId="{8197BF49-EE6B-458C-89FA-6AAA812596F7}">
      <dsp:nvSpPr>
        <dsp:cNvPr id="0" name=""/>
        <dsp:cNvSpPr/>
      </dsp:nvSpPr>
      <dsp:spPr>
        <a:xfrm>
          <a:off x="2944029" y="900112"/>
          <a:ext cx="1928812" cy="1928812"/>
        </a:xfrm>
        <a:prstGeom prst="ellipse">
          <a:avLst/>
        </a:prstGeom>
        <a:solidFill>
          <a:schemeClr val="accent3">
            <a:hueOff val="-6164083"/>
            <a:satOff val="6281"/>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b="1" kern="1200" dirty="0" smtClean="0"/>
            <a:t>ESCUCHA ACTIVA</a:t>
          </a:r>
          <a:endParaRPr lang="es-ES" sz="1200" b="1" kern="1200" dirty="0"/>
        </a:p>
      </dsp:txBody>
      <dsp:txXfrm>
        <a:off x="3226497" y="1182580"/>
        <a:ext cx="1363876" cy="1363876"/>
      </dsp:txXfrm>
    </dsp:sp>
    <dsp:sp modelId="{5FF986F8-2915-483F-AF37-A8E1C3B12CF1}">
      <dsp:nvSpPr>
        <dsp:cNvPr id="0" name=""/>
        <dsp:cNvSpPr/>
      </dsp:nvSpPr>
      <dsp:spPr>
        <a:xfrm>
          <a:off x="4915705" y="433768"/>
          <a:ext cx="1928812" cy="1928812"/>
        </a:xfrm>
        <a:prstGeom prst="ellipse">
          <a:avLst/>
        </a:prstGeom>
        <a:solidFill>
          <a:schemeClr val="accent3">
            <a:hueOff val="-12328166"/>
            <a:satOff val="12562"/>
            <a:lumOff val="-23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b="1" kern="1200" dirty="0" smtClean="0"/>
            <a:t>COMUNICACIÓN NO VERBAL</a:t>
          </a:r>
          <a:endParaRPr lang="es-ES" sz="1200" b="1" kern="1200" dirty="0"/>
        </a:p>
      </dsp:txBody>
      <dsp:txXfrm>
        <a:off x="5198173" y="716236"/>
        <a:ext cx="1363876" cy="1363876"/>
      </dsp:txXfrm>
    </dsp:sp>
    <dsp:sp modelId="{8167BFEC-6CE3-49D5-87E6-4E6617DDF52F}">
      <dsp:nvSpPr>
        <dsp:cNvPr id="0" name=""/>
        <dsp:cNvSpPr/>
      </dsp:nvSpPr>
      <dsp:spPr>
        <a:xfrm>
          <a:off x="2086779" y="60672"/>
          <a:ext cx="6000750" cy="4800600"/>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8AE5C-248A-4526-81C4-03A4550D5810}">
      <dsp:nvSpPr>
        <dsp:cNvPr id="0" name=""/>
        <dsp:cNvSpPr/>
      </dsp:nvSpPr>
      <dsp:spPr>
        <a:xfrm>
          <a:off x="0" y="0"/>
          <a:ext cx="7913551" cy="871642"/>
        </a:xfrm>
        <a:prstGeom prst="roundRect">
          <a:avLst>
            <a:gd name="adj" fmla="val 10000"/>
          </a:avLst>
        </a:prstGeom>
        <a:solidFill>
          <a:srgbClr val="00B0F0"/>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s-ES" sz="3900" kern="1200" dirty="0" smtClean="0"/>
            <a:t>RESENTIMIENTO. </a:t>
          </a:r>
          <a:endParaRPr lang="es-ES" sz="3900" kern="1200" dirty="0"/>
        </a:p>
      </dsp:txBody>
      <dsp:txXfrm>
        <a:off x="25530" y="25530"/>
        <a:ext cx="6870998" cy="820582"/>
      </dsp:txXfrm>
    </dsp:sp>
    <dsp:sp modelId="{CF9879F2-D7A3-419E-AB27-67FD7A2528F8}">
      <dsp:nvSpPr>
        <dsp:cNvPr id="0" name=""/>
        <dsp:cNvSpPr/>
      </dsp:nvSpPr>
      <dsp:spPr>
        <a:xfrm>
          <a:off x="590947" y="992703"/>
          <a:ext cx="7913551" cy="871642"/>
        </a:xfrm>
        <a:prstGeom prst="roundRect">
          <a:avLst>
            <a:gd name="adj" fmla="val 10000"/>
          </a:avLst>
        </a:prstGeom>
        <a:solidFill>
          <a:srgbClr val="0070C0"/>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s-ES" sz="3900" kern="1200" dirty="0" smtClean="0"/>
            <a:t>RECONOCIMIENTO</a:t>
          </a:r>
          <a:endParaRPr lang="es-ES" sz="3900" kern="1200" dirty="0"/>
        </a:p>
      </dsp:txBody>
      <dsp:txXfrm>
        <a:off x="616477" y="1018233"/>
        <a:ext cx="6704977" cy="820582"/>
      </dsp:txXfrm>
    </dsp:sp>
    <dsp:sp modelId="{A60A853C-127E-4D0E-B031-83E065A9D62F}">
      <dsp:nvSpPr>
        <dsp:cNvPr id="0" name=""/>
        <dsp:cNvSpPr/>
      </dsp:nvSpPr>
      <dsp:spPr>
        <a:xfrm>
          <a:off x="1181894" y="1985407"/>
          <a:ext cx="7913551" cy="871642"/>
        </a:xfrm>
        <a:prstGeom prst="roundRect">
          <a:avLst>
            <a:gd name="adj" fmla="val 10000"/>
          </a:avLst>
        </a:prstGeom>
        <a:solidFill>
          <a:srgbClr val="00B0F0"/>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s-ES" sz="3900" kern="1200" dirty="0" smtClean="0"/>
            <a:t>REQUERIMIENTO</a:t>
          </a:r>
          <a:endParaRPr lang="es-ES" sz="3900" kern="1200" dirty="0"/>
        </a:p>
      </dsp:txBody>
      <dsp:txXfrm>
        <a:off x="1207424" y="2010937"/>
        <a:ext cx="6704977" cy="820582"/>
      </dsp:txXfrm>
    </dsp:sp>
    <dsp:sp modelId="{C75DCA0E-499C-4250-BD8B-26204A2BC36C}">
      <dsp:nvSpPr>
        <dsp:cNvPr id="0" name=""/>
        <dsp:cNvSpPr/>
      </dsp:nvSpPr>
      <dsp:spPr>
        <a:xfrm>
          <a:off x="1772841" y="2978111"/>
          <a:ext cx="7913551" cy="871642"/>
        </a:xfrm>
        <a:prstGeom prst="roundRect">
          <a:avLst>
            <a:gd name="adj" fmla="val 10000"/>
          </a:avLst>
        </a:prstGeom>
        <a:solidFill>
          <a:srgbClr val="0070C0"/>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s-ES" sz="3900" kern="1200" dirty="0" smtClean="0"/>
            <a:t>RATIFICACIÓN</a:t>
          </a:r>
          <a:endParaRPr lang="es-ES" sz="3900" kern="1200" dirty="0"/>
        </a:p>
      </dsp:txBody>
      <dsp:txXfrm>
        <a:off x="1798371" y="3003641"/>
        <a:ext cx="6704977" cy="820582"/>
      </dsp:txXfrm>
    </dsp:sp>
    <dsp:sp modelId="{9A39C9D5-9D6B-47D8-B6DD-F43AAC62D605}">
      <dsp:nvSpPr>
        <dsp:cNvPr id="0" name=""/>
        <dsp:cNvSpPr/>
      </dsp:nvSpPr>
      <dsp:spPr>
        <a:xfrm>
          <a:off x="2363788" y="3970814"/>
          <a:ext cx="7913551" cy="871642"/>
        </a:xfrm>
        <a:prstGeom prst="roundRect">
          <a:avLst>
            <a:gd name="adj" fmla="val 10000"/>
          </a:avLst>
        </a:prstGeom>
        <a:solidFill>
          <a:srgbClr val="00B0F0"/>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s-ES" sz="3900" kern="1200" dirty="0" smtClean="0"/>
            <a:t>RASTREO</a:t>
          </a:r>
          <a:endParaRPr lang="es-ES" sz="3900" kern="1200" dirty="0"/>
        </a:p>
      </dsp:txBody>
      <dsp:txXfrm>
        <a:off x="2389318" y="3996344"/>
        <a:ext cx="6704977" cy="820582"/>
      </dsp:txXfrm>
    </dsp:sp>
    <dsp:sp modelId="{B92A7950-45B0-4DDE-8B87-D740954ED152}">
      <dsp:nvSpPr>
        <dsp:cNvPr id="0" name=""/>
        <dsp:cNvSpPr/>
      </dsp:nvSpPr>
      <dsp:spPr>
        <a:xfrm>
          <a:off x="7346984" y="636783"/>
          <a:ext cx="566567" cy="566567"/>
        </a:xfrm>
        <a:prstGeom prst="downArrow">
          <a:avLst>
            <a:gd name="adj1" fmla="val 55000"/>
            <a:gd name="adj2" fmla="val 45000"/>
          </a:avLst>
        </a:prstGeom>
        <a:solidFill>
          <a:schemeClr val="lt1">
            <a:alpha val="90000"/>
            <a:tint val="40000"/>
            <a:hueOff val="0"/>
            <a:satOff val="0"/>
            <a:lumOff val="0"/>
            <a:alphaOff val="0"/>
          </a:schemeClr>
        </a:solidFill>
        <a:ln w="15875"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7474462" y="636783"/>
        <a:ext cx="311611" cy="426342"/>
      </dsp:txXfrm>
    </dsp:sp>
    <dsp:sp modelId="{FC38CE38-62CD-4644-83BB-FE4BD2648F34}">
      <dsp:nvSpPr>
        <dsp:cNvPr id="0" name=""/>
        <dsp:cNvSpPr/>
      </dsp:nvSpPr>
      <dsp:spPr>
        <a:xfrm>
          <a:off x="7937931" y="1629486"/>
          <a:ext cx="566567" cy="566567"/>
        </a:xfrm>
        <a:prstGeom prst="downArrow">
          <a:avLst>
            <a:gd name="adj1" fmla="val 55000"/>
            <a:gd name="adj2" fmla="val 45000"/>
          </a:avLst>
        </a:prstGeom>
        <a:solidFill>
          <a:schemeClr val="lt1">
            <a:alpha val="90000"/>
            <a:tint val="40000"/>
            <a:hueOff val="0"/>
            <a:satOff val="0"/>
            <a:lumOff val="0"/>
            <a:alphaOff val="0"/>
          </a:schemeClr>
        </a:solidFill>
        <a:ln w="15875"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8065409" y="1629486"/>
        <a:ext cx="311611" cy="426342"/>
      </dsp:txXfrm>
    </dsp:sp>
    <dsp:sp modelId="{125718D8-2691-4343-A198-01D53949D4ED}">
      <dsp:nvSpPr>
        <dsp:cNvPr id="0" name=""/>
        <dsp:cNvSpPr/>
      </dsp:nvSpPr>
      <dsp:spPr>
        <a:xfrm>
          <a:off x="8528878" y="2607663"/>
          <a:ext cx="566567" cy="566567"/>
        </a:xfrm>
        <a:prstGeom prst="downArrow">
          <a:avLst>
            <a:gd name="adj1" fmla="val 55000"/>
            <a:gd name="adj2" fmla="val 45000"/>
          </a:avLst>
        </a:prstGeom>
        <a:solidFill>
          <a:schemeClr val="lt1">
            <a:alpha val="90000"/>
            <a:tint val="40000"/>
            <a:hueOff val="0"/>
            <a:satOff val="0"/>
            <a:lumOff val="0"/>
            <a:alphaOff val="0"/>
          </a:schemeClr>
        </a:solidFill>
        <a:ln w="15875"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8656356" y="2607663"/>
        <a:ext cx="311611" cy="426342"/>
      </dsp:txXfrm>
    </dsp:sp>
    <dsp:sp modelId="{005EC2E8-C0CA-4CAF-AE18-A9353AECDFC3}">
      <dsp:nvSpPr>
        <dsp:cNvPr id="0" name=""/>
        <dsp:cNvSpPr/>
      </dsp:nvSpPr>
      <dsp:spPr>
        <a:xfrm>
          <a:off x="9119825" y="3610051"/>
          <a:ext cx="566567" cy="566567"/>
        </a:xfrm>
        <a:prstGeom prst="downArrow">
          <a:avLst>
            <a:gd name="adj1" fmla="val 55000"/>
            <a:gd name="adj2" fmla="val 45000"/>
          </a:avLst>
        </a:prstGeom>
        <a:solidFill>
          <a:schemeClr val="lt1">
            <a:alpha val="90000"/>
            <a:tint val="40000"/>
            <a:hueOff val="0"/>
            <a:satOff val="0"/>
            <a:lumOff val="0"/>
            <a:alphaOff val="0"/>
          </a:schemeClr>
        </a:solidFill>
        <a:ln w="15875"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9247303" y="3610051"/>
        <a:ext cx="311611" cy="4263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E50C2-CBC4-4EF4-869A-BBBF505F6E98}">
      <dsp:nvSpPr>
        <dsp:cNvPr id="0" name=""/>
        <dsp:cNvSpPr/>
      </dsp:nvSpPr>
      <dsp:spPr>
        <a:xfrm>
          <a:off x="2313951" y="278606"/>
          <a:ext cx="5529262" cy="1920240"/>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8C5151-E864-4AFB-9D94-C7A49B84EE1D}">
      <dsp:nvSpPr>
        <dsp:cNvPr id="0" name=""/>
        <dsp:cNvSpPr/>
      </dsp:nvSpPr>
      <dsp:spPr>
        <a:xfrm>
          <a:off x="4551373" y="4980622"/>
          <a:ext cx="1071562" cy="685800"/>
        </a:xfrm>
        <a:prstGeom prst="downArrow">
          <a:avLst/>
        </a:prstGeom>
        <a:solidFill>
          <a:schemeClr val="accent3">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7F2E8-5378-4F40-8A65-0D2C9A7F36A5}">
      <dsp:nvSpPr>
        <dsp:cNvPr id="0" name=""/>
        <dsp:cNvSpPr/>
      </dsp:nvSpPr>
      <dsp:spPr>
        <a:xfrm>
          <a:off x="1280270" y="5310316"/>
          <a:ext cx="8000148" cy="128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s-ES" sz="4200" b="1" kern="1200" dirty="0" smtClean="0"/>
            <a:t>COMUNICACIÓN AFECTIVA</a:t>
          </a:r>
          <a:endParaRPr lang="es-ES" sz="4200" b="1" kern="1200" dirty="0"/>
        </a:p>
      </dsp:txBody>
      <dsp:txXfrm>
        <a:off x="1280270" y="5310316"/>
        <a:ext cx="8000148" cy="1285875"/>
      </dsp:txXfrm>
    </dsp:sp>
    <dsp:sp modelId="{AE7B57F6-CE23-4965-B91A-7D28DEC8ABCE}">
      <dsp:nvSpPr>
        <dsp:cNvPr id="0" name=""/>
        <dsp:cNvSpPr/>
      </dsp:nvSpPr>
      <dsp:spPr>
        <a:xfrm>
          <a:off x="4324202" y="2347150"/>
          <a:ext cx="1928812" cy="1928812"/>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t>ALFABETIZACIÓN EMOCIONAL</a:t>
          </a:r>
          <a:endParaRPr lang="es-ES" sz="1100" b="1" kern="1200" dirty="0"/>
        </a:p>
      </dsp:txBody>
      <dsp:txXfrm>
        <a:off x="4606670" y="2629618"/>
        <a:ext cx="1363876" cy="1363876"/>
      </dsp:txXfrm>
    </dsp:sp>
    <dsp:sp modelId="{53391BFA-2159-43B5-A010-588466743CE6}">
      <dsp:nvSpPr>
        <dsp:cNvPr id="0" name=""/>
        <dsp:cNvSpPr/>
      </dsp:nvSpPr>
      <dsp:spPr>
        <a:xfrm>
          <a:off x="2944029" y="900112"/>
          <a:ext cx="1928812" cy="1928812"/>
        </a:xfrm>
        <a:prstGeom prst="ellipse">
          <a:avLst/>
        </a:prstGeom>
        <a:solidFill>
          <a:schemeClr val="accent3">
            <a:hueOff val="-6164083"/>
            <a:satOff val="6281"/>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t>COMPRENDER LA PERSPECTIVA DE LOS DEMÁS</a:t>
          </a:r>
          <a:endParaRPr lang="es-ES" sz="1100" b="1" kern="1200" dirty="0"/>
        </a:p>
      </dsp:txBody>
      <dsp:txXfrm>
        <a:off x="3226497" y="1182580"/>
        <a:ext cx="1363876" cy="1363876"/>
      </dsp:txXfrm>
    </dsp:sp>
    <dsp:sp modelId="{5FF986F8-2915-483F-AF37-A8E1C3B12CF1}">
      <dsp:nvSpPr>
        <dsp:cNvPr id="0" name=""/>
        <dsp:cNvSpPr/>
      </dsp:nvSpPr>
      <dsp:spPr>
        <a:xfrm>
          <a:off x="4915705" y="433768"/>
          <a:ext cx="1928812" cy="1928812"/>
        </a:xfrm>
        <a:prstGeom prst="ellipse">
          <a:avLst/>
        </a:prstGeom>
        <a:solidFill>
          <a:schemeClr val="accent3">
            <a:hueOff val="-12328166"/>
            <a:satOff val="12562"/>
            <a:lumOff val="-23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t>EMPATÍA</a:t>
          </a:r>
          <a:endParaRPr lang="es-ES" sz="1100" b="1" kern="1200" dirty="0"/>
        </a:p>
      </dsp:txBody>
      <dsp:txXfrm>
        <a:off x="5198173" y="716236"/>
        <a:ext cx="1363876" cy="1363876"/>
      </dsp:txXfrm>
    </dsp:sp>
    <dsp:sp modelId="{8167BFEC-6CE3-49D5-87E6-4E6617DDF52F}">
      <dsp:nvSpPr>
        <dsp:cNvPr id="0" name=""/>
        <dsp:cNvSpPr/>
      </dsp:nvSpPr>
      <dsp:spPr>
        <a:xfrm>
          <a:off x="2086779" y="60672"/>
          <a:ext cx="6000750" cy="4800600"/>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s-ES"/>
          </a:p>
        </p:txBody>
      </p:sp>
      <p:sp>
        <p:nvSpPr>
          <p:cNvPr id="3" name="Marcador de fecha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193156E7-D80D-4E83-9E5D-77F985D4C9F9}" type="datetimeFigureOut">
              <a:rPr lang="es-ES" smtClean="0"/>
              <a:t>15/02/2016</a:t>
            </a:fld>
            <a:endParaRPr lang="es-ES"/>
          </a:p>
        </p:txBody>
      </p:sp>
      <p:sp>
        <p:nvSpPr>
          <p:cNvPr id="4" name="Marcador de imagen de diapositiva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s-ES"/>
          </a:p>
        </p:txBody>
      </p:sp>
      <p:sp>
        <p:nvSpPr>
          <p:cNvPr id="5" name="Marcador de nota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659F38B3-EBCB-4FEC-92BA-42DED83E2B09}" type="slidenum">
              <a:rPr lang="es-ES" smtClean="0"/>
              <a:t>‹Nº›</a:t>
            </a:fld>
            <a:endParaRPr lang="es-ES"/>
          </a:p>
        </p:txBody>
      </p:sp>
    </p:spTree>
    <p:extLst>
      <p:ext uri="{BB962C8B-B14F-4D97-AF65-F5344CB8AC3E}">
        <p14:creationId xmlns:p14="http://schemas.microsoft.com/office/powerpoint/2010/main" val="203603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cuento de la naranja. INTERESES</a:t>
            </a:r>
            <a:r>
              <a:rPr lang="es-ES" baseline="0" dirty="0" smtClean="0"/>
              <a:t> Y NECESIDADES. </a:t>
            </a:r>
            <a:r>
              <a:rPr lang="es-ES" dirty="0" smtClean="0"/>
              <a:t>Negociación. Tras</a:t>
            </a:r>
            <a:r>
              <a:rPr lang="es-ES" baseline="0" dirty="0" smtClean="0"/>
              <a:t> la lectura de la primera parte, se pregunta si creen que es la mejor solución . ¿Compartieron sus necesidades e intereses? Es importante detectar cuales son los intereses y necesidades de cada persona. La comunicación es clave.</a:t>
            </a:r>
            <a:endParaRPr lang="es-ES" dirty="0"/>
          </a:p>
        </p:txBody>
      </p:sp>
      <p:sp>
        <p:nvSpPr>
          <p:cNvPr id="4" name="Marcador de número de diapositiva 3"/>
          <p:cNvSpPr>
            <a:spLocks noGrp="1"/>
          </p:cNvSpPr>
          <p:nvPr>
            <p:ph type="sldNum" sz="quarter" idx="10"/>
          </p:nvPr>
        </p:nvSpPr>
        <p:spPr/>
        <p:txBody>
          <a:bodyPr/>
          <a:lstStyle/>
          <a:p>
            <a:fld id="{659F38B3-EBCB-4FEC-92BA-42DED83E2B09}" type="slidenum">
              <a:rPr lang="es-ES" smtClean="0"/>
              <a:t>7</a:t>
            </a:fld>
            <a:endParaRPr lang="es-ES"/>
          </a:p>
        </p:txBody>
      </p:sp>
    </p:spTree>
    <p:extLst>
      <p:ext uri="{BB962C8B-B14F-4D97-AF65-F5344CB8AC3E}">
        <p14:creationId xmlns:p14="http://schemas.microsoft.com/office/powerpoint/2010/main" val="2958203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9F38B3-EBCB-4FEC-92BA-42DED83E2B09}" type="slidenum">
              <a:rPr lang="es-ES" smtClean="0"/>
              <a:t>30</a:t>
            </a:fld>
            <a:endParaRPr lang="es-ES"/>
          </a:p>
        </p:txBody>
      </p:sp>
    </p:spTree>
    <p:extLst>
      <p:ext uri="{BB962C8B-B14F-4D97-AF65-F5344CB8AC3E}">
        <p14:creationId xmlns:p14="http://schemas.microsoft.com/office/powerpoint/2010/main" val="156468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Subastamos</a:t>
            </a:r>
            <a:r>
              <a:rPr lang="es-ES" baseline="0" dirty="0" smtClean="0"/>
              <a:t> el billete. Recomendamos que todo el mundo participe en la subasta, porque sino es imposible conseguir el billete. Explicamos la siguiente historia: La profesora de matemáticas ha elegido a los mejores alumnos de cada grupo (que son ellos) y los está preparando para participar en una olimpiada matemática europea, en la que el premio consiste en un viaje a </a:t>
            </a:r>
            <a:r>
              <a:rPr lang="es-ES" baseline="0" dirty="0" err="1" smtClean="0"/>
              <a:t>Hawai</a:t>
            </a:r>
            <a:r>
              <a:rPr lang="es-ES" baseline="0" dirty="0" smtClean="0"/>
              <a:t> para dos personas y en una plaza para estudiar en la mejor universidad del mundo con todos los gastos pagados durante cinco años. Únicamente puede ganar una persona, claro. Pero, debe demostrar que puede conseguir el billete.  La subasta funciona igual que todas, con la particularidad de que la persona que efectúa la puja más alta paga y se queda con el billete, mientras que la que </a:t>
            </a:r>
            <a:r>
              <a:rPr lang="es-ES" baseline="0" dirty="0" err="1" smtClean="0"/>
              <a:t>hgace</a:t>
            </a:r>
            <a:r>
              <a:rPr lang="es-ES" baseline="0" dirty="0" smtClean="0"/>
              <a:t> la segunda oferta más alta también paga, pero no gana el billete. ¿quién me da 0,50 céntimos? A la una, a las dos… </a:t>
            </a:r>
            <a:r>
              <a:rPr lang="es-ES" dirty="0" smtClean="0"/>
              <a:t>Entrampamiento</a:t>
            </a:r>
            <a:r>
              <a:rPr lang="es-ES" baseline="0" dirty="0" smtClean="0"/>
              <a:t> ganar-perder. (Pasan de 5 euros) Llegan a luchar para que pierda el otro, quedan atrapados. Detenemos la subasta y reflexionamos. “ Los jugadores, al igual que las personas en conflicto, pronto pierden de vista el objetivo por el cual participaban en la subasta (ganar el billete) y lo único que querían era ganar a la otra persona. Al participar en un conflicto tenemos que atacar al problema y nunca la persona. También hemos de ser conscientes del coste que tiene para nosotros el conflicto, y si estamos </a:t>
            </a:r>
            <a:r>
              <a:rPr lang="es-ES" baseline="0" dirty="0" err="1" smtClean="0"/>
              <a:t>inviertiendo</a:t>
            </a:r>
            <a:r>
              <a:rPr lang="es-ES" baseline="0" dirty="0" smtClean="0"/>
              <a:t> en él más de lo que podremos obtener, es mejor dejarlo. Autodestrucción.</a:t>
            </a:r>
            <a:endParaRPr lang="es-ES" dirty="0"/>
          </a:p>
        </p:txBody>
      </p:sp>
      <p:sp>
        <p:nvSpPr>
          <p:cNvPr id="4" name="Marcador de número de diapositiva 3"/>
          <p:cNvSpPr>
            <a:spLocks noGrp="1"/>
          </p:cNvSpPr>
          <p:nvPr>
            <p:ph type="sldNum" sz="quarter" idx="10"/>
          </p:nvPr>
        </p:nvSpPr>
        <p:spPr/>
        <p:txBody>
          <a:bodyPr/>
          <a:lstStyle/>
          <a:p>
            <a:fld id="{659F38B3-EBCB-4FEC-92BA-42DED83E2B09}" type="slidenum">
              <a:rPr lang="es-ES" smtClean="0"/>
              <a:t>8</a:t>
            </a:fld>
            <a:endParaRPr lang="es-ES"/>
          </a:p>
        </p:txBody>
      </p:sp>
    </p:spTree>
    <p:extLst>
      <p:ext uri="{BB962C8B-B14F-4D97-AF65-F5344CB8AC3E}">
        <p14:creationId xmlns:p14="http://schemas.microsoft.com/office/powerpoint/2010/main" val="3894992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COMPETICIÓN. GANAR-PERDER.</a:t>
            </a:r>
            <a:r>
              <a:rPr lang="es-ES" baseline="0" dirty="0" smtClean="0"/>
              <a:t> RESPUESTA AGRESIVA.</a:t>
            </a:r>
            <a:endParaRPr lang="es-ES" dirty="0"/>
          </a:p>
        </p:txBody>
      </p:sp>
      <p:sp>
        <p:nvSpPr>
          <p:cNvPr id="4" name="Marcador de número de diapositiva 3"/>
          <p:cNvSpPr>
            <a:spLocks noGrp="1"/>
          </p:cNvSpPr>
          <p:nvPr>
            <p:ph type="sldNum" sz="quarter" idx="10"/>
          </p:nvPr>
        </p:nvSpPr>
        <p:spPr/>
        <p:txBody>
          <a:bodyPr/>
          <a:lstStyle/>
          <a:p>
            <a:fld id="{659F38B3-EBCB-4FEC-92BA-42DED83E2B09}" type="slidenum">
              <a:rPr lang="es-ES" smtClean="0"/>
              <a:t>11</a:t>
            </a:fld>
            <a:endParaRPr lang="es-ES"/>
          </a:p>
        </p:txBody>
      </p:sp>
    </p:spTree>
    <p:extLst>
      <p:ext uri="{BB962C8B-B14F-4D97-AF65-F5344CB8AC3E}">
        <p14:creationId xmlns:p14="http://schemas.microsoft.com/office/powerpoint/2010/main" val="1929339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9F38B3-EBCB-4FEC-92BA-42DED83E2B09}" type="slidenum">
              <a:rPr lang="es-ES" smtClean="0"/>
              <a:t>12</a:t>
            </a:fld>
            <a:endParaRPr lang="es-ES"/>
          </a:p>
        </p:txBody>
      </p:sp>
    </p:spTree>
    <p:extLst>
      <p:ext uri="{BB962C8B-B14F-4D97-AF65-F5344CB8AC3E}">
        <p14:creationId xmlns:p14="http://schemas.microsoft.com/office/powerpoint/2010/main" val="554013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MEDIADOR PUEDE</a:t>
            </a:r>
            <a:r>
              <a:rPr lang="es-ES" baseline="0" dirty="0" smtClean="0"/>
              <a:t> AYUDAR A QUE ENCUENTREN LA SOLUCIÓN. </a:t>
            </a:r>
            <a:endParaRPr lang="es-ES" dirty="0"/>
          </a:p>
        </p:txBody>
      </p:sp>
      <p:sp>
        <p:nvSpPr>
          <p:cNvPr id="4" name="Marcador de número de diapositiva 3"/>
          <p:cNvSpPr>
            <a:spLocks noGrp="1"/>
          </p:cNvSpPr>
          <p:nvPr>
            <p:ph type="sldNum" sz="quarter" idx="10"/>
          </p:nvPr>
        </p:nvSpPr>
        <p:spPr/>
        <p:txBody>
          <a:bodyPr/>
          <a:lstStyle/>
          <a:p>
            <a:fld id="{659F38B3-EBCB-4FEC-92BA-42DED83E2B09}" type="slidenum">
              <a:rPr lang="es-ES" smtClean="0"/>
              <a:t>13</a:t>
            </a:fld>
            <a:endParaRPr lang="es-ES"/>
          </a:p>
        </p:txBody>
      </p:sp>
    </p:spTree>
    <p:extLst>
      <p:ext uri="{BB962C8B-B14F-4D97-AF65-F5344CB8AC3E}">
        <p14:creationId xmlns:p14="http://schemas.microsoft.com/office/powerpoint/2010/main" val="2436001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COOPERACIÓN.</a:t>
            </a:r>
            <a:r>
              <a:rPr lang="es-ES" baseline="0" dirty="0" smtClean="0"/>
              <a:t> CEDER UN POCO LAS DOS PARTES, BUSCAR SOLUCIONES ALTERNATIVAS, CENTRARSE EN EL PROBLEMA.</a:t>
            </a:r>
            <a:endParaRPr lang="es-ES" dirty="0"/>
          </a:p>
        </p:txBody>
      </p:sp>
      <p:sp>
        <p:nvSpPr>
          <p:cNvPr id="4" name="Marcador de número de diapositiva 3"/>
          <p:cNvSpPr>
            <a:spLocks noGrp="1"/>
          </p:cNvSpPr>
          <p:nvPr>
            <p:ph type="sldNum" sz="quarter" idx="10"/>
          </p:nvPr>
        </p:nvSpPr>
        <p:spPr/>
        <p:txBody>
          <a:bodyPr/>
          <a:lstStyle/>
          <a:p>
            <a:fld id="{659F38B3-EBCB-4FEC-92BA-42DED83E2B09}" type="slidenum">
              <a:rPr lang="es-ES" smtClean="0"/>
              <a:t>14</a:t>
            </a:fld>
            <a:endParaRPr lang="es-ES"/>
          </a:p>
        </p:txBody>
      </p:sp>
    </p:spTree>
    <p:extLst>
      <p:ext uri="{BB962C8B-B14F-4D97-AF65-F5344CB8AC3E}">
        <p14:creationId xmlns:p14="http://schemas.microsoft.com/office/powerpoint/2010/main" val="2091766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 veces nos quedamos</a:t>
            </a:r>
            <a:r>
              <a:rPr lang="es-ES" baseline="0" dirty="0" smtClean="0"/>
              <a:t> atrapados en el problema, en este caso encerrados en el cuadrado. Un mediador ayuda a salir y mirar desde otra perspectiva, a abrir los conflictos. La importancia de la búsqueda de soluciones, el pensamiento alternativo y creativo.</a:t>
            </a:r>
            <a:endParaRPr lang="es-ES" dirty="0"/>
          </a:p>
        </p:txBody>
      </p:sp>
      <p:sp>
        <p:nvSpPr>
          <p:cNvPr id="4" name="Marcador de número de diapositiva 3"/>
          <p:cNvSpPr>
            <a:spLocks noGrp="1"/>
          </p:cNvSpPr>
          <p:nvPr>
            <p:ph type="sldNum" sz="quarter" idx="10"/>
          </p:nvPr>
        </p:nvSpPr>
        <p:spPr/>
        <p:txBody>
          <a:bodyPr/>
          <a:lstStyle/>
          <a:p>
            <a:fld id="{659F38B3-EBCB-4FEC-92BA-42DED83E2B09}" type="slidenum">
              <a:rPr lang="es-ES" smtClean="0"/>
              <a:t>20</a:t>
            </a:fld>
            <a:endParaRPr lang="es-ES"/>
          </a:p>
        </p:txBody>
      </p:sp>
    </p:spTree>
    <p:extLst>
      <p:ext uri="{BB962C8B-B14F-4D97-AF65-F5344CB8AC3E}">
        <p14:creationId xmlns:p14="http://schemas.microsoft.com/office/powerpoint/2010/main" val="149130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Dinámica: cadena</a:t>
            </a:r>
            <a:r>
              <a:rPr lang="es-ES" baseline="0" dirty="0" smtClean="0"/>
              <a:t> de transmisión. Se necesitan 4 personas. 3 saldrán al pasillo, 1 queda dentro y se le lee una noticia, que tendrá que comunicar a una segunda persona que entrará del pasillo, esta una vez escuchada la versión tendrá que contárselo a la tercera persona y esta cuando la haya escuchado se lo contará a la cuarta persona. Reflexiones. ¿Se pierde información? ¿Se distorsiona? ¿Se inventa?¿ Recuerda más lo que más le llama la atención? ¿No se recuerda lo irrelevante para uno? </a:t>
            </a:r>
            <a:endParaRPr lang="es-ES" dirty="0"/>
          </a:p>
        </p:txBody>
      </p:sp>
      <p:sp>
        <p:nvSpPr>
          <p:cNvPr id="4" name="Marcador de número de diapositiva 3"/>
          <p:cNvSpPr>
            <a:spLocks noGrp="1"/>
          </p:cNvSpPr>
          <p:nvPr>
            <p:ph type="sldNum" sz="quarter" idx="10"/>
          </p:nvPr>
        </p:nvSpPr>
        <p:spPr/>
        <p:txBody>
          <a:bodyPr/>
          <a:lstStyle/>
          <a:p>
            <a:fld id="{659F38B3-EBCB-4FEC-92BA-42DED83E2B09}" type="slidenum">
              <a:rPr lang="es-ES" smtClean="0"/>
              <a:t>23</a:t>
            </a:fld>
            <a:endParaRPr lang="es-ES"/>
          </a:p>
        </p:txBody>
      </p:sp>
    </p:spTree>
    <p:extLst>
      <p:ext uri="{BB962C8B-B14F-4D97-AF65-F5344CB8AC3E}">
        <p14:creationId xmlns:p14="http://schemas.microsoft.com/office/powerpoint/2010/main" val="1735529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9F38B3-EBCB-4FEC-92BA-42DED83E2B09}" type="slidenum">
              <a:rPr lang="es-ES" smtClean="0"/>
              <a:t>24</a:t>
            </a:fld>
            <a:endParaRPr lang="es-ES"/>
          </a:p>
        </p:txBody>
      </p:sp>
    </p:spTree>
    <p:extLst>
      <p:ext uri="{BB962C8B-B14F-4D97-AF65-F5344CB8AC3E}">
        <p14:creationId xmlns:p14="http://schemas.microsoft.com/office/powerpoint/2010/main" val="3186976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2/15/2016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2/15/2016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slideshare.net/infantiltorre/ratones-dragones-26147795"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hyperlink" Target="file:///H:\RELATORIO%20SALVATERRA\MATERIALES%20%20REFERENCIAS\relajacion_autocontrol\relajacion_visualizacions_kitcaixa\kit_caixa_visualizacion_mar\Hazme_clic.html"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file:///H:\RELATORIO%20SALVATERRA\MATERIALES%20%20REFERENCIAS\RESOLUCI&#211;N%20DE%20CONFLITOS_CASOS\resolucion_conflict_caso_laura_juan\Hazme_clic.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TERIALES%20%20REFERENCIAS/SERVIZOS%20DE%20MEDIACI&#211;N%20DE%20VIANA%20E%20IES%20FIN%20DO%20CAMI&#209;O/caderno_mediacion_VianadoBolo.pdf"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MATERIALES%20%20REFERENCIAS/PERCEPCI&#211;N%20Y%20V&#205;DEOS/Deloqueescapaznuestrocerebro.pp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942823" y="2047741"/>
            <a:ext cx="6565245" cy="1435994"/>
          </a:xfrm>
        </p:spPr>
        <p:txBody>
          <a:bodyPr/>
          <a:lstStyle/>
          <a:p>
            <a:r>
              <a:rPr lang="es-ES" sz="3600" dirty="0" smtClean="0"/>
              <a:t>TALLER DE FORMACIÓN DE PERSONAS MEDIADORAS</a:t>
            </a:r>
            <a:endParaRPr lang="es-ES" sz="3600" dirty="0"/>
          </a:p>
        </p:txBody>
      </p:sp>
      <p:sp>
        <p:nvSpPr>
          <p:cNvPr id="3" name="Subtítulo 2"/>
          <p:cNvSpPr>
            <a:spLocks noGrp="1"/>
          </p:cNvSpPr>
          <p:nvPr>
            <p:ph type="subTitle" idx="1"/>
          </p:nvPr>
        </p:nvSpPr>
        <p:spPr>
          <a:xfrm>
            <a:off x="2575776" y="4211391"/>
            <a:ext cx="6932292" cy="759854"/>
          </a:xfrm>
        </p:spPr>
        <p:txBody>
          <a:bodyPr>
            <a:normAutofit fontScale="92500" lnSpcReduction="10000"/>
          </a:bodyPr>
          <a:lstStyle/>
          <a:p>
            <a:r>
              <a:rPr lang="es-ES" dirty="0" smtClean="0"/>
              <a:t>Impartido por : Adela </a:t>
            </a:r>
            <a:r>
              <a:rPr lang="es-ES" dirty="0" err="1" smtClean="0"/>
              <a:t>Mirás</a:t>
            </a:r>
            <a:r>
              <a:rPr lang="es-ES" dirty="0" smtClean="0"/>
              <a:t> Calvo. </a:t>
            </a:r>
          </a:p>
          <a:p>
            <a:r>
              <a:rPr lang="es-ES" dirty="0" smtClean="0"/>
              <a:t>Profesora de Educación Física no IES Val </a:t>
            </a:r>
            <a:r>
              <a:rPr lang="es-ES" dirty="0" err="1" smtClean="0"/>
              <a:t>Miñor</a:t>
            </a:r>
            <a:r>
              <a:rPr lang="es-ES" dirty="0" smtClean="0"/>
              <a:t> de </a:t>
            </a:r>
            <a:r>
              <a:rPr lang="es-ES" dirty="0" err="1" smtClean="0"/>
              <a:t>Nigrán</a:t>
            </a:r>
            <a:r>
              <a:rPr lang="es-ES" dirty="0" smtClean="0"/>
              <a:t>.</a:t>
            </a:r>
            <a:endParaRPr lang="es-ES" dirty="0"/>
          </a:p>
        </p:txBody>
      </p:sp>
    </p:spTree>
    <p:extLst>
      <p:ext uri="{BB962C8B-B14F-4D97-AF65-F5344CB8AC3E}">
        <p14:creationId xmlns:p14="http://schemas.microsoft.com/office/powerpoint/2010/main" val="2074353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5793" y="2112135"/>
            <a:ext cx="10360414" cy="2820473"/>
          </a:xfrm>
        </p:spPr>
      </p:pic>
    </p:spTree>
    <p:extLst>
      <p:ext uri="{BB962C8B-B14F-4D97-AF65-F5344CB8AC3E}">
        <p14:creationId xmlns:p14="http://schemas.microsoft.com/office/powerpoint/2010/main" val="3334952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4605" y="2125012"/>
            <a:ext cx="10862789" cy="3425781"/>
          </a:xfrm>
        </p:spPr>
      </p:pic>
    </p:spTree>
    <p:extLst>
      <p:ext uri="{BB962C8B-B14F-4D97-AF65-F5344CB8AC3E}">
        <p14:creationId xmlns:p14="http://schemas.microsoft.com/office/powerpoint/2010/main" val="1414993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869" y="2192317"/>
            <a:ext cx="11312261" cy="3306960"/>
          </a:xfrm>
        </p:spPr>
      </p:pic>
    </p:spTree>
    <p:extLst>
      <p:ext uri="{BB962C8B-B14F-4D97-AF65-F5344CB8AC3E}">
        <p14:creationId xmlns:p14="http://schemas.microsoft.com/office/powerpoint/2010/main" val="2650672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912" y="2285999"/>
            <a:ext cx="11110175" cy="3078050"/>
          </a:xfrm>
        </p:spPr>
      </p:pic>
    </p:spTree>
    <p:extLst>
      <p:ext uri="{BB962C8B-B14F-4D97-AF65-F5344CB8AC3E}">
        <p14:creationId xmlns:p14="http://schemas.microsoft.com/office/powerpoint/2010/main" val="3965518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6786" y="607216"/>
            <a:ext cx="10486031" cy="5799349"/>
          </a:xfrm>
        </p:spPr>
      </p:pic>
    </p:spTree>
    <p:extLst>
      <p:ext uri="{BB962C8B-B14F-4D97-AF65-F5344CB8AC3E}">
        <p14:creationId xmlns:p14="http://schemas.microsoft.com/office/powerpoint/2010/main" val="3850585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RESPUESTAS A LOS CONFLICTOS</a:t>
            </a:r>
            <a:endParaRPr lang="es-ES" dirty="0"/>
          </a:p>
        </p:txBody>
      </p:sp>
      <p:sp>
        <p:nvSpPr>
          <p:cNvPr id="3" name="Marcador de contenido 2"/>
          <p:cNvSpPr>
            <a:spLocks noGrp="1"/>
          </p:cNvSpPr>
          <p:nvPr>
            <p:ph idx="1"/>
          </p:nvPr>
        </p:nvSpPr>
        <p:spPr/>
        <p:txBody>
          <a:bodyPr/>
          <a:lstStyle/>
          <a:p>
            <a:r>
              <a:rPr lang="es-ES" dirty="0" smtClean="0"/>
              <a:t>PASIVA</a:t>
            </a:r>
          </a:p>
          <a:p>
            <a:r>
              <a:rPr lang="es-ES" dirty="0" smtClean="0"/>
              <a:t>AGRESIVA</a:t>
            </a:r>
          </a:p>
          <a:p>
            <a:r>
              <a:rPr lang="es-ES" dirty="0" smtClean="0"/>
              <a:t>ASERTIVA</a:t>
            </a:r>
          </a:p>
          <a:p>
            <a:r>
              <a:rPr lang="es-ES" dirty="0">
                <a:hlinkClick r:id="rId2"/>
              </a:rPr>
              <a:t>http://</a:t>
            </a:r>
            <a:r>
              <a:rPr lang="es-ES" dirty="0" smtClean="0">
                <a:hlinkClick r:id="rId2"/>
              </a:rPr>
              <a:t>www.slideshare.net/infantiltorre/ratones-dragones-26147795</a:t>
            </a:r>
            <a:endParaRPr lang="es-ES" dirty="0"/>
          </a:p>
        </p:txBody>
      </p:sp>
    </p:spTree>
    <p:extLst>
      <p:ext uri="{BB962C8B-B14F-4D97-AF65-F5344CB8AC3E}">
        <p14:creationId xmlns:p14="http://schemas.microsoft.com/office/powerpoint/2010/main" val="270367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9" y="818866"/>
            <a:ext cx="6083291" cy="4567236"/>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818866"/>
            <a:ext cx="6076950" cy="4562475"/>
          </a:xfrm>
          <a:prstGeom prst="rect">
            <a:avLst/>
          </a:prstGeom>
        </p:spPr>
      </p:pic>
    </p:spTree>
    <p:extLst>
      <p:ext uri="{BB962C8B-B14F-4D97-AF65-F5344CB8AC3E}">
        <p14:creationId xmlns:p14="http://schemas.microsoft.com/office/powerpoint/2010/main" val="216471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2" y="0"/>
            <a:ext cx="9173176" cy="6887073"/>
          </a:xfrm>
          <a:prstGeom prst="rect">
            <a:avLst/>
          </a:prstGeom>
        </p:spPr>
      </p:pic>
    </p:spTree>
    <p:extLst>
      <p:ext uri="{BB962C8B-B14F-4D97-AF65-F5344CB8AC3E}">
        <p14:creationId xmlns:p14="http://schemas.microsoft.com/office/powerpoint/2010/main" val="985008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LA IMPORTANCIA DE LA COMUNICACIÓN NO VERBAL.</a:t>
            </a:r>
            <a:endParaRPr lang="es-ES" dirty="0"/>
          </a:p>
        </p:txBody>
      </p:sp>
      <p:sp>
        <p:nvSpPr>
          <p:cNvPr id="3" name="Marcador de contenido 2"/>
          <p:cNvSpPr>
            <a:spLocks noGrp="1"/>
          </p:cNvSpPr>
          <p:nvPr>
            <p:ph idx="1"/>
          </p:nvPr>
        </p:nvSpPr>
        <p:spPr>
          <a:xfrm>
            <a:off x="1295401" y="2556932"/>
            <a:ext cx="9601196" cy="3598208"/>
          </a:xfrm>
        </p:spPr>
        <p:txBody>
          <a:bodyPr>
            <a:normAutofit/>
          </a:bodyPr>
          <a:lstStyle/>
          <a:p>
            <a:r>
              <a:rPr lang="es-ES" dirty="0" smtClean="0"/>
              <a:t>Mirada </a:t>
            </a:r>
          </a:p>
          <a:p>
            <a:r>
              <a:rPr lang="es-ES" dirty="0" smtClean="0"/>
              <a:t>Gestos de la cara</a:t>
            </a:r>
          </a:p>
          <a:p>
            <a:r>
              <a:rPr lang="es-ES" dirty="0" smtClean="0"/>
              <a:t>Postura</a:t>
            </a:r>
          </a:p>
          <a:p>
            <a:r>
              <a:rPr lang="es-ES" dirty="0" smtClean="0"/>
              <a:t>Distancia</a:t>
            </a:r>
            <a:endParaRPr lang="es-ES" dirty="0"/>
          </a:p>
          <a:p>
            <a:r>
              <a:rPr lang="es-ES" dirty="0" smtClean="0"/>
              <a:t>Las manos</a:t>
            </a:r>
          </a:p>
          <a:p>
            <a:r>
              <a:rPr lang="es-ES" dirty="0" smtClean="0"/>
              <a:t>Los brazos</a:t>
            </a:r>
          </a:p>
          <a:p>
            <a:r>
              <a:rPr lang="es-ES" dirty="0" smtClean="0"/>
              <a:t>El tono de voz y la velocidad de las palabras ...</a:t>
            </a:r>
            <a:endParaRPr lang="es-ES" dirty="0"/>
          </a:p>
        </p:txBody>
      </p:sp>
    </p:spTree>
    <p:extLst>
      <p:ext uri="{BB962C8B-B14F-4D97-AF65-F5344CB8AC3E}">
        <p14:creationId xmlns:p14="http://schemas.microsoft.com/office/powerpoint/2010/main" val="3664987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BÚSQUEDA DE SOLUCIONES</a:t>
            </a:r>
            <a:endParaRPr lang="es-ES" dirty="0"/>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3268855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6958" y="1126386"/>
            <a:ext cx="8911687" cy="496352"/>
          </a:xfrm>
        </p:spPr>
        <p:txBody>
          <a:bodyPr>
            <a:noAutofit/>
          </a:bodyPr>
          <a:lstStyle/>
          <a:p>
            <a:r>
              <a:rPr lang="es-ES" sz="4000" b="1" dirty="0" smtClean="0"/>
              <a:t>Definición de conflicto por Torrego:</a:t>
            </a:r>
            <a:endParaRPr lang="es-ES" sz="4000" b="1" dirty="0"/>
          </a:p>
        </p:txBody>
      </p:sp>
      <p:sp>
        <p:nvSpPr>
          <p:cNvPr id="6" name="Rectángulo redondeado 5"/>
          <p:cNvSpPr/>
          <p:nvPr/>
        </p:nvSpPr>
        <p:spPr>
          <a:xfrm>
            <a:off x="1796958" y="1996225"/>
            <a:ext cx="9192499" cy="327123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800" b="1" dirty="0" smtClean="0">
                <a:solidFill>
                  <a:sysClr val="windowText" lastClr="000000"/>
                </a:solidFill>
              </a:rPr>
              <a:t>Un proceso en el que dos o más partes entran en oposición o desacuerdo, porque sus posiciones, intereses, necesidades, deseos o valores son incompatibles o son percibidos como incompatibles y donde las emociones y sentimientos juegan un papel muy importante.</a:t>
            </a:r>
            <a:endParaRPr lang="es-ES" sz="2800" b="1" dirty="0">
              <a:solidFill>
                <a:sysClr val="windowText" lastClr="000000"/>
              </a:solidFill>
            </a:endParaRPr>
          </a:p>
        </p:txBody>
      </p:sp>
    </p:spTree>
    <p:extLst>
      <p:ext uri="{BB962C8B-B14F-4D97-AF65-F5344CB8AC3E}">
        <p14:creationId xmlns:p14="http://schemas.microsoft.com/office/powerpoint/2010/main" val="152652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09859" y="837127"/>
            <a:ext cx="9311425" cy="1569660"/>
          </a:xfrm>
          <a:prstGeom prst="rect">
            <a:avLst/>
          </a:prstGeom>
        </p:spPr>
        <p:txBody>
          <a:bodyPr wrap="square">
            <a:spAutoFit/>
          </a:bodyPr>
          <a:lstStyle/>
          <a:p>
            <a:pPr algn="just"/>
            <a:r>
              <a:rPr lang="es-ES" sz="3200" dirty="0"/>
              <a:t>Coge un boli y dibuja en tu hoja, 9 puntos </a:t>
            </a:r>
            <a:r>
              <a:rPr lang="es-ES" sz="3200" dirty="0" smtClean="0"/>
              <a:t>con la siguiente forma, e </a:t>
            </a:r>
            <a:r>
              <a:rPr lang="es-ES" sz="3200" dirty="0"/>
              <a:t>intenta, </a:t>
            </a:r>
            <a:r>
              <a:rPr lang="es-ES" sz="3200" b="1" dirty="0"/>
              <a:t>sin levantar el boli</a:t>
            </a:r>
            <a:r>
              <a:rPr lang="es-ES" sz="3200" dirty="0"/>
              <a:t>, unir con 4 líneas </a:t>
            </a:r>
            <a:r>
              <a:rPr lang="es-ES" sz="3200" dirty="0" smtClean="0"/>
              <a:t>rectas</a:t>
            </a:r>
            <a:r>
              <a:rPr lang="es-ES" sz="3200" dirty="0"/>
              <a:t>, los 9 puntos.</a:t>
            </a:r>
          </a:p>
        </p:txBody>
      </p:sp>
      <p:pic>
        <p:nvPicPr>
          <p:cNvPr id="5" name="Picture 2" descr="http://ipsicologo.com/wp-content/uploads/2013/09/Imagen-9-punto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23251"/>
            <a:ext cx="4803820" cy="393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501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85146" y="2492359"/>
            <a:ext cx="4200241" cy="3266854"/>
          </a:xfrm>
          <a:prstGeom prst="rect">
            <a:avLst/>
          </a:prstGeom>
        </p:spPr>
      </p:pic>
      <p:sp>
        <p:nvSpPr>
          <p:cNvPr id="3" name="CuadroTexto 2"/>
          <p:cNvSpPr txBox="1"/>
          <p:nvPr/>
        </p:nvSpPr>
        <p:spPr>
          <a:xfrm>
            <a:off x="1241946" y="887104"/>
            <a:ext cx="9744502" cy="1569660"/>
          </a:xfrm>
          <a:prstGeom prst="rect">
            <a:avLst/>
          </a:prstGeom>
          <a:noFill/>
        </p:spPr>
        <p:txBody>
          <a:bodyPr wrap="square" rtlCol="0">
            <a:spAutoFit/>
          </a:bodyPr>
          <a:lstStyle/>
          <a:p>
            <a:r>
              <a:rPr lang="es-ES" sz="3200" dirty="0" smtClean="0"/>
              <a:t>Haz una vaca como la del dibujo, con los 15 palillos que tienes. Sólo </a:t>
            </a:r>
            <a:r>
              <a:rPr lang="es-ES" sz="3200" b="1" dirty="0" smtClean="0"/>
              <a:t>cambiando dos palillos</a:t>
            </a:r>
            <a:r>
              <a:rPr lang="es-ES" sz="3200" dirty="0" smtClean="0"/>
              <a:t>, la vaca debe mirar hacia el otro lado.</a:t>
            </a:r>
            <a:endParaRPr lang="es-ES" sz="3200" dirty="0"/>
          </a:p>
        </p:txBody>
      </p:sp>
    </p:spTree>
    <p:extLst>
      <p:ext uri="{BB962C8B-B14F-4D97-AF65-F5344CB8AC3E}">
        <p14:creationId xmlns:p14="http://schemas.microsoft.com/office/powerpoint/2010/main" val="3417041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62368" y="727611"/>
            <a:ext cx="4762500" cy="3105150"/>
          </a:xfrm>
          <a:prstGeom prst="rect">
            <a:avLst/>
          </a:prstGeom>
        </p:spPr>
      </p:pic>
      <p:sp>
        <p:nvSpPr>
          <p:cNvPr id="3" name="CuadroTexto 2"/>
          <p:cNvSpPr txBox="1"/>
          <p:nvPr/>
        </p:nvSpPr>
        <p:spPr>
          <a:xfrm>
            <a:off x="5923128" y="586854"/>
            <a:ext cx="5554639" cy="1938992"/>
          </a:xfrm>
          <a:prstGeom prst="rect">
            <a:avLst/>
          </a:prstGeom>
          <a:noFill/>
        </p:spPr>
        <p:txBody>
          <a:bodyPr wrap="square" rtlCol="0">
            <a:spAutoFit/>
          </a:bodyPr>
          <a:lstStyle/>
          <a:p>
            <a:pPr algn="just"/>
            <a:r>
              <a:rPr lang="es-ES" sz="2400" dirty="0" smtClean="0"/>
              <a:t>Un pastor árabe muere dejando 3 hijos y 17 camellos. En el testamento especifica que 1/2 de camellos corresponden al hijo mayor, 1/3 al mediano y 1/9 parte al menor. ¿Cómo deberán repartirse el rebaño?</a:t>
            </a:r>
            <a:endParaRPr lang="es-ES" sz="2400" dirty="0"/>
          </a:p>
        </p:txBody>
      </p:sp>
      <p:sp>
        <p:nvSpPr>
          <p:cNvPr id="4" name="CuadroTexto 3"/>
          <p:cNvSpPr txBox="1"/>
          <p:nvPr/>
        </p:nvSpPr>
        <p:spPr>
          <a:xfrm>
            <a:off x="5923128" y="2525846"/>
            <a:ext cx="5145206" cy="3416320"/>
          </a:xfrm>
          <a:prstGeom prst="rect">
            <a:avLst/>
          </a:prstGeom>
          <a:noFill/>
        </p:spPr>
        <p:txBody>
          <a:bodyPr wrap="square" rtlCol="0">
            <a:spAutoFit/>
          </a:bodyPr>
          <a:lstStyle/>
          <a:p>
            <a:pPr algn="just"/>
            <a:r>
              <a:rPr lang="es-ES" dirty="0" smtClean="0"/>
              <a:t>Ya habían transcurrido 7 días y nadie se ocupaba de los camellos, las jorobas empezaban a reducirse cuando, finalmente, decidieron enviar un mensajero a la cueva que había en medio del desierto y en la que vivía un gran sabio. El sabio bajó cabalgando en su camello y cuando los tres hermanos le explicaron el problema, les dijo que no se preocupasen más y les dio su camello. Con los 18 camellos hicieron el reparto de la herencia, de manera que el mayor se quedó con 9 camellos, el mediano 6 camellos y el menor 2 camellos. Si sumamos 9+6+2 son 17, o sea que el sabio regresó a su cueva en mitad del desierto tal y como había venido.</a:t>
            </a:r>
            <a:endParaRPr lang="es-ES" dirty="0"/>
          </a:p>
        </p:txBody>
      </p:sp>
      <p:sp>
        <p:nvSpPr>
          <p:cNvPr id="5" name="CuadroTexto 4"/>
          <p:cNvSpPr txBox="1"/>
          <p:nvPr/>
        </p:nvSpPr>
        <p:spPr>
          <a:xfrm>
            <a:off x="710679" y="4187840"/>
            <a:ext cx="5063319" cy="1754326"/>
          </a:xfrm>
          <a:prstGeom prst="rect">
            <a:avLst/>
          </a:prstGeom>
          <a:noFill/>
        </p:spPr>
        <p:txBody>
          <a:bodyPr wrap="square" rtlCol="0">
            <a:spAutoFit/>
          </a:bodyPr>
          <a:lstStyle/>
          <a:p>
            <a:pPr algn="just"/>
            <a:r>
              <a:rPr lang="es-ES" b="1" dirty="0" smtClean="0"/>
              <a:t> EL MEDIADOR FACILITA LA SOLUCIÓN , </a:t>
            </a:r>
          </a:p>
          <a:p>
            <a:pPr algn="just"/>
            <a:r>
              <a:rPr lang="es-ES" b="1" dirty="0" smtClean="0"/>
              <a:t> NUNCA LA PROPORCIONA.</a:t>
            </a:r>
          </a:p>
          <a:p>
            <a:pPr algn="just"/>
            <a:r>
              <a:rPr lang="es-ES" b="1" dirty="0" smtClean="0"/>
              <a:t> NO ES CONSEJERO,</a:t>
            </a:r>
          </a:p>
          <a:p>
            <a:pPr algn="just"/>
            <a:r>
              <a:rPr lang="es-ES" b="1" dirty="0" smtClean="0"/>
              <a:t> NI JUEZ,</a:t>
            </a:r>
          </a:p>
          <a:p>
            <a:pPr algn="just"/>
            <a:r>
              <a:rPr lang="es-ES" b="1" dirty="0" smtClean="0"/>
              <a:t> NI POLICÍA, </a:t>
            </a:r>
          </a:p>
          <a:p>
            <a:pPr algn="just"/>
            <a:r>
              <a:rPr lang="es-ES" b="1" dirty="0" smtClean="0"/>
              <a:t> NI ABOGADO.</a:t>
            </a:r>
            <a:endParaRPr lang="es-ES" b="1" dirty="0"/>
          </a:p>
        </p:txBody>
      </p:sp>
    </p:spTree>
    <p:extLst>
      <p:ext uri="{BB962C8B-B14F-4D97-AF65-F5344CB8AC3E}">
        <p14:creationId xmlns:p14="http://schemas.microsoft.com/office/powerpoint/2010/main" val="20590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COMUNICACIÓN</a:t>
            </a:r>
            <a:endParaRPr lang="es-ES" dirty="0"/>
          </a:p>
        </p:txBody>
      </p:sp>
      <p:sp>
        <p:nvSpPr>
          <p:cNvPr id="3" name="Marcador de contenido 2"/>
          <p:cNvSpPr>
            <a:spLocks noGrp="1"/>
          </p:cNvSpPr>
          <p:nvPr>
            <p:ph idx="1"/>
          </p:nvPr>
        </p:nvSpPr>
        <p:spPr/>
        <p:txBody>
          <a:bodyPr>
            <a:normAutofit fontScale="85000" lnSpcReduction="20000"/>
          </a:bodyPr>
          <a:lstStyle/>
          <a:p>
            <a:r>
              <a:rPr lang="es-ES" i="1" dirty="0"/>
              <a:t>Noticia: China construye una carretera musical.</a:t>
            </a:r>
            <a:endParaRPr lang="es-ES" dirty="0"/>
          </a:p>
          <a:p>
            <a:r>
              <a:rPr lang="es-ES" dirty="0"/>
              <a:t>Una zona turística en el </a:t>
            </a:r>
            <a:r>
              <a:rPr lang="es-ES" u="sng" dirty="0"/>
              <a:t>centro de China</a:t>
            </a:r>
            <a:r>
              <a:rPr lang="es-ES" dirty="0"/>
              <a:t> ha </a:t>
            </a:r>
            <a:r>
              <a:rPr lang="es-ES" dirty="0" smtClean="0"/>
              <a:t>inaugurado </a:t>
            </a:r>
            <a:r>
              <a:rPr lang="es-ES" dirty="0"/>
              <a:t>una peculiar </a:t>
            </a:r>
            <a:r>
              <a:rPr lang="es-ES" u="sng" dirty="0"/>
              <a:t>carretera</a:t>
            </a:r>
            <a:r>
              <a:rPr lang="es-ES" dirty="0"/>
              <a:t> en la que los automóviles, al crear vibraciones en el asfalto, hacen sonar </a:t>
            </a:r>
            <a:r>
              <a:rPr lang="es-ES" dirty="0" smtClean="0"/>
              <a:t>una </a:t>
            </a:r>
            <a:r>
              <a:rPr lang="es-ES" u="sng" dirty="0" smtClean="0"/>
              <a:t>melodía </a:t>
            </a:r>
            <a:r>
              <a:rPr lang="es-ES" u="sng" dirty="0"/>
              <a:t>musical</a:t>
            </a:r>
            <a:r>
              <a:rPr lang="es-ES" dirty="0"/>
              <a:t>.</a:t>
            </a:r>
          </a:p>
          <a:p>
            <a:r>
              <a:rPr lang="es-ES" dirty="0"/>
              <a:t>Cientos de finas bandas de frenado han sido colocadas en la carretera de tal manera que los coches, al pasar sobre ellas, producen vibraciones armónicas, que </a:t>
            </a:r>
            <a:r>
              <a:rPr lang="es-ES" u="sng" dirty="0"/>
              <a:t>se pueden oír tanto en el interior del vehículo como en el exterior</a:t>
            </a:r>
            <a:r>
              <a:rPr lang="es-ES" dirty="0"/>
              <a:t>.</a:t>
            </a:r>
          </a:p>
          <a:p>
            <a:r>
              <a:rPr lang="es-ES" dirty="0"/>
              <a:t>Los coches deben cruzar por el tramo musical, de </a:t>
            </a:r>
            <a:r>
              <a:rPr lang="es-ES" u="sng" dirty="0"/>
              <a:t>300 metros de longitud</a:t>
            </a:r>
            <a:r>
              <a:rPr lang="es-ES" dirty="0"/>
              <a:t>, a una velocidad mínima de </a:t>
            </a:r>
            <a:r>
              <a:rPr lang="es-ES" u="sng" dirty="0"/>
              <a:t>40 kilómetros por hora</a:t>
            </a:r>
            <a:r>
              <a:rPr lang="es-ES" dirty="0"/>
              <a:t> para que suene la canción, que en una dirección es un extracto del </a:t>
            </a:r>
            <a:r>
              <a:rPr lang="es-ES" u="sng" dirty="0"/>
              <a:t>himno nacional chino</a:t>
            </a:r>
            <a:r>
              <a:rPr lang="es-ES" dirty="0"/>
              <a:t> y en la otra es la </a:t>
            </a:r>
            <a:r>
              <a:rPr lang="es-ES" u="sng" dirty="0"/>
              <a:t>canción tradicional “ Jazmín</a:t>
            </a:r>
            <a:r>
              <a:rPr lang="es-ES" dirty="0"/>
              <a:t>”, también muy conocida en el país, ya que fue compuesta por un </a:t>
            </a:r>
            <a:r>
              <a:rPr lang="es-ES" u="sng" dirty="0"/>
              <a:t>cantante chino que le dedicó dicha canción a su hija fallecida en un accidente de tráfico en dicha carretera</a:t>
            </a:r>
            <a:r>
              <a:rPr lang="es-ES" dirty="0"/>
              <a:t>.</a:t>
            </a:r>
          </a:p>
          <a:p>
            <a:endParaRPr lang="es-ES" dirty="0"/>
          </a:p>
        </p:txBody>
      </p:sp>
    </p:spTree>
    <p:extLst>
      <p:ext uri="{BB962C8B-B14F-4D97-AF65-F5344CB8AC3E}">
        <p14:creationId xmlns:p14="http://schemas.microsoft.com/office/powerpoint/2010/main" val="16603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4069531616"/>
              </p:ext>
            </p:extLst>
          </p:nvPr>
        </p:nvGraphicFramePr>
        <p:xfrm>
          <a:off x="940158" y="0"/>
          <a:ext cx="1017431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388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1820215" y="1240475"/>
            <a:ext cx="3635375" cy="1439863"/>
          </a:xfrm>
          <a:prstGeom prst="ellipse">
            <a:avLst/>
          </a:prstGeom>
          <a:solidFill>
            <a:srgbClr val="00B0F0"/>
          </a:solidFill>
          <a:ln w="38100">
            <a:noFill/>
            <a:round/>
            <a:headEnd/>
            <a:tailEnd/>
          </a:ln>
          <a:effectLst>
            <a:prstShdw prst="shdw17" dist="17961" dir="2700000">
              <a:srgbClr val="FF6600">
                <a:gamma/>
                <a:shade val="60000"/>
                <a:invGamma/>
              </a:srgbClr>
            </a:prstShdw>
          </a:effectLst>
        </p:spPr>
        <p:txBody>
          <a:bodyPr wrap="none" anchor="ctr"/>
          <a:lstStyle/>
          <a:p>
            <a:pPr algn="ctr">
              <a:lnSpc>
                <a:spcPct val="80000"/>
              </a:lnSpc>
              <a:defRPr/>
            </a:pPr>
            <a:r>
              <a:rPr lang="es-ES" sz="2800" b="1" dirty="0" smtClean="0">
                <a:solidFill>
                  <a:srgbClr val="FFFF00"/>
                </a:solidFill>
                <a:effectLst>
                  <a:outerShdw blurRad="38100" dist="38100" dir="2700000" algn="tl">
                    <a:srgbClr val="000000"/>
                  </a:outerShdw>
                </a:effectLst>
                <a:latin typeface="Arial"/>
                <a:cs typeface="Arial"/>
              </a:rPr>
              <a:t>ESCUCHA  </a:t>
            </a:r>
            <a:r>
              <a:rPr lang="es-ES" sz="2800" b="1" dirty="0">
                <a:solidFill>
                  <a:srgbClr val="FFFF00"/>
                </a:solidFill>
                <a:effectLst>
                  <a:outerShdw blurRad="38100" dist="38100" dir="2700000" algn="tl">
                    <a:srgbClr val="000000"/>
                  </a:outerShdw>
                </a:effectLst>
                <a:latin typeface="Arial"/>
                <a:cs typeface="Arial"/>
              </a:rPr>
              <a:t>ACTIVA</a:t>
            </a:r>
          </a:p>
        </p:txBody>
      </p:sp>
      <p:sp>
        <p:nvSpPr>
          <p:cNvPr id="3" name="Oval 3"/>
          <p:cNvSpPr>
            <a:spLocks noChangeArrowheads="1"/>
          </p:cNvSpPr>
          <p:nvPr/>
        </p:nvSpPr>
        <p:spPr bwMode="auto">
          <a:xfrm>
            <a:off x="1999603" y="5044919"/>
            <a:ext cx="2879725" cy="1655762"/>
          </a:xfrm>
          <a:prstGeom prst="ellipse">
            <a:avLst/>
          </a:prstGeom>
          <a:solidFill>
            <a:srgbClr val="FFFF00"/>
          </a:solidFill>
          <a:ln>
            <a:noFill/>
          </a:ln>
          <a:effectLst>
            <a:prstShdw prst="shdw17" dist="17961" dir="2700000">
              <a:srgbClr val="997A5C"/>
            </a:prstShdw>
          </a:effectLs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50000"/>
              </a:lnSpc>
            </a:pPr>
            <a:r>
              <a:rPr lang="es-ES" sz="2800" b="1" dirty="0">
                <a:solidFill>
                  <a:srgbClr val="000066"/>
                </a:solidFill>
              </a:rPr>
              <a:t>MOSTRAR</a:t>
            </a:r>
          </a:p>
          <a:p>
            <a:pPr algn="ctr" eaLnBrk="1" hangingPunct="1">
              <a:lnSpc>
                <a:spcPct val="50000"/>
              </a:lnSpc>
            </a:pPr>
            <a:endParaRPr lang="es-ES" sz="2800" b="1" dirty="0">
              <a:solidFill>
                <a:srgbClr val="000066"/>
              </a:solidFill>
            </a:endParaRPr>
          </a:p>
          <a:p>
            <a:pPr algn="ctr" eaLnBrk="1" hangingPunct="1">
              <a:lnSpc>
                <a:spcPct val="50000"/>
              </a:lnSpc>
            </a:pPr>
            <a:r>
              <a:rPr lang="es-ES" sz="2800" b="1" dirty="0" smtClean="0">
                <a:solidFill>
                  <a:srgbClr val="000066"/>
                </a:solidFill>
              </a:rPr>
              <a:t>INTERÉS</a:t>
            </a:r>
            <a:endParaRPr lang="es-ES" sz="2800" b="1" dirty="0">
              <a:solidFill>
                <a:srgbClr val="000066"/>
              </a:solidFill>
            </a:endParaRPr>
          </a:p>
        </p:txBody>
      </p:sp>
      <p:sp>
        <p:nvSpPr>
          <p:cNvPr id="4" name="Oval 4"/>
          <p:cNvSpPr>
            <a:spLocks noChangeArrowheads="1"/>
          </p:cNvSpPr>
          <p:nvPr/>
        </p:nvSpPr>
        <p:spPr bwMode="auto">
          <a:xfrm>
            <a:off x="3944290" y="4108294"/>
            <a:ext cx="2879725" cy="1655762"/>
          </a:xfrm>
          <a:prstGeom prst="ellipse">
            <a:avLst/>
          </a:prstGeom>
          <a:solidFill>
            <a:srgbClr val="FFC000"/>
          </a:solidFill>
          <a:ln>
            <a:noFill/>
          </a:ln>
          <a:effectLst>
            <a:prstShdw prst="shdw17" dist="17961" dir="2700000">
              <a:srgbClr val="997A5C"/>
            </a:prstShdw>
          </a:effectLs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50000"/>
              </a:lnSpc>
            </a:pPr>
            <a:r>
              <a:rPr lang="es-ES" sz="2800" b="1" dirty="0" smtClean="0">
                <a:solidFill>
                  <a:srgbClr val="000066"/>
                </a:solidFill>
              </a:rPr>
              <a:t>REFLEJAR</a:t>
            </a:r>
            <a:endParaRPr lang="es-ES" sz="2800" b="1" dirty="0">
              <a:solidFill>
                <a:srgbClr val="000066"/>
              </a:solidFill>
            </a:endParaRPr>
          </a:p>
        </p:txBody>
      </p:sp>
      <p:sp>
        <p:nvSpPr>
          <p:cNvPr id="5" name="Oval 5"/>
          <p:cNvSpPr>
            <a:spLocks noChangeArrowheads="1"/>
          </p:cNvSpPr>
          <p:nvPr/>
        </p:nvSpPr>
        <p:spPr bwMode="auto">
          <a:xfrm>
            <a:off x="5455590" y="3027207"/>
            <a:ext cx="2879725" cy="1655763"/>
          </a:xfrm>
          <a:prstGeom prst="ellipse">
            <a:avLst/>
          </a:prstGeom>
          <a:solidFill>
            <a:srgbClr val="FFFF00"/>
          </a:solidFill>
          <a:ln>
            <a:noFill/>
          </a:ln>
          <a:effectLst>
            <a:prstShdw prst="shdw17" dist="17961" dir="2700000">
              <a:srgbClr val="997A5C"/>
            </a:prstShdw>
          </a:effectLs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50000"/>
              </a:lnSpc>
            </a:pPr>
            <a:r>
              <a:rPr lang="es-ES" sz="2800" b="1" dirty="0">
                <a:solidFill>
                  <a:srgbClr val="000066"/>
                </a:solidFill>
              </a:rPr>
              <a:t>CLARIFICAR</a:t>
            </a:r>
          </a:p>
        </p:txBody>
      </p:sp>
      <p:sp>
        <p:nvSpPr>
          <p:cNvPr id="6" name="Oval 6"/>
          <p:cNvSpPr>
            <a:spLocks noChangeArrowheads="1"/>
          </p:cNvSpPr>
          <p:nvPr/>
        </p:nvSpPr>
        <p:spPr bwMode="auto">
          <a:xfrm>
            <a:off x="8084490" y="531657"/>
            <a:ext cx="2879725" cy="1655763"/>
          </a:xfrm>
          <a:prstGeom prst="ellipse">
            <a:avLst/>
          </a:prstGeom>
          <a:solidFill>
            <a:srgbClr val="FFFF00"/>
          </a:solidFill>
          <a:ln>
            <a:noFill/>
          </a:ln>
          <a:effectLst>
            <a:prstShdw prst="shdw17" dist="17961" dir="2700000">
              <a:srgbClr val="997A5C"/>
            </a:prstShdw>
          </a:effectLs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50000"/>
              </a:lnSpc>
            </a:pPr>
            <a:r>
              <a:rPr lang="es-ES" sz="2800" b="1">
                <a:solidFill>
                  <a:srgbClr val="000066"/>
                </a:solidFill>
              </a:rPr>
              <a:t>RESUMIR</a:t>
            </a:r>
          </a:p>
        </p:txBody>
      </p:sp>
      <p:sp>
        <p:nvSpPr>
          <p:cNvPr id="7" name="Oval 7"/>
          <p:cNvSpPr>
            <a:spLocks noChangeArrowheads="1"/>
          </p:cNvSpPr>
          <p:nvPr/>
        </p:nvSpPr>
        <p:spPr bwMode="auto">
          <a:xfrm>
            <a:off x="6963715" y="1960407"/>
            <a:ext cx="2879725" cy="1655763"/>
          </a:xfrm>
          <a:prstGeom prst="ellipse">
            <a:avLst/>
          </a:prstGeom>
          <a:solidFill>
            <a:srgbClr val="FFC000"/>
          </a:solidFill>
          <a:ln>
            <a:noFill/>
          </a:ln>
          <a:effectLst>
            <a:prstShdw prst="shdw17" dist="17961" dir="2700000">
              <a:srgbClr val="997A5C"/>
            </a:prstShdw>
          </a:effectLs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50000"/>
              </a:lnSpc>
            </a:pPr>
            <a:r>
              <a:rPr lang="es-ES" sz="2400" b="1" dirty="0">
                <a:solidFill>
                  <a:srgbClr val="333399"/>
                </a:solidFill>
              </a:rPr>
              <a:t>PARAFRASEAR</a:t>
            </a:r>
          </a:p>
        </p:txBody>
      </p:sp>
    </p:spTree>
    <p:extLst>
      <p:ext uri="{BB962C8B-B14F-4D97-AF65-F5344CB8AC3E}">
        <p14:creationId xmlns:p14="http://schemas.microsoft.com/office/powerpoint/2010/main" val="336451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127000"/>
            <a:ext cx="11722100" cy="6731001"/>
          </a:xfrm>
          <a:prstGeom prst="rect">
            <a:avLst/>
          </a:prstGeom>
        </p:spPr>
      </p:pic>
    </p:spTree>
    <p:extLst>
      <p:ext uri="{BB962C8B-B14F-4D97-AF65-F5344CB8AC3E}">
        <p14:creationId xmlns:p14="http://schemas.microsoft.com/office/powerpoint/2010/main" val="2575837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MENSAJES YO Y PETICIONES</a:t>
            </a:r>
            <a:endParaRPr lang="es-ES" dirty="0"/>
          </a:p>
        </p:txBody>
      </p:sp>
      <p:sp>
        <p:nvSpPr>
          <p:cNvPr id="5" name="CuadroTexto 4"/>
          <p:cNvSpPr txBox="1"/>
          <p:nvPr/>
        </p:nvSpPr>
        <p:spPr>
          <a:xfrm>
            <a:off x="1543050" y="2590486"/>
            <a:ext cx="9836150" cy="3477875"/>
          </a:xfrm>
          <a:prstGeom prst="rect">
            <a:avLst/>
          </a:prstGeom>
          <a:noFill/>
        </p:spPr>
        <p:txBody>
          <a:bodyPr wrap="square" rtlCol="0">
            <a:spAutoFit/>
          </a:bodyPr>
          <a:lstStyle/>
          <a:p>
            <a:r>
              <a:rPr lang="es-ES" sz="2000" b="1" dirty="0" smtClean="0"/>
              <a:t>MENSAJE ASERTIVO:</a:t>
            </a:r>
          </a:p>
          <a:p>
            <a:r>
              <a:rPr lang="es-ES" sz="2000" b="1" i="1" dirty="0" smtClean="0"/>
              <a:t>Yo</a:t>
            </a:r>
            <a:r>
              <a:rPr lang="es-ES" sz="2000" dirty="0" smtClean="0"/>
              <a:t>…..(nombre de la persona a quien nos dirigimos)</a:t>
            </a:r>
          </a:p>
          <a:p>
            <a:r>
              <a:rPr lang="es-ES" sz="2000" b="1" i="1" dirty="0" smtClean="0"/>
              <a:t>Me siento</a:t>
            </a:r>
            <a:r>
              <a:rPr lang="es-ES" sz="2000" dirty="0" smtClean="0"/>
              <a:t>…………………….(mis emociones y sentimientos, cómo nos afecta)</a:t>
            </a:r>
          </a:p>
          <a:p>
            <a:r>
              <a:rPr lang="es-ES" sz="2000" b="1" i="1" dirty="0" smtClean="0"/>
              <a:t>Cuando tú</a:t>
            </a:r>
            <a:r>
              <a:rPr lang="es-ES" sz="2000" dirty="0" smtClean="0"/>
              <a:t>……………………….(descripción de la situación)</a:t>
            </a:r>
          </a:p>
          <a:p>
            <a:r>
              <a:rPr lang="es-ES" sz="2000" b="1" dirty="0" smtClean="0"/>
              <a:t>Por eso me gustaría que me trataras, que hicieras</a:t>
            </a:r>
            <a:r>
              <a:rPr lang="es-ES" sz="2000" dirty="0" smtClean="0"/>
              <a:t>………………(se hace una petición, saber qué piensas, ¿qué podríamos hacer)</a:t>
            </a:r>
            <a:endParaRPr lang="es-ES" sz="2000" dirty="0"/>
          </a:p>
          <a:p>
            <a:r>
              <a:rPr lang="es-ES" sz="2000" dirty="0" smtClean="0"/>
              <a:t>En la conversación cuando escucho la versión de mi compañero debería haber un reconocimiento, del comportamiento inadecuado con la frase:</a:t>
            </a:r>
          </a:p>
          <a:p>
            <a:r>
              <a:rPr lang="es-ES" sz="2000" b="1" i="1" dirty="0" smtClean="0"/>
              <a:t>Siento que te molestara, te dijera, te hiciese</a:t>
            </a:r>
          </a:p>
          <a:p>
            <a:r>
              <a:rPr lang="es-ES" sz="2000" dirty="0" smtClean="0"/>
              <a:t>En caso de que haya acuerdo lo </a:t>
            </a:r>
            <a:r>
              <a:rPr lang="es-ES" sz="2000" b="1" dirty="0" smtClean="0"/>
              <a:t>ratificaríamos</a:t>
            </a:r>
            <a:r>
              <a:rPr lang="es-ES" sz="2000" dirty="0" smtClean="0"/>
              <a:t> con un apretón de manos</a:t>
            </a:r>
          </a:p>
          <a:p>
            <a:r>
              <a:rPr lang="es-ES" sz="2000" dirty="0" smtClean="0"/>
              <a:t>Tendría que haber un seguimiento. </a:t>
            </a:r>
            <a:r>
              <a:rPr lang="es-ES" sz="2000" b="1" dirty="0" smtClean="0"/>
              <a:t>Rastreo.</a:t>
            </a:r>
            <a:endParaRPr lang="es-ES" sz="2000" b="1" dirty="0"/>
          </a:p>
        </p:txBody>
      </p:sp>
    </p:spTree>
    <p:extLst>
      <p:ext uri="{BB962C8B-B14F-4D97-AF65-F5344CB8AC3E}">
        <p14:creationId xmlns:p14="http://schemas.microsoft.com/office/powerpoint/2010/main" val="983630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25500" y="539551"/>
            <a:ext cx="10566400" cy="1200329"/>
          </a:xfrm>
          <a:prstGeom prst="rect">
            <a:avLst/>
          </a:prstGeom>
        </p:spPr>
        <p:txBody>
          <a:bodyPr wrap="square">
            <a:spAutoFit/>
          </a:bodyPr>
          <a:lstStyle/>
          <a:p>
            <a:pPr algn="ctr"/>
            <a:r>
              <a:rPr lang="es-ES" sz="3600" dirty="0"/>
              <a:t>CON PREGUNTAS, CON MEDIADOR. </a:t>
            </a:r>
            <a:endParaRPr lang="es-ES" sz="3600" dirty="0" smtClean="0"/>
          </a:p>
          <a:p>
            <a:pPr algn="ctr"/>
            <a:r>
              <a:rPr lang="es-ES" sz="3600" dirty="0" smtClean="0"/>
              <a:t>(</a:t>
            </a:r>
            <a:r>
              <a:rPr lang="es-ES" sz="3600" dirty="0"/>
              <a:t>Mediación exprés, las 5 R de </a:t>
            </a:r>
            <a:r>
              <a:rPr lang="es-ES" sz="3600" dirty="0" err="1"/>
              <a:t>Vaello</a:t>
            </a:r>
            <a:r>
              <a:rPr lang="es-ES" sz="3600" dirty="0"/>
              <a:t> </a:t>
            </a:r>
            <a:r>
              <a:rPr lang="es-ES" sz="3600" dirty="0" err="1"/>
              <a:t>Orts</a:t>
            </a:r>
            <a:r>
              <a:rPr lang="es-ES" sz="3600" dirty="0"/>
              <a:t>)</a:t>
            </a:r>
          </a:p>
        </p:txBody>
      </p:sp>
      <p:sp>
        <p:nvSpPr>
          <p:cNvPr id="3" name="Rectángulo 2"/>
          <p:cNvSpPr/>
          <p:nvPr/>
        </p:nvSpPr>
        <p:spPr>
          <a:xfrm>
            <a:off x="1511300" y="1739880"/>
            <a:ext cx="9880600" cy="4093428"/>
          </a:xfrm>
          <a:prstGeom prst="rect">
            <a:avLst/>
          </a:prstGeom>
        </p:spPr>
        <p:txBody>
          <a:bodyPr wrap="square">
            <a:spAutoFit/>
          </a:bodyPr>
          <a:lstStyle/>
          <a:p>
            <a:r>
              <a:rPr lang="es-ES" sz="2000" dirty="0"/>
              <a:t>Antes de iniciarla explica normas (respeto, respetar turnos de palabra).</a:t>
            </a:r>
          </a:p>
          <a:p>
            <a:r>
              <a:rPr lang="es-ES" sz="2000" dirty="0"/>
              <a:t>Primero habla una parte y después la otra, respondiendo a las mismas preguntas:</a:t>
            </a:r>
          </a:p>
          <a:p>
            <a:r>
              <a:rPr lang="es-ES" sz="2000" dirty="0"/>
              <a:t>Utilizar la escucha activa: reflejar, clarificar, parafrasear, resumir. </a:t>
            </a:r>
          </a:p>
          <a:p>
            <a:r>
              <a:rPr lang="es-ES" sz="2000" dirty="0"/>
              <a:t>¿Cómo te sientes? ¿Por qué te sientes así? </a:t>
            </a:r>
          </a:p>
          <a:p>
            <a:r>
              <a:rPr lang="es-ES" sz="2000" dirty="0" smtClean="0"/>
              <a:t>¿Qué es lo que ocurrió, </a:t>
            </a:r>
            <a:r>
              <a:rPr lang="es-ES" sz="2000" dirty="0"/>
              <a:t>desde tu punto de vista</a:t>
            </a:r>
            <a:r>
              <a:rPr lang="es-ES" sz="2000" dirty="0" smtClean="0"/>
              <a:t>?</a:t>
            </a:r>
          </a:p>
          <a:p>
            <a:r>
              <a:rPr lang="es-ES" sz="2000" dirty="0" smtClean="0"/>
              <a:t>¿Cuál es el problema?</a:t>
            </a:r>
            <a:endParaRPr lang="es-ES" sz="2000" dirty="0"/>
          </a:p>
          <a:p>
            <a:r>
              <a:rPr lang="es-ES" sz="2000" dirty="0"/>
              <a:t>¿Estás de acuerdo? </a:t>
            </a:r>
          </a:p>
          <a:p>
            <a:r>
              <a:rPr lang="es-ES" sz="2000" dirty="0"/>
              <a:t>¿Qué es lo que haría falta, para que te sintieras mejor</a:t>
            </a:r>
            <a:r>
              <a:rPr lang="es-ES" sz="2000" dirty="0" smtClean="0"/>
              <a:t>? ¿Qué crees que necesita tu compañero para sentirse mejor?</a:t>
            </a:r>
            <a:endParaRPr lang="es-ES" sz="2000" dirty="0"/>
          </a:p>
          <a:p>
            <a:r>
              <a:rPr lang="es-ES" sz="2000" dirty="0"/>
              <a:t>¿Qué es lo que le pedirías a tu compañero?</a:t>
            </a:r>
          </a:p>
          <a:p>
            <a:r>
              <a:rPr lang="es-ES" sz="2000" dirty="0"/>
              <a:t>¿Estarías de acuerdo en realizar lo que te pide</a:t>
            </a:r>
            <a:r>
              <a:rPr lang="es-ES" sz="2000" dirty="0" smtClean="0"/>
              <a:t>? ¿Serías capaz de hacer lo que te pide?</a:t>
            </a:r>
          </a:p>
          <a:p>
            <a:r>
              <a:rPr lang="es-ES" sz="2000" dirty="0" smtClean="0"/>
              <a:t>¿Qué solución propones?</a:t>
            </a:r>
            <a:endParaRPr lang="es-ES" sz="2000" dirty="0"/>
          </a:p>
          <a:p>
            <a:r>
              <a:rPr lang="es-ES" sz="2000" dirty="0"/>
              <a:t>Si hay acuerdo se ratifica y se rastrea.</a:t>
            </a:r>
          </a:p>
        </p:txBody>
      </p:sp>
    </p:spTree>
    <p:extLst>
      <p:ext uri="{BB962C8B-B14F-4D97-AF65-F5344CB8AC3E}">
        <p14:creationId xmlns:p14="http://schemas.microsoft.com/office/powerpoint/2010/main" val="1162873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6" y="624110"/>
            <a:ext cx="6190466" cy="509231"/>
          </a:xfrm>
        </p:spPr>
        <p:txBody>
          <a:bodyPr>
            <a:normAutofit fontScale="90000"/>
          </a:bodyPr>
          <a:lstStyle/>
          <a:p>
            <a:r>
              <a:rPr lang="es-ES" dirty="0" err="1" smtClean="0"/>
              <a:t>Vaello</a:t>
            </a:r>
            <a:r>
              <a:rPr lang="es-ES" dirty="0" smtClean="0"/>
              <a:t> </a:t>
            </a:r>
            <a:r>
              <a:rPr lang="es-ES" dirty="0" err="1" smtClean="0"/>
              <a:t>Orts</a:t>
            </a:r>
            <a:r>
              <a:rPr lang="es-ES" dirty="0" smtClean="0"/>
              <a:t> habla de las 5R</a:t>
            </a:r>
            <a:endParaRPr lang="es-ES" dirty="0"/>
          </a:p>
        </p:txBody>
      </p:sp>
      <p:graphicFrame>
        <p:nvGraphicFramePr>
          <p:cNvPr id="7" name="Marcador de contenido 6"/>
          <p:cNvGraphicFramePr>
            <a:graphicFrameLocks noGrp="1"/>
          </p:cNvGraphicFramePr>
          <p:nvPr>
            <p:ph idx="1"/>
            <p:extLst/>
          </p:nvPr>
        </p:nvGraphicFramePr>
        <p:xfrm>
          <a:off x="1674254" y="1378039"/>
          <a:ext cx="10277340" cy="4842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3159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PERCEPCIONES</a:t>
            </a:r>
            <a:endParaRPr lang="es-ES" dirty="0"/>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592562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4248743436"/>
              </p:ext>
            </p:extLst>
          </p:nvPr>
        </p:nvGraphicFramePr>
        <p:xfrm>
          <a:off x="940158" y="0"/>
          <a:ext cx="1017431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939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222500" y="3733800"/>
            <a:ext cx="8128000" cy="923330"/>
          </a:xfrm>
          <a:prstGeom prst="rect">
            <a:avLst/>
          </a:prstGeom>
        </p:spPr>
        <p:txBody>
          <a:bodyPr wrap="square">
            <a:spAutoFit/>
          </a:bodyPr>
          <a:lstStyle/>
          <a:p>
            <a:r>
              <a:rPr lang="es-ES" dirty="0">
                <a:hlinkClick r:id="rId2" action="ppaction://hlinkfile"/>
              </a:rPr>
              <a:t>file:///H:/RELATORIO%20SALVATERRA/MATERIALES%20%20REFERENCIAS/relajacion_autocontrol/relajacion_visualizacions_kitcaixa/kit_caixa_visualizacion_mar/Hazme_clic.html</a:t>
            </a:r>
            <a:endParaRPr lang="es-ES" dirty="0"/>
          </a:p>
        </p:txBody>
      </p:sp>
      <p:sp>
        <p:nvSpPr>
          <p:cNvPr id="4" name="CuadroTexto 3"/>
          <p:cNvSpPr txBox="1"/>
          <p:nvPr/>
        </p:nvSpPr>
        <p:spPr>
          <a:xfrm>
            <a:off x="1244600" y="2298700"/>
            <a:ext cx="11049000" cy="646331"/>
          </a:xfrm>
          <a:prstGeom prst="rect">
            <a:avLst/>
          </a:prstGeom>
          <a:noFill/>
        </p:spPr>
        <p:txBody>
          <a:bodyPr wrap="square" rtlCol="0">
            <a:spAutoFit/>
          </a:bodyPr>
          <a:lstStyle/>
          <a:p>
            <a:r>
              <a:rPr lang="es-ES" sz="3600" dirty="0" smtClean="0"/>
              <a:t>AUTOCONTROL. CONTROL DAS EMOCIÓNS</a:t>
            </a:r>
            <a:r>
              <a:rPr lang="es-ES" dirty="0" smtClean="0"/>
              <a:t>.</a:t>
            </a:r>
            <a:endParaRPr lang="es-ES" dirty="0"/>
          </a:p>
        </p:txBody>
      </p:sp>
    </p:spTree>
    <p:extLst>
      <p:ext uri="{BB962C8B-B14F-4D97-AF65-F5344CB8AC3E}">
        <p14:creationId xmlns:p14="http://schemas.microsoft.com/office/powerpoint/2010/main" val="2332650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EXPERIMENTAMOS LA MEDIACIÓN</a:t>
            </a:r>
            <a:endParaRPr lang="es-ES" dirty="0"/>
          </a:p>
        </p:txBody>
      </p:sp>
      <p:sp>
        <p:nvSpPr>
          <p:cNvPr id="3" name="Marcador de contenido 2"/>
          <p:cNvSpPr>
            <a:spLocks noGrp="1"/>
          </p:cNvSpPr>
          <p:nvPr>
            <p:ph idx="1"/>
          </p:nvPr>
        </p:nvSpPr>
        <p:spPr/>
        <p:txBody>
          <a:bodyPr/>
          <a:lstStyle/>
          <a:p>
            <a:r>
              <a:rPr lang="es-ES" dirty="0">
                <a:hlinkClick r:id="rId2" action="ppaction://hlinkfile"/>
              </a:rPr>
              <a:t>file:///H:/RELATORIO%20SALVATERRA/MATERIALES%20%20REFERENCIAS/RESOLUCIÓN%20DE%20CONFLITOS_CASOS/resolucion_conflict_caso_laura_juan/Hazme_clic.html</a:t>
            </a:r>
            <a:endParaRPr lang="es-ES" dirty="0"/>
          </a:p>
          <a:p>
            <a:endParaRPr lang="es-ES" dirty="0"/>
          </a:p>
        </p:txBody>
      </p:sp>
    </p:spTree>
    <p:extLst>
      <p:ext uri="{BB962C8B-B14F-4D97-AF65-F5344CB8AC3E}">
        <p14:creationId xmlns:p14="http://schemas.microsoft.com/office/powerpoint/2010/main" val="20268371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hlinkClick r:id="rId2" action="ppaction://hlinkfile"/>
          </p:cNvPr>
          <p:cNvPicPr>
            <a:picLocks noChangeAspect="1"/>
          </p:cNvPicPr>
          <p:nvPr/>
        </p:nvPicPr>
        <p:blipFill>
          <a:blip r:embed="rId3"/>
          <a:stretch>
            <a:fillRect/>
          </a:stretch>
        </p:blipFill>
        <p:spPr>
          <a:xfrm>
            <a:off x="1526032" y="-254297"/>
            <a:ext cx="11705335" cy="6858594"/>
          </a:xfrm>
          <a:prstGeom prst="rect">
            <a:avLst/>
          </a:prstGeom>
        </p:spPr>
      </p:pic>
    </p:spTree>
    <p:extLst>
      <p:ext uri="{BB962C8B-B14F-4D97-AF65-F5344CB8AC3E}">
        <p14:creationId xmlns:p14="http://schemas.microsoft.com/office/powerpoint/2010/main" val="35603697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MUCHAS GRACIAS</a:t>
            </a:r>
            <a:endParaRPr lang="es-ES" dirty="0"/>
          </a:p>
        </p:txBody>
      </p:sp>
      <p:sp>
        <p:nvSpPr>
          <p:cNvPr id="3" name="Subtítulo 2"/>
          <p:cNvSpPr>
            <a:spLocks noGrp="1"/>
          </p:cNvSpPr>
          <p:nvPr>
            <p:ph type="subTitle" idx="1"/>
          </p:nvPr>
        </p:nvSpPr>
        <p:spPr/>
        <p:txBody>
          <a:bodyPr>
            <a:normAutofit/>
          </a:bodyPr>
          <a:lstStyle/>
          <a:p>
            <a:r>
              <a:rPr lang="es-ES" sz="3200" dirty="0" smtClean="0"/>
              <a:t>POR VUESTRA ATENCIÓN.</a:t>
            </a:r>
          </a:p>
          <a:p>
            <a:r>
              <a:rPr lang="es-ES" sz="3200" dirty="0" smtClean="0"/>
              <a:t>SEGURO QUE LO HACÉIS GENIAL</a:t>
            </a:r>
            <a:endParaRPr lang="es-ES" sz="3200" dirty="0"/>
          </a:p>
        </p:txBody>
      </p:sp>
    </p:spTree>
    <p:extLst>
      <p:ext uri="{BB962C8B-B14F-4D97-AF65-F5344CB8AC3E}">
        <p14:creationId xmlns:p14="http://schemas.microsoft.com/office/powerpoint/2010/main" val="1629745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240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Los Ciegos y El Elefante_x26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5914" y="18603"/>
            <a:ext cx="10278413" cy="6852276"/>
          </a:xfrm>
        </p:spPr>
      </p:pic>
    </p:spTree>
    <p:extLst>
      <p:ext uri="{BB962C8B-B14F-4D97-AF65-F5344CB8AC3E}">
        <p14:creationId xmlns:p14="http://schemas.microsoft.com/office/powerpoint/2010/main" val="4022139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a:hlinkClick r:id="rId2" action="ppaction://hlinkpres?slideindex=1&amp;slidetitle="/>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9538" y="483488"/>
            <a:ext cx="4639131" cy="5884735"/>
          </a:xfrm>
        </p:spPr>
      </p:pic>
      <p:sp>
        <p:nvSpPr>
          <p:cNvPr id="5" name="Rectángulo 4"/>
          <p:cNvSpPr/>
          <p:nvPr/>
        </p:nvSpPr>
        <p:spPr>
          <a:xfrm>
            <a:off x="5210039" y="2739566"/>
            <a:ext cx="5615189" cy="1571223"/>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5719291" y="3364267"/>
            <a:ext cx="5177307" cy="369332"/>
          </a:xfrm>
          <a:prstGeom prst="rect">
            <a:avLst/>
          </a:prstGeom>
          <a:noFill/>
        </p:spPr>
        <p:txBody>
          <a:bodyPr wrap="square" rtlCol="0">
            <a:spAutoFit/>
          </a:bodyPr>
          <a:lstStyle/>
          <a:p>
            <a:r>
              <a:rPr lang="es-ES" dirty="0" smtClean="0">
                <a:solidFill>
                  <a:schemeClr val="tx1">
                    <a:lumMod val="65000"/>
                    <a:lumOff val="35000"/>
                  </a:schemeClr>
                </a:solidFill>
                <a:hlinkClick r:id="rId2" action="ppaction://hlinkpres?slideindex=1&amp;slidetitle="/>
              </a:rPr>
              <a:t>DE LO QUE ES CAPAZ NUESTRO CEREBRO</a:t>
            </a:r>
            <a:endParaRPr lang="es-ES" dirty="0">
              <a:solidFill>
                <a:schemeClr val="tx1">
                  <a:lumMod val="65000"/>
                  <a:lumOff val="35000"/>
                </a:schemeClr>
              </a:solidFill>
            </a:endParaRPr>
          </a:p>
        </p:txBody>
      </p:sp>
    </p:spTree>
    <p:extLst>
      <p:ext uri="{BB962C8B-B14F-4D97-AF65-F5344CB8AC3E}">
        <p14:creationId xmlns:p14="http://schemas.microsoft.com/office/powerpoint/2010/main" val="2796998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INTERESES Y NECESIDADES</a:t>
            </a:r>
            <a:endParaRPr lang="es-ES" dirty="0"/>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10578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01085" y="796836"/>
            <a:ext cx="9971965" cy="1754326"/>
          </a:xfrm>
          <a:prstGeom prst="rect">
            <a:avLst/>
          </a:prstGeom>
        </p:spPr>
        <p:txBody>
          <a:bodyPr wrap="square">
            <a:spAutoFit/>
          </a:bodyPr>
          <a:lstStyle/>
          <a:p>
            <a:r>
              <a:rPr lang="es-ES" i="1" dirty="0">
                <a:solidFill>
                  <a:srgbClr val="2D2D2D"/>
                </a:solidFill>
                <a:latin typeface="Arimo"/>
              </a:rPr>
              <a:t>El cuento empieza con dos hermanos discutiendo sobre la posesión de una naranja. Los dos quieren la fruta y ambos la necesitan en su totalidad, así que ninguno está dispuesto, en principio, a compartirla con nadie. Como es lógico, este razonamiento no les lleva a ninguna parte, de modo que, tras un interminable rato de discusión, deciden optar por una solución de compromiso: </a:t>
            </a:r>
            <a:r>
              <a:rPr lang="es-ES" b="1" i="1" dirty="0">
                <a:solidFill>
                  <a:srgbClr val="2D2D2D"/>
                </a:solidFill>
                <a:latin typeface="Arimo"/>
              </a:rPr>
              <a:t>media naranja para cada uno</a:t>
            </a:r>
            <a:r>
              <a:rPr lang="es-ES" i="1" dirty="0">
                <a:solidFill>
                  <a:srgbClr val="2D2D2D"/>
                </a:solidFill>
                <a:latin typeface="Arimo"/>
              </a:rPr>
              <a:t>. Dado que parece lo justo, ninguno de los dos rechaza el trato y los hermanos se despiden, cada uno con su mitad.</a:t>
            </a:r>
            <a:endParaRPr lang="es-ES" dirty="0"/>
          </a:p>
        </p:txBody>
      </p:sp>
      <p:sp>
        <p:nvSpPr>
          <p:cNvPr id="3" name="Rectángulo 2"/>
          <p:cNvSpPr/>
          <p:nvPr/>
        </p:nvSpPr>
        <p:spPr>
          <a:xfrm>
            <a:off x="1301085" y="3062364"/>
            <a:ext cx="9726304" cy="2031325"/>
          </a:xfrm>
          <a:prstGeom prst="rect">
            <a:avLst/>
          </a:prstGeom>
        </p:spPr>
        <p:txBody>
          <a:bodyPr wrap="square">
            <a:spAutoFit/>
          </a:bodyPr>
          <a:lstStyle/>
          <a:p>
            <a:pPr fontAlgn="t"/>
            <a:r>
              <a:rPr lang="es-ES" i="1" dirty="0">
                <a:solidFill>
                  <a:srgbClr val="2D2D2D"/>
                </a:solidFill>
                <a:latin typeface="Arimo"/>
              </a:rPr>
              <a:t>Al llegar a casa, cada hermano se apresura a darle uso a su premio. El primero de ellos estaba muerto de hambre, así que la pela, </a:t>
            </a:r>
            <a:r>
              <a:rPr lang="es-ES" b="1" i="1" dirty="0">
                <a:solidFill>
                  <a:srgbClr val="2D2D2D"/>
                </a:solidFill>
                <a:latin typeface="Arimo"/>
              </a:rPr>
              <a:t>arroja la cáscara a un lado</a:t>
            </a:r>
            <a:r>
              <a:rPr lang="es-ES" i="1" dirty="0">
                <a:solidFill>
                  <a:srgbClr val="2D2D2D"/>
                </a:solidFill>
                <a:latin typeface="Arimo"/>
              </a:rPr>
              <a:t> y se la come sin más demora. Para su desgracia, cuando termina descubre que media naranja no ha bastado para saciarle.</a:t>
            </a:r>
          </a:p>
          <a:p>
            <a:pPr fontAlgn="t"/>
            <a:r>
              <a:rPr lang="es-ES" i="1" dirty="0">
                <a:solidFill>
                  <a:srgbClr val="2D2D2D"/>
                </a:solidFill>
                <a:latin typeface="Arimo"/>
              </a:rPr>
              <a:t>En cuanto al segundo de los hermanos, este quería la naranja para elaborar un postre. La pulpa de la fruta acaba en la basura porque</a:t>
            </a:r>
            <a:r>
              <a:rPr lang="es-ES" b="1" i="1" dirty="0">
                <a:solidFill>
                  <a:srgbClr val="2D2D2D"/>
                </a:solidFill>
                <a:latin typeface="Arimo"/>
              </a:rPr>
              <a:t> lo que necesita es rayar la piel</a:t>
            </a:r>
            <a:r>
              <a:rPr lang="es-ES" i="1" dirty="0">
                <a:solidFill>
                  <a:srgbClr val="2D2D2D"/>
                </a:solidFill>
                <a:latin typeface="Arimo"/>
              </a:rPr>
              <a:t>. Cuán desagradable será su sorpresa al percatarse de que no tiene suficiente con media cáscara.</a:t>
            </a:r>
            <a:endParaRPr lang="es-ES" b="0" i="1" dirty="0">
              <a:solidFill>
                <a:srgbClr val="2D2D2D"/>
              </a:solidFill>
              <a:effectLst/>
              <a:latin typeface="Arimo"/>
            </a:endParaRPr>
          </a:p>
        </p:txBody>
      </p:sp>
    </p:spTree>
    <p:extLst>
      <p:ext uri="{BB962C8B-B14F-4D97-AF65-F5344CB8AC3E}">
        <p14:creationId xmlns:p14="http://schemas.microsoft.com/office/powerpoint/2010/main" val="258288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2.postimg.org/dsz4xhvzt/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09093"/>
            <a:ext cx="12182475" cy="615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683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42447" y="1583140"/>
            <a:ext cx="8693624" cy="3046988"/>
          </a:xfrm>
          <a:prstGeom prst="rect">
            <a:avLst/>
          </a:prstGeom>
          <a:noFill/>
        </p:spPr>
        <p:txBody>
          <a:bodyPr wrap="square" rtlCol="0">
            <a:spAutoFit/>
          </a:bodyPr>
          <a:lstStyle/>
          <a:p>
            <a:pPr algn="ctr"/>
            <a:r>
              <a:rPr lang="es-ES" sz="4800" b="1" dirty="0" smtClean="0"/>
              <a:t>AL PARTICIPAR EN UN CONFLICTO DEBEMOS ATACAR AL PROBLEMA Y NUNCA A LA PERSONA</a:t>
            </a:r>
            <a:r>
              <a:rPr lang="es-ES" sz="4800" dirty="0" smtClean="0"/>
              <a:t>.</a:t>
            </a:r>
            <a:endParaRPr lang="es-ES" sz="4800" dirty="0"/>
          </a:p>
        </p:txBody>
      </p:sp>
    </p:spTree>
    <p:extLst>
      <p:ext uri="{BB962C8B-B14F-4D97-AF65-F5344CB8AC3E}">
        <p14:creationId xmlns:p14="http://schemas.microsoft.com/office/powerpoint/2010/main" val="34657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959</TotalTime>
  <Words>1413</Words>
  <Application>Microsoft Office PowerPoint</Application>
  <PresentationFormat>Panorámica</PresentationFormat>
  <Paragraphs>111</Paragraphs>
  <Slides>35</Slides>
  <Notes>10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Arial</vt:lpstr>
      <vt:lpstr>Arimo</vt:lpstr>
      <vt:lpstr>Calibri</vt:lpstr>
      <vt:lpstr>Garamond</vt:lpstr>
      <vt:lpstr>Orgánico</vt:lpstr>
      <vt:lpstr>TALLER DE FORMACIÓN DE PERSONAS MEDIADORAS</vt:lpstr>
      <vt:lpstr>Definición de conflicto por Torrego:</vt:lpstr>
      <vt:lpstr>PERCEPCIONES</vt:lpstr>
      <vt:lpstr>Presentación de PowerPoint</vt:lpstr>
      <vt:lpstr>Presentación de PowerPoint</vt:lpstr>
      <vt:lpstr>INTERESES Y NECESIDADES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RESPUESTAS A LOS CONFLICTOS</vt:lpstr>
      <vt:lpstr>Presentación de PowerPoint</vt:lpstr>
      <vt:lpstr>Presentación de PowerPoint</vt:lpstr>
      <vt:lpstr>LA IMPORTANCIA DE LA COMUNICACIÓN NO VERBAL.</vt:lpstr>
      <vt:lpstr>BÚSQUEDA DE SOLUCIONES</vt:lpstr>
      <vt:lpstr>Presentación de PowerPoint</vt:lpstr>
      <vt:lpstr>Presentación de PowerPoint</vt:lpstr>
      <vt:lpstr>Presentación de PowerPoint</vt:lpstr>
      <vt:lpstr>COMUNICACIÓN</vt:lpstr>
      <vt:lpstr>Presentación de PowerPoint</vt:lpstr>
      <vt:lpstr>Presentación de PowerPoint</vt:lpstr>
      <vt:lpstr>Presentación de PowerPoint</vt:lpstr>
      <vt:lpstr>MENSAJES YO Y PETICIONES</vt:lpstr>
      <vt:lpstr>Presentación de PowerPoint</vt:lpstr>
      <vt:lpstr>Vaello Orts habla de las 5R</vt:lpstr>
      <vt:lpstr>Presentación de PowerPoint</vt:lpstr>
      <vt:lpstr>Presentación de PowerPoint</vt:lpstr>
      <vt:lpstr>EXPERIMENTAMOS LA MEDIACIÓN</vt:lpstr>
      <vt:lpstr>Presentación de PowerPoint</vt:lpstr>
      <vt:lpstr>MUCHAS GRACIAS</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PRACTICAMOS A RESOLUCIÓN DE CONFLITOS</dc:title>
  <dc:creator>Adela</dc:creator>
  <cp:lastModifiedBy>Adela</cp:lastModifiedBy>
  <cp:revision>45</cp:revision>
  <cp:lastPrinted>2016-02-15T00:20:54Z</cp:lastPrinted>
  <dcterms:created xsi:type="dcterms:W3CDTF">2016-02-08T12:34:52Z</dcterms:created>
  <dcterms:modified xsi:type="dcterms:W3CDTF">2016-02-16T01:54:27Z</dcterms:modified>
</cp:coreProperties>
</file>