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305" r:id="rId3"/>
    <p:sldId id="380" r:id="rId4"/>
    <p:sldId id="381" r:id="rId5"/>
    <p:sldId id="418" r:id="rId6"/>
    <p:sldId id="320" r:id="rId7"/>
    <p:sldId id="391" r:id="rId8"/>
    <p:sldId id="392" r:id="rId9"/>
    <p:sldId id="393" r:id="rId10"/>
    <p:sldId id="394" r:id="rId11"/>
    <p:sldId id="395" r:id="rId12"/>
    <p:sldId id="396" r:id="rId13"/>
    <p:sldId id="403" r:id="rId14"/>
    <p:sldId id="404" r:id="rId15"/>
    <p:sldId id="405" r:id="rId16"/>
    <p:sldId id="397" r:id="rId17"/>
    <p:sldId id="398" r:id="rId18"/>
    <p:sldId id="399" r:id="rId19"/>
    <p:sldId id="400" r:id="rId20"/>
    <p:sldId id="401" r:id="rId21"/>
    <p:sldId id="402" r:id="rId22"/>
    <p:sldId id="351" r:id="rId23"/>
    <p:sldId id="271" r:id="rId24"/>
    <p:sldId id="272" r:id="rId25"/>
    <p:sldId id="267" r:id="rId26"/>
    <p:sldId id="268" r:id="rId27"/>
    <p:sldId id="269" r:id="rId28"/>
    <p:sldId id="270" r:id="rId29"/>
    <p:sldId id="273" r:id="rId30"/>
    <p:sldId id="360" r:id="rId31"/>
    <p:sldId id="383" r:id="rId32"/>
    <p:sldId id="274" r:id="rId33"/>
    <p:sldId id="352" r:id="rId34"/>
    <p:sldId id="276" r:id="rId35"/>
    <p:sldId id="277" r:id="rId36"/>
    <p:sldId id="278" r:id="rId37"/>
    <p:sldId id="353" r:id="rId38"/>
    <p:sldId id="432" r:id="rId39"/>
    <p:sldId id="280" r:id="rId40"/>
    <p:sldId id="354" r:id="rId41"/>
    <p:sldId id="282" r:id="rId42"/>
    <p:sldId id="284" r:id="rId43"/>
    <p:sldId id="356" r:id="rId44"/>
    <p:sldId id="281" r:id="rId45"/>
    <p:sldId id="348" r:id="rId46"/>
    <p:sldId id="430" r:id="rId47"/>
    <p:sldId id="357" r:id="rId48"/>
    <p:sldId id="294" r:id="rId49"/>
    <p:sldId id="295" r:id="rId50"/>
    <p:sldId id="296" r:id="rId51"/>
    <p:sldId id="297" r:id="rId52"/>
    <p:sldId id="298" r:id="rId53"/>
    <p:sldId id="299" r:id="rId54"/>
    <p:sldId id="300" r:id="rId55"/>
    <p:sldId id="301" r:id="rId56"/>
    <p:sldId id="302" r:id="rId57"/>
    <p:sldId id="358" r:id="rId58"/>
    <p:sldId id="350" r:id="rId59"/>
    <p:sldId id="431" r:id="rId60"/>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ahoma" panose="020B0604030504040204" pitchFamily="34" charset="0"/>
        <a:ea typeface="+mn-ea"/>
        <a:cs typeface="+mn-cs"/>
      </a:defRPr>
    </a:lvl1pPr>
    <a:lvl2pPr marL="457200" algn="l" rtl="0" fontAlgn="base">
      <a:spcBef>
        <a:spcPct val="0"/>
      </a:spcBef>
      <a:spcAft>
        <a:spcPct val="0"/>
      </a:spcAft>
      <a:defRPr sz="2400" kern="1200">
        <a:solidFill>
          <a:schemeClr val="tx1"/>
        </a:solidFill>
        <a:latin typeface="Tahoma" panose="020B0604030504040204" pitchFamily="34" charset="0"/>
        <a:ea typeface="+mn-ea"/>
        <a:cs typeface="+mn-cs"/>
      </a:defRPr>
    </a:lvl2pPr>
    <a:lvl3pPr marL="914400" algn="l" rtl="0" fontAlgn="base">
      <a:spcBef>
        <a:spcPct val="0"/>
      </a:spcBef>
      <a:spcAft>
        <a:spcPct val="0"/>
      </a:spcAft>
      <a:defRPr sz="2400" kern="1200">
        <a:solidFill>
          <a:schemeClr val="tx1"/>
        </a:solidFill>
        <a:latin typeface="Tahoma" panose="020B0604030504040204" pitchFamily="34" charset="0"/>
        <a:ea typeface="+mn-ea"/>
        <a:cs typeface="+mn-cs"/>
      </a:defRPr>
    </a:lvl3pPr>
    <a:lvl4pPr marL="1371600" algn="l" rtl="0" fontAlgn="base">
      <a:spcBef>
        <a:spcPct val="0"/>
      </a:spcBef>
      <a:spcAft>
        <a:spcPct val="0"/>
      </a:spcAft>
      <a:defRPr sz="2400" kern="1200">
        <a:solidFill>
          <a:schemeClr val="tx1"/>
        </a:solidFill>
        <a:latin typeface="Tahoma" panose="020B0604030504040204" pitchFamily="34" charset="0"/>
        <a:ea typeface="+mn-ea"/>
        <a:cs typeface="+mn-cs"/>
      </a:defRPr>
    </a:lvl4pPr>
    <a:lvl5pPr marL="1828800" algn="l" rtl="0" fontAlgn="base">
      <a:spcBef>
        <a:spcPct val="0"/>
      </a:spcBef>
      <a:spcAft>
        <a:spcPct val="0"/>
      </a:spcAft>
      <a:defRPr sz="2400" kern="1200">
        <a:solidFill>
          <a:schemeClr val="tx1"/>
        </a:solidFill>
        <a:latin typeface="Tahoma" panose="020B0604030504040204" pitchFamily="34" charset="0"/>
        <a:ea typeface="+mn-ea"/>
        <a:cs typeface="+mn-cs"/>
      </a:defRPr>
    </a:lvl5pPr>
    <a:lvl6pPr marL="2286000" algn="l" defTabSz="914400" rtl="0" eaLnBrk="1" latinLnBrk="0" hangingPunct="1">
      <a:defRPr sz="2400" kern="1200">
        <a:solidFill>
          <a:schemeClr val="tx1"/>
        </a:solidFill>
        <a:latin typeface="Tahoma" panose="020B0604030504040204" pitchFamily="34" charset="0"/>
        <a:ea typeface="+mn-ea"/>
        <a:cs typeface="+mn-cs"/>
      </a:defRPr>
    </a:lvl6pPr>
    <a:lvl7pPr marL="2743200" algn="l" defTabSz="914400" rtl="0" eaLnBrk="1" latinLnBrk="0" hangingPunct="1">
      <a:defRPr sz="2400" kern="1200">
        <a:solidFill>
          <a:schemeClr val="tx1"/>
        </a:solidFill>
        <a:latin typeface="Tahoma" panose="020B0604030504040204" pitchFamily="34" charset="0"/>
        <a:ea typeface="+mn-ea"/>
        <a:cs typeface="+mn-cs"/>
      </a:defRPr>
    </a:lvl7pPr>
    <a:lvl8pPr marL="3200400" algn="l" defTabSz="914400" rtl="0" eaLnBrk="1" latinLnBrk="0" hangingPunct="1">
      <a:defRPr sz="2400" kern="1200">
        <a:solidFill>
          <a:schemeClr val="tx1"/>
        </a:solidFill>
        <a:latin typeface="Tahoma" panose="020B0604030504040204" pitchFamily="34" charset="0"/>
        <a:ea typeface="+mn-ea"/>
        <a:cs typeface="+mn-cs"/>
      </a:defRPr>
    </a:lvl8pPr>
    <a:lvl9pPr marL="3657600" algn="l" defTabSz="914400" rtl="0" eaLnBrk="1" latinLnBrk="0" hangingPunct="1">
      <a:defRPr sz="2400" kern="1200">
        <a:solidFill>
          <a:schemeClr val="tx1"/>
        </a:solidFill>
        <a:latin typeface="Tahoma" panose="020B060403050404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howOutlineIcons="0" vertBarState="minimized" horzBarState="maximized">
    <p:restoredLeft sz="32787"/>
    <p:restoredTop sz="97111" autoAdjust="0"/>
  </p:normalViewPr>
  <p:slideViewPr>
    <p:cSldViewPr showGuides="1">
      <p:cViewPr>
        <p:scale>
          <a:sx n="66" d="100"/>
          <a:sy n="66" d="100"/>
        </p:scale>
        <p:origin x="-300" y="12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3" Type="http://schemas.openxmlformats.org/officeDocument/2006/relationships/tableStyles" Target="tableStyles.xml"/><Relationship Id="rId62" Type="http://schemas.openxmlformats.org/officeDocument/2006/relationships/viewProps" Target="viewProps.xml"/><Relationship Id="rId61" Type="http://schemas.openxmlformats.org/officeDocument/2006/relationships/presProps" Target="presProps.xml"/><Relationship Id="rId60" Type="http://schemas.openxmlformats.org/officeDocument/2006/relationships/slide" Target="slides/slide58.xml"/><Relationship Id="rId6" Type="http://schemas.openxmlformats.org/officeDocument/2006/relationships/slide" Target="slides/slide4.xml"/><Relationship Id="rId59" Type="http://schemas.openxmlformats.org/officeDocument/2006/relationships/slide" Target="slides/slide57.xml"/><Relationship Id="rId58" Type="http://schemas.openxmlformats.org/officeDocument/2006/relationships/slide" Target="slides/slide56.xml"/><Relationship Id="rId57" Type="http://schemas.openxmlformats.org/officeDocument/2006/relationships/slide" Target="slides/slide55.xml"/><Relationship Id="rId56" Type="http://schemas.openxmlformats.org/officeDocument/2006/relationships/slide" Target="slides/slide54.xml"/><Relationship Id="rId55" Type="http://schemas.openxmlformats.org/officeDocument/2006/relationships/slide" Target="slides/slide53.xml"/><Relationship Id="rId54" Type="http://schemas.openxmlformats.org/officeDocument/2006/relationships/slide" Target="slides/slide52.xml"/><Relationship Id="rId53" Type="http://schemas.openxmlformats.org/officeDocument/2006/relationships/slide" Target="slides/slide51.xml"/><Relationship Id="rId52" Type="http://schemas.openxmlformats.org/officeDocument/2006/relationships/slide" Target="slides/slide50.xml"/><Relationship Id="rId51" Type="http://schemas.openxmlformats.org/officeDocument/2006/relationships/slide" Target="slides/slide49.xml"/><Relationship Id="rId50" Type="http://schemas.openxmlformats.org/officeDocument/2006/relationships/slide" Target="slides/slide48.xml"/><Relationship Id="rId5" Type="http://schemas.openxmlformats.org/officeDocument/2006/relationships/slide" Target="slides/slide3.xml"/><Relationship Id="rId49" Type="http://schemas.openxmlformats.org/officeDocument/2006/relationships/slide" Target="slides/slide47.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Diapositiva de título">
    <p:spTree>
      <p:nvGrpSpPr>
        <p:cNvPr id="1" name=""/>
        <p:cNvGrpSpPr/>
        <p:nvPr/>
      </p:nvGrpSpPr>
      <p:grpSpPr>
        <a:xfrm>
          <a:off x="0" y="0"/>
          <a:ext cx="0" cy="0"/>
          <a:chOff x="0" y="0"/>
          <a:chExt cx="0" cy="0"/>
        </a:xfrm>
      </p:grpSpPr>
      <p:grpSp>
        <p:nvGrpSpPr>
          <p:cNvPr id="105474" name="Group 2"/>
          <p:cNvGrpSpPr/>
          <p:nvPr/>
        </p:nvGrpSpPr>
        <p:grpSpPr bwMode="auto">
          <a:xfrm>
            <a:off x="0" y="2438400"/>
            <a:ext cx="9009063" cy="1052513"/>
            <a:chOff x="0" y="1536"/>
            <a:chExt cx="5675" cy="663"/>
          </a:xfrm>
        </p:grpSpPr>
        <p:grpSp>
          <p:nvGrpSpPr>
            <p:cNvPr id="105475" name="Group 3"/>
            <p:cNvGrpSpPr/>
            <p:nvPr/>
          </p:nvGrpSpPr>
          <p:grpSpPr bwMode="auto">
            <a:xfrm>
              <a:off x="183" y="1604"/>
              <a:ext cx="448" cy="299"/>
              <a:chOff x="720" y="336"/>
              <a:chExt cx="624" cy="432"/>
            </a:xfrm>
          </p:grpSpPr>
          <p:sp>
            <p:nvSpPr>
              <p:cNvPr id="105476" name="Rectangle 4"/>
              <p:cNvSpPr>
                <a:spLocks noChangeArrowheads="1"/>
              </p:cNvSpPr>
              <p:nvPr/>
            </p:nvSpPr>
            <p:spPr bwMode="auto">
              <a:xfrm>
                <a:off x="720" y="336"/>
                <a:ext cx="384" cy="4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105477"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grpSp>
        <p:grpSp>
          <p:nvGrpSpPr>
            <p:cNvPr id="105478" name="Group 6"/>
            <p:cNvGrpSpPr/>
            <p:nvPr/>
          </p:nvGrpSpPr>
          <p:grpSpPr bwMode="auto">
            <a:xfrm>
              <a:off x="261" y="1870"/>
              <a:ext cx="465" cy="299"/>
              <a:chOff x="912" y="2640"/>
              <a:chExt cx="672" cy="432"/>
            </a:xfrm>
          </p:grpSpPr>
          <p:sp>
            <p:nvSpPr>
              <p:cNvPr id="105479" name="Rectangle 7"/>
              <p:cNvSpPr>
                <a:spLocks noChangeArrowheads="1"/>
              </p:cNvSpPr>
              <p:nvPr/>
            </p:nvSpPr>
            <p:spPr bwMode="auto">
              <a:xfrm>
                <a:off x="912" y="2640"/>
                <a:ext cx="384" cy="432"/>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105480"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grpSp>
        <p:sp>
          <p:nvSpPr>
            <p:cNvPr id="105481"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105482" name="Rectangle 10"/>
            <p:cNvSpPr>
              <a:spLocks noChangeArrowheads="1"/>
            </p:cNvSpPr>
            <p:nvPr/>
          </p:nvSpPr>
          <p:spPr bwMode="auto">
            <a:xfrm>
              <a:off x="400" y="1536"/>
              <a:ext cx="20" cy="663"/>
            </a:xfrm>
            <a:prstGeom prst="rect">
              <a:avLst/>
            </a:prstGeom>
            <a:solidFill>
              <a:schemeClr val="bg2"/>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105483"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grpSp>
      <p:sp>
        <p:nvSpPr>
          <p:cNvPr id="105484" name="Rectangle 12"/>
          <p:cNvSpPr>
            <a:spLocks noGrp="1" noChangeArrowheads="1"/>
          </p:cNvSpPr>
          <p:nvPr>
            <p:ph type="ctrTitle"/>
          </p:nvPr>
        </p:nvSpPr>
        <p:spPr>
          <a:xfrm>
            <a:off x="990600" y="1828800"/>
            <a:ext cx="7772400" cy="1143000"/>
          </a:xfrm>
        </p:spPr>
        <p:txBody>
          <a:bodyPr/>
          <a:lstStyle>
            <a:lvl1pPr>
              <a:defRPr/>
            </a:lvl1pPr>
          </a:lstStyle>
          <a:p>
            <a:pPr lvl="0"/>
            <a:r>
              <a:rPr lang="es-ES" altLang="es-ES" noProof="0"/>
              <a:t>Haga clic para modificar el estilo de título del patrón</a:t>
            </a:r>
            <a:endParaRPr lang="es-ES" altLang="es-ES" noProof="0"/>
          </a:p>
        </p:txBody>
      </p:sp>
      <p:sp>
        <p:nvSpPr>
          <p:cNvPr id="105485" name="Rectangle 13"/>
          <p:cNvSpPr>
            <a:spLocks noGrp="1" noChangeArrowheads="1"/>
          </p:cNvSpPr>
          <p:nvPr>
            <p:ph type="subTitle" idx="1" hasCustomPrompt="1"/>
          </p:nvPr>
        </p:nvSpPr>
        <p:spPr>
          <a:xfrm>
            <a:off x="1371600" y="3886200"/>
            <a:ext cx="6400800" cy="1752600"/>
          </a:xfrm>
        </p:spPr>
        <p:txBody>
          <a:bodyPr/>
          <a:lstStyle>
            <a:lvl1pPr marL="0" indent="0" algn="ctr">
              <a:buFont typeface="Wingdings" panose="05000000000000000000" pitchFamily="2" charset="2"/>
              <a:buNone/>
              <a:defRPr/>
            </a:lvl1pPr>
          </a:lstStyle>
          <a:p>
            <a:pPr lvl="0"/>
            <a:r>
              <a:rPr lang="es-ES" altLang="es-ES" noProof="0"/>
              <a:t>Haga clic para modificar el estilo de subtítulo del patrón</a:t>
            </a:r>
            <a:endParaRPr lang="es-ES" altLang="es-ES" noProof="0"/>
          </a:p>
        </p:txBody>
      </p:sp>
      <p:sp>
        <p:nvSpPr>
          <p:cNvPr id="105486" name="Rectangle 14"/>
          <p:cNvSpPr>
            <a:spLocks noGrp="1" noChangeArrowheads="1"/>
          </p:cNvSpPr>
          <p:nvPr>
            <p:ph type="dt" sz="half" idx="2"/>
          </p:nvPr>
        </p:nvSpPr>
        <p:spPr>
          <a:xfrm>
            <a:off x="990600" y="6248400"/>
            <a:ext cx="1905000" cy="457200"/>
          </a:xfrm>
        </p:spPr>
        <p:txBody>
          <a:bodyPr/>
          <a:lstStyle>
            <a:lvl1pPr>
              <a:defRPr>
                <a:solidFill>
                  <a:schemeClr val="bg2"/>
                </a:solidFill>
              </a:defRPr>
            </a:lvl1pPr>
          </a:lstStyle>
          <a:p>
            <a:endParaRPr lang="es-ES" altLang="es-ES"/>
          </a:p>
        </p:txBody>
      </p:sp>
      <p:sp>
        <p:nvSpPr>
          <p:cNvPr id="105487" name="Rectangle 15"/>
          <p:cNvSpPr>
            <a:spLocks noGrp="1" noChangeArrowheads="1"/>
          </p:cNvSpPr>
          <p:nvPr>
            <p:ph type="ftr" sz="quarter" idx="3"/>
          </p:nvPr>
        </p:nvSpPr>
        <p:spPr>
          <a:xfrm>
            <a:off x="3429000" y="6248400"/>
            <a:ext cx="2895600" cy="457200"/>
          </a:xfrm>
        </p:spPr>
        <p:txBody>
          <a:bodyPr/>
          <a:lstStyle>
            <a:lvl1pPr>
              <a:defRPr>
                <a:solidFill>
                  <a:schemeClr val="bg2"/>
                </a:solidFill>
              </a:defRPr>
            </a:lvl1pPr>
          </a:lstStyle>
          <a:p>
            <a:endParaRPr lang="es-ES" altLang="es-ES"/>
          </a:p>
        </p:txBody>
      </p:sp>
      <p:sp>
        <p:nvSpPr>
          <p:cNvPr id="105488" name="Rectangle 16"/>
          <p:cNvSpPr>
            <a:spLocks noGrp="1" noChangeArrowheads="1"/>
          </p:cNvSpPr>
          <p:nvPr>
            <p:ph type="sldNum" sz="quarter" idx="4"/>
          </p:nvPr>
        </p:nvSpPr>
        <p:spPr>
          <a:xfrm>
            <a:off x="6858000" y="6248400"/>
            <a:ext cx="1905000" cy="457200"/>
          </a:xfrm>
        </p:spPr>
        <p:txBody>
          <a:bodyPr/>
          <a:lstStyle>
            <a:lvl1pPr>
              <a:defRPr>
                <a:solidFill>
                  <a:schemeClr val="bg2"/>
                </a:solidFill>
              </a:defRPr>
            </a:lvl1pPr>
          </a:lstStyle>
          <a:p>
            <a:fld id="{ABEAE73D-3C8B-294A-8F2E-8C44D85E82D6}" type="slidenum">
              <a:rPr lang="es-ES" altLang="es-ES"/>
            </a:fld>
            <a:endParaRPr lang="es-ES" alt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S_tradnl"/>
          </a:p>
        </p:txBody>
      </p:sp>
      <p:sp>
        <p:nvSpPr>
          <p:cNvPr id="3" name="Marcador de texto vertical 2"/>
          <p:cNvSpPr>
            <a:spLocks noGrp="1"/>
          </p:cNvSpPr>
          <p:nvPr>
            <p:ph type="body" orient="vert" idx="1" hasCustomPrompt="1"/>
          </p:nvPr>
        </p:nvSpPr>
        <p:spPr/>
        <p:txBody>
          <a:bodyPr vert="eaVert"/>
          <a:lstStyle/>
          <a:p>
            <a:pPr lvl="0"/>
            <a:r>
              <a:rPr lang="es-ES"/>
              <a:t>Haga clic para modificar los estilos de texto del patrón</a:t>
            </a:r>
            <a:endParaRPr lang="es-ES"/>
          </a:p>
          <a:p>
            <a:pPr lvl="1"/>
            <a:r>
              <a:rPr lang="es-ES"/>
              <a:t>Segundo nivel</a:t>
            </a:r>
            <a:endParaRPr lang="es-ES"/>
          </a:p>
          <a:p>
            <a:pPr lvl="2"/>
            <a:r>
              <a:rPr lang="es-ES"/>
              <a:t>Tercer nivel</a:t>
            </a:r>
            <a:endParaRPr lang="es-ES"/>
          </a:p>
          <a:p>
            <a:pPr lvl="3"/>
            <a:r>
              <a:rPr lang="es-ES"/>
              <a:t>Cuarto nivel</a:t>
            </a:r>
            <a:endParaRPr lang="es-ES"/>
          </a:p>
          <a:p>
            <a:pPr lvl="4"/>
            <a:r>
              <a:rPr lang="es-ES"/>
              <a:t>Quinto nivel</a:t>
            </a:r>
            <a:endParaRPr lang="es-ES_tradnl"/>
          </a:p>
        </p:txBody>
      </p:sp>
      <p:sp>
        <p:nvSpPr>
          <p:cNvPr id="4" name="Marcador de fecha 3"/>
          <p:cNvSpPr>
            <a:spLocks noGrp="1"/>
          </p:cNvSpPr>
          <p:nvPr>
            <p:ph type="dt" sz="half" idx="10"/>
          </p:nvPr>
        </p:nvSpPr>
        <p:spPr/>
        <p:txBody>
          <a:bodyPr/>
          <a:lstStyle>
            <a:lvl1pPr>
              <a:defRPr/>
            </a:lvl1pPr>
          </a:lstStyle>
          <a:p>
            <a:endParaRPr lang="es-ES" altLang="es-ES"/>
          </a:p>
        </p:txBody>
      </p:sp>
      <p:sp>
        <p:nvSpPr>
          <p:cNvPr id="5" name="Marcador de pie de página 4"/>
          <p:cNvSpPr>
            <a:spLocks noGrp="1"/>
          </p:cNvSpPr>
          <p:nvPr>
            <p:ph type="ftr" sz="quarter" idx="11"/>
          </p:nvPr>
        </p:nvSpPr>
        <p:spPr/>
        <p:txBody>
          <a:bodyPr/>
          <a:lstStyle>
            <a:lvl1pPr>
              <a:defRPr/>
            </a:lvl1pPr>
          </a:lstStyle>
          <a:p>
            <a:endParaRPr lang="es-ES" altLang="es-ES"/>
          </a:p>
        </p:txBody>
      </p:sp>
      <p:sp>
        <p:nvSpPr>
          <p:cNvPr id="6" name="Marcador de número de diapositiva 5"/>
          <p:cNvSpPr>
            <a:spLocks noGrp="1"/>
          </p:cNvSpPr>
          <p:nvPr>
            <p:ph type="sldNum" sz="quarter" idx="12"/>
          </p:nvPr>
        </p:nvSpPr>
        <p:spPr/>
        <p:txBody>
          <a:bodyPr/>
          <a:lstStyle>
            <a:lvl1pPr>
              <a:defRPr/>
            </a:lvl1pPr>
          </a:lstStyle>
          <a:p>
            <a:fld id="{CDAD188A-151B-FC41-A553-1A8D19BFD6C8}" type="slidenum">
              <a:rPr lang="es-ES" altLang="es-ES"/>
            </a:fld>
            <a:endParaRPr lang="es-ES" alt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7004050" y="617538"/>
            <a:ext cx="1951038" cy="5514975"/>
          </a:xfrm>
        </p:spPr>
        <p:txBody>
          <a:bodyPr vert="eaVert"/>
          <a:lstStyle/>
          <a:p>
            <a:r>
              <a:rPr lang="es-ES"/>
              <a:t>Haga clic para modificar el estilo de título del patrón</a:t>
            </a:r>
            <a:endParaRPr lang="es-ES_tradnl"/>
          </a:p>
        </p:txBody>
      </p:sp>
      <p:sp>
        <p:nvSpPr>
          <p:cNvPr id="3" name="Marcador de texto vertical 2"/>
          <p:cNvSpPr>
            <a:spLocks noGrp="1"/>
          </p:cNvSpPr>
          <p:nvPr>
            <p:ph type="body" orient="vert" idx="1" hasCustomPrompt="1"/>
          </p:nvPr>
        </p:nvSpPr>
        <p:spPr>
          <a:xfrm>
            <a:off x="1150938" y="617538"/>
            <a:ext cx="5700712" cy="5514975"/>
          </a:xfrm>
        </p:spPr>
        <p:txBody>
          <a:bodyPr vert="eaVert"/>
          <a:lstStyle/>
          <a:p>
            <a:pPr lvl="0"/>
            <a:r>
              <a:rPr lang="es-ES"/>
              <a:t>Haga clic para modificar los estilos de texto del patrón</a:t>
            </a:r>
            <a:endParaRPr lang="es-ES"/>
          </a:p>
          <a:p>
            <a:pPr lvl="1"/>
            <a:r>
              <a:rPr lang="es-ES"/>
              <a:t>Segundo nivel</a:t>
            </a:r>
            <a:endParaRPr lang="es-ES"/>
          </a:p>
          <a:p>
            <a:pPr lvl="2"/>
            <a:r>
              <a:rPr lang="es-ES"/>
              <a:t>Tercer nivel</a:t>
            </a:r>
            <a:endParaRPr lang="es-ES"/>
          </a:p>
          <a:p>
            <a:pPr lvl="3"/>
            <a:r>
              <a:rPr lang="es-ES"/>
              <a:t>Cuarto nivel</a:t>
            </a:r>
            <a:endParaRPr lang="es-ES"/>
          </a:p>
          <a:p>
            <a:pPr lvl="4"/>
            <a:r>
              <a:rPr lang="es-ES"/>
              <a:t>Quinto nivel</a:t>
            </a:r>
            <a:endParaRPr lang="es-ES_tradnl"/>
          </a:p>
        </p:txBody>
      </p:sp>
      <p:sp>
        <p:nvSpPr>
          <p:cNvPr id="4" name="Marcador de fecha 3"/>
          <p:cNvSpPr>
            <a:spLocks noGrp="1"/>
          </p:cNvSpPr>
          <p:nvPr>
            <p:ph type="dt" sz="half" idx="10"/>
          </p:nvPr>
        </p:nvSpPr>
        <p:spPr/>
        <p:txBody>
          <a:bodyPr/>
          <a:lstStyle>
            <a:lvl1pPr>
              <a:defRPr/>
            </a:lvl1pPr>
          </a:lstStyle>
          <a:p>
            <a:endParaRPr lang="es-ES" altLang="es-ES"/>
          </a:p>
        </p:txBody>
      </p:sp>
      <p:sp>
        <p:nvSpPr>
          <p:cNvPr id="5" name="Marcador de pie de página 4"/>
          <p:cNvSpPr>
            <a:spLocks noGrp="1"/>
          </p:cNvSpPr>
          <p:nvPr>
            <p:ph type="ftr" sz="quarter" idx="11"/>
          </p:nvPr>
        </p:nvSpPr>
        <p:spPr/>
        <p:txBody>
          <a:bodyPr/>
          <a:lstStyle>
            <a:lvl1pPr>
              <a:defRPr/>
            </a:lvl1pPr>
          </a:lstStyle>
          <a:p>
            <a:endParaRPr lang="es-ES" altLang="es-ES"/>
          </a:p>
        </p:txBody>
      </p:sp>
      <p:sp>
        <p:nvSpPr>
          <p:cNvPr id="6" name="Marcador de número de diapositiva 5"/>
          <p:cNvSpPr>
            <a:spLocks noGrp="1"/>
          </p:cNvSpPr>
          <p:nvPr>
            <p:ph type="sldNum" sz="quarter" idx="12"/>
          </p:nvPr>
        </p:nvSpPr>
        <p:spPr/>
        <p:txBody>
          <a:bodyPr/>
          <a:lstStyle>
            <a:lvl1pPr>
              <a:defRPr/>
            </a:lvl1pPr>
          </a:lstStyle>
          <a:p>
            <a:fld id="{62B91A03-83AF-FD41-96DE-5AF947979161}" type="slidenum">
              <a:rPr lang="es-ES" altLang="es-ES"/>
            </a:fld>
            <a:endParaRPr lang="es-ES" alt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S_tradnl"/>
          </a:p>
        </p:txBody>
      </p:sp>
      <p:sp>
        <p:nvSpPr>
          <p:cNvPr id="3" name="Marcador de contenido 2"/>
          <p:cNvSpPr>
            <a:spLocks noGrp="1"/>
          </p:cNvSpPr>
          <p:nvPr>
            <p:ph idx="1" hasCustomPrompt="1"/>
          </p:nvPr>
        </p:nvSpPr>
        <p:spPr/>
        <p:txBody>
          <a:bodyPr/>
          <a:lstStyle/>
          <a:p>
            <a:pPr lvl="0"/>
            <a:r>
              <a:rPr lang="es-ES"/>
              <a:t>Haga clic para modificar los estilos de texto del patrón</a:t>
            </a:r>
            <a:endParaRPr lang="es-ES"/>
          </a:p>
          <a:p>
            <a:pPr lvl="1"/>
            <a:r>
              <a:rPr lang="es-ES"/>
              <a:t>Segundo nivel</a:t>
            </a:r>
            <a:endParaRPr lang="es-ES"/>
          </a:p>
          <a:p>
            <a:pPr lvl="2"/>
            <a:r>
              <a:rPr lang="es-ES"/>
              <a:t>Tercer nivel</a:t>
            </a:r>
            <a:endParaRPr lang="es-ES"/>
          </a:p>
          <a:p>
            <a:pPr lvl="3"/>
            <a:r>
              <a:rPr lang="es-ES"/>
              <a:t>Cuarto nivel</a:t>
            </a:r>
            <a:endParaRPr lang="es-ES"/>
          </a:p>
          <a:p>
            <a:pPr lvl="4"/>
            <a:r>
              <a:rPr lang="es-ES"/>
              <a:t>Quinto nivel</a:t>
            </a:r>
            <a:endParaRPr lang="es-ES_tradnl"/>
          </a:p>
        </p:txBody>
      </p:sp>
      <p:sp>
        <p:nvSpPr>
          <p:cNvPr id="4" name="Marcador de fecha 3"/>
          <p:cNvSpPr>
            <a:spLocks noGrp="1"/>
          </p:cNvSpPr>
          <p:nvPr>
            <p:ph type="dt" sz="half" idx="10"/>
          </p:nvPr>
        </p:nvSpPr>
        <p:spPr/>
        <p:txBody>
          <a:bodyPr/>
          <a:lstStyle>
            <a:lvl1pPr>
              <a:defRPr/>
            </a:lvl1pPr>
          </a:lstStyle>
          <a:p>
            <a:endParaRPr lang="es-ES" altLang="es-ES"/>
          </a:p>
        </p:txBody>
      </p:sp>
      <p:sp>
        <p:nvSpPr>
          <p:cNvPr id="5" name="Marcador de pie de página 4"/>
          <p:cNvSpPr>
            <a:spLocks noGrp="1"/>
          </p:cNvSpPr>
          <p:nvPr>
            <p:ph type="ftr" sz="quarter" idx="11"/>
          </p:nvPr>
        </p:nvSpPr>
        <p:spPr/>
        <p:txBody>
          <a:bodyPr/>
          <a:lstStyle>
            <a:lvl1pPr>
              <a:defRPr/>
            </a:lvl1pPr>
          </a:lstStyle>
          <a:p>
            <a:endParaRPr lang="es-ES" altLang="es-ES"/>
          </a:p>
        </p:txBody>
      </p:sp>
      <p:sp>
        <p:nvSpPr>
          <p:cNvPr id="6" name="Marcador de número de diapositiva 5"/>
          <p:cNvSpPr>
            <a:spLocks noGrp="1"/>
          </p:cNvSpPr>
          <p:nvPr>
            <p:ph type="sldNum" sz="quarter" idx="12"/>
          </p:nvPr>
        </p:nvSpPr>
        <p:spPr/>
        <p:txBody>
          <a:bodyPr/>
          <a:lstStyle>
            <a:lvl1pPr>
              <a:defRPr/>
            </a:lvl1pPr>
          </a:lstStyle>
          <a:p>
            <a:fld id="{44273AFA-A27F-E54F-83C0-1853F6E63F91}" type="slidenum">
              <a:rPr lang="es-ES" altLang="es-ES"/>
            </a:fld>
            <a:endParaRPr lang="es-ES" alt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8"/>
            <a:ext cx="7886700" cy="2852737"/>
          </a:xfrm>
        </p:spPr>
        <p:txBody>
          <a:bodyPr/>
          <a:lstStyle>
            <a:lvl1pPr>
              <a:defRPr sz="6000"/>
            </a:lvl1pPr>
          </a:lstStyle>
          <a:p>
            <a:r>
              <a:rPr lang="es-ES"/>
              <a:t>Haga clic para modificar el estilo de título del patrón</a:t>
            </a:r>
            <a:endParaRPr lang="es-ES_tradnl"/>
          </a:p>
        </p:txBody>
      </p:sp>
      <p:sp>
        <p:nvSpPr>
          <p:cNvPr id="3" name="Marcador de texto 2"/>
          <p:cNvSpPr>
            <a:spLocks noGrp="1"/>
          </p:cNvSpPr>
          <p:nvPr>
            <p:ph type="body" idx="1" hasCustomPrompt="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s-ES"/>
              <a:t>Haga clic para modificar los estilos de texto del patrón</a:t>
            </a:r>
            <a:endParaRPr lang="es-ES"/>
          </a:p>
        </p:txBody>
      </p:sp>
      <p:sp>
        <p:nvSpPr>
          <p:cNvPr id="4" name="Marcador de fecha 3"/>
          <p:cNvSpPr>
            <a:spLocks noGrp="1"/>
          </p:cNvSpPr>
          <p:nvPr>
            <p:ph type="dt" sz="half" idx="10"/>
          </p:nvPr>
        </p:nvSpPr>
        <p:spPr/>
        <p:txBody>
          <a:bodyPr/>
          <a:lstStyle>
            <a:lvl1pPr>
              <a:defRPr/>
            </a:lvl1pPr>
          </a:lstStyle>
          <a:p>
            <a:endParaRPr lang="es-ES" altLang="es-ES"/>
          </a:p>
        </p:txBody>
      </p:sp>
      <p:sp>
        <p:nvSpPr>
          <p:cNvPr id="5" name="Marcador de pie de página 4"/>
          <p:cNvSpPr>
            <a:spLocks noGrp="1"/>
          </p:cNvSpPr>
          <p:nvPr>
            <p:ph type="ftr" sz="quarter" idx="11"/>
          </p:nvPr>
        </p:nvSpPr>
        <p:spPr/>
        <p:txBody>
          <a:bodyPr/>
          <a:lstStyle>
            <a:lvl1pPr>
              <a:defRPr/>
            </a:lvl1pPr>
          </a:lstStyle>
          <a:p>
            <a:endParaRPr lang="es-ES" altLang="es-ES"/>
          </a:p>
        </p:txBody>
      </p:sp>
      <p:sp>
        <p:nvSpPr>
          <p:cNvPr id="6" name="Marcador de número de diapositiva 5"/>
          <p:cNvSpPr>
            <a:spLocks noGrp="1"/>
          </p:cNvSpPr>
          <p:nvPr>
            <p:ph type="sldNum" sz="quarter" idx="12"/>
          </p:nvPr>
        </p:nvSpPr>
        <p:spPr/>
        <p:txBody>
          <a:bodyPr/>
          <a:lstStyle>
            <a:lvl1pPr>
              <a:defRPr/>
            </a:lvl1pPr>
          </a:lstStyle>
          <a:p>
            <a:fld id="{5F76F1EB-31FD-A142-AEBC-05B8EA91AFD9}" type="slidenum">
              <a:rPr lang="es-ES" altLang="es-ES"/>
            </a:fld>
            <a:endParaRPr lang="es-ES" alt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S_tradnl"/>
          </a:p>
        </p:txBody>
      </p:sp>
      <p:sp>
        <p:nvSpPr>
          <p:cNvPr id="3" name="Marcador de contenido 2"/>
          <p:cNvSpPr>
            <a:spLocks noGrp="1"/>
          </p:cNvSpPr>
          <p:nvPr>
            <p:ph sz="half" idx="1" hasCustomPrompt="1"/>
          </p:nvPr>
        </p:nvSpPr>
        <p:spPr>
          <a:xfrm>
            <a:off x="1182688" y="2017713"/>
            <a:ext cx="3810000" cy="4114800"/>
          </a:xfrm>
        </p:spPr>
        <p:txBody>
          <a:bodyPr/>
          <a:lstStyle/>
          <a:p>
            <a:pPr lvl="0"/>
            <a:r>
              <a:rPr lang="es-ES"/>
              <a:t>Haga clic para modificar los estilos de texto del patrón</a:t>
            </a:r>
            <a:endParaRPr lang="es-ES"/>
          </a:p>
          <a:p>
            <a:pPr lvl="1"/>
            <a:r>
              <a:rPr lang="es-ES"/>
              <a:t>Segundo nivel</a:t>
            </a:r>
            <a:endParaRPr lang="es-ES"/>
          </a:p>
          <a:p>
            <a:pPr lvl="2"/>
            <a:r>
              <a:rPr lang="es-ES"/>
              <a:t>Tercer nivel</a:t>
            </a:r>
            <a:endParaRPr lang="es-ES"/>
          </a:p>
          <a:p>
            <a:pPr lvl="3"/>
            <a:r>
              <a:rPr lang="es-ES"/>
              <a:t>Cuarto nivel</a:t>
            </a:r>
            <a:endParaRPr lang="es-ES"/>
          </a:p>
          <a:p>
            <a:pPr lvl="4"/>
            <a:r>
              <a:rPr lang="es-ES"/>
              <a:t>Quinto nivel</a:t>
            </a:r>
            <a:endParaRPr lang="es-ES_tradnl"/>
          </a:p>
        </p:txBody>
      </p:sp>
      <p:sp>
        <p:nvSpPr>
          <p:cNvPr id="4" name="Marcador de contenido 3"/>
          <p:cNvSpPr>
            <a:spLocks noGrp="1"/>
          </p:cNvSpPr>
          <p:nvPr>
            <p:ph sz="half" idx="2" hasCustomPrompt="1"/>
          </p:nvPr>
        </p:nvSpPr>
        <p:spPr>
          <a:xfrm>
            <a:off x="5145088" y="2017713"/>
            <a:ext cx="3810000" cy="4114800"/>
          </a:xfrm>
        </p:spPr>
        <p:txBody>
          <a:bodyPr/>
          <a:lstStyle/>
          <a:p>
            <a:pPr lvl="0"/>
            <a:r>
              <a:rPr lang="es-ES"/>
              <a:t>Haga clic para modificar los estilos de texto del patrón</a:t>
            </a:r>
            <a:endParaRPr lang="es-ES"/>
          </a:p>
          <a:p>
            <a:pPr lvl="1"/>
            <a:r>
              <a:rPr lang="es-ES"/>
              <a:t>Segundo nivel</a:t>
            </a:r>
            <a:endParaRPr lang="es-ES"/>
          </a:p>
          <a:p>
            <a:pPr lvl="2"/>
            <a:r>
              <a:rPr lang="es-ES"/>
              <a:t>Tercer nivel</a:t>
            </a:r>
            <a:endParaRPr lang="es-ES"/>
          </a:p>
          <a:p>
            <a:pPr lvl="3"/>
            <a:r>
              <a:rPr lang="es-ES"/>
              <a:t>Cuarto nivel</a:t>
            </a:r>
            <a:endParaRPr lang="es-ES"/>
          </a:p>
          <a:p>
            <a:pPr lvl="4"/>
            <a:r>
              <a:rPr lang="es-ES"/>
              <a:t>Quinto nivel</a:t>
            </a:r>
            <a:endParaRPr lang="es-ES_tradnl"/>
          </a:p>
        </p:txBody>
      </p:sp>
      <p:sp>
        <p:nvSpPr>
          <p:cNvPr id="5" name="Marcador de fecha 4"/>
          <p:cNvSpPr>
            <a:spLocks noGrp="1"/>
          </p:cNvSpPr>
          <p:nvPr>
            <p:ph type="dt" sz="half" idx="10"/>
          </p:nvPr>
        </p:nvSpPr>
        <p:spPr/>
        <p:txBody>
          <a:bodyPr/>
          <a:lstStyle>
            <a:lvl1pPr>
              <a:defRPr/>
            </a:lvl1pPr>
          </a:lstStyle>
          <a:p>
            <a:endParaRPr lang="es-ES" altLang="es-ES"/>
          </a:p>
        </p:txBody>
      </p:sp>
      <p:sp>
        <p:nvSpPr>
          <p:cNvPr id="6" name="Marcador de pie de página 5"/>
          <p:cNvSpPr>
            <a:spLocks noGrp="1"/>
          </p:cNvSpPr>
          <p:nvPr>
            <p:ph type="ftr" sz="quarter" idx="11"/>
          </p:nvPr>
        </p:nvSpPr>
        <p:spPr/>
        <p:txBody>
          <a:bodyPr/>
          <a:lstStyle>
            <a:lvl1pPr>
              <a:defRPr/>
            </a:lvl1pPr>
          </a:lstStyle>
          <a:p>
            <a:endParaRPr lang="es-ES" altLang="es-ES"/>
          </a:p>
        </p:txBody>
      </p:sp>
      <p:sp>
        <p:nvSpPr>
          <p:cNvPr id="7" name="Marcador de número de diapositiva 6"/>
          <p:cNvSpPr>
            <a:spLocks noGrp="1"/>
          </p:cNvSpPr>
          <p:nvPr>
            <p:ph type="sldNum" sz="quarter" idx="12"/>
          </p:nvPr>
        </p:nvSpPr>
        <p:spPr/>
        <p:txBody>
          <a:bodyPr/>
          <a:lstStyle>
            <a:lvl1pPr>
              <a:defRPr/>
            </a:lvl1pPr>
          </a:lstStyle>
          <a:p>
            <a:fld id="{4FA541CB-3D30-5446-BF7B-0C2BC0176D8B}" type="slidenum">
              <a:rPr lang="es-ES" altLang="es-ES"/>
            </a:fld>
            <a:endParaRPr lang="es-ES" alt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30238" y="365125"/>
            <a:ext cx="7886700" cy="1325563"/>
          </a:xfrm>
        </p:spPr>
        <p:txBody>
          <a:bodyPr/>
          <a:lstStyle/>
          <a:p>
            <a:r>
              <a:rPr lang="es-ES"/>
              <a:t>Haga clic para modificar el estilo de título del patrón</a:t>
            </a:r>
            <a:endParaRPr lang="es-ES_tradnl"/>
          </a:p>
        </p:txBody>
      </p:sp>
      <p:sp>
        <p:nvSpPr>
          <p:cNvPr id="3" name="Marcador de texto 2"/>
          <p:cNvSpPr>
            <a:spLocks noGrp="1"/>
          </p:cNvSpPr>
          <p:nvPr>
            <p:ph type="body" idx="1" hasCustomPrompt="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endParaRPr lang="es-ES"/>
          </a:p>
        </p:txBody>
      </p:sp>
      <p:sp>
        <p:nvSpPr>
          <p:cNvPr id="4" name="Marcador de contenido 3"/>
          <p:cNvSpPr>
            <a:spLocks noGrp="1"/>
          </p:cNvSpPr>
          <p:nvPr>
            <p:ph sz="half" idx="2" hasCustomPrompt="1"/>
          </p:nvPr>
        </p:nvSpPr>
        <p:spPr>
          <a:xfrm>
            <a:off x="630238" y="2505075"/>
            <a:ext cx="3868737" cy="3684588"/>
          </a:xfrm>
        </p:spPr>
        <p:txBody>
          <a:bodyPr/>
          <a:lstStyle/>
          <a:p>
            <a:pPr lvl="0"/>
            <a:r>
              <a:rPr lang="es-ES"/>
              <a:t>Haga clic para modificar los estilos de texto del patrón</a:t>
            </a:r>
            <a:endParaRPr lang="es-ES"/>
          </a:p>
          <a:p>
            <a:pPr lvl="1"/>
            <a:r>
              <a:rPr lang="es-ES"/>
              <a:t>Segundo nivel</a:t>
            </a:r>
            <a:endParaRPr lang="es-ES"/>
          </a:p>
          <a:p>
            <a:pPr lvl="2"/>
            <a:r>
              <a:rPr lang="es-ES"/>
              <a:t>Tercer nivel</a:t>
            </a:r>
            <a:endParaRPr lang="es-ES"/>
          </a:p>
          <a:p>
            <a:pPr lvl="3"/>
            <a:r>
              <a:rPr lang="es-ES"/>
              <a:t>Cuarto nivel</a:t>
            </a:r>
            <a:endParaRPr lang="es-ES"/>
          </a:p>
          <a:p>
            <a:pPr lvl="4"/>
            <a:r>
              <a:rPr lang="es-ES"/>
              <a:t>Quinto nivel</a:t>
            </a:r>
            <a:endParaRPr lang="es-ES_tradnl"/>
          </a:p>
        </p:txBody>
      </p:sp>
      <p:sp>
        <p:nvSpPr>
          <p:cNvPr id="5" name="Marcador de texto 4"/>
          <p:cNvSpPr>
            <a:spLocks noGrp="1"/>
          </p:cNvSpPr>
          <p:nvPr>
            <p:ph type="body" sz="quarter" idx="3" hasCustomPrompt="1"/>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endParaRPr lang="es-ES"/>
          </a:p>
        </p:txBody>
      </p:sp>
      <p:sp>
        <p:nvSpPr>
          <p:cNvPr id="6" name="Marcador de contenido 5"/>
          <p:cNvSpPr>
            <a:spLocks noGrp="1"/>
          </p:cNvSpPr>
          <p:nvPr>
            <p:ph sz="quarter" idx="4" hasCustomPrompt="1"/>
          </p:nvPr>
        </p:nvSpPr>
        <p:spPr>
          <a:xfrm>
            <a:off x="4629150" y="2505075"/>
            <a:ext cx="3887788" cy="3684588"/>
          </a:xfrm>
        </p:spPr>
        <p:txBody>
          <a:bodyPr/>
          <a:lstStyle/>
          <a:p>
            <a:pPr lvl="0"/>
            <a:r>
              <a:rPr lang="es-ES"/>
              <a:t>Haga clic para modificar los estilos de texto del patrón</a:t>
            </a:r>
            <a:endParaRPr lang="es-ES"/>
          </a:p>
          <a:p>
            <a:pPr lvl="1"/>
            <a:r>
              <a:rPr lang="es-ES"/>
              <a:t>Segundo nivel</a:t>
            </a:r>
            <a:endParaRPr lang="es-ES"/>
          </a:p>
          <a:p>
            <a:pPr lvl="2"/>
            <a:r>
              <a:rPr lang="es-ES"/>
              <a:t>Tercer nivel</a:t>
            </a:r>
            <a:endParaRPr lang="es-ES"/>
          </a:p>
          <a:p>
            <a:pPr lvl="3"/>
            <a:r>
              <a:rPr lang="es-ES"/>
              <a:t>Cuarto nivel</a:t>
            </a:r>
            <a:endParaRPr lang="es-ES"/>
          </a:p>
          <a:p>
            <a:pPr lvl="4"/>
            <a:r>
              <a:rPr lang="es-ES"/>
              <a:t>Quinto nivel</a:t>
            </a:r>
            <a:endParaRPr lang="es-ES_tradnl"/>
          </a:p>
        </p:txBody>
      </p:sp>
      <p:sp>
        <p:nvSpPr>
          <p:cNvPr id="7" name="Marcador de fecha 6"/>
          <p:cNvSpPr>
            <a:spLocks noGrp="1"/>
          </p:cNvSpPr>
          <p:nvPr>
            <p:ph type="dt" sz="half" idx="10"/>
          </p:nvPr>
        </p:nvSpPr>
        <p:spPr/>
        <p:txBody>
          <a:bodyPr/>
          <a:lstStyle>
            <a:lvl1pPr>
              <a:defRPr/>
            </a:lvl1pPr>
          </a:lstStyle>
          <a:p>
            <a:endParaRPr lang="es-ES" altLang="es-ES"/>
          </a:p>
        </p:txBody>
      </p:sp>
      <p:sp>
        <p:nvSpPr>
          <p:cNvPr id="8" name="Marcador de pie de página 7"/>
          <p:cNvSpPr>
            <a:spLocks noGrp="1"/>
          </p:cNvSpPr>
          <p:nvPr>
            <p:ph type="ftr" sz="quarter" idx="11"/>
          </p:nvPr>
        </p:nvSpPr>
        <p:spPr/>
        <p:txBody>
          <a:bodyPr/>
          <a:lstStyle>
            <a:lvl1pPr>
              <a:defRPr/>
            </a:lvl1pPr>
          </a:lstStyle>
          <a:p>
            <a:endParaRPr lang="es-ES" altLang="es-ES"/>
          </a:p>
        </p:txBody>
      </p:sp>
      <p:sp>
        <p:nvSpPr>
          <p:cNvPr id="9" name="Marcador de número de diapositiva 8"/>
          <p:cNvSpPr>
            <a:spLocks noGrp="1"/>
          </p:cNvSpPr>
          <p:nvPr>
            <p:ph type="sldNum" sz="quarter" idx="12"/>
          </p:nvPr>
        </p:nvSpPr>
        <p:spPr/>
        <p:txBody>
          <a:bodyPr/>
          <a:lstStyle>
            <a:lvl1pPr>
              <a:defRPr/>
            </a:lvl1pPr>
          </a:lstStyle>
          <a:p>
            <a:fld id="{7CE66ADA-FC56-8549-9430-9B5335A79736}" type="slidenum">
              <a:rPr lang="es-ES" altLang="es-ES"/>
            </a:fld>
            <a:endParaRPr lang="es-ES" alt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S_tradnl"/>
          </a:p>
        </p:txBody>
      </p:sp>
      <p:sp>
        <p:nvSpPr>
          <p:cNvPr id="3" name="Marcador de fecha 2"/>
          <p:cNvSpPr>
            <a:spLocks noGrp="1"/>
          </p:cNvSpPr>
          <p:nvPr>
            <p:ph type="dt" sz="half" idx="10"/>
          </p:nvPr>
        </p:nvSpPr>
        <p:spPr/>
        <p:txBody>
          <a:bodyPr/>
          <a:lstStyle>
            <a:lvl1pPr>
              <a:defRPr/>
            </a:lvl1pPr>
          </a:lstStyle>
          <a:p>
            <a:endParaRPr lang="es-ES" altLang="es-ES"/>
          </a:p>
        </p:txBody>
      </p:sp>
      <p:sp>
        <p:nvSpPr>
          <p:cNvPr id="4" name="Marcador de pie de página 3"/>
          <p:cNvSpPr>
            <a:spLocks noGrp="1"/>
          </p:cNvSpPr>
          <p:nvPr>
            <p:ph type="ftr" sz="quarter" idx="11"/>
          </p:nvPr>
        </p:nvSpPr>
        <p:spPr/>
        <p:txBody>
          <a:bodyPr/>
          <a:lstStyle>
            <a:lvl1pPr>
              <a:defRPr/>
            </a:lvl1pPr>
          </a:lstStyle>
          <a:p>
            <a:endParaRPr lang="es-ES" altLang="es-ES"/>
          </a:p>
        </p:txBody>
      </p:sp>
      <p:sp>
        <p:nvSpPr>
          <p:cNvPr id="5" name="Marcador de número de diapositiva 4"/>
          <p:cNvSpPr>
            <a:spLocks noGrp="1"/>
          </p:cNvSpPr>
          <p:nvPr>
            <p:ph type="sldNum" sz="quarter" idx="12"/>
          </p:nvPr>
        </p:nvSpPr>
        <p:spPr/>
        <p:txBody>
          <a:bodyPr/>
          <a:lstStyle>
            <a:lvl1pPr>
              <a:defRPr/>
            </a:lvl1pPr>
          </a:lstStyle>
          <a:p>
            <a:fld id="{78F1E522-626D-2447-BF4E-0FFD588B0111}" type="slidenum">
              <a:rPr lang="es-ES" altLang="es-ES"/>
            </a:fld>
            <a:endParaRPr lang="es-ES" alt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lvl1pPr>
              <a:defRPr/>
            </a:lvl1pPr>
          </a:lstStyle>
          <a:p>
            <a:endParaRPr lang="es-ES" altLang="es-ES"/>
          </a:p>
        </p:txBody>
      </p:sp>
      <p:sp>
        <p:nvSpPr>
          <p:cNvPr id="3" name="Marcador de pie de página 2"/>
          <p:cNvSpPr>
            <a:spLocks noGrp="1"/>
          </p:cNvSpPr>
          <p:nvPr>
            <p:ph type="ftr" sz="quarter" idx="11"/>
          </p:nvPr>
        </p:nvSpPr>
        <p:spPr/>
        <p:txBody>
          <a:bodyPr/>
          <a:lstStyle>
            <a:lvl1pPr>
              <a:defRPr/>
            </a:lvl1pPr>
          </a:lstStyle>
          <a:p>
            <a:endParaRPr lang="es-ES" altLang="es-ES"/>
          </a:p>
        </p:txBody>
      </p:sp>
      <p:sp>
        <p:nvSpPr>
          <p:cNvPr id="4" name="Marcador de número de diapositiva 3"/>
          <p:cNvSpPr>
            <a:spLocks noGrp="1"/>
          </p:cNvSpPr>
          <p:nvPr>
            <p:ph type="sldNum" sz="quarter" idx="12"/>
          </p:nvPr>
        </p:nvSpPr>
        <p:spPr/>
        <p:txBody>
          <a:bodyPr/>
          <a:lstStyle>
            <a:lvl1pPr>
              <a:defRPr/>
            </a:lvl1pPr>
          </a:lstStyle>
          <a:p>
            <a:fld id="{9E57728B-D696-0748-A4FA-F6285C6A071B}" type="slidenum">
              <a:rPr lang="es-ES" altLang="es-ES"/>
            </a:fld>
            <a:endParaRPr lang="es-ES" alt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lstStyle>
            <a:lvl1pPr>
              <a:defRPr sz="3200"/>
            </a:lvl1pPr>
          </a:lstStyle>
          <a:p>
            <a:r>
              <a:rPr lang="es-ES"/>
              <a:t>Haga clic para modificar el estilo de título del patrón</a:t>
            </a:r>
            <a:endParaRPr lang="es-ES_tradnl"/>
          </a:p>
        </p:txBody>
      </p:sp>
      <p:sp>
        <p:nvSpPr>
          <p:cNvPr id="3" name="Marcador de contenido 2"/>
          <p:cNvSpPr>
            <a:spLocks noGrp="1"/>
          </p:cNvSpPr>
          <p:nvPr>
            <p:ph idx="1" hasCustomPrompt="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endParaRPr lang="es-ES"/>
          </a:p>
          <a:p>
            <a:pPr lvl="1"/>
            <a:r>
              <a:rPr lang="es-ES"/>
              <a:t>Segundo nivel</a:t>
            </a:r>
            <a:endParaRPr lang="es-ES"/>
          </a:p>
          <a:p>
            <a:pPr lvl="2"/>
            <a:r>
              <a:rPr lang="es-ES"/>
              <a:t>Tercer nivel</a:t>
            </a:r>
            <a:endParaRPr lang="es-ES"/>
          </a:p>
          <a:p>
            <a:pPr lvl="3"/>
            <a:r>
              <a:rPr lang="es-ES"/>
              <a:t>Cuarto nivel</a:t>
            </a:r>
            <a:endParaRPr lang="es-ES"/>
          </a:p>
          <a:p>
            <a:pPr lvl="4"/>
            <a:r>
              <a:rPr lang="es-ES"/>
              <a:t>Quinto nivel</a:t>
            </a:r>
            <a:endParaRPr lang="es-ES_tradnl"/>
          </a:p>
        </p:txBody>
      </p:sp>
      <p:sp>
        <p:nvSpPr>
          <p:cNvPr id="4" name="Marcador de texto 3"/>
          <p:cNvSpPr>
            <a:spLocks noGrp="1"/>
          </p:cNvSpPr>
          <p:nvPr>
            <p:ph type="body" sz="half" idx="2" hasCustomPrompt="1"/>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endParaRPr lang="es-ES"/>
          </a:p>
        </p:txBody>
      </p:sp>
      <p:sp>
        <p:nvSpPr>
          <p:cNvPr id="5" name="Marcador de fecha 4"/>
          <p:cNvSpPr>
            <a:spLocks noGrp="1"/>
          </p:cNvSpPr>
          <p:nvPr>
            <p:ph type="dt" sz="half" idx="10"/>
          </p:nvPr>
        </p:nvSpPr>
        <p:spPr/>
        <p:txBody>
          <a:bodyPr/>
          <a:lstStyle>
            <a:lvl1pPr>
              <a:defRPr/>
            </a:lvl1pPr>
          </a:lstStyle>
          <a:p>
            <a:endParaRPr lang="es-ES" altLang="es-ES"/>
          </a:p>
        </p:txBody>
      </p:sp>
      <p:sp>
        <p:nvSpPr>
          <p:cNvPr id="6" name="Marcador de pie de página 5"/>
          <p:cNvSpPr>
            <a:spLocks noGrp="1"/>
          </p:cNvSpPr>
          <p:nvPr>
            <p:ph type="ftr" sz="quarter" idx="11"/>
          </p:nvPr>
        </p:nvSpPr>
        <p:spPr/>
        <p:txBody>
          <a:bodyPr/>
          <a:lstStyle>
            <a:lvl1pPr>
              <a:defRPr/>
            </a:lvl1pPr>
          </a:lstStyle>
          <a:p>
            <a:endParaRPr lang="es-ES" altLang="es-ES"/>
          </a:p>
        </p:txBody>
      </p:sp>
      <p:sp>
        <p:nvSpPr>
          <p:cNvPr id="7" name="Marcador de número de diapositiva 6"/>
          <p:cNvSpPr>
            <a:spLocks noGrp="1"/>
          </p:cNvSpPr>
          <p:nvPr>
            <p:ph type="sldNum" sz="quarter" idx="12"/>
          </p:nvPr>
        </p:nvSpPr>
        <p:spPr/>
        <p:txBody>
          <a:bodyPr/>
          <a:lstStyle>
            <a:lvl1pPr>
              <a:defRPr/>
            </a:lvl1pPr>
          </a:lstStyle>
          <a:p>
            <a:fld id="{52BF6760-55E7-1C46-BB1A-79C59A6800BE}" type="slidenum">
              <a:rPr lang="es-ES" altLang="es-ES"/>
            </a:fld>
            <a:endParaRPr lang="es-ES" alt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lstStyle>
            <a:lvl1pPr>
              <a:defRPr sz="3200"/>
            </a:lvl1pPr>
          </a:lstStyle>
          <a:p>
            <a:r>
              <a:rPr lang="es-ES"/>
              <a:t>Haga clic para modificar el estilo de título del patrón</a:t>
            </a:r>
            <a:endParaRPr lang="es-ES_tradnl"/>
          </a:p>
        </p:txBody>
      </p:sp>
      <p:sp>
        <p:nvSpPr>
          <p:cNvPr id="3" name="Marcador de posición de imagen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a:p>
        </p:txBody>
      </p:sp>
      <p:sp>
        <p:nvSpPr>
          <p:cNvPr id="4" name="Marcador de texto 3"/>
          <p:cNvSpPr>
            <a:spLocks noGrp="1"/>
          </p:cNvSpPr>
          <p:nvPr>
            <p:ph type="body" sz="half" idx="2" hasCustomPrompt="1"/>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endParaRPr lang="es-ES"/>
          </a:p>
        </p:txBody>
      </p:sp>
      <p:sp>
        <p:nvSpPr>
          <p:cNvPr id="5" name="Marcador de fecha 4"/>
          <p:cNvSpPr>
            <a:spLocks noGrp="1"/>
          </p:cNvSpPr>
          <p:nvPr>
            <p:ph type="dt" sz="half" idx="10"/>
          </p:nvPr>
        </p:nvSpPr>
        <p:spPr/>
        <p:txBody>
          <a:bodyPr/>
          <a:lstStyle>
            <a:lvl1pPr>
              <a:defRPr/>
            </a:lvl1pPr>
          </a:lstStyle>
          <a:p>
            <a:endParaRPr lang="es-ES" altLang="es-ES"/>
          </a:p>
        </p:txBody>
      </p:sp>
      <p:sp>
        <p:nvSpPr>
          <p:cNvPr id="6" name="Marcador de pie de página 5"/>
          <p:cNvSpPr>
            <a:spLocks noGrp="1"/>
          </p:cNvSpPr>
          <p:nvPr>
            <p:ph type="ftr" sz="quarter" idx="11"/>
          </p:nvPr>
        </p:nvSpPr>
        <p:spPr/>
        <p:txBody>
          <a:bodyPr/>
          <a:lstStyle>
            <a:lvl1pPr>
              <a:defRPr/>
            </a:lvl1pPr>
          </a:lstStyle>
          <a:p>
            <a:endParaRPr lang="es-ES" altLang="es-ES"/>
          </a:p>
        </p:txBody>
      </p:sp>
      <p:sp>
        <p:nvSpPr>
          <p:cNvPr id="7" name="Marcador de número de diapositiva 6"/>
          <p:cNvSpPr>
            <a:spLocks noGrp="1"/>
          </p:cNvSpPr>
          <p:nvPr>
            <p:ph type="sldNum" sz="quarter" idx="12"/>
          </p:nvPr>
        </p:nvSpPr>
        <p:spPr/>
        <p:txBody>
          <a:bodyPr/>
          <a:lstStyle>
            <a:lvl1pPr>
              <a:defRPr/>
            </a:lvl1pPr>
          </a:lstStyle>
          <a:p>
            <a:fld id="{20E05BFC-A83A-424F-8C6E-0560F84E76AE}" type="slidenum">
              <a:rPr lang="es-ES" altLang="es-ES"/>
            </a:fld>
            <a:endParaRPr lang="es-ES" altLang="es-E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50" name="Rectangle 2"/>
          <p:cNvSpPr>
            <a:spLocks noChangeArrowheads="1"/>
          </p:cNvSpPr>
          <p:nvPr/>
        </p:nvSpPr>
        <p:spPr bwMode="ltGray">
          <a:xfrm>
            <a:off x="417513" y="10985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s-ES" altLang="es-ES"/>
          </a:p>
        </p:txBody>
      </p:sp>
      <p:sp>
        <p:nvSpPr>
          <p:cNvPr id="104451"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s-ES" altLang="es-ES"/>
          </a:p>
        </p:txBody>
      </p:sp>
      <p:sp>
        <p:nvSpPr>
          <p:cNvPr id="104452" name="Rectangle 4"/>
          <p:cNvSpPr>
            <a:spLocks noChangeArrowheads="1"/>
          </p:cNvSpPr>
          <p:nvPr/>
        </p:nvSpPr>
        <p:spPr bwMode="ltGray">
          <a:xfrm>
            <a:off x="541338" y="15208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s-ES" altLang="es-ES"/>
          </a:p>
        </p:txBody>
      </p:sp>
      <p:sp>
        <p:nvSpPr>
          <p:cNvPr id="104453"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s-ES" altLang="es-ES"/>
          </a:p>
        </p:txBody>
      </p:sp>
      <p:sp>
        <p:nvSpPr>
          <p:cNvPr id="104454"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s-ES" altLang="es-ES"/>
          </a:p>
        </p:txBody>
      </p:sp>
      <p:sp>
        <p:nvSpPr>
          <p:cNvPr id="104455" name="Rectangle 7"/>
          <p:cNvSpPr>
            <a:spLocks noChangeArrowheads="1"/>
          </p:cNvSpPr>
          <p:nvPr/>
        </p:nvSpPr>
        <p:spPr bwMode="gray">
          <a:xfrm>
            <a:off x="762000" y="99060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s-ES" altLang="es-ES"/>
          </a:p>
        </p:txBody>
      </p:sp>
      <p:sp>
        <p:nvSpPr>
          <p:cNvPr id="104456"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s-ES" altLang="es-ES"/>
          </a:p>
        </p:txBody>
      </p:sp>
      <p:sp>
        <p:nvSpPr>
          <p:cNvPr id="104457" name="Rectangle 9"/>
          <p:cNvSpPr>
            <a:spLocks noGrp="1" noChangeArrowheads="1"/>
          </p:cNvSpPr>
          <p:nvPr>
            <p:ph type="title"/>
          </p:nvPr>
        </p:nvSpPr>
        <p:spPr bwMode="auto">
          <a:xfrm>
            <a:off x="1150938" y="617538"/>
            <a:ext cx="7793037"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p>
            <a:pPr lvl="0"/>
            <a:r>
              <a:rPr lang="es-ES" altLang="es-ES"/>
              <a:t>Haga clic para modificar el estilo de título del patrón</a:t>
            </a:r>
            <a:endParaRPr lang="es-ES" altLang="es-ES"/>
          </a:p>
        </p:txBody>
      </p:sp>
      <p:sp>
        <p:nvSpPr>
          <p:cNvPr id="104458" name="Rectangle 10"/>
          <p:cNvSpPr>
            <a:spLocks noGrp="1" noChangeArrowheads="1"/>
          </p:cNvSpPr>
          <p:nvPr>
            <p:ph type="body" idx="1"/>
          </p:nvPr>
        </p:nvSpPr>
        <p:spPr bwMode="auto">
          <a:xfrm>
            <a:off x="1182688" y="2017713"/>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lvl="0"/>
            <a:r>
              <a:rPr lang="es-ES" altLang="es-ES"/>
              <a:t>Haga clic para modificar el estilo de texto del patrón</a:t>
            </a:r>
            <a:endParaRPr lang="es-ES" altLang="es-ES"/>
          </a:p>
          <a:p>
            <a:pPr lvl="1"/>
            <a:r>
              <a:rPr lang="es-ES" altLang="es-ES"/>
              <a:t>Segundo nivel</a:t>
            </a:r>
            <a:endParaRPr lang="es-ES" altLang="es-ES"/>
          </a:p>
          <a:p>
            <a:pPr lvl="2"/>
            <a:r>
              <a:rPr lang="es-ES" altLang="es-ES"/>
              <a:t>Tercer nivel</a:t>
            </a:r>
            <a:endParaRPr lang="es-ES" altLang="es-ES"/>
          </a:p>
          <a:p>
            <a:pPr lvl="3"/>
            <a:r>
              <a:rPr lang="es-ES" altLang="es-ES"/>
              <a:t>Cuarto nivel</a:t>
            </a:r>
            <a:endParaRPr lang="es-ES" altLang="es-ES"/>
          </a:p>
          <a:p>
            <a:pPr lvl="4"/>
            <a:r>
              <a:rPr lang="es-ES" altLang="es-ES"/>
              <a:t>Quinto nivel</a:t>
            </a:r>
            <a:endParaRPr lang="es-ES" altLang="es-ES"/>
          </a:p>
        </p:txBody>
      </p:sp>
      <p:sp>
        <p:nvSpPr>
          <p:cNvPr id="104459" name="Rectangle 11"/>
          <p:cNvSpPr>
            <a:spLocks noGrp="1" noChangeArrowheads="1"/>
          </p:cNvSpPr>
          <p:nvPr>
            <p:ph type="dt" sz="half" idx="2"/>
          </p:nvPr>
        </p:nvSpPr>
        <p:spPr bwMode="auto">
          <a:xfrm>
            <a:off x="914400" y="63246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defRPr sz="1400"/>
            </a:lvl1pPr>
          </a:lstStyle>
          <a:p>
            <a:endParaRPr lang="es-ES" altLang="es-ES"/>
          </a:p>
        </p:txBody>
      </p:sp>
      <p:sp>
        <p:nvSpPr>
          <p:cNvPr id="104460" name="Rectangle 12"/>
          <p:cNvSpPr>
            <a:spLocks noGrp="1" noChangeArrowheads="1"/>
          </p:cNvSpPr>
          <p:nvPr>
            <p:ph type="ftr" sz="quarter" idx="3"/>
          </p:nvPr>
        </p:nvSpPr>
        <p:spPr bwMode="auto">
          <a:xfrm>
            <a:off x="3352800" y="63246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ctr">
              <a:defRPr sz="1400"/>
            </a:lvl1pPr>
          </a:lstStyle>
          <a:p>
            <a:endParaRPr lang="es-ES" altLang="es-ES"/>
          </a:p>
        </p:txBody>
      </p:sp>
      <p:sp>
        <p:nvSpPr>
          <p:cNvPr id="104461" name="Rectangle 13"/>
          <p:cNvSpPr>
            <a:spLocks noGrp="1" noChangeArrowheads="1"/>
          </p:cNvSpPr>
          <p:nvPr>
            <p:ph type="sldNum" sz="quarter" idx="4"/>
          </p:nvPr>
        </p:nvSpPr>
        <p:spPr bwMode="auto">
          <a:xfrm>
            <a:off x="6781800" y="63246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r">
              <a:defRPr sz="1400"/>
            </a:lvl1pPr>
          </a:lstStyle>
          <a:p>
            <a:fld id="{68576B11-E1D5-9945-A9BD-71C097C678E9}" type="slidenum">
              <a:rPr lang="es-ES" altLang="es-ES"/>
            </a:fld>
            <a:endParaRPr lang="es-ES" alt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fontAlgn="base">
        <a:spcBef>
          <a:spcPct val="0"/>
        </a:spcBef>
        <a:spcAft>
          <a:spcPct val="0"/>
        </a:spcAft>
        <a:defRPr sz="4400" kern="1200">
          <a:solidFill>
            <a:schemeClr val="tx2"/>
          </a:solidFill>
          <a:latin typeface="+mj-lt"/>
          <a:ea typeface="+mj-ea"/>
          <a:cs typeface="+mj-cs"/>
        </a:defRPr>
      </a:lvl1pPr>
      <a:lvl2pPr algn="l" rtl="0" fontAlgn="base">
        <a:spcBef>
          <a:spcPct val="0"/>
        </a:spcBef>
        <a:spcAft>
          <a:spcPct val="0"/>
        </a:spcAft>
        <a:defRPr sz="4400">
          <a:solidFill>
            <a:schemeClr val="tx2"/>
          </a:solidFill>
          <a:latin typeface="Tahoma" panose="020B0604030504040204" pitchFamily="34" charset="0"/>
        </a:defRPr>
      </a:lvl2pPr>
      <a:lvl3pPr algn="l" rtl="0" fontAlgn="base">
        <a:spcBef>
          <a:spcPct val="0"/>
        </a:spcBef>
        <a:spcAft>
          <a:spcPct val="0"/>
        </a:spcAft>
        <a:defRPr sz="4400">
          <a:solidFill>
            <a:schemeClr val="tx2"/>
          </a:solidFill>
          <a:latin typeface="Tahoma" panose="020B0604030504040204" pitchFamily="34" charset="0"/>
        </a:defRPr>
      </a:lvl3pPr>
      <a:lvl4pPr algn="l" rtl="0" fontAlgn="base">
        <a:spcBef>
          <a:spcPct val="0"/>
        </a:spcBef>
        <a:spcAft>
          <a:spcPct val="0"/>
        </a:spcAft>
        <a:defRPr sz="4400">
          <a:solidFill>
            <a:schemeClr val="tx2"/>
          </a:solidFill>
          <a:latin typeface="Tahoma" panose="020B0604030504040204" pitchFamily="34" charset="0"/>
        </a:defRPr>
      </a:lvl4pPr>
      <a:lvl5pPr algn="l" rtl="0" fontAlgn="base">
        <a:spcBef>
          <a:spcPct val="0"/>
        </a:spcBef>
        <a:spcAft>
          <a:spcPct val="0"/>
        </a:spcAft>
        <a:defRPr sz="4400">
          <a:solidFill>
            <a:schemeClr val="tx2"/>
          </a:solidFill>
          <a:latin typeface="Tahoma" panose="020B0604030504040204" pitchFamily="34" charset="0"/>
        </a:defRPr>
      </a:lvl5pPr>
      <a:lvl6pPr marL="457200" algn="l" rtl="0" fontAlgn="base">
        <a:spcBef>
          <a:spcPct val="0"/>
        </a:spcBef>
        <a:spcAft>
          <a:spcPct val="0"/>
        </a:spcAft>
        <a:defRPr sz="4400">
          <a:solidFill>
            <a:schemeClr val="tx2"/>
          </a:solidFill>
          <a:latin typeface="Tahoma" panose="020B0604030504040204" pitchFamily="34" charset="0"/>
        </a:defRPr>
      </a:lvl6pPr>
      <a:lvl7pPr marL="914400" algn="l" rtl="0" fontAlgn="base">
        <a:spcBef>
          <a:spcPct val="0"/>
        </a:spcBef>
        <a:spcAft>
          <a:spcPct val="0"/>
        </a:spcAft>
        <a:defRPr sz="4400">
          <a:solidFill>
            <a:schemeClr val="tx2"/>
          </a:solidFill>
          <a:latin typeface="Tahoma" panose="020B0604030504040204" pitchFamily="34" charset="0"/>
        </a:defRPr>
      </a:lvl7pPr>
      <a:lvl8pPr marL="1371600" algn="l" rtl="0" fontAlgn="base">
        <a:spcBef>
          <a:spcPct val="0"/>
        </a:spcBef>
        <a:spcAft>
          <a:spcPct val="0"/>
        </a:spcAft>
        <a:defRPr sz="4400">
          <a:solidFill>
            <a:schemeClr val="tx2"/>
          </a:solidFill>
          <a:latin typeface="Tahoma" panose="020B0604030504040204" pitchFamily="34" charset="0"/>
        </a:defRPr>
      </a:lvl8pPr>
      <a:lvl9pPr marL="1828800" algn="l" rtl="0" fontAlgn="base">
        <a:spcBef>
          <a:spcPct val="0"/>
        </a:spcBef>
        <a:spcAft>
          <a:spcPct val="0"/>
        </a:spcAft>
        <a:defRPr sz="4400">
          <a:solidFill>
            <a:schemeClr val="tx2"/>
          </a:solidFill>
          <a:latin typeface="Tahoma" panose="020B0604030504040204" pitchFamily="34" charset="0"/>
        </a:defRPr>
      </a:lvl9pPr>
    </p:titleStyle>
    <p:bodyStyle>
      <a:lvl1pPr marL="342900" indent="-342900" algn="l" rtl="0" fontAlgn="base">
        <a:spcBef>
          <a:spcPct val="20000"/>
        </a:spcBef>
        <a:spcAft>
          <a:spcPct val="0"/>
        </a:spcAft>
        <a:buClr>
          <a:schemeClr val="folHlink"/>
        </a:buClr>
        <a:buSzPct val="60000"/>
        <a:buFont typeface="Wingdings" panose="05000000000000000000" pitchFamily="2" charset="2"/>
        <a:buChar char="n"/>
        <a:defRPr sz="3200" kern="1200">
          <a:solidFill>
            <a:schemeClr val="tx1"/>
          </a:solidFill>
          <a:latin typeface="+mn-lt"/>
          <a:ea typeface="+mn-ea"/>
          <a:cs typeface="+mn-cs"/>
        </a:defRPr>
      </a:lvl1pPr>
      <a:lvl2pPr marL="742950" indent="-285750" algn="l" rtl="0" fontAlgn="base">
        <a:spcBef>
          <a:spcPct val="20000"/>
        </a:spcBef>
        <a:spcAft>
          <a:spcPct val="0"/>
        </a:spcAft>
        <a:buClr>
          <a:schemeClr val="hlink"/>
        </a:buClr>
        <a:buSzPct val="55000"/>
        <a:buFont typeface="Wingdings" panose="05000000000000000000" pitchFamily="2" charset="2"/>
        <a:buChar char="n"/>
        <a:defRPr sz="2800" kern="1200">
          <a:solidFill>
            <a:schemeClr val="tx1"/>
          </a:solidFill>
          <a:latin typeface="+mn-lt"/>
          <a:ea typeface="+mn-ea"/>
          <a:cs typeface="+mn-cs"/>
        </a:defRPr>
      </a:lvl2pPr>
      <a:lvl3pPr marL="1143000" indent="-228600" algn="l" rtl="0" fontAlgn="base">
        <a:spcBef>
          <a:spcPct val="20000"/>
        </a:spcBef>
        <a:spcAft>
          <a:spcPct val="0"/>
        </a:spcAft>
        <a:buClr>
          <a:schemeClr val="folHlink"/>
        </a:buClr>
        <a:buSzPct val="50000"/>
        <a:buFont typeface="Wingdings" panose="05000000000000000000" pitchFamily="2" charset="2"/>
        <a:buChar char="n"/>
        <a:defRPr sz="2400" kern="1200">
          <a:solidFill>
            <a:schemeClr val="tx1"/>
          </a:solidFill>
          <a:latin typeface="+mn-lt"/>
          <a:ea typeface="+mn-ea"/>
          <a:cs typeface="+mn-cs"/>
        </a:defRPr>
      </a:lvl3pPr>
      <a:lvl4pPr marL="1600200" indent="-228600" algn="l" rtl="0" fontAlgn="base">
        <a:spcBef>
          <a:spcPct val="20000"/>
        </a:spcBef>
        <a:spcAft>
          <a:spcPct val="0"/>
        </a:spcAft>
        <a:buClr>
          <a:schemeClr val="accent2"/>
        </a:buClr>
        <a:buSzPct val="55000"/>
        <a:buFont typeface="Wingdings" panose="05000000000000000000" pitchFamily="2" charset="2"/>
        <a:buChar char="n"/>
        <a:defRPr sz="2000" kern="1200">
          <a:solidFill>
            <a:schemeClr val="tx1"/>
          </a:solidFill>
          <a:latin typeface="+mn-lt"/>
          <a:ea typeface="+mn-ea"/>
          <a:cs typeface="+mn-cs"/>
        </a:defRPr>
      </a:lvl4pPr>
      <a:lvl5pPr marL="2057400" indent="-228600" algn="l" rtl="0" fontAlgn="base">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9.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6.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1.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2.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3.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4.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6.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7.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0.png"/><Relationship Id="rId1" Type="http://schemas.openxmlformats.org/officeDocument/2006/relationships/image" Target="../media/image19.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1.pn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7.pn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2.pn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3.pn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4.pn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22.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5.pn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6.pn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2.pn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7.png"/></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8.png"/></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9.png"/></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2.png"/></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0.png"/></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1.png"/></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2.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2.png"/></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3.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4.png"/></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5.png"/></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6.png"/></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2.png"/></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7.png"/></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8.png"/></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0.png"/></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1.png"/></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2.png"/></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3.png"/></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4.png"/></Relationships>
</file>

<file path=ppt/slides/_rels/slide5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6.png"/><Relationship Id="rId1" Type="http://schemas.openxmlformats.org/officeDocument/2006/relationships/image" Target="../media/image45.png"/></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2.png"/></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7.png"/></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8.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s-ES_tradnl" altLang="es-ES">
                <a:solidFill>
                  <a:srgbClr val="3333FF"/>
                </a:solidFill>
              </a:rPr>
              <a:t>Gacela-HIS</a:t>
            </a:r>
            <a:endParaRPr lang="es-ES_tradnl" altLang="es-ES"/>
          </a:p>
        </p:txBody>
      </p:sp>
      <p:pic>
        <p:nvPicPr>
          <p:cNvPr id="54275" name="Picture 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168650" y="2324100"/>
            <a:ext cx="5543550" cy="3951288"/>
          </a:xfrm>
          <a:prstGeom prst="rect">
            <a:avLst/>
          </a:prstGeom>
          <a:noFill/>
          <a:extLst>
            <a:ext uri="{909E8E84-426E-40DD-AFC4-6F175D3DCCD1}">
              <a14:hiddenFill xmlns:a14="http://schemas.microsoft.com/office/drawing/2010/main">
                <a:solidFill>
                  <a:srgbClr val="FFFFFF"/>
                </a:solidFill>
              </a14:hiddenFill>
            </a:ext>
          </a:extLst>
        </p:spPr>
      </p:pic>
      <p:sp>
        <p:nvSpPr>
          <p:cNvPr id="54276" name="Text Box 4"/>
          <p:cNvSpPr txBox="1">
            <a:spLocks noChangeArrowheads="1"/>
          </p:cNvSpPr>
          <p:nvPr/>
        </p:nvSpPr>
        <p:spPr bwMode="auto">
          <a:xfrm>
            <a:off x="715963" y="1649413"/>
            <a:ext cx="6264275" cy="569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7874" tIns="43937" rIns="87874" bIns="43937">
            <a:spAutoFit/>
          </a:bodyPr>
          <a:lstStyle>
            <a:lvl1pPr defTabSz="879475">
              <a:defRPr sz="2400">
                <a:solidFill>
                  <a:schemeClr val="tx1"/>
                </a:solidFill>
                <a:latin typeface="Times New Roman" panose="02020603050405020304" pitchFamily="18" charset="0"/>
              </a:defRPr>
            </a:lvl1pPr>
            <a:lvl2pPr marL="440055" defTabSz="879475">
              <a:defRPr sz="2400">
                <a:solidFill>
                  <a:schemeClr val="tx1"/>
                </a:solidFill>
                <a:latin typeface="Times New Roman" panose="02020603050405020304" pitchFamily="18" charset="0"/>
              </a:defRPr>
            </a:lvl2pPr>
            <a:lvl3pPr marL="879475" defTabSz="879475">
              <a:defRPr sz="2400">
                <a:solidFill>
                  <a:schemeClr val="tx1"/>
                </a:solidFill>
                <a:latin typeface="Times New Roman" panose="02020603050405020304" pitchFamily="18" charset="0"/>
              </a:defRPr>
            </a:lvl3pPr>
            <a:lvl4pPr marL="1317625" defTabSz="879475">
              <a:defRPr sz="2400">
                <a:solidFill>
                  <a:schemeClr val="tx1"/>
                </a:solidFill>
                <a:latin typeface="Times New Roman" panose="02020603050405020304" pitchFamily="18" charset="0"/>
              </a:defRPr>
            </a:lvl4pPr>
            <a:lvl5pPr marL="1757680" defTabSz="879475">
              <a:defRPr sz="2400">
                <a:solidFill>
                  <a:schemeClr val="tx1"/>
                </a:solidFill>
                <a:latin typeface="Times New Roman" panose="02020603050405020304" pitchFamily="18" charset="0"/>
              </a:defRPr>
            </a:lvl5pPr>
            <a:lvl6pPr marL="2214880" defTabSz="879475" fontAlgn="base">
              <a:spcBef>
                <a:spcPct val="0"/>
              </a:spcBef>
              <a:spcAft>
                <a:spcPct val="0"/>
              </a:spcAft>
              <a:defRPr sz="2400">
                <a:solidFill>
                  <a:schemeClr val="tx1"/>
                </a:solidFill>
                <a:latin typeface="Times New Roman" panose="02020603050405020304" pitchFamily="18" charset="0"/>
              </a:defRPr>
            </a:lvl6pPr>
            <a:lvl7pPr marL="2672080" defTabSz="879475" fontAlgn="base">
              <a:spcBef>
                <a:spcPct val="0"/>
              </a:spcBef>
              <a:spcAft>
                <a:spcPct val="0"/>
              </a:spcAft>
              <a:defRPr sz="2400">
                <a:solidFill>
                  <a:schemeClr val="tx1"/>
                </a:solidFill>
                <a:latin typeface="Times New Roman" panose="02020603050405020304" pitchFamily="18" charset="0"/>
              </a:defRPr>
            </a:lvl7pPr>
            <a:lvl8pPr marL="3129280" defTabSz="879475" fontAlgn="base">
              <a:spcBef>
                <a:spcPct val="0"/>
              </a:spcBef>
              <a:spcAft>
                <a:spcPct val="0"/>
              </a:spcAft>
              <a:defRPr sz="2400">
                <a:solidFill>
                  <a:schemeClr val="tx1"/>
                </a:solidFill>
                <a:latin typeface="Times New Roman" panose="02020603050405020304" pitchFamily="18" charset="0"/>
              </a:defRPr>
            </a:lvl8pPr>
            <a:lvl9pPr marL="3586480" defTabSz="879475" fontAlgn="base">
              <a:spcBef>
                <a:spcPct val="0"/>
              </a:spcBef>
              <a:spcAft>
                <a:spcPct val="0"/>
              </a:spcAft>
              <a:defRPr sz="2400">
                <a:solidFill>
                  <a:schemeClr val="tx1"/>
                </a:solidFill>
                <a:latin typeface="Times New Roman" panose="02020603050405020304" pitchFamily="18" charset="0"/>
              </a:defRPr>
            </a:lvl9pPr>
          </a:lstStyle>
          <a:p>
            <a:pPr eaLnBrk="0" hangingPunct="0">
              <a:spcBef>
                <a:spcPct val="50000"/>
              </a:spcBef>
            </a:pPr>
            <a:r>
              <a:rPr lang="es-ES_tradnl" altLang="es-ES" sz="3100" b="1">
                <a:solidFill>
                  <a:srgbClr val="3333FF"/>
                </a:solidFill>
              </a:rPr>
              <a:t>Módulo Asistencial de Enfermería</a:t>
            </a:r>
            <a:endParaRPr lang="es-ES_tradnl" altLang="es-ES" sz="2300">
              <a:solidFill>
                <a:srgbClr val="3333FF"/>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02" name="Picture 1026"/>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3603" name="AutoShape 1027"/>
          <p:cNvSpPr>
            <a:spLocks noChangeAspect="1"/>
          </p:cNvSpPr>
          <p:nvPr/>
        </p:nvSpPr>
        <p:spPr bwMode="auto">
          <a:xfrm>
            <a:off x="4537075" y="3971925"/>
            <a:ext cx="3814763" cy="1749425"/>
          </a:xfrm>
          <a:prstGeom prst="borderCallout1">
            <a:avLst>
              <a:gd name="adj1" fmla="val 6431"/>
              <a:gd name="adj2" fmla="val -1889"/>
              <a:gd name="adj3" fmla="val -191963"/>
              <a:gd name="adj4" fmla="val -44870"/>
            </a:avLst>
          </a:prstGeom>
          <a:solidFill>
            <a:schemeClr val="accent1"/>
          </a:solidFill>
          <a:ln w="28575">
            <a:solidFill>
              <a:srgbClr val="FFFF00"/>
            </a:solidFill>
            <a:miter lim="800000"/>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86490" tIns="44975" rIns="86490" bIns="44975"/>
          <a:lstStyle>
            <a:lvl1pPr defTabSz="879475">
              <a:defRPr sz="2400">
                <a:solidFill>
                  <a:schemeClr val="tx1"/>
                </a:solidFill>
                <a:latin typeface="Times New Roman" panose="02020603050405020304" pitchFamily="18" charset="0"/>
              </a:defRPr>
            </a:lvl1pPr>
            <a:lvl2pPr marL="440055" defTabSz="879475">
              <a:defRPr sz="2400">
                <a:solidFill>
                  <a:schemeClr val="tx1"/>
                </a:solidFill>
                <a:latin typeface="Times New Roman" panose="02020603050405020304" pitchFamily="18" charset="0"/>
              </a:defRPr>
            </a:lvl2pPr>
            <a:lvl3pPr marL="879475" defTabSz="879475">
              <a:defRPr sz="2400">
                <a:solidFill>
                  <a:schemeClr val="tx1"/>
                </a:solidFill>
                <a:latin typeface="Times New Roman" panose="02020603050405020304" pitchFamily="18" charset="0"/>
              </a:defRPr>
            </a:lvl3pPr>
            <a:lvl4pPr marL="1317625" defTabSz="879475">
              <a:defRPr sz="2400">
                <a:solidFill>
                  <a:schemeClr val="tx1"/>
                </a:solidFill>
                <a:latin typeface="Times New Roman" panose="02020603050405020304" pitchFamily="18" charset="0"/>
              </a:defRPr>
            </a:lvl4pPr>
            <a:lvl5pPr marL="1757680" defTabSz="879475">
              <a:defRPr sz="2400">
                <a:solidFill>
                  <a:schemeClr val="tx1"/>
                </a:solidFill>
                <a:latin typeface="Times New Roman" panose="02020603050405020304" pitchFamily="18" charset="0"/>
              </a:defRPr>
            </a:lvl5pPr>
            <a:lvl6pPr marL="2214880" defTabSz="879475" fontAlgn="base">
              <a:spcBef>
                <a:spcPct val="0"/>
              </a:spcBef>
              <a:spcAft>
                <a:spcPct val="0"/>
              </a:spcAft>
              <a:defRPr sz="2400">
                <a:solidFill>
                  <a:schemeClr val="tx1"/>
                </a:solidFill>
                <a:latin typeface="Times New Roman" panose="02020603050405020304" pitchFamily="18" charset="0"/>
              </a:defRPr>
            </a:lvl6pPr>
            <a:lvl7pPr marL="2672080" defTabSz="879475" fontAlgn="base">
              <a:spcBef>
                <a:spcPct val="0"/>
              </a:spcBef>
              <a:spcAft>
                <a:spcPct val="0"/>
              </a:spcAft>
              <a:defRPr sz="2400">
                <a:solidFill>
                  <a:schemeClr val="tx1"/>
                </a:solidFill>
                <a:latin typeface="Times New Roman" panose="02020603050405020304" pitchFamily="18" charset="0"/>
              </a:defRPr>
            </a:lvl7pPr>
            <a:lvl8pPr marL="3129280" defTabSz="879475" fontAlgn="base">
              <a:spcBef>
                <a:spcPct val="0"/>
              </a:spcBef>
              <a:spcAft>
                <a:spcPct val="0"/>
              </a:spcAft>
              <a:defRPr sz="2400">
                <a:solidFill>
                  <a:schemeClr val="tx1"/>
                </a:solidFill>
                <a:latin typeface="Times New Roman" panose="02020603050405020304" pitchFamily="18" charset="0"/>
              </a:defRPr>
            </a:lvl8pPr>
            <a:lvl9pPr marL="3586480" defTabSz="879475" fontAlgn="base">
              <a:spcBef>
                <a:spcPct val="0"/>
              </a:spcBef>
              <a:spcAft>
                <a:spcPct val="0"/>
              </a:spcAft>
              <a:defRPr sz="2400">
                <a:solidFill>
                  <a:schemeClr val="tx1"/>
                </a:solidFill>
                <a:latin typeface="Times New Roman" panose="02020603050405020304" pitchFamily="18" charset="0"/>
              </a:defRPr>
            </a:lvl9pPr>
          </a:lstStyle>
          <a:p>
            <a:pPr eaLnBrk="0" hangingPunct="0"/>
            <a:r>
              <a:rPr lang="es-ES_tradnl" altLang="es-ES" sz="1900"/>
              <a:t>Nos muestra otra forma de consultar la Ficha. </a:t>
            </a:r>
            <a:endParaRPr lang="es-ES_tradnl" altLang="es-ES" sz="1900"/>
          </a:p>
          <a:p>
            <a:pPr eaLnBrk="0" hangingPunct="0"/>
            <a:r>
              <a:rPr lang="es-ES_tradnl" altLang="es-ES" sz="1900"/>
              <a:t>Solo tenemos que indicarla con el cursor </a:t>
            </a:r>
            <a:endParaRPr lang="es-ES_tradnl" altLang="es-ES" sz="1900"/>
          </a:p>
          <a:p>
            <a:pPr eaLnBrk="0" hangingPunct="0"/>
            <a:endParaRPr lang="es-ES_tradnl" altLang="es-ES" sz="19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53603"/>
                                        </p:tgtEl>
                                        <p:attrNameLst>
                                          <p:attrName>style.visibility</p:attrName>
                                        </p:attrNameLst>
                                      </p:cBhvr>
                                      <p:to>
                                        <p:strVal val="visible"/>
                                      </p:to>
                                    </p:set>
                                  </p:childTnLst>
                                  <p:subTnLst>
                                    <p:set>
                                      <p:cBhvr override="childStyle">
                                        <p:cTn dur="1" fill="hold" display="0" masterRel="nextClick" afterEffect="1"/>
                                        <p:tgtEl>
                                          <p:spTgt spid="153603"/>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03" grpId="0" animBg="1"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626" name="Picture 1026"/>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9142413"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4627" name="AutoShape 1027"/>
          <p:cNvSpPr/>
          <p:nvPr/>
        </p:nvSpPr>
        <p:spPr bwMode="auto">
          <a:xfrm>
            <a:off x="3816350" y="520700"/>
            <a:ext cx="3671888" cy="1079500"/>
          </a:xfrm>
          <a:prstGeom prst="borderCallout2">
            <a:avLst>
              <a:gd name="adj1" fmla="val 10403"/>
              <a:gd name="adj2" fmla="val -1963"/>
              <a:gd name="adj3" fmla="val 10403"/>
              <a:gd name="adj4" fmla="val -25898"/>
              <a:gd name="adj5" fmla="val 77023"/>
              <a:gd name="adj6" fmla="val -50778"/>
            </a:avLst>
          </a:prstGeom>
          <a:solidFill>
            <a:schemeClr val="accent1"/>
          </a:solidFill>
          <a:ln w="28575">
            <a:solidFill>
              <a:srgbClr val="FFFF00"/>
            </a:solidFill>
            <a:miter lim="800000"/>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86490" tIns="44975" rIns="86490" bIns="44975">
            <a:spAutoFit/>
          </a:bodyPr>
          <a:lstStyle>
            <a:lvl1pPr defTabSz="879475">
              <a:defRPr sz="2400">
                <a:solidFill>
                  <a:schemeClr val="tx1"/>
                </a:solidFill>
                <a:latin typeface="Times New Roman" panose="02020603050405020304" pitchFamily="18" charset="0"/>
              </a:defRPr>
            </a:lvl1pPr>
            <a:lvl2pPr marL="440055" defTabSz="879475">
              <a:defRPr sz="2400">
                <a:solidFill>
                  <a:schemeClr val="tx1"/>
                </a:solidFill>
                <a:latin typeface="Times New Roman" panose="02020603050405020304" pitchFamily="18" charset="0"/>
              </a:defRPr>
            </a:lvl2pPr>
            <a:lvl3pPr marL="879475" defTabSz="879475">
              <a:defRPr sz="2400">
                <a:solidFill>
                  <a:schemeClr val="tx1"/>
                </a:solidFill>
                <a:latin typeface="Times New Roman" panose="02020603050405020304" pitchFamily="18" charset="0"/>
              </a:defRPr>
            </a:lvl3pPr>
            <a:lvl4pPr marL="1317625" defTabSz="879475">
              <a:defRPr sz="2400">
                <a:solidFill>
                  <a:schemeClr val="tx1"/>
                </a:solidFill>
                <a:latin typeface="Times New Roman" panose="02020603050405020304" pitchFamily="18" charset="0"/>
              </a:defRPr>
            </a:lvl4pPr>
            <a:lvl5pPr marL="1757680" defTabSz="879475">
              <a:defRPr sz="2400">
                <a:solidFill>
                  <a:schemeClr val="tx1"/>
                </a:solidFill>
                <a:latin typeface="Times New Roman" panose="02020603050405020304" pitchFamily="18" charset="0"/>
              </a:defRPr>
            </a:lvl5pPr>
            <a:lvl6pPr marL="2214880" defTabSz="879475" fontAlgn="base">
              <a:spcBef>
                <a:spcPct val="0"/>
              </a:spcBef>
              <a:spcAft>
                <a:spcPct val="0"/>
              </a:spcAft>
              <a:defRPr sz="2400">
                <a:solidFill>
                  <a:schemeClr val="tx1"/>
                </a:solidFill>
                <a:latin typeface="Times New Roman" panose="02020603050405020304" pitchFamily="18" charset="0"/>
              </a:defRPr>
            </a:lvl6pPr>
            <a:lvl7pPr marL="2672080" defTabSz="879475" fontAlgn="base">
              <a:spcBef>
                <a:spcPct val="0"/>
              </a:spcBef>
              <a:spcAft>
                <a:spcPct val="0"/>
              </a:spcAft>
              <a:defRPr sz="2400">
                <a:solidFill>
                  <a:schemeClr val="tx1"/>
                </a:solidFill>
                <a:latin typeface="Times New Roman" panose="02020603050405020304" pitchFamily="18" charset="0"/>
              </a:defRPr>
            </a:lvl7pPr>
            <a:lvl8pPr marL="3129280" defTabSz="879475" fontAlgn="base">
              <a:spcBef>
                <a:spcPct val="0"/>
              </a:spcBef>
              <a:spcAft>
                <a:spcPct val="0"/>
              </a:spcAft>
              <a:defRPr sz="2400">
                <a:solidFill>
                  <a:schemeClr val="tx1"/>
                </a:solidFill>
                <a:latin typeface="Times New Roman" panose="02020603050405020304" pitchFamily="18" charset="0"/>
              </a:defRPr>
            </a:lvl8pPr>
            <a:lvl9pPr marL="3586480" defTabSz="879475" fontAlgn="base">
              <a:spcBef>
                <a:spcPct val="0"/>
              </a:spcBef>
              <a:spcAft>
                <a:spcPct val="0"/>
              </a:spcAft>
              <a:defRPr sz="2400">
                <a:solidFill>
                  <a:schemeClr val="tx1"/>
                </a:solidFill>
                <a:latin typeface="Times New Roman" panose="02020603050405020304" pitchFamily="18" charset="0"/>
              </a:defRPr>
            </a:lvl9pPr>
          </a:lstStyle>
          <a:p>
            <a:pPr eaLnBrk="0" hangingPunct="0"/>
            <a:r>
              <a:rPr lang="es-ES_tradnl" altLang="es-ES" sz="1500"/>
              <a:t>Nos muestra una Ficha en la que aparecen  “Comentarios” con otros epígrafes que contienen información relevante sobre el paciente.</a:t>
            </a:r>
            <a:endParaRPr lang="es-ES_tradnl" altLang="es-ES" sz="1500"/>
          </a:p>
        </p:txBody>
      </p:sp>
      <p:sp>
        <p:nvSpPr>
          <p:cNvPr id="154628" name="AutoShape 1028"/>
          <p:cNvSpPr/>
          <p:nvPr/>
        </p:nvSpPr>
        <p:spPr bwMode="auto">
          <a:xfrm>
            <a:off x="3816350" y="523875"/>
            <a:ext cx="3678238" cy="1125538"/>
          </a:xfrm>
          <a:prstGeom prst="borderCallout1">
            <a:avLst>
              <a:gd name="adj1" fmla="val 10000"/>
              <a:gd name="adj2" fmla="val 101958"/>
              <a:gd name="adj3" fmla="val 145694"/>
              <a:gd name="adj4" fmla="val 116560"/>
            </a:avLst>
          </a:prstGeom>
          <a:solidFill>
            <a:srgbClr val="00CC99"/>
          </a:solidFill>
          <a:ln w="28575">
            <a:solidFill>
              <a:srgbClr val="00CC00"/>
            </a:solidFill>
            <a:miter lim="800000"/>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86490" tIns="44975" rIns="86490" bIns="44975"/>
          <a:lstStyle>
            <a:lvl1pPr defTabSz="879475">
              <a:defRPr sz="2400">
                <a:solidFill>
                  <a:schemeClr val="tx1"/>
                </a:solidFill>
                <a:latin typeface="Times New Roman" panose="02020603050405020304" pitchFamily="18" charset="0"/>
              </a:defRPr>
            </a:lvl1pPr>
            <a:lvl2pPr marL="440055" defTabSz="879475">
              <a:defRPr sz="2400">
                <a:solidFill>
                  <a:schemeClr val="tx1"/>
                </a:solidFill>
                <a:latin typeface="Times New Roman" panose="02020603050405020304" pitchFamily="18" charset="0"/>
              </a:defRPr>
            </a:lvl2pPr>
            <a:lvl3pPr marL="879475" defTabSz="879475">
              <a:defRPr sz="2400">
                <a:solidFill>
                  <a:schemeClr val="tx1"/>
                </a:solidFill>
                <a:latin typeface="Times New Roman" panose="02020603050405020304" pitchFamily="18" charset="0"/>
              </a:defRPr>
            </a:lvl3pPr>
            <a:lvl4pPr marL="1317625" defTabSz="879475">
              <a:defRPr sz="2400">
                <a:solidFill>
                  <a:schemeClr val="tx1"/>
                </a:solidFill>
                <a:latin typeface="Times New Roman" panose="02020603050405020304" pitchFamily="18" charset="0"/>
              </a:defRPr>
            </a:lvl4pPr>
            <a:lvl5pPr marL="1757680" defTabSz="879475">
              <a:defRPr sz="2400">
                <a:solidFill>
                  <a:schemeClr val="tx1"/>
                </a:solidFill>
                <a:latin typeface="Times New Roman" panose="02020603050405020304" pitchFamily="18" charset="0"/>
              </a:defRPr>
            </a:lvl5pPr>
            <a:lvl6pPr marL="2214880" defTabSz="879475" fontAlgn="base">
              <a:spcBef>
                <a:spcPct val="0"/>
              </a:spcBef>
              <a:spcAft>
                <a:spcPct val="0"/>
              </a:spcAft>
              <a:defRPr sz="2400">
                <a:solidFill>
                  <a:schemeClr val="tx1"/>
                </a:solidFill>
                <a:latin typeface="Times New Roman" panose="02020603050405020304" pitchFamily="18" charset="0"/>
              </a:defRPr>
            </a:lvl6pPr>
            <a:lvl7pPr marL="2672080" defTabSz="879475" fontAlgn="base">
              <a:spcBef>
                <a:spcPct val="0"/>
              </a:spcBef>
              <a:spcAft>
                <a:spcPct val="0"/>
              </a:spcAft>
              <a:defRPr sz="2400">
                <a:solidFill>
                  <a:schemeClr val="tx1"/>
                </a:solidFill>
                <a:latin typeface="Times New Roman" panose="02020603050405020304" pitchFamily="18" charset="0"/>
              </a:defRPr>
            </a:lvl7pPr>
            <a:lvl8pPr marL="3129280" defTabSz="879475" fontAlgn="base">
              <a:spcBef>
                <a:spcPct val="0"/>
              </a:spcBef>
              <a:spcAft>
                <a:spcPct val="0"/>
              </a:spcAft>
              <a:defRPr sz="2400">
                <a:solidFill>
                  <a:schemeClr val="tx1"/>
                </a:solidFill>
                <a:latin typeface="Times New Roman" panose="02020603050405020304" pitchFamily="18" charset="0"/>
              </a:defRPr>
            </a:lvl8pPr>
            <a:lvl9pPr marL="3586480" defTabSz="879475" fontAlgn="base">
              <a:spcBef>
                <a:spcPct val="0"/>
              </a:spcBef>
              <a:spcAft>
                <a:spcPct val="0"/>
              </a:spcAft>
              <a:defRPr sz="2400">
                <a:solidFill>
                  <a:schemeClr val="tx1"/>
                </a:solidFill>
                <a:latin typeface="Times New Roman" panose="02020603050405020304" pitchFamily="18" charset="0"/>
              </a:defRPr>
            </a:lvl9pPr>
          </a:lstStyle>
          <a:p>
            <a:pPr eaLnBrk="0" hangingPunct="0"/>
            <a:r>
              <a:rPr lang="es-ES_tradnl" altLang="es-ES" sz="1500"/>
              <a:t>Si estamos autorizados, podremos ver la información, o añadir aquellos detalles que sean de interés.</a:t>
            </a:r>
            <a:endParaRPr lang="es-ES_tradnl" altLang="es-ES" sz="15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54627"/>
                                        </p:tgtEl>
                                        <p:attrNameLst>
                                          <p:attrName>style.visibility</p:attrName>
                                        </p:attrNameLst>
                                      </p:cBhvr>
                                      <p:to>
                                        <p:strVal val="visible"/>
                                      </p:to>
                                    </p:set>
                                  </p:childTnLst>
                                  <p:subTnLst>
                                    <p:set>
                                      <p:cBhvr override="childStyle">
                                        <p:cTn dur="1" fill="hold" display="0" masterRel="nextClick" afterEffect="1"/>
                                        <p:tgtEl>
                                          <p:spTgt spid="154627"/>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546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27" grpId="0" animBg="1" autoUpdateAnimBg="0"/>
      <p:bldP spid="154628" grpId="0" animBg="1"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1794" name="Picture 1026"/>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1795" name="AutoShape 1027"/>
          <p:cNvSpPr/>
          <p:nvPr/>
        </p:nvSpPr>
        <p:spPr bwMode="auto">
          <a:xfrm>
            <a:off x="5105400" y="4419600"/>
            <a:ext cx="3678238" cy="1125538"/>
          </a:xfrm>
          <a:prstGeom prst="borderCallout1">
            <a:avLst>
              <a:gd name="adj1" fmla="val 10157"/>
              <a:gd name="adj2" fmla="val -2069"/>
              <a:gd name="adj3" fmla="val -268829"/>
              <a:gd name="adj4" fmla="val -97542"/>
            </a:avLst>
          </a:prstGeom>
          <a:solidFill>
            <a:srgbClr val="00CC99"/>
          </a:solidFill>
          <a:ln w="28575">
            <a:solidFill>
              <a:srgbClr val="00CC00"/>
            </a:solidFill>
            <a:miter lim="800000"/>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86490" tIns="44975" rIns="86490" bIns="44975"/>
          <a:lstStyle>
            <a:lvl1pPr defTabSz="879475">
              <a:defRPr sz="2400">
                <a:solidFill>
                  <a:schemeClr val="tx1"/>
                </a:solidFill>
                <a:latin typeface="Times New Roman" panose="02020603050405020304" pitchFamily="18" charset="0"/>
              </a:defRPr>
            </a:lvl1pPr>
            <a:lvl2pPr marL="440055" defTabSz="879475">
              <a:defRPr sz="2400">
                <a:solidFill>
                  <a:schemeClr val="tx1"/>
                </a:solidFill>
                <a:latin typeface="Times New Roman" panose="02020603050405020304" pitchFamily="18" charset="0"/>
              </a:defRPr>
            </a:lvl2pPr>
            <a:lvl3pPr marL="879475" defTabSz="879475">
              <a:defRPr sz="2400">
                <a:solidFill>
                  <a:schemeClr val="tx1"/>
                </a:solidFill>
                <a:latin typeface="Times New Roman" panose="02020603050405020304" pitchFamily="18" charset="0"/>
              </a:defRPr>
            </a:lvl3pPr>
            <a:lvl4pPr marL="1317625" defTabSz="879475">
              <a:defRPr sz="2400">
                <a:solidFill>
                  <a:schemeClr val="tx1"/>
                </a:solidFill>
                <a:latin typeface="Times New Roman" panose="02020603050405020304" pitchFamily="18" charset="0"/>
              </a:defRPr>
            </a:lvl4pPr>
            <a:lvl5pPr marL="1757680" defTabSz="879475">
              <a:defRPr sz="2400">
                <a:solidFill>
                  <a:schemeClr val="tx1"/>
                </a:solidFill>
                <a:latin typeface="Times New Roman" panose="02020603050405020304" pitchFamily="18" charset="0"/>
              </a:defRPr>
            </a:lvl5pPr>
            <a:lvl6pPr marL="2214880" defTabSz="879475" fontAlgn="base">
              <a:spcBef>
                <a:spcPct val="0"/>
              </a:spcBef>
              <a:spcAft>
                <a:spcPct val="0"/>
              </a:spcAft>
              <a:defRPr sz="2400">
                <a:solidFill>
                  <a:schemeClr val="tx1"/>
                </a:solidFill>
                <a:latin typeface="Times New Roman" panose="02020603050405020304" pitchFamily="18" charset="0"/>
              </a:defRPr>
            </a:lvl6pPr>
            <a:lvl7pPr marL="2672080" defTabSz="879475" fontAlgn="base">
              <a:spcBef>
                <a:spcPct val="0"/>
              </a:spcBef>
              <a:spcAft>
                <a:spcPct val="0"/>
              </a:spcAft>
              <a:defRPr sz="2400">
                <a:solidFill>
                  <a:schemeClr val="tx1"/>
                </a:solidFill>
                <a:latin typeface="Times New Roman" panose="02020603050405020304" pitchFamily="18" charset="0"/>
              </a:defRPr>
            </a:lvl7pPr>
            <a:lvl8pPr marL="3129280" defTabSz="879475" fontAlgn="base">
              <a:spcBef>
                <a:spcPct val="0"/>
              </a:spcBef>
              <a:spcAft>
                <a:spcPct val="0"/>
              </a:spcAft>
              <a:defRPr sz="2400">
                <a:solidFill>
                  <a:schemeClr val="tx1"/>
                </a:solidFill>
                <a:latin typeface="Times New Roman" panose="02020603050405020304" pitchFamily="18" charset="0"/>
              </a:defRPr>
            </a:lvl8pPr>
            <a:lvl9pPr marL="3586480" defTabSz="879475" fontAlgn="base">
              <a:spcBef>
                <a:spcPct val="0"/>
              </a:spcBef>
              <a:spcAft>
                <a:spcPct val="0"/>
              </a:spcAft>
              <a:defRPr sz="2400">
                <a:solidFill>
                  <a:schemeClr val="tx1"/>
                </a:solidFill>
                <a:latin typeface="Times New Roman" panose="02020603050405020304" pitchFamily="18" charset="0"/>
              </a:defRPr>
            </a:lvl9pPr>
          </a:lstStyle>
          <a:p>
            <a:pPr eaLnBrk="0" hangingPunct="0"/>
            <a:r>
              <a:rPr lang="es-ES_tradnl" altLang="es-ES" sz="1500"/>
              <a:t>Este comentario podemos copiarlo, una vez seleccionado y trasladarlo a la sección de comentarios evolutivos, con la opción “pegar”</a:t>
            </a:r>
            <a:endParaRPr lang="es-ES_tradnl" altLang="es-ES" sz="15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617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795" grpId="0" animBg="1"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2818" name="Picture 1026"/>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2819" name="AutoShape 1027"/>
          <p:cNvSpPr/>
          <p:nvPr/>
        </p:nvSpPr>
        <p:spPr bwMode="auto">
          <a:xfrm>
            <a:off x="5257800" y="4572000"/>
            <a:ext cx="3678238" cy="1125538"/>
          </a:xfrm>
          <a:prstGeom prst="borderCallout1">
            <a:avLst>
              <a:gd name="adj1" fmla="val 10157"/>
              <a:gd name="adj2" fmla="val -2069"/>
              <a:gd name="adj3" fmla="val -40764"/>
              <a:gd name="adj4" fmla="val -59648"/>
            </a:avLst>
          </a:prstGeom>
          <a:solidFill>
            <a:srgbClr val="00CC99"/>
          </a:solidFill>
          <a:ln w="28575">
            <a:solidFill>
              <a:srgbClr val="00CC00"/>
            </a:solidFill>
            <a:miter lim="800000"/>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86490" tIns="44975" rIns="86490" bIns="44975"/>
          <a:lstStyle>
            <a:lvl1pPr defTabSz="879475">
              <a:defRPr sz="2400">
                <a:solidFill>
                  <a:schemeClr val="tx1"/>
                </a:solidFill>
                <a:latin typeface="Times New Roman" panose="02020603050405020304" pitchFamily="18" charset="0"/>
              </a:defRPr>
            </a:lvl1pPr>
            <a:lvl2pPr marL="440055" defTabSz="879475">
              <a:defRPr sz="2400">
                <a:solidFill>
                  <a:schemeClr val="tx1"/>
                </a:solidFill>
                <a:latin typeface="Times New Roman" panose="02020603050405020304" pitchFamily="18" charset="0"/>
              </a:defRPr>
            </a:lvl2pPr>
            <a:lvl3pPr marL="879475" defTabSz="879475">
              <a:defRPr sz="2400">
                <a:solidFill>
                  <a:schemeClr val="tx1"/>
                </a:solidFill>
                <a:latin typeface="Times New Roman" panose="02020603050405020304" pitchFamily="18" charset="0"/>
              </a:defRPr>
            </a:lvl3pPr>
            <a:lvl4pPr marL="1317625" defTabSz="879475">
              <a:defRPr sz="2400">
                <a:solidFill>
                  <a:schemeClr val="tx1"/>
                </a:solidFill>
                <a:latin typeface="Times New Roman" panose="02020603050405020304" pitchFamily="18" charset="0"/>
              </a:defRPr>
            </a:lvl4pPr>
            <a:lvl5pPr marL="1757680" defTabSz="879475">
              <a:defRPr sz="2400">
                <a:solidFill>
                  <a:schemeClr val="tx1"/>
                </a:solidFill>
                <a:latin typeface="Times New Roman" panose="02020603050405020304" pitchFamily="18" charset="0"/>
              </a:defRPr>
            </a:lvl5pPr>
            <a:lvl6pPr marL="2214880" defTabSz="879475" fontAlgn="base">
              <a:spcBef>
                <a:spcPct val="0"/>
              </a:spcBef>
              <a:spcAft>
                <a:spcPct val="0"/>
              </a:spcAft>
              <a:defRPr sz="2400">
                <a:solidFill>
                  <a:schemeClr val="tx1"/>
                </a:solidFill>
                <a:latin typeface="Times New Roman" panose="02020603050405020304" pitchFamily="18" charset="0"/>
              </a:defRPr>
            </a:lvl6pPr>
            <a:lvl7pPr marL="2672080" defTabSz="879475" fontAlgn="base">
              <a:spcBef>
                <a:spcPct val="0"/>
              </a:spcBef>
              <a:spcAft>
                <a:spcPct val="0"/>
              </a:spcAft>
              <a:defRPr sz="2400">
                <a:solidFill>
                  <a:schemeClr val="tx1"/>
                </a:solidFill>
                <a:latin typeface="Times New Roman" panose="02020603050405020304" pitchFamily="18" charset="0"/>
              </a:defRPr>
            </a:lvl7pPr>
            <a:lvl8pPr marL="3129280" defTabSz="879475" fontAlgn="base">
              <a:spcBef>
                <a:spcPct val="0"/>
              </a:spcBef>
              <a:spcAft>
                <a:spcPct val="0"/>
              </a:spcAft>
              <a:defRPr sz="2400">
                <a:solidFill>
                  <a:schemeClr val="tx1"/>
                </a:solidFill>
                <a:latin typeface="Times New Roman" panose="02020603050405020304" pitchFamily="18" charset="0"/>
              </a:defRPr>
            </a:lvl8pPr>
            <a:lvl9pPr marL="3586480" defTabSz="879475" fontAlgn="base">
              <a:spcBef>
                <a:spcPct val="0"/>
              </a:spcBef>
              <a:spcAft>
                <a:spcPct val="0"/>
              </a:spcAft>
              <a:defRPr sz="2400">
                <a:solidFill>
                  <a:schemeClr val="tx1"/>
                </a:solidFill>
                <a:latin typeface="Times New Roman" panose="02020603050405020304" pitchFamily="18" charset="0"/>
              </a:defRPr>
            </a:lvl9pPr>
          </a:lstStyle>
          <a:p>
            <a:pPr eaLnBrk="0" hangingPunct="0"/>
            <a:r>
              <a:rPr lang="es-ES_tradnl" altLang="es-ES" sz="1500"/>
              <a:t>Asi queda copiado en la sección de comentarios y no tenemos que transcribirlo de nuevo</a:t>
            </a:r>
            <a:endParaRPr lang="es-ES_tradnl" altLang="es-ES" sz="15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628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819" grpId="0" animBg="1"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ctrTitle"/>
          </p:nvPr>
        </p:nvSpPr>
        <p:spPr/>
        <p:txBody>
          <a:bodyPr/>
          <a:lstStyle/>
          <a:p>
            <a:r>
              <a:rPr lang="es-ES_tradnl" altLang="es-ES"/>
              <a:t>Consulta de paciente:</a:t>
            </a:r>
            <a:br>
              <a:rPr lang="es-ES_tradnl" altLang="es-ES"/>
            </a:br>
            <a:r>
              <a:rPr lang="es-ES_tradnl" altLang="es-ES" sz="2800"/>
              <a:t>Enfermera y Auxiliar</a:t>
            </a:r>
            <a:endParaRPr lang="es-ES_tradnl" altLang="es-ES" sz="2800"/>
          </a:p>
        </p:txBody>
      </p:sp>
      <p:pic>
        <p:nvPicPr>
          <p:cNvPr id="163844" name="Picture 4"/>
          <p:cNvPicPr>
            <a:picLocks noChangeAspect="1" noChangeArrowheads="1"/>
          </p:cNvPicPr>
          <p:nvPr/>
        </p:nvPicPr>
        <p:blipFill>
          <a:blip r:embed="rId1">
            <a:extLst>
              <a:ext uri="{28A0092B-C50C-407E-A947-70E740481C1C}">
                <a14:useLocalDpi xmlns:a14="http://schemas.microsoft.com/office/drawing/2010/main" val="0"/>
              </a:ext>
            </a:extLst>
          </a:blip>
          <a:srcRect l="12502" t="6667" r="84407" b="88734"/>
          <a:stretch>
            <a:fillRect/>
          </a:stretch>
        </p:blipFill>
        <p:spPr bwMode="auto">
          <a:xfrm>
            <a:off x="4800600" y="3429000"/>
            <a:ext cx="2252663"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5650"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9142413"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5651" name="Text Box 3"/>
          <p:cNvSpPr txBox="1">
            <a:spLocks noChangeArrowheads="1"/>
          </p:cNvSpPr>
          <p:nvPr/>
        </p:nvSpPr>
        <p:spPr bwMode="auto">
          <a:xfrm>
            <a:off x="4967288" y="4346575"/>
            <a:ext cx="3455987" cy="1949450"/>
          </a:xfrm>
          <a:prstGeom prst="rect">
            <a:avLst/>
          </a:prstGeom>
          <a:solidFill>
            <a:srgbClr val="00CC99"/>
          </a:solidFill>
          <a:ln w="28575">
            <a:solidFill>
              <a:srgbClr val="FFFF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86490" tIns="44975" rIns="86490" bIns="44975"/>
          <a:lstStyle>
            <a:lvl1pPr defTabSz="879475">
              <a:defRPr sz="2400">
                <a:solidFill>
                  <a:schemeClr val="tx1"/>
                </a:solidFill>
                <a:latin typeface="Times New Roman" panose="02020603050405020304" pitchFamily="18" charset="0"/>
              </a:defRPr>
            </a:lvl1pPr>
            <a:lvl2pPr marL="440055" defTabSz="879475">
              <a:defRPr sz="2400">
                <a:solidFill>
                  <a:schemeClr val="tx1"/>
                </a:solidFill>
                <a:latin typeface="Times New Roman" panose="02020603050405020304" pitchFamily="18" charset="0"/>
              </a:defRPr>
            </a:lvl2pPr>
            <a:lvl3pPr marL="879475" defTabSz="879475">
              <a:defRPr sz="2400">
                <a:solidFill>
                  <a:schemeClr val="tx1"/>
                </a:solidFill>
                <a:latin typeface="Times New Roman" panose="02020603050405020304" pitchFamily="18" charset="0"/>
              </a:defRPr>
            </a:lvl3pPr>
            <a:lvl4pPr marL="1317625" defTabSz="879475">
              <a:defRPr sz="2400">
                <a:solidFill>
                  <a:schemeClr val="tx1"/>
                </a:solidFill>
                <a:latin typeface="Times New Roman" panose="02020603050405020304" pitchFamily="18" charset="0"/>
              </a:defRPr>
            </a:lvl4pPr>
            <a:lvl5pPr marL="1757680" defTabSz="879475">
              <a:defRPr sz="2400">
                <a:solidFill>
                  <a:schemeClr val="tx1"/>
                </a:solidFill>
                <a:latin typeface="Times New Roman" panose="02020603050405020304" pitchFamily="18" charset="0"/>
              </a:defRPr>
            </a:lvl5pPr>
            <a:lvl6pPr marL="2214880" defTabSz="879475" fontAlgn="base">
              <a:spcBef>
                <a:spcPct val="0"/>
              </a:spcBef>
              <a:spcAft>
                <a:spcPct val="0"/>
              </a:spcAft>
              <a:defRPr sz="2400">
                <a:solidFill>
                  <a:schemeClr val="tx1"/>
                </a:solidFill>
                <a:latin typeface="Times New Roman" panose="02020603050405020304" pitchFamily="18" charset="0"/>
              </a:defRPr>
            </a:lvl6pPr>
            <a:lvl7pPr marL="2672080" defTabSz="879475" fontAlgn="base">
              <a:spcBef>
                <a:spcPct val="0"/>
              </a:spcBef>
              <a:spcAft>
                <a:spcPct val="0"/>
              </a:spcAft>
              <a:defRPr sz="2400">
                <a:solidFill>
                  <a:schemeClr val="tx1"/>
                </a:solidFill>
                <a:latin typeface="Times New Roman" panose="02020603050405020304" pitchFamily="18" charset="0"/>
              </a:defRPr>
            </a:lvl7pPr>
            <a:lvl8pPr marL="3129280" defTabSz="879475" fontAlgn="base">
              <a:spcBef>
                <a:spcPct val="0"/>
              </a:spcBef>
              <a:spcAft>
                <a:spcPct val="0"/>
              </a:spcAft>
              <a:defRPr sz="2400">
                <a:solidFill>
                  <a:schemeClr val="tx1"/>
                </a:solidFill>
                <a:latin typeface="Times New Roman" panose="02020603050405020304" pitchFamily="18" charset="0"/>
              </a:defRPr>
            </a:lvl8pPr>
            <a:lvl9pPr marL="3586480" defTabSz="879475" fontAlgn="base">
              <a:spcBef>
                <a:spcPct val="0"/>
              </a:spcBef>
              <a:spcAft>
                <a:spcPct val="0"/>
              </a:spcAft>
              <a:defRPr sz="2400">
                <a:solidFill>
                  <a:schemeClr val="tx1"/>
                </a:solidFill>
                <a:latin typeface="Times New Roman" panose="02020603050405020304" pitchFamily="18" charset="0"/>
              </a:defRPr>
            </a:lvl9pPr>
          </a:lstStyle>
          <a:p>
            <a:pPr eaLnBrk="0" hangingPunct="0"/>
            <a:r>
              <a:rPr lang="es-ES_tradnl" altLang="es-ES" sz="1700"/>
              <a:t>y muestra todas las carpetas y planillas de información del paciente:</a:t>
            </a:r>
            <a:endParaRPr lang="es-ES_tradnl" altLang="es-ES" sz="1700"/>
          </a:p>
          <a:p>
            <a:pPr eaLnBrk="0" hangingPunct="0"/>
            <a:r>
              <a:rPr lang="es-ES_tradnl" altLang="es-ES" sz="1700"/>
              <a:t>Plan actual, Planes realizados, Gráficas de constantes, Agenda de Cuidados, Peticiones, Balance Hídrico, Comentarios, Incidencias, Dieta.</a:t>
            </a:r>
            <a:endParaRPr lang="es-ES_tradnl" altLang="es-ES" sz="1700"/>
          </a:p>
        </p:txBody>
      </p:sp>
      <p:grpSp>
        <p:nvGrpSpPr>
          <p:cNvPr id="155652" name="Group 4"/>
          <p:cNvGrpSpPr/>
          <p:nvPr/>
        </p:nvGrpSpPr>
        <p:grpSpPr bwMode="auto">
          <a:xfrm>
            <a:off x="792163" y="1423988"/>
            <a:ext cx="7704137" cy="374650"/>
            <a:chOff x="528" y="912"/>
            <a:chExt cx="5136" cy="240"/>
          </a:xfrm>
        </p:grpSpPr>
        <p:sp>
          <p:nvSpPr>
            <p:cNvPr id="155653" name="AutoShape 5"/>
            <p:cNvSpPr>
              <a:spLocks noChangeArrowheads="1"/>
            </p:cNvSpPr>
            <p:nvPr/>
          </p:nvSpPr>
          <p:spPr bwMode="auto">
            <a:xfrm>
              <a:off x="528" y="912"/>
              <a:ext cx="192" cy="240"/>
            </a:xfrm>
            <a:prstGeom prst="downArrow">
              <a:avLst>
                <a:gd name="adj1" fmla="val 50000"/>
                <a:gd name="adj2" fmla="val 31250"/>
              </a:avLst>
            </a:prstGeom>
            <a:solidFill>
              <a:srgbClr val="00CC99"/>
            </a:solidFill>
            <a:ln w="28575">
              <a:solidFill>
                <a:srgbClr val="FFFF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s-ES_tradnl"/>
            </a:p>
          </p:txBody>
        </p:sp>
        <p:sp>
          <p:nvSpPr>
            <p:cNvPr id="155654" name="AutoShape 6"/>
            <p:cNvSpPr>
              <a:spLocks noChangeArrowheads="1"/>
            </p:cNvSpPr>
            <p:nvPr/>
          </p:nvSpPr>
          <p:spPr bwMode="auto">
            <a:xfrm>
              <a:off x="1152" y="912"/>
              <a:ext cx="192" cy="240"/>
            </a:xfrm>
            <a:prstGeom prst="downArrow">
              <a:avLst>
                <a:gd name="adj1" fmla="val 50000"/>
                <a:gd name="adj2" fmla="val 31250"/>
              </a:avLst>
            </a:prstGeom>
            <a:solidFill>
              <a:srgbClr val="00CC99"/>
            </a:solidFill>
            <a:ln w="28575">
              <a:solidFill>
                <a:srgbClr val="FFFF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s-ES_tradnl"/>
            </a:p>
          </p:txBody>
        </p:sp>
        <p:sp>
          <p:nvSpPr>
            <p:cNvPr id="155655" name="AutoShape 7"/>
            <p:cNvSpPr>
              <a:spLocks noChangeArrowheads="1"/>
            </p:cNvSpPr>
            <p:nvPr/>
          </p:nvSpPr>
          <p:spPr bwMode="auto">
            <a:xfrm>
              <a:off x="1680" y="912"/>
              <a:ext cx="192" cy="240"/>
            </a:xfrm>
            <a:prstGeom prst="downArrow">
              <a:avLst>
                <a:gd name="adj1" fmla="val 50000"/>
                <a:gd name="adj2" fmla="val 31250"/>
              </a:avLst>
            </a:prstGeom>
            <a:solidFill>
              <a:srgbClr val="00CC99"/>
            </a:solidFill>
            <a:ln w="28575">
              <a:solidFill>
                <a:srgbClr val="FFFF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s-ES_tradnl"/>
            </a:p>
          </p:txBody>
        </p:sp>
        <p:sp>
          <p:nvSpPr>
            <p:cNvPr id="155656" name="AutoShape 8"/>
            <p:cNvSpPr>
              <a:spLocks noChangeArrowheads="1"/>
            </p:cNvSpPr>
            <p:nvPr/>
          </p:nvSpPr>
          <p:spPr bwMode="auto">
            <a:xfrm>
              <a:off x="2256" y="912"/>
              <a:ext cx="192" cy="240"/>
            </a:xfrm>
            <a:prstGeom prst="downArrow">
              <a:avLst>
                <a:gd name="adj1" fmla="val 50000"/>
                <a:gd name="adj2" fmla="val 31250"/>
              </a:avLst>
            </a:prstGeom>
            <a:solidFill>
              <a:srgbClr val="00CC99"/>
            </a:solidFill>
            <a:ln w="28575">
              <a:solidFill>
                <a:srgbClr val="FFFF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s-ES_tradnl"/>
            </a:p>
          </p:txBody>
        </p:sp>
        <p:sp>
          <p:nvSpPr>
            <p:cNvPr id="155657" name="AutoShape 9"/>
            <p:cNvSpPr>
              <a:spLocks noChangeArrowheads="1"/>
            </p:cNvSpPr>
            <p:nvPr/>
          </p:nvSpPr>
          <p:spPr bwMode="auto">
            <a:xfrm>
              <a:off x="2784" y="912"/>
              <a:ext cx="192" cy="240"/>
            </a:xfrm>
            <a:prstGeom prst="downArrow">
              <a:avLst>
                <a:gd name="adj1" fmla="val 50000"/>
                <a:gd name="adj2" fmla="val 31250"/>
              </a:avLst>
            </a:prstGeom>
            <a:solidFill>
              <a:srgbClr val="00CC99"/>
            </a:solidFill>
            <a:ln w="28575">
              <a:solidFill>
                <a:srgbClr val="FFFF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s-ES_tradnl"/>
            </a:p>
          </p:txBody>
        </p:sp>
        <p:sp>
          <p:nvSpPr>
            <p:cNvPr id="155658" name="AutoShape 10"/>
            <p:cNvSpPr>
              <a:spLocks noChangeArrowheads="1"/>
            </p:cNvSpPr>
            <p:nvPr/>
          </p:nvSpPr>
          <p:spPr bwMode="auto">
            <a:xfrm>
              <a:off x="3504" y="912"/>
              <a:ext cx="192" cy="240"/>
            </a:xfrm>
            <a:prstGeom prst="downArrow">
              <a:avLst>
                <a:gd name="adj1" fmla="val 50000"/>
                <a:gd name="adj2" fmla="val 31250"/>
              </a:avLst>
            </a:prstGeom>
            <a:solidFill>
              <a:srgbClr val="00CC99"/>
            </a:solidFill>
            <a:ln w="28575">
              <a:solidFill>
                <a:srgbClr val="FFFF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s-ES_tradnl"/>
            </a:p>
          </p:txBody>
        </p:sp>
        <p:sp>
          <p:nvSpPr>
            <p:cNvPr id="155659" name="AutoShape 11"/>
            <p:cNvSpPr>
              <a:spLocks noChangeArrowheads="1"/>
            </p:cNvSpPr>
            <p:nvPr/>
          </p:nvSpPr>
          <p:spPr bwMode="auto">
            <a:xfrm>
              <a:off x="4128" y="912"/>
              <a:ext cx="192" cy="240"/>
            </a:xfrm>
            <a:prstGeom prst="downArrow">
              <a:avLst>
                <a:gd name="adj1" fmla="val 50000"/>
                <a:gd name="adj2" fmla="val 31250"/>
              </a:avLst>
            </a:prstGeom>
            <a:solidFill>
              <a:srgbClr val="00CC99"/>
            </a:solidFill>
            <a:ln w="28575">
              <a:solidFill>
                <a:srgbClr val="FFFF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s-ES_tradnl"/>
            </a:p>
          </p:txBody>
        </p:sp>
        <p:sp>
          <p:nvSpPr>
            <p:cNvPr id="155660" name="AutoShape 12"/>
            <p:cNvSpPr>
              <a:spLocks noChangeArrowheads="1"/>
            </p:cNvSpPr>
            <p:nvPr/>
          </p:nvSpPr>
          <p:spPr bwMode="auto">
            <a:xfrm>
              <a:off x="4944" y="912"/>
              <a:ext cx="192" cy="240"/>
            </a:xfrm>
            <a:prstGeom prst="downArrow">
              <a:avLst>
                <a:gd name="adj1" fmla="val 50000"/>
                <a:gd name="adj2" fmla="val 31250"/>
              </a:avLst>
            </a:prstGeom>
            <a:solidFill>
              <a:srgbClr val="00CC99"/>
            </a:solidFill>
            <a:ln w="28575">
              <a:solidFill>
                <a:srgbClr val="FFFF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s-ES_tradnl"/>
            </a:p>
          </p:txBody>
        </p:sp>
        <p:sp>
          <p:nvSpPr>
            <p:cNvPr id="155661" name="AutoShape 13"/>
            <p:cNvSpPr>
              <a:spLocks noChangeArrowheads="1"/>
            </p:cNvSpPr>
            <p:nvPr/>
          </p:nvSpPr>
          <p:spPr bwMode="auto">
            <a:xfrm>
              <a:off x="5472" y="912"/>
              <a:ext cx="192" cy="240"/>
            </a:xfrm>
            <a:prstGeom prst="downArrow">
              <a:avLst>
                <a:gd name="adj1" fmla="val 50000"/>
                <a:gd name="adj2" fmla="val 31250"/>
              </a:avLst>
            </a:prstGeom>
            <a:solidFill>
              <a:srgbClr val="00CC99"/>
            </a:solidFill>
            <a:ln w="28575">
              <a:solidFill>
                <a:srgbClr val="FFFF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s-ES_tradnl"/>
            </a:p>
          </p:txBody>
        </p:sp>
      </p:grpSp>
      <p:grpSp>
        <p:nvGrpSpPr>
          <p:cNvPr id="155662" name="Group 14"/>
          <p:cNvGrpSpPr/>
          <p:nvPr/>
        </p:nvGrpSpPr>
        <p:grpSpPr bwMode="auto">
          <a:xfrm>
            <a:off x="3124200" y="685800"/>
            <a:ext cx="5543550" cy="5883275"/>
            <a:chOff x="1920" y="672"/>
            <a:chExt cx="3648" cy="2976"/>
          </a:xfrm>
        </p:grpSpPr>
        <p:sp>
          <p:nvSpPr>
            <p:cNvPr id="155663" name="AutoShape 15"/>
            <p:cNvSpPr>
              <a:spLocks noChangeAspect="1"/>
            </p:cNvSpPr>
            <p:nvPr/>
          </p:nvSpPr>
          <p:spPr bwMode="auto">
            <a:xfrm>
              <a:off x="3505" y="2768"/>
              <a:ext cx="2063" cy="880"/>
            </a:xfrm>
            <a:prstGeom prst="borderCallout1">
              <a:avLst>
                <a:gd name="adj1" fmla="val 8181"/>
                <a:gd name="adj2" fmla="val -2329"/>
                <a:gd name="adj3" fmla="val -223407"/>
                <a:gd name="adj4" fmla="val -19681"/>
              </a:avLst>
            </a:prstGeom>
            <a:solidFill>
              <a:schemeClr val="accent1"/>
            </a:solidFill>
            <a:ln w="28575">
              <a:solidFill>
                <a:srgbClr val="00CC00"/>
              </a:solidFill>
              <a:miter lim="800000"/>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86490" tIns="44975" rIns="86490" bIns="44975"/>
            <a:lstStyle>
              <a:lvl1pPr defTabSz="879475">
                <a:defRPr sz="2400">
                  <a:solidFill>
                    <a:schemeClr val="tx1"/>
                  </a:solidFill>
                  <a:latin typeface="Times New Roman" panose="02020603050405020304" pitchFamily="18" charset="0"/>
                </a:defRPr>
              </a:lvl1pPr>
              <a:lvl2pPr marL="440055" defTabSz="879475">
                <a:defRPr sz="2400">
                  <a:solidFill>
                    <a:schemeClr val="tx1"/>
                  </a:solidFill>
                  <a:latin typeface="Times New Roman" panose="02020603050405020304" pitchFamily="18" charset="0"/>
                </a:defRPr>
              </a:lvl2pPr>
              <a:lvl3pPr marL="879475" defTabSz="879475">
                <a:defRPr sz="2400">
                  <a:solidFill>
                    <a:schemeClr val="tx1"/>
                  </a:solidFill>
                  <a:latin typeface="Times New Roman" panose="02020603050405020304" pitchFamily="18" charset="0"/>
                </a:defRPr>
              </a:lvl3pPr>
              <a:lvl4pPr marL="1317625" defTabSz="879475">
                <a:defRPr sz="2400">
                  <a:solidFill>
                    <a:schemeClr val="tx1"/>
                  </a:solidFill>
                  <a:latin typeface="Times New Roman" panose="02020603050405020304" pitchFamily="18" charset="0"/>
                </a:defRPr>
              </a:lvl4pPr>
              <a:lvl5pPr marL="1757680" defTabSz="879475">
                <a:defRPr sz="2400">
                  <a:solidFill>
                    <a:schemeClr val="tx1"/>
                  </a:solidFill>
                  <a:latin typeface="Times New Roman" panose="02020603050405020304" pitchFamily="18" charset="0"/>
                </a:defRPr>
              </a:lvl5pPr>
              <a:lvl6pPr marL="2214880" defTabSz="879475" fontAlgn="base">
                <a:spcBef>
                  <a:spcPct val="0"/>
                </a:spcBef>
                <a:spcAft>
                  <a:spcPct val="0"/>
                </a:spcAft>
                <a:defRPr sz="2400">
                  <a:solidFill>
                    <a:schemeClr val="tx1"/>
                  </a:solidFill>
                  <a:latin typeface="Times New Roman" panose="02020603050405020304" pitchFamily="18" charset="0"/>
                </a:defRPr>
              </a:lvl6pPr>
              <a:lvl7pPr marL="2672080" defTabSz="879475" fontAlgn="base">
                <a:spcBef>
                  <a:spcPct val="0"/>
                </a:spcBef>
                <a:spcAft>
                  <a:spcPct val="0"/>
                </a:spcAft>
                <a:defRPr sz="2400">
                  <a:solidFill>
                    <a:schemeClr val="tx1"/>
                  </a:solidFill>
                  <a:latin typeface="Times New Roman" panose="02020603050405020304" pitchFamily="18" charset="0"/>
                </a:defRPr>
              </a:lvl7pPr>
              <a:lvl8pPr marL="3129280" defTabSz="879475" fontAlgn="base">
                <a:spcBef>
                  <a:spcPct val="0"/>
                </a:spcBef>
                <a:spcAft>
                  <a:spcPct val="0"/>
                </a:spcAft>
                <a:defRPr sz="2400">
                  <a:solidFill>
                    <a:schemeClr val="tx1"/>
                  </a:solidFill>
                  <a:latin typeface="Times New Roman" panose="02020603050405020304" pitchFamily="18" charset="0"/>
                </a:defRPr>
              </a:lvl8pPr>
              <a:lvl9pPr marL="3586480" defTabSz="879475" fontAlgn="base">
                <a:spcBef>
                  <a:spcPct val="0"/>
                </a:spcBef>
                <a:spcAft>
                  <a:spcPct val="0"/>
                </a:spcAft>
                <a:defRPr sz="2400">
                  <a:solidFill>
                    <a:schemeClr val="tx1"/>
                  </a:solidFill>
                  <a:latin typeface="Times New Roman" panose="02020603050405020304" pitchFamily="18" charset="0"/>
                </a:defRPr>
              </a:lvl9pPr>
            </a:lstStyle>
            <a:p>
              <a:pPr eaLnBrk="0" hangingPunct="0"/>
              <a:r>
                <a:rPr lang="es-ES_tradnl" altLang="es-ES" sz="1500"/>
                <a:t>La opción “Consulta”, es la de mayor uso por la enfermera durante el desarrollo de los Cuidados. </a:t>
              </a:r>
              <a:endParaRPr lang="es-ES_tradnl" altLang="es-ES" sz="1500"/>
            </a:p>
            <a:p>
              <a:pPr eaLnBrk="0" hangingPunct="0"/>
              <a:r>
                <a:rPr lang="es-ES_tradnl" altLang="es-ES" sz="1500"/>
                <a:t>Muestra una ventana de trabajo que identifica al paciente y a la enfermera autora o encargada del Plan</a:t>
              </a:r>
              <a:endParaRPr lang="es-ES_tradnl" altLang="es-ES" sz="1500"/>
            </a:p>
            <a:p>
              <a:pPr eaLnBrk="0" hangingPunct="0"/>
              <a:endParaRPr lang="es-ES_tradnl" altLang="es-ES" sz="1500"/>
            </a:p>
          </p:txBody>
        </p:sp>
        <p:sp>
          <p:nvSpPr>
            <p:cNvPr id="155664" name="Line 16"/>
            <p:cNvSpPr>
              <a:spLocks noChangeShapeType="1"/>
            </p:cNvSpPr>
            <p:nvPr/>
          </p:nvSpPr>
          <p:spPr bwMode="auto">
            <a:xfrm flipH="1" flipV="1">
              <a:off x="1920" y="672"/>
              <a:ext cx="1440" cy="2160"/>
            </a:xfrm>
            <a:prstGeom prst="line">
              <a:avLst/>
            </a:prstGeom>
            <a:noFill/>
            <a:ln w="28575">
              <a:solidFill>
                <a:srgbClr val="00CC00"/>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s-ES_tradnl"/>
            </a:p>
          </p:txBody>
        </p:sp>
      </p:grpSp>
      <p:sp>
        <p:nvSpPr>
          <p:cNvPr id="155665" name="Text Box 17"/>
          <p:cNvSpPr txBox="1">
            <a:spLocks noChangeArrowheads="1"/>
          </p:cNvSpPr>
          <p:nvPr/>
        </p:nvSpPr>
        <p:spPr bwMode="auto">
          <a:xfrm>
            <a:off x="5040313" y="4346575"/>
            <a:ext cx="3311525" cy="1798638"/>
          </a:xfrm>
          <a:prstGeom prst="rect">
            <a:avLst/>
          </a:prstGeom>
          <a:solidFill>
            <a:srgbClr val="00CC99"/>
          </a:solidFill>
          <a:ln w="28575">
            <a:solidFill>
              <a:srgbClr val="FFFF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86490" tIns="44975" rIns="86490" bIns="44975"/>
          <a:lstStyle>
            <a:lvl1pPr defTabSz="879475">
              <a:defRPr sz="2400">
                <a:solidFill>
                  <a:schemeClr val="tx1"/>
                </a:solidFill>
                <a:latin typeface="Times New Roman" panose="02020603050405020304" pitchFamily="18" charset="0"/>
              </a:defRPr>
            </a:lvl1pPr>
            <a:lvl2pPr marL="440055" defTabSz="879475">
              <a:defRPr sz="2400">
                <a:solidFill>
                  <a:schemeClr val="tx1"/>
                </a:solidFill>
                <a:latin typeface="Times New Roman" panose="02020603050405020304" pitchFamily="18" charset="0"/>
              </a:defRPr>
            </a:lvl2pPr>
            <a:lvl3pPr marL="879475" defTabSz="879475">
              <a:defRPr sz="2400">
                <a:solidFill>
                  <a:schemeClr val="tx1"/>
                </a:solidFill>
                <a:latin typeface="Times New Roman" panose="02020603050405020304" pitchFamily="18" charset="0"/>
              </a:defRPr>
            </a:lvl3pPr>
            <a:lvl4pPr marL="1317625" defTabSz="879475">
              <a:defRPr sz="2400">
                <a:solidFill>
                  <a:schemeClr val="tx1"/>
                </a:solidFill>
                <a:latin typeface="Times New Roman" panose="02020603050405020304" pitchFamily="18" charset="0"/>
              </a:defRPr>
            </a:lvl4pPr>
            <a:lvl5pPr marL="1757680" defTabSz="879475">
              <a:defRPr sz="2400">
                <a:solidFill>
                  <a:schemeClr val="tx1"/>
                </a:solidFill>
                <a:latin typeface="Times New Roman" panose="02020603050405020304" pitchFamily="18" charset="0"/>
              </a:defRPr>
            </a:lvl5pPr>
            <a:lvl6pPr marL="2214880" defTabSz="879475" fontAlgn="base">
              <a:spcBef>
                <a:spcPct val="0"/>
              </a:spcBef>
              <a:spcAft>
                <a:spcPct val="0"/>
              </a:spcAft>
              <a:defRPr sz="2400">
                <a:solidFill>
                  <a:schemeClr val="tx1"/>
                </a:solidFill>
                <a:latin typeface="Times New Roman" panose="02020603050405020304" pitchFamily="18" charset="0"/>
              </a:defRPr>
            </a:lvl6pPr>
            <a:lvl7pPr marL="2672080" defTabSz="879475" fontAlgn="base">
              <a:spcBef>
                <a:spcPct val="0"/>
              </a:spcBef>
              <a:spcAft>
                <a:spcPct val="0"/>
              </a:spcAft>
              <a:defRPr sz="2400">
                <a:solidFill>
                  <a:schemeClr val="tx1"/>
                </a:solidFill>
                <a:latin typeface="Times New Roman" panose="02020603050405020304" pitchFamily="18" charset="0"/>
              </a:defRPr>
            </a:lvl7pPr>
            <a:lvl8pPr marL="3129280" defTabSz="879475" fontAlgn="base">
              <a:spcBef>
                <a:spcPct val="0"/>
              </a:spcBef>
              <a:spcAft>
                <a:spcPct val="0"/>
              </a:spcAft>
              <a:defRPr sz="2400">
                <a:solidFill>
                  <a:schemeClr val="tx1"/>
                </a:solidFill>
                <a:latin typeface="Times New Roman" panose="02020603050405020304" pitchFamily="18" charset="0"/>
              </a:defRPr>
            </a:lvl8pPr>
            <a:lvl9pPr marL="3586480" defTabSz="879475" fontAlgn="base">
              <a:spcBef>
                <a:spcPct val="0"/>
              </a:spcBef>
              <a:spcAft>
                <a:spcPct val="0"/>
              </a:spcAft>
              <a:defRPr sz="2400">
                <a:solidFill>
                  <a:schemeClr val="tx1"/>
                </a:solidFill>
                <a:latin typeface="Times New Roman" panose="02020603050405020304" pitchFamily="18" charset="0"/>
              </a:defRPr>
            </a:lvl9pPr>
          </a:lstStyle>
          <a:p>
            <a:pPr eaLnBrk="0" hangingPunct="0"/>
            <a:r>
              <a:rPr lang="es-ES_tradnl" altLang="es-ES" sz="1700"/>
              <a:t>Cada carpeta, contiene a su vez las sub-carpetas necesarias para entrada o consulta de datos.</a:t>
            </a:r>
            <a:endParaRPr lang="es-ES_tradnl" altLang="es-ES" sz="1700"/>
          </a:p>
          <a:p>
            <a:pPr eaLnBrk="0" hangingPunct="0"/>
            <a:r>
              <a:rPr lang="es-ES_tradnl" altLang="es-ES" sz="1700"/>
              <a:t>El Plan actual contiene las de Protocolos, Complicaciones, Acciones,  y Comentarios</a:t>
            </a:r>
            <a:endParaRPr lang="es-ES_tradnl" altLang="es-ES" sz="1700"/>
          </a:p>
        </p:txBody>
      </p:sp>
      <p:grpSp>
        <p:nvGrpSpPr>
          <p:cNvPr id="155666" name="Group 18"/>
          <p:cNvGrpSpPr/>
          <p:nvPr/>
        </p:nvGrpSpPr>
        <p:grpSpPr bwMode="auto">
          <a:xfrm>
            <a:off x="936625" y="1798638"/>
            <a:ext cx="3814763" cy="374650"/>
            <a:chOff x="624" y="1152"/>
            <a:chExt cx="2544" cy="240"/>
          </a:xfrm>
        </p:grpSpPr>
        <p:sp>
          <p:nvSpPr>
            <p:cNvPr id="155667" name="AutoShape 19"/>
            <p:cNvSpPr>
              <a:spLocks noChangeArrowheads="1"/>
            </p:cNvSpPr>
            <p:nvPr/>
          </p:nvSpPr>
          <p:spPr bwMode="auto">
            <a:xfrm>
              <a:off x="624" y="1152"/>
              <a:ext cx="192" cy="240"/>
            </a:xfrm>
            <a:prstGeom prst="downArrow">
              <a:avLst>
                <a:gd name="adj1" fmla="val 50000"/>
                <a:gd name="adj2" fmla="val 31250"/>
              </a:avLst>
            </a:prstGeom>
            <a:solidFill>
              <a:srgbClr val="00CC99"/>
            </a:solidFill>
            <a:ln w="28575">
              <a:solidFill>
                <a:srgbClr val="FFFF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s-ES_tradnl"/>
            </a:p>
          </p:txBody>
        </p:sp>
        <p:sp>
          <p:nvSpPr>
            <p:cNvPr id="155668" name="AutoShape 20"/>
            <p:cNvSpPr>
              <a:spLocks noChangeArrowheads="1"/>
            </p:cNvSpPr>
            <p:nvPr/>
          </p:nvSpPr>
          <p:spPr bwMode="auto">
            <a:xfrm>
              <a:off x="1344" y="1152"/>
              <a:ext cx="192" cy="240"/>
            </a:xfrm>
            <a:prstGeom prst="downArrow">
              <a:avLst>
                <a:gd name="adj1" fmla="val 50000"/>
                <a:gd name="adj2" fmla="val 31250"/>
              </a:avLst>
            </a:prstGeom>
            <a:solidFill>
              <a:srgbClr val="00CC99"/>
            </a:solidFill>
            <a:ln w="28575">
              <a:solidFill>
                <a:srgbClr val="FFFF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s-ES_tradnl"/>
            </a:p>
          </p:txBody>
        </p:sp>
        <p:sp>
          <p:nvSpPr>
            <p:cNvPr id="155669" name="AutoShape 21"/>
            <p:cNvSpPr>
              <a:spLocks noChangeArrowheads="1"/>
            </p:cNvSpPr>
            <p:nvPr/>
          </p:nvSpPr>
          <p:spPr bwMode="auto">
            <a:xfrm>
              <a:off x="2208" y="1152"/>
              <a:ext cx="192" cy="240"/>
            </a:xfrm>
            <a:prstGeom prst="downArrow">
              <a:avLst>
                <a:gd name="adj1" fmla="val 50000"/>
                <a:gd name="adj2" fmla="val 31250"/>
              </a:avLst>
            </a:prstGeom>
            <a:solidFill>
              <a:srgbClr val="00CC99"/>
            </a:solidFill>
            <a:ln w="28575">
              <a:solidFill>
                <a:srgbClr val="FFFF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s-ES_tradnl"/>
            </a:p>
          </p:txBody>
        </p:sp>
        <p:sp>
          <p:nvSpPr>
            <p:cNvPr id="155670" name="AutoShape 22"/>
            <p:cNvSpPr>
              <a:spLocks noChangeArrowheads="1"/>
            </p:cNvSpPr>
            <p:nvPr/>
          </p:nvSpPr>
          <p:spPr bwMode="auto">
            <a:xfrm>
              <a:off x="2976" y="1152"/>
              <a:ext cx="192" cy="240"/>
            </a:xfrm>
            <a:prstGeom prst="downArrow">
              <a:avLst>
                <a:gd name="adj1" fmla="val 50000"/>
                <a:gd name="adj2" fmla="val 31250"/>
              </a:avLst>
            </a:prstGeom>
            <a:solidFill>
              <a:srgbClr val="00CC99"/>
            </a:solidFill>
            <a:ln w="28575">
              <a:solidFill>
                <a:srgbClr val="FFFF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s-ES_tradnl"/>
            </a:p>
          </p:txBody>
        </p:sp>
      </p:grpSp>
      <p:grpSp>
        <p:nvGrpSpPr>
          <p:cNvPr id="155671" name="Group 23"/>
          <p:cNvGrpSpPr/>
          <p:nvPr/>
        </p:nvGrpSpPr>
        <p:grpSpPr bwMode="auto">
          <a:xfrm>
            <a:off x="990600" y="693738"/>
            <a:ext cx="3311525" cy="5470525"/>
            <a:chOff x="864" y="624"/>
            <a:chExt cx="2063" cy="3024"/>
          </a:xfrm>
        </p:grpSpPr>
        <p:sp>
          <p:nvSpPr>
            <p:cNvPr id="155672" name="Text Box 24"/>
            <p:cNvSpPr txBox="1">
              <a:spLocks noChangeArrowheads="1"/>
            </p:cNvSpPr>
            <p:nvPr/>
          </p:nvSpPr>
          <p:spPr bwMode="auto">
            <a:xfrm>
              <a:off x="864" y="2784"/>
              <a:ext cx="2063" cy="864"/>
            </a:xfrm>
            <a:prstGeom prst="rect">
              <a:avLst/>
            </a:prstGeom>
            <a:solidFill>
              <a:srgbClr val="00CC99"/>
            </a:solidFill>
            <a:ln w="28575">
              <a:solidFill>
                <a:srgbClr val="FFFF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86490" tIns="44975" rIns="86490" bIns="44975"/>
            <a:lstStyle>
              <a:lvl1pPr defTabSz="879475">
                <a:defRPr sz="2400">
                  <a:solidFill>
                    <a:schemeClr val="tx1"/>
                  </a:solidFill>
                  <a:latin typeface="Times New Roman" panose="02020603050405020304" pitchFamily="18" charset="0"/>
                </a:defRPr>
              </a:lvl1pPr>
              <a:lvl2pPr marL="440055" defTabSz="879475">
                <a:defRPr sz="2400">
                  <a:solidFill>
                    <a:schemeClr val="tx1"/>
                  </a:solidFill>
                  <a:latin typeface="Times New Roman" panose="02020603050405020304" pitchFamily="18" charset="0"/>
                </a:defRPr>
              </a:lvl2pPr>
              <a:lvl3pPr marL="879475" defTabSz="879475">
                <a:defRPr sz="2400">
                  <a:solidFill>
                    <a:schemeClr val="tx1"/>
                  </a:solidFill>
                  <a:latin typeface="Times New Roman" panose="02020603050405020304" pitchFamily="18" charset="0"/>
                </a:defRPr>
              </a:lvl3pPr>
              <a:lvl4pPr marL="1317625" defTabSz="879475">
                <a:defRPr sz="2400">
                  <a:solidFill>
                    <a:schemeClr val="tx1"/>
                  </a:solidFill>
                  <a:latin typeface="Times New Roman" panose="02020603050405020304" pitchFamily="18" charset="0"/>
                </a:defRPr>
              </a:lvl4pPr>
              <a:lvl5pPr marL="1757680" defTabSz="879475">
                <a:defRPr sz="2400">
                  <a:solidFill>
                    <a:schemeClr val="tx1"/>
                  </a:solidFill>
                  <a:latin typeface="Times New Roman" panose="02020603050405020304" pitchFamily="18" charset="0"/>
                </a:defRPr>
              </a:lvl5pPr>
              <a:lvl6pPr marL="2214880" defTabSz="879475" fontAlgn="base">
                <a:spcBef>
                  <a:spcPct val="0"/>
                </a:spcBef>
                <a:spcAft>
                  <a:spcPct val="0"/>
                </a:spcAft>
                <a:defRPr sz="2400">
                  <a:solidFill>
                    <a:schemeClr val="tx1"/>
                  </a:solidFill>
                  <a:latin typeface="Times New Roman" panose="02020603050405020304" pitchFamily="18" charset="0"/>
                </a:defRPr>
              </a:lvl6pPr>
              <a:lvl7pPr marL="2672080" defTabSz="879475" fontAlgn="base">
                <a:spcBef>
                  <a:spcPct val="0"/>
                </a:spcBef>
                <a:spcAft>
                  <a:spcPct val="0"/>
                </a:spcAft>
                <a:defRPr sz="2400">
                  <a:solidFill>
                    <a:schemeClr val="tx1"/>
                  </a:solidFill>
                  <a:latin typeface="Times New Roman" panose="02020603050405020304" pitchFamily="18" charset="0"/>
                </a:defRPr>
              </a:lvl7pPr>
              <a:lvl8pPr marL="3129280" defTabSz="879475" fontAlgn="base">
                <a:spcBef>
                  <a:spcPct val="0"/>
                </a:spcBef>
                <a:spcAft>
                  <a:spcPct val="0"/>
                </a:spcAft>
                <a:defRPr sz="2400">
                  <a:solidFill>
                    <a:schemeClr val="tx1"/>
                  </a:solidFill>
                  <a:latin typeface="Times New Roman" panose="02020603050405020304" pitchFamily="18" charset="0"/>
                </a:defRPr>
              </a:lvl8pPr>
              <a:lvl9pPr marL="3586480" defTabSz="879475" fontAlgn="base">
                <a:spcBef>
                  <a:spcPct val="0"/>
                </a:spcBef>
                <a:spcAft>
                  <a:spcPct val="0"/>
                </a:spcAft>
                <a:defRPr sz="2400">
                  <a:solidFill>
                    <a:schemeClr val="tx1"/>
                  </a:solidFill>
                  <a:latin typeface="Times New Roman" panose="02020603050405020304" pitchFamily="18" charset="0"/>
                </a:defRPr>
              </a:lvl9pPr>
            </a:lstStyle>
            <a:p>
              <a:pPr eaLnBrk="0" hangingPunct="0"/>
              <a:r>
                <a:rPr lang="es-ES_tradnl" altLang="es-ES" sz="1500"/>
                <a:t>estas cuatro carpetas son típicas para un “Plan de Cuidados Directo”,  </a:t>
              </a:r>
              <a:endParaRPr lang="es-ES_tradnl" altLang="es-ES" sz="1500"/>
            </a:p>
            <a:p>
              <a:pPr eaLnBrk="0" hangingPunct="0"/>
              <a:r>
                <a:rPr lang="es-ES_tradnl" altLang="es-ES" sz="1500"/>
                <a:t>Opcionalmente, un Plan de Cuidados puede ser también de los tipos: “Individualizado” y “Estándar”.</a:t>
              </a:r>
              <a:endParaRPr lang="es-ES_tradnl" altLang="es-ES" sz="1500"/>
            </a:p>
          </p:txBody>
        </p:sp>
        <p:sp>
          <p:nvSpPr>
            <p:cNvPr id="155673" name="AutoShape 25"/>
            <p:cNvSpPr>
              <a:spLocks noChangeArrowheads="1"/>
            </p:cNvSpPr>
            <p:nvPr/>
          </p:nvSpPr>
          <p:spPr bwMode="auto">
            <a:xfrm>
              <a:off x="1632" y="624"/>
              <a:ext cx="528" cy="192"/>
            </a:xfrm>
            <a:prstGeom prst="leftArrow">
              <a:avLst>
                <a:gd name="adj1" fmla="val 50000"/>
                <a:gd name="adj2" fmla="val 68750"/>
              </a:avLst>
            </a:prstGeom>
            <a:solidFill>
              <a:srgbClr val="00CC99"/>
            </a:solidFill>
            <a:ln w="28575">
              <a:solidFill>
                <a:srgbClr val="FFFF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s-ES_tradnl"/>
            </a:p>
          </p:txBody>
        </p:sp>
        <p:sp>
          <p:nvSpPr>
            <p:cNvPr id="155674" name="AutoShape 26"/>
            <p:cNvSpPr>
              <a:spLocks noChangeArrowheads="1"/>
            </p:cNvSpPr>
            <p:nvPr/>
          </p:nvSpPr>
          <p:spPr bwMode="auto">
            <a:xfrm>
              <a:off x="1392" y="1872"/>
              <a:ext cx="240" cy="336"/>
            </a:xfrm>
            <a:prstGeom prst="upArrow">
              <a:avLst>
                <a:gd name="adj1" fmla="val 50000"/>
                <a:gd name="adj2" fmla="val 35000"/>
              </a:avLst>
            </a:prstGeom>
            <a:solidFill>
              <a:srgbClr val="00CC99"/>
            </a:solidFill>
            <a:ln w="28575">
              <a:solidFill>
                <a:srgbClr val="FFFF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s-ES_tradnl"/>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155662"/>
                                        </p:tgtEl>
                                        <p:attrNameLst>
                                          <p:attrName>style.visibility</p:attrName>
                                        </p:attrNameLst>
                                      </p:cBhvr>
                                      <p:to>
                                        <p:strVal val="visible"/>
                                      </p:to>
                                    </p:set>
                                  </p:childTnLst>
                                  <p:subTnLst>
                                    <p:set>
                                      <p:cBhvr override="childStyle">
                                        <p:cTn dur="1" fill="hold" display="0" masterRel="nextClick" afterEffect="1"/>
                                        <p:tgtEl>
                                          <p:spTgt spid="155662"/>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55651"/>
                                        </p:tgtEl>
                                        <p:attrNameLst>
                                          <p:attrName>style.visibility</p:attrName>
                                        </p:attrNameLst>
                                      </p:cBhvr>
                                      <p:to>
                                        <p:strVal val="visible"/>
                                      </p:to>
                                    </p:set>
                                  </p:childTnLst>
                                  <p:subTnLst>
                                    <p:set>
                                      <p:cBhvr override="childStyle">
                                        <p:cTn dur="1" fill="hold" display="0" masterRel="nextClick" afterEffect="1"/>
                                        <p:tgtEl>
                                          <p:spTgt spid="155651"/>
                                        </p:tgtEl>
                                        <p:attrNameLst>
                                          <p:attrName>style.visibility</p:attrName>
                                        </p:attrNameLst>
                                      </p:cBhvr>
                                      <p:to>
                                        <p:strVal val="hidden"/>
                                      </p:to>
                                    </p:set>
                                  </p:subTnLst>
                                </p:cTn>
                              </p:par>
                            </p:childTnLst>
                          </p:cTn>
                        </p:par>
                        <p:par>
                          <p:cTn id="11" fill="hold">
                            <p:stCondLst>
                              <p:cond delay="500"/>
                            </p:stCondLst>
                            <p:childTnLst>
                              <p:par>
                                <p:cTn id="12" presetID="1" presetClass="entr" presetSubtype="0" fill="hold" nodeType="afterEffect">
                                  <p:stCondLst>
                                    <p:cond delay="4000"/>
                                  </p:stCondLst>
                                  <p:childTnLst>
                                    <p:set>
                                      <p:cBhvr>
                                        <p:cTn id="13" dur="1" fill="hold">
                                          <p:stCondLst>
                                            <p:cond delay="499"/>
                                          </p:stCondLst>
                                        </p:cTn>
                                        <p:tgtEl>
                                          <p:spTgt spid="155652"/>
                                        </p:tgtEl>
                                        <p:attrNameLst>
                                          <p:attrName>style.visibility</p:attrName>
                                        </p:attrNameLst>
                                      </p:cBhvr>
                                      <p:to>
                                        <p:strVal val="visible"/>
                                      </p:to>
                                    </p:set>
                                  </p:childTnLst>
                                  <p:subTnLst>
                                    <p:set>
                                      <p:cBhvr override="childStyle">
                                        <p:cTn dur="1" fill="hold" display="0" masterRel="nextClick" afterEffect="1"/>
                                        <p:tgtEl>
                                          <p:spTgt spid="155652"/>
                                        </p:tgtEl>
                                        <p:attrNameLst>
                                          <p:attrName>style.visibility</p:attrName>
                                        </p:attrNameLst>
                                      </p:cBhvr>
                                      <p:to>
                                        <p:strVal val="hidden"/>
                                      </p:to>
                                    </p:set>
                                  </p:sub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499"/>
                                          </p:stCondLst>
                                        </p:cTn>
                                        <p:tgtEl>
                                          <p:spTgt spid="155665"/>
                                        </p:tgtEl>
                                        <p:attrNameLst>
                                          <p:attrName>style.visibility</p:attrName>
                                        </p:attrNameLst>
                                      </p:cBhvr>
                                      <p:to>
                                        <p:strVal val="visible"/>
                                      </p:to>
                                    </p:set>
                                  </p:childTnLst>
                                  <p:subTnLst>
                                    <p:set>
                                      <p:cBhvr override="childStyle">
                                        <p:cTn dur="1" fill="hold" display="0" masterRel="nextClick" afterEffect="1"/>
                                        <p:tgtEl>
                                          <p:spTgt spid="155665"/>
                                        </p:tgtEl>
                                        <p:attrNameLst>
                                          <p:attrName>style.visibility</p:attrName>
                                        </p:attrNameLst>
                                      </p:cBhvr>
                                      <p:to>
                                        <p:strVal val="hidden"/>
                                      </p:to>
                                    </p:set>
                                  </p:subTnLst>
                                </p:cTn>
                              </p:par>
                            </p:childTnLst>
                          </p:cTn>
                        </p:par>
                        <p:par>
                          <p:cTn id="18" fill="hold">
                            <p:stCondLst>
                              <p:cond delay="500"/>
                            </p:stCondLst>
                            <p:childTnLst>
                              <p:par>
                                <p:cTn id="19" presetID="1" presetClass="entr" presetSubtype="0" fill="hold" nodeType="afterEffect">
                                  <p:stCondLst>
                                    <p:cond delay="6000"/>
                                  </p:stCondLst>
                                  <p:childTnLst>
                                    <p:set>
                                      <p:cBhvr>
                                        <p:cTn id="20" dur="1" fill="hold">
                                          <p:stCondLst>
                                            <p:cond delay="499"/>
                                          </p:stCondLst>
                                        </p:cTn>
                                        <p:tgtEl>
                                          <p:spTgt spid="155666"/>
                                        </p:tgtEl>
                                        <p:attrNameLst>
                                          <p:attrName>style.visibility</p:attrName>
                                        </p:attrNameLst>
                                      </p:cBhvr>
                                      <p:to>
                                        <p:strVal val="visible"/>
                                      </p:to>
                                    </p:set>
                                  </p:childTnLst>
                                  <p:subTnLst>
                                    <p:set>
                                      <p:cBhvr override="childStyle">
                                        <p:cTn dur="1" fill="hold" display="0" masterRel="nextClick" afterEffect="1"/>
                                        <p:tgtEl>
                                          <p:spTgt spid="155666"/>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499"/>
                                          </p:stCondLst>
                                        </p:cTn>
                                        <p:tgtEl>
                                          <p:spTgt spid="155671"/>
                                        </p:tgtEl>
                                        <p:attrNameLst>
                                          <p:attrName>style.visibility</p:attrName>
                                        </p:attrNameLst>
                                      </p:cBhvr>
                                      <p:to>
                                        <p:strVal val="visible"/>
                                      </p:to>
                                    </p:set>
                                  </p:childTnLst>
                                  <p:subTnLst>
                                    <p:set>
                                      <p:cBhvr override="childStyle">
                                        <p:cTn dur="1" fill="hold" display="0" masterRel="nextClick" afterEffect="1"/>
                                        <p:tgtEl>
                                          <p:spTgt spid="155671"/>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651" grpId="0" animBg="1" autoUpdateAnimBg="0"/>
      <p:bldP spid="155665" grpId="0" animBg="1"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6674"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9142413" cy="685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6675" name="Text Box 3"/>
          <p:cNvSpPr txBox="1">
            <a:spLocks noChangeArrowheads="1"/>
          </p:cNvSpPr>
          <p:nvPr/>
        </p:nvSpPr>
        <p:spPr bwMode="auto">
          <a:xfrm>
            <a:off x="4967288" y="4721225"/>
            <a:ext cx="3889375" cy="1724025"/>
          </a:xfrm>
          <a:prstGeom prst="rect">
            <a:avLst/>
          </a:prstGeom>
          <a:solidFill>
            <a:srgbClr val="00CC99"/>
          </a:solidFill>
          <a:ln w="28575">
            <a:solidFill>
              <a:srgbClr val="FFFF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86490" tIns="44975" rIns="86490" bIns="44975"/>
          <a:lstStyle>
            <a:lvl1pPr defTabSz="879475">
              <a:defRPr sz="2400">
                <a:solidFill>
                  <a:schemeClr val="tx1"/>
                </a:solidFill>
                <a:latin typeface="Times New Roman" panose="02020603050405020304" pitchFamily="18" charset="0"/>
              </a:defRPr>
            </a:lvl1pPr>
            <a:lvl2pPr marL="440055" defTabSz="879475">
              <a:defRPr sz="2400">
                <a:solidFill>
                  <a:schemeClr val="tx1"/>
                </a:solidFill>
                <a:latin typeface="Times New Roman" panose="02020603050405020304" pitchFamily="18" charset="0"/>
              </a:defRPr>
            </a:lvl2pPr>
            <a:lvl3pPr marL="879475" defTabSz="879475">
              <a:defRPr sz="2400">
                <a:solidFill>
                  <a:schemeClr val="tx1"/>
                </a:solidFill>
                <a:latin typeface="Times New Roman" panose="02020603050405020304" pitchFamily="18" charset="0"/>
              </a:defRPr>
            </a:lvl3pPr>
            <a:lvl4pPr marL="1317625" defTabSz="879475">
              <a:defRPr sz="2400">
                <a:solidFill>
                  <a:schemeClr val="tx1"/>
                </a:solidFill>
                <a:latin typeface="Times New Roman" panose="02020603050405020304" pitchFamily="18" charset="0"/>
              </a:defRPr>
            </a:lvl4pPr>
            <a:lvl5pPr marL="1757680" defTabSz="879475">
              <a:defRPr sz="2400">
                <a:solidFill>
                  <a:schemeClr val="tx1"/>
                </a:solidFill>
                <a:latin typeface="Times New Roman" panose="02020603050405020304" pitchFamily="18" charset="0"/>
              </a:defRPr>
            </a:lvl5pPr>
            <a:lvl6pPr marL="2214880" defTabSz="879475" fontAlgn="base">
              <a:spcBef>
                <a:spcPct val="0"/>
              </a:spcBef>
              <a:spcAft>
                <a:spcPct val="0"/>
              </a:spcAft>
              <a:defRPr sz="2400">
                <a:solidFill>
                  <a:schemeClr val="tx1"/>
                </a:solidFill>
                <a:latin typeface="Times New Roman" panose="02020603050405020304" pitchFamily="18" charset="0"/>
              </a:defRPr>
            </a:lvl6pPr>
            <a:lvl7pPr marL="2672080" defTabSz="879475" fontAlgn="base">
              <a:spcBef>
                <a:spcPct val="0"/>
              </a:spcBef>
              <a:spcAft>
                <a:spcPct val="0"/>
              </a:spcAft>
              <a:defRPr sz="2400">
                <a:solidFill>
                  <a:schemeClr val="tx1"/>
                </a:solidFill>
                <a:latin typeface="Times New Roman" panose="02020603050405020304" pitchFamily="18" charset="0"/>
              </a:defRPr>
            </a:lvl7pPr>
            <a:lvl8pPr marL="3129280" defTabSz="879475" fontAlgn="base">
              <a:spcBef>
                <a:spcPct val="0"/>
              </a:spcBef>
              <a:spcAft>
                <a:spcPct val="0"/>
              </a:spcAft>
              <a:defRPr sz="2400">
                <a:solidFill>
                  <a:schemeClr val="tx1"/>
                </a:solidFill>
                <a:latin typeface="Times New Roman" panose="02020603050405020304" pitchFamily="18" charset="0"/>
              </a:defRPr>
            </a:lvl8pPr>
            <a:lvl9pPr marL="3586480" defTabSz="879475" fontAlgn="base">
              <a:spcBef>
                <a:spcPct val="0"/>
              </a:spcBef>
              <a:spcAft>
                <a:spcPct val="0"/>
              </a:spcAft>
              <a:defRPr sz="2400">
                <a:solidFill>
                  <a:schemeClr val="tx1"/>
                </a:solidFill>
                <a:latin typeface="Times New Roman" panose="02020603050405020304" pitchFamily="18" charset="0"/>
              </a:defRPr>
            </a:lvl9pPr>
          </a:lstStyle>
          <a:p>
            <a:pPr eaLnBrk="0" hangingPunct="0"/>
            <a:r>
              <a:rPr lang="es-ES_tradnl" altLang="es-ES" sz="1700"/>
              <a:t>El detalle de las Acciones, aparece en su carpeta, en forma tabulada, con el detalle completo de cada una: </a:t>
            </a:r>
            <a:endParaRPr lang="es-ES_tradnl" altLang="es-ES" sz="1700"/>
          </a:p>
          <a:p>
            <a:pPr eaLnBrk="0" hangingPunct="0"/>
            <a:r>
              <a:rPr lang="es-ES_tradnl" altLang="es-ES" sz="1700"/>
              <a:t>Código, Nombre, Pautado, Ordenante, Horario.</a:t>
            </a:r>
            <a:endParaRPr lang="es-ES_tradnl" altLang="es-ES" sz="1700"/>
          </a:p>
          <a:p>
            <a:pPr eaLnBrk="0" hangingPunct="0"/>
            <a:endParaRPr lang="es-ES_tradnl" altLang="es-ES" sz="1700"/>
          </a:p>
        </p:txBody>
      </p:sp>
      <p:sp>
        <p:nvSpPr>
          <p:cNvPr id="156676" name="AutoShape 4"/>
          <p:cNvSpPr>
            <a:spLocks noChangeArrowheads="1"/>
          </p:cNvSpPr>
          <p:nvPr/>
        </p:nvSpPr>
        <p:spPr bwMode="auto">
          <a:xfrm>
            <a:off x="3455988" y="1573213"/>
            <a:ext cx="287337" cy="600075"/>
          </a:xfrm>
          <a:prstGeom prst="downArrow">
            <a:avLst>
              <a:gd name="adj1" fmla="val 50000"/>
              <a:gd name="adj2" fmla="val 52210"/>
            </a:avLst>
          </a:prstGeom>
          <a:solidFill>
            <a:srgbClr val="00CC99"/>
          </a:solidFill>
          <a:ln w="28575">
            <a:solidFill>
              <a:srgbClr val="FFFF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s-ES_tradnl"/>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566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675" grpId="0" animBg="1"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7698" name="Picture 1026"/>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9144000" cy="685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57699" name="Group 1027"/>
          <p:cNvGrpSpPr/>
          <p:nvPr/>
        </p:nvGrpSpPr>
        <p:grpSpPr bwMode="auto">
          <a:xfrm>
            <a:off x="2016125" y="974725"/>
            <a:ext cx="6696075" cy="5470525"/>
            <a:chOff x="1536" y="624"/>
            <a:chExt cx="4464" cy="3504"/>
          </a:xfrm>
        </p:grpSpPr>
        <p:sp>
          <p:nvSpPr>
            <p:cNvPr id="157700" name="AutoShape 1028"/>
            <p:cNvSpPr>
              <a:spLocks noChangeAspect="1"/>
            </p:cNvSpPr>
            <p:nvPr/>
          </p:nvSpPr>
          <p:spPr bwMode="auto">
            <a:xfrm>
              <a:off x="3937" y="3248"/>
              <a:ext cx="2063" cy="880"/>
            </a:xfrm>
            <a:prstGeom prst="borderCallout1">
              <a:avLst>
                <a:gd name="adj1" fmla="val 8181"/>
                <a:gd name="adj2" fmla="val -2329"/>
                <a:gd name="adj3" fmla="val -311593"/>
                <a:gd name="adj4" fmla="val -28019"/>
              </a:avLst>
            </a:prstGeom>
            <a:solidFill>
              <a:schemeClr val="accent1"/>
            </a:solidFill>
            <a:ln w="28575">
              <a:solidFill>
                <a:srgbClr val="FFFF00"/>
              </a:solidFill>
              <a:miter lim="800000"/>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86490" tIns="44975" rIns="86490" bIns="44975"/>
            <a:lstStyle>
              <a:lvl1pPr defTabSz="879475">
                <a:defRPr sz="2400">
                  <a:solidFill>
                    <a:schemeClr val="tx1"/>
                  </a:solidFill>
                  <a:latin typeface="Times New Roman" panose="02020603050405020304" pitchFamily="18" charset="0"/>
                </a:defRPr>
              </a:lvl1pPr>
              <a:lvl2pPr marL="440055" defTabSz="879475">
                <a:defRPr sz="2400">
                  <a:solidFill>
                    <a:schemeClr val="tx1"/>
                  </a:solidFill>
                  <a:latin typeface="Times New Roman" panose="02020603050405020304" pitchFamily="18" charset="0"/>
                </a:defRPr>
              </a:lvl2pPr>
              <a:lvl3pPr marL="879475" defTabSz="879475">
                <a:defRPr sz="2400">
                  <a:solidFill>
                    <a:schemeClr val="tx1"/>
                  </a:solidFill>
                  <a:latin typeface="Times New Roman" panose="02020603050405020304" pitchFamily="18" charset="0"/>
                </a:defRPr>
              </a:lvl3pPr>
              <a:lvl4pPr marL="1317625" defTabSz="879475">
                <a:defRPr sz="2400">
                  <a:solidFill>
                    <a:schemeClr val="tx1"/>
                  </a:solidFill>
                  <a:latin typeface="Times New Roman" panose="02020603050405020304" pitchFamily="18" charset="0"/>
                </a:defRPr>
              </a:lvl4pPr>
              <a:lvl5pPr marL="1757680" defTabSz="879475">
                <a:defRPr sz="2400">
                  <a:solidFill>
                    <a:schemeClr val="tx1"/>
                  </a:solidFill>
                  <a:latin typeface="Times New Roman" panose="02020603050405020304" pitchFamily="18" charset="0"/>
                </a:defRPr>
              </a:lvl5pPr>
              <a:lvl6pPr marL="2214880" defTabSz="879475" fontAlgn="base">
                <a:spcBef>
                  <a:spcPct val="0"/>
                </a:spcBef>
                <a:spcAft>
                  <a:spcPct val="0"/>
                </a:spcAft>
                <a:defRPr sz="2400">
                  <a:solidFill>
                    <a:schemeClr val="tx1"/>
                  </a:solidFill>
                  <a:latin typeface="Times New Roman" panose="02020603050405020304" pitchFamily="18" charset="0"/>
                </a:defRPr>
              </a:lvl6pPr>
              <a:lvl7pPr marL="2672080" defTabSz="879475" fontAlgn="base">
                <a:spcBef>
                  <a:spcPct val="0"/>
                </a:spcBef>
                <a:spcAft>
                  <a:spcPct val="0"/>
                </a:spcAft>
                <a:defRPr sz="2400">
                  <a:solidFill>
                    <a:schemeClr val="tx1"/>
                  </a:solidFill>
                  <a:latin typeface="Times New Roman" panose="02020603050405020304" pitchFamily="18" charset="0"/>
                </a:defRPr>
              </a:lvl7pPr>
              <a:lvl8pPr marL="3129280" defTabSz="879475" fontAlgn="base">
                <a:spcBef>
                  <a:spcPct val="0"/>
                </a:spcBef>
                <a:spcAft>
                  <a:spcPct val="0"/>
                </a:spcAft>
                <a:defRPr sz="2400">
                  <a:solidFill>
                    <a:schemeClr val="tx1"/>
                  </a:solidFill>
                  <a:latin typeface="Times New Roman" panose="02020603050405020304" pitchFamily="18" charset="0"/>
                </a:defRPr>
              </a:lvl8pPr>
              <a:lvl9pPr marL="3586480" defTabSz="879475" fontAlgn="base">
                <a:spcBef>
                  <a:spcPct val="0"/>
                </a:spcBef>
                <a:spcAft>
                  <a:spcPct val="0"/>
                </a:spcAft>
                <a:defRPr sz="2400">
                  <a:solidFill>
                    <a:schemeClr val="tx1"/>
                  </a:solidFill>
                  <a:latin typeface="Times New Roman" panose="02020603050405020304" pitchFamily="18" charset="0"/>
                </a:defRPr>
              </a:lvl9pPr>
            </a:lstStyle>
            <a:p>
              <a:pPr eaLnBrk="0" hangingPunct="0"/>
              <a:r>
                <a:rPr lang="es-ES_tradnl" altLang="es-ES" sz="1500"/>
                <a:t>En esta vista hemos seleccionado al paciente de la cama No. 2, que tiene definido un Plan  de Cuidados del tipo Individualizado</a:t>
              </a:r>
              <a:endParaRPr lang="es-ES_tradnl" altLang="es-ES" sz="1500"/>
            </a:p>
            <a:p>
              <a:pPr eaLnBrk="0" hangingPunct="0"/>
              <a:endParaRPr lang="es-ES_tradnl" altLang="es-ES" sz="1500"/>
            </a:p>
          </p:txBody>
        </p:sp>
        <p:sp>
          <p:nvSpPr>
            <p:cNvPr id="157701" name="AutoShape 1029"/>
            <p:cNvSpPr>
              <a:spLocks noChangeArrowheads="1"/>
            </p:cNvSpPr>
            <p:nvPr/>
          </p:nvSpPr>
          <p:spPr bwMode="auto">
            <a:xfrm>
              <a:off x="1536" y="624"/>
              <a:ext cx="528" cy="192"/>
            </a:xfrm>
            <a:prstGeom prst="leftArrow">
              <a:avLst>
                <a:gd name="adj1" fmla="val 50000"/>
                <a:gd name="adj2" fmla="val 68750"/>
              </a:avLst>
            </a:prstGeom>
            <a:solidFill>
              <a:srgbClr val="00CC99"/>
            </a:solidFill>
            <a:ln w="28575">
              <a:solidFill>
                <a:srgbClr val="FFFF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s-ES_tradnl"/>
            </a:p>
          </p:txBody>
        </p:sp>
      </p:grpSp>
      <p:grpSp>
        <p:nvGrpSpPr>
          <p:cNvPr id="157702" name="Group 1030"/>
          <p:cNvGrpSpPr/>
          <p:nvPr/>
        </p:nvGrpSpPr>
        <p:grpSpPr bwMode="auto">
          <a:xfrm>
            <a:off x="576263" y="1423988"/>
            <a:ext cx="8135937" cy="5021262"/>
            <a:chOff x="624" y="960"/>
            <a:chExt cx="5376" cy="3168"/>
          </a:xfrm>
        </p:grpSpPr>
        <p:sp>
          <p:nvSpPr>
            <p:cNvPr id="157703" name="AutoShape 1031"/>
            <p:cNvSpPr>
              <a:spLocks noChangeAspect="1"/>
            </p:cNvSpPr>
            <p:nvPr/>
          </p:nvSpPr>
          <p:spPr bwMode="auto">
            <a:xfrm>
              <a:off x="3937" y="3248"/>
              <a:ext cx="2063" cy="880"/>
            </a:xfrm>
            <a:prstGeom prst="borderCallout1">
              <a:avLst>
                <a:gd name="adj1" fmla="val 8181"/>
                <a:gd name="adj2" fmla="val -2329"/>
                <a:gd name="adj3" fmla="val -66134"/>
                <a:gd name="adj4" fmla="val -76296"/>
              </a:avLst>
            </a:prstGeom>
            <a:solidFill>
              <a:schemeClr val="accent1"/>
            </a:solidFill>
            <a:ln w="28575">
              <a:solidFill>
                <a:srgbClr val="00CC00"/>
              </a:solidFill>
              <a:miter lim="800000"/>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86490" tIns="44975" rIns="86490" bIns="44975"/>
            <a:lstStyle>
              <a:lvl1pPr defTabSz="879475">
                <a:defRPr sz="2400">
                  <a:solidFill>
                    <a:schemeClr val="tx1"/>
                  </a:solidFill>
                  <a:latin typeface="Times New Roman" panose="02020603050405020304" pitchFamily="18" charset="0"/>
                </a:defRPr>
              </a:lvl1pPr>
              <a:lvl2pPr marL="440055" defTabSz="879475">
                <a:defRPr sz="2400">
                  <a:solidFill>
                    <a:schemeClr val="tx1"/>
                  </a:solidFill>
                  <a:latin typeface="Times New Roman" panose="02020603050405020304" pitchFamily="18" charset="0"/>
                </a:defRPr>
              </a:lvl2pPr>
              <a:lvl3pPr marL="879475" defTabSz="879475">
                <a:defRPr sz="2400">
                  <a:solidFill>
                    <a:schemeClr val="tx1"/>
                  </a:solidFill>
                  <a:latin typeface="Times New Roman" panose="02020603050405020304" pitchFamily="18" charset="0"/>
                </a:defRPr>
              </a:lvl3pPr>
              <a:lvl4pPr marL="1317625" defTabSz="879475">
                <a:defRPr sz="2400">
                  <a:solidFill>
                    <a:schemeClr val="tx1"/>
                  </a:solidFill>
                  <a:latin typeface="Times New Roman" panose="02020603050405020304" pitchFamily="18" charset="0"/>
                </a:defRPr>
              </a:lvl4pPr>
              <a:lvl5pPr marL="1757680" defTabSz="879475">
                <a:defRPr sz="2400">
                  <a:solidFill>
                    <a:schemeClr val="tx1"/>
                  </a:solidFill>
                  <a:latin typeface="Times New Roman" panose="02020603050405020304" pitchFamily="18" charset="0"/>
                </a:defRPr>
              </a:lvl5pPr>
              <a:lvl6pPr marL="2214880" defTabSz="879475" fontAlgn="base">
                <a:spcBef>
                  <a:spcPct val="0"/>
                </a:spcBef>
                <a:spcAft>
                  <a:spcPct val="0"/>
                </a:spcAft>
                <a:defRPr sz="2400">
                  <a:solidFill>
                    <a:schemeClr val="tx1"/>
                  </a:solidFill>
                  <a:latin typeface="Times New Roman" panose="02020603050405020304" pitchFamily="18" charset="0"/>
                </a:defRPr>
              </a:lvl6pPr>
              <a:lvl7pPr marL="2672080" defTabSz="879475" fontAlgn="base">
                <a:spcBef>
                  <a:spcPct val="0"/>
                </a:spcBef>
                <a:spcAft>
                  <a:spcPct val="0"/>
                </a:spcAft>
                <a:defRPr sz="2400">
                  <a:solidFill>
                    <a:schemeClr val="tx1"/>
                  </a:solidFill>
                  <a:latin typeface="Times New Roman" panose="02020603050405020304" pitchFamily="18" charset="0"/>
                </a:defRPr>
              </a:lvl7pPr>
              <a:lvl8pPr marL="3129280" defTabSz="879475" fontAlgn="base">
                <a:spcBef>
                  <a:spcPct val="0"/>
                </a:spcBef>
                <a:spcAft>
                  <a:spcPct val="0"/>
                </a:spcAft>
                <a:defRPr sz="2400">
                  <a:solidFill>
                    <a:schemeClr val="tx1"/>
                  </a:solidFill>
                  <a:latin typeface="Times New Roman" panose="02020603050405020304" pitchFamily="18" charset="0"/>
                </a:defRPr>
              </a:lvl8pPr>
              <a:lvl9pPr marL="3586480" defTabSz="879475" fontAlgn="base">
                <a:spcBef>
                  <a:spcPct val="0"/>
                </a:spcBef>
                <a:spcAft>
                  <a:spcPct val="0"/>
                </a:spcAft>
                <a:defRPr sz="2400">
                  <a:solidFill>
                    <a:schemeClr val="tx1"/>
                  </a:solidFill>
                  <a:latin typeface="Times New Roman" panose="02020603050405020304" pitchFamily="18" charset="0"/>
                </a:defRPr>
              </a:lvl9pPr>
            </a:lstStyle>
            <a:p>
              <a:pPr eaLnBrk="0" hangingPunct="0"/>
              <a:r>
                <a:rPr lang="es-ES_tradnl" altLang="es-ES" sz="1900"/>
                <a:t>Este tipo de Plan, muestra además  una Hoja de Valoración de signos y síntomas</a:t>
              </a:r>
              <a:endParaRPr lang="es-ES_tradnl" altLang="es-ES" sz="1900"/>
            </a:p>
          </p:txBody>
        </p:sp>
        <p:sp>
          <p:nvSpPr>
            <p:cNvPr id="157704" name="AutoShape 1032"/>
            <p:cNvSpPr>
              <a:spLocks noChangeArrowheads="1"/>
            </p:cNvSpPr>
            <p:nvPr/>
          </p:nvSpPr>
          <p:spPr bwMode="auto">
            <a:xfrm>
              <a:off x="624" y="960"/>
              <a:ext cx="240" cy="432"/>
            </a:xfrm>
            <a:prstGeom prst="downArrow">
              <a:avLst>
                <a:gd name="adj1" fmla="val 50000"/>
                <a:gd name="adj2" fmla="val 45000"/>
              </a:avLst>
            </a:prstGeom>
            <a:solidFill>
              <a:srgbClr val="00CC99"/>
            </a:solidFill>
            <a:ln w="28575">
              <a:solidFill>
                <a:srgbClr val="00CC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s-ES_tradnl"/>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157699"/>
                                        </p:tgtEl>
                                        <p:attrNameLst>
                                          <p:attrName>style.visibility</p:attrName>
                                        </p:attrNameLst>
                                      </p:cBhvr>
                                      <p:to>
                                        <p:strVal val="visible"/>
                                      </p:to>
                                    </p:set>
                                  </p:childTnLst>
                                  <p:subTnLst>
                                    <p:set>
                                      <p:cBhvr override="childStyle">
                                        <p:cTn dur="1" fill="hold" display="0" masterRel="nextClick" afterEffect="1"/>
                                        <p:tgtEl>
                                          <p:spTgt spid="157699"/>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1577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8722"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9144000" cy="685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8723" name="AutoShape 3"/>
          <p:cNvSpPr>
            <a:spLocks noChangeAspect="1"/>
          </p:cNvSpPr>
          <p:nvPr/>
        </p:nvSpPr>
        <p:spPr bwMode="auto">
          <a:xfrm>
            <a:off x="5543550" y="5095875"/>
            <a:ext cx="3095625" cy="1374775"/>
          </a:xfrm>
          <a:prstGeom prst="borderCallout1">
            <a:avLst>
              <a:gd name="adj1" fmla="val 8181"/>
              <a:gd name="adj2" fmla="val -2329"/>
              <a:gd name="adj3" fmla="val -77500"/>
              <a:gd name="adj4" fmla="val -7611"/>
            </a:avLst>
          </a:prstGeom>
          <a:solidFill>
            <a:schemeClr val="accent1"/>
          </a:solidFill>
          <a:ln w="28575">
            <a:solidFill>
              <a:srgbClr val="FFFF00"/>
            </a:solidFill>
            <a:miter lim="800000"/>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86490" tIns="44975" rIns="86490" bIns="44975"/>
          <a:lstStyle>
            <a:lvl1pPr defTabSz="879475">
              <a:defRPr sz="2400">
                <a:solidFill>
                  <a:schemeClr val="tx1"/>
                </a:solidFill>
                <a:latin typeface="Times New Roman" panose="02020603050405020304" pitchFamily="18" charset="0"/>
              </a:defRPr>
            </a:lvl1pPr>
            <a:lvl2pPr marL="440055" defTabSz="879475">
              <a:defRPr sz="2400">
                <a:solidFill>
                  <a:schemeClr val="tx1"/>
                </a:solidFill>
                <a:latin typeface="Times New Roman" panose="02020603050405020304" pitchFamily="18" charset="0"/>
              </a:defRPr>
            </a:lvl2pPr>
            <a:lvl3pPr marL="879475" defTabSz="879475">
              <a:defRPr sz="2400">
                <a:solidFill>
                  <a:schemeClr val="tx1"/>
                </a:solidFill>
                <a:latin typeface="Times New Roman" panose="02020603050405020304" pitchFamily="18" charset="0"/>
              </a:defRPr>
            </a:lvl3pPr>
            <a:lvl4pPr marL="1317625" defTabSz="879475">
              <a:defRPr sz="2400">
                <a:solidFill>
                  <a:schemeClr val="tx1"/>
                </a:solidFill>
                <a:latin typeface="Times New Roman" panose="02020603050405020304" pitchFamily="18" charset="0"/>
              </a:defRPr>
            </a:lvl4pPr>
            <a:lvl5pPr marL="1757680" defTabSz="879475">
              <a:defRPr sz="2400">
                <a:solidFill>
                  <a:schemeClr val="tx1"/>
                </a:solidFill>
                <a:latin typeface="Times New Roman" panose="02020603050405020304" pitchFamily="18" charset="0"/>
              </a:defRPr>
            </a:lvl5pPr>
            <a:lvl6pPr marL="2214880" defTabSz="879475" fontAlgn="base">
              <a:spcBef>
                <a:spcPct val="0"/>
              </a:spcBef>
              <a:spcAft>
                <a:spcPct val="0"/>
              </a:spcAft>
              <a:defRPr sz="2400">
                <a:solidFill>
                  <a:schemeClr val="tx1"/>
                </a:solidFill>
                <a:latin typeface="Times New Roman" panose="02020603050405020304" pitchFamily="18" charset="0"/>
              </a:defRPr>
            </a:lvl6pPr>
            <a:lvl7pPr marL="2672080" defTabSz="879475" fontAlgn="base">
              <a:spcBef>
                <a:spcPct val="0"/>
              </a:spcBef>
              <a:spcAft>
                <a:spcPct val="0"/>
              </a:spcAft>
              <a:defRPr sz="2400">
                <a:solidFill>
                  <a:schemeClr val="tx1"/>
                </a:solidFill>
                <a:latin typeface="Times New Roman" panose="02020603050405020304" pitchFamily="18" charset="0"/>
              </a:defRPr>
            </a:lvl7pPr>
            <a:lvl8pPr marL="3129280" defTabSz="879475" fontAlgn="base">
              <a:spcBef>
                <a:spcPct val="0"/>
              </a:spcBef>
              <a:spcAft>
                <a:spcPct val="0"/>
              </a:spcAft>
              <a:defRPr sz="2400">
                <a:solidFill>
                  <a:schemeClr val="tx1"/>
                </a:solidFill>
                <a:latin typeface="Times New Roman" panose="02020603050405020304" pitchFamily="18" charset="0"/>
              </a:defRPr>
            </a:lvl8pPr>
            <a:lvl9pPr marL="3586480" defTabSz="879475" fontAlgn="base">
              <a:spcBef>
                <a:spcPct val="0"/>
              </a:spcBef>
              <a:spcAft>
                <a:spcPct val="0"/>
              </a:spcAft>
              <a:defRPr sz="2400">
                <a:solidFill>
                  <a:schemeClr val="tx1"/>
                </a:solidFill>
                <a:latin typeface="Times New Roman" panose="02020603050405020304" pitchFamily="18" charset="0"/>
              </a:defRPr>
            </a:lvl9pPr>
          </a:lstStyle>
          <a:p>
            <a:pPr eaLnBrk="0" hangingPunct="0"/>
            <a:r>
              <a:rPr lang="es-ES_tradnl" altLang="es-ES" sz="2300"/>
              <a:t>la lista de Factores de Relación</a:t>
            </a:r>
            <a:endParaRPr lang="es-ES_tradnl" altLang="es-ES" sz="2300"/>
          </a:p>
          <a:p>
            <a:pPr eaLnBrk="0" hangingPunct="0"/>
            <a:endParaRPr lang="es-ES_tradnl" altLang="es-ES" sz="2300"/>
          </a:p>
          <a:p>
            <a:pPr eaLnBrk="0" hangingPunct="0"/>
            <a:endParaRPr lang="es-ES_tradnl" altLang="es-ES" sz="2300"/>
          </a:p>
        </p:txBody>
      </p:sp>
      <p:sp>
        <p:nvSpPr>
          <p:cNvPr id="158724" name="AutoShape 4"/>
          <p:cNvSpPr>
            <a:spLocks noChangeAspect="1"/>
          </p:cNvSpPr>
          <p:nvPr/>
        </p:nvSpPr>
        <p:spPr bwMode="auto">
          <a:xfrm>
            <a:off x="5414963" y="5103813"/>
            <a:ext cx="3094037" cy="1374775"/>
          </a:xfrm>
          <a:prstGeom prst="borderCallout1">
            <a:avLst>
              <a:gd name="adj1" fmla="val 8315"/>
              <a:gd name="adj2" fmla="val -2463"/>
              <a:gd name="adj3" fmla="val -102542"/>
              <a:gd name="adj4" fmla="val -101130"/>
            </a:avLst>
          </a:prstGeom>
          <a:solidFill>
            <a:schemeClr val="accent1"/>
          </a:solidFill>
          <a:ln w="28575">
            <a:solidFill>
              <a:srgbClr val="FFFF00"/>
            </a:solidFill>
            <a:miter lim="800000"/>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86490" tIns="44975" rIns="86490" bIns="44975"/>
          <a:lstStyle>
            <a:lvl1pPr defTabSz="879475">
              <a:defRPr sz="2400">
                <a:solidFill>
                  <a:schemeClr val="tx1"/>
                </a:solidFill>
                <a:latin typeface="Times New Roman" panose="02020603050405020304" pitchFamily="18" charset="0"/>
              </a:defRPr>
            </a:lvl1pPr>
            <a:lvl2pPr marL="440055" defTabSz="879475">
              <a:defRPr sz="2400">
                <a:solidFill>
                  <a:schemeClr val="tx1"/>
                </a:solidFill>
                <a:latin typeface="Times New Roman" panose="02020603050405020304" pitchFamily="18" charset="0"/>
              </a:defRPr>
            </a:lvl2pPr>
            <a:lvl3pPr marL="879475" defTabSz="879475">
              <a:defRPr sz="2400">
                <a:solidFill>
                  <a:schemeClr val="tx1"/>
                </a:solidFill>
                <a:latin typeface="Times New Roman" panose="02020603050405020304" pitchFamily="18" charset="0"/>
              </a:defRPr>
            </a:lvl3pPr>
            <a:lvl4pPr marL="1317625" defTabSz="879475">
              <a:defRPr sz="2400">
                <a:solidFill>
                  <a:schemeClr val="tx1"/>
                </a:solidFill>
                <a:latin typeface="Times New Roman" panose="02020603050405020304" pitchFamily="18" charset="0"/>
              </a:defRPr>
            </a:lvl4pPr>
            <a:lvl5pPr marL="1757680" defTabSz="879475">
              <a:defRPr sz="2400">
                <a:solidFill>
                  <a:schemeClr val="tx1"/>
                </a:solidFill>
                <a:latin typeface="Times New Roman" panose="02020603050405020304" pitchFamily="18" charset="0"/>
              </a:defRPr>
            </a:lvl5pPr>
            <a:lvl6pPr marL="2214880" defTabSz="879475" fontAlgn="base">
              <a:spcBef>
                <a:spcPct val="0"/>
              </a:spcBef>
              <a:spcAft>
                <a:spcPct val="0"/>
              </a:spcAft>
              <a:defRPr sz="2400">
                <a:solidFill>
                  <a:schemeClr val="tx1"/>
                </a:solidFill>
                <a:latin typeface="Times New Roman" panose="02020603050405020304" pitchFamily="18" charset="0"/>
              </a:defRPr>
            </a:lvl6pPr>
            <a:lvl7pPr marL="2672080" defTabSz="879475" fontAlgn="base">
              <a:spcBef>
                <a:spcPct val="0"/>
              </a:spcBef>
              <a:spcAft>
                <a:spcPct val="0"/>
              </a:spcAft>
              <a:defRPr sz="2400">
                <a:solidFill>
                  <a:schemeClr val="tx1"/>
                </a:solidFill>
                <a:latin typeface="Times New Roman" panose="02020603050405020304" pitchFamily="18" charset="0"/>
              </a:defRPr>
            </a:lvl7pPr>
            <a:lvl8pPr marL="3129280" defTabSz="879475" fontAlgn="base">
              <a:spcBef>
                <a:spcPct val="0"/>
              </a:spcBef>
              <a:spcAft>
                <a:spcPct val="0"/>
              </a:spcAft>
              <a:defRPr sz="2400">
                <a:solidFill>
                  <a:schemeClr val="tx1"/>
                </a:solidFill>
                <a:latin typeface="Times New Roman" panose="02020603050405020304" pitchFamily="18" charset="0"/>
              </a:defRPr>
            </a:lvl8pPr>
            <a:lvl9pPr marL="3586480" defTabSz="879475" fontAlgn="base">
              <a:spcBef>
                <a:spcPct val="0"/>
              </a:spcBef>
              <a:spcAft>
                <a:spcPct val="0"/>
              </a:spcAft>
              <a:defRPr sz="2400">
                <a:solidFill>
                  <a:schemeClr val="tx1"/>
                </a:solidFill>
                <a:latin typeface="Times New Roman" panose="02020603050405020304" pitchFamily="18" charset="0"/>
              </a:defRPr>
            </a:lvl9pPr>
          </a:lstStyle>
          <a:p>
            <a:pPr eaLnBrk="0" hangingPunct="0"/>
            <a:r>
              <a:rPr lang="es-ES_tradnl" altLang="es-ES" sz="2300"/>
              <a:t>la relación de problemas confirmados,</a:t>
            </a:r>
            <a:endParaRPr lang="es-ES_tradnl" altLang="es-ES" sz="2300"/>
          </a:p>
          <a:p>
            <a:pPr eaLnBrk="0" hangingPunct="0"/>
            <a:endParaRPr lang="es-ES_tradnl" altLang="es-ES" sz="2300"/>
          </a:p>
        </p:txBody>
      </p:sp>
      <p:grpSp>
        <p:nvGrpSpPr>
          <p:cNvPr id="158725" name="Group 5"/>
          <p:cNvGrpSpPr/>
          <p:nvPr/>
        </p:nvGrpSpPr>
        <p:grpSpPr bwMode="auto">
          <a:xfrm>
            <a:off x="3124200" y="1600200"/>
            <a:ext cx="5472113" cy="4872038"/>
            <a:chOff x="2352" y="1008"/>
            <a:chExt cx="3648" cy="3120"/>
          </a:xfrm>
        </p:grpSpPr>
        <p:sp>
          <p:nvSpPr>
            <p:cNvPr id="158726" name="AutoShape 6"/>
            <p:cNvSpPr>
              <a:spLocks noChangeAspect="1"/>
            </p:cNvSpPr>
            <p:nvPr/>
          </p:nvSpPr>
          <p:spPr bwMode="auto">
            <a:xfrm>
              <a:off x="3937" y="3248"/>
              <a:ext cx="2063" cy="880"/>
            </a:xfrm>
            <a:prstGeom prst="borderCallout1">
              <a:avLst>
                <a:gd name="adj1" fmla="val 8181"/>
                <a:gd name="adj2" fmla="val -2329"/>
                <a:gd name="adj3" fmla="val -34773"/>
                <a:gd name="adj4" fmla="val -126319"/>
              </a:avLst>
            </a:prstGeom>
            <a:solidFill>
              <a:schemeClr val="accent1"/>
            </a:solidFill>
            <a:ln w="28575">
              <a:solidFill>
                <a:srgbClr val="FFFF00"/>
              </a:solidFill>
              <a:miter lim="800000"/>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86490" tIns="44975" rIns="86490" bIns="44975"/>
            <a:lstStyle>
              <a:lvl1pPr defTabSz="879475">
                <a:defRPr sz="2400">
                  <a:solidFill>
                    <a:schemeClr val="tx1"/>
                  </a:solidFill>
                  <a:latin typeface="Times New Roman" panose="02020603050405020304" pitchFamily="18" charset="0"/>
                </a:defRPr>
              </a:lvl1pPr>
              <a:lvl2pPr marL="440055" defTabSz="879475">
                <a:defRPr sz="2400">
                  <a:solidFill>
                    <a:schemeClr val="tx1"/>
                  </a:solidFill>
                  <a:latin typeface="Times New Roman" panose="02020603050405020304" pitchFamily="18" charset="0"/>
                </a:defRPr>
              </a:lvl2pPr>
              <a:lvl3pPr marL="879475" defTabSz="879475">
                <a:defRPr sz="2400">
                  <a:solidFill>
                    <a:schemeClr val="tx1"/>
                  </a:solidFill>
                  <a:latin typeface="Times New Roman" panose="02020603050405020304" pitchFamily="18" charset="0"/>
                </a:defRPr>
              </a:lvl3pPr>
              <a:lvl4pPr marL="1317625" defTabSz="879475">
                <a:defRPr sz="2400">
                  <a:solidFill>
                    <a:schemeClr val="tx1"/>
                  </a:solidFill>
                  <a:latin typeface="Times New Roman" panose="02020603050405020304" pitchFamily="18" charset="0"/>
                </a:defRPr>
              </a:lvl4pPr>
              <a:lvl5pPr marL="1757680" defTabSz="879475">
                <a:defRPr sz="2400">
                  <a:solidFill>
                    <a:schemeClr val="tx1"/>
                  </a:solidFill>
                  <a:latin typeface="Times New Roman" panose="02020603050405020304" pitchFamily="18" charset="0"/>
                </a:defRPr>
              </a:lvl5pPr>
              <a:lvl6pPr marL="2214880" defTabSz="879475" fontAlgn="base">
                <a:spcBef>
                  <a:spcPct val="0"/>
                </a:spcBef>
                <a:spcAft>
                  <a:spcPct val="0"/>
                </a:spcAft>
                <a:defRPr sz="2400">
                  <a:solidFill>
                    <a:schemeClr val="tx1"/>
                  </a:solidFill>
                  <a:latin typeface="Times New Roman" panose="02020603050405020304" pitchFamily="18" charset="0"/>
                </a:defRPr>
              </a:lvl6pPr>
              <a:lvl7pPr marL="2672080" defTabSz="879475" fontAlgn="base">
                <a:spcBef>
                  <a:spcPct val="0"/>
                </a:spcBef>
                <a:spcAft>
                  <a:spcPct val="0"/>
                </a:spcAft>
                <a:defRPr sz="2400">
                  <a:solidFill>
                    <a:schemeClr val="tx1"/>
                  </a:solidFill>
                  <a:latin typeface="Times New Roman" panose="02020603050405020304" pitchFamily="18" charset="0"/>
                </a:defRPr>
              </a:lvl7pPr>
              <a:lvl8pPr marL="3129280" defTabSz="879475" fontAlgn="base">
                <a:spcBef>
                  <a:spcPct val="0"/>
                </a:spcBef>
                <a:spcAft>
                  <a:spcPct val="0"/>
                </a:spcAft>
                <a:defRPr sz="2400">
                  <a:solidFill>
                    <a:schemeClr val="tx1"/>
                  </a:solidFill>
                  <a:latin typeface="Times New Roman" panose="02020603050405020304" pitchFamily="18" charset="0"/>
                </a:defRPr>
              </a:lvl8pPr>
              <a:lvl9pPr marL="3586480" defTabSz="879475" fontAlgn="base">
                <a:spcBef>
                  <a:spcPct val="0"/>
                </a:spcBef>
                <a:spcAft>
                  <a:spcPct val="0"/>
                </a:spcAft>
                <a:defRPr sz="2400">
                  <a:solidFill>
                    <a:schemeClr val="tx1"/>
                  </a:solidFill>
                  <a:latin typeface="Times New Roman" panose="02020603050405020304" pitchFamily="18" charset="0"/>
                </a:defRPr>
              </a:lvl9pPr>
            </a:lstStyle>
            <a:p>
              <a:pPr eaLnBrk="0" hangingPunct="0"/>
              <a:r>
                <a:rPr lang="es-ES_tradnl" altLang="es-ES" sz="1700"/>
                <a:t>.....  y  una carpeta de Diagnóstico Enfermero, en formato de doble ventana, que contiene:</a:t>
              </a:r>
              <a:endParaRPr lang="es-ES_tradnl" altLang="es-ES" sz="1700"/>
            </a:p>
            <a:p>
              <a:pPr eaLnBrk="0" hangingPunct="0"/>
              <a:endParaRPr lang="es-ES_tradnl" altLang="es-ES" sz="1700"/>
            </a:p>
            <a:p>
              <a:pPr eaLnBrk="0" hangingPunct="0"/>
              <a:endParaRPr lang="es-ES_tradnl" altLang="es-ES" sz="1700"/>
            </a:p>
            <a:p>
              <a:pPr eaLnBrk="0" hangingPunct="0"/>
              <a:endParaRPr lang="es-ES_tradnl" altLang="es-ES" sz="1700"/>
            </a:p>
          </p:txBody>
        </p:sp>
        <p:sp>
          <p:nvSpPr>
            <p:cNvPr id="158727" name="Line 7"/>
            <p:cNvSpPr>
              <a:spLocks noChangeShapeType="1"/>
            </p:cNvSpPr>
            <p:nvPr/>
          </p:nvSpPr>
          <p:spPr bwMode="auto">
            <a:xfrm flipV="1">
              <a:off x="4416" y="2880"/>
              <a:ext cx="0" cy="384"/>
            </a:xfrm>
            <a:prstGeom prst="line">
              <a:avLst/>
            </a:prstGeom>
            <a:noFill/>
            <a:ln w="28575">
              <a:solidFill>
                <a:srgbClr val="FFFF00"/>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s-ES_tradnl"/>
            </a:p>
          </p:txBody>
        </p:sp>
        <p:sp>
          <p:nvSpPr>
            <p:cNvPr id="158728" name="AutoShape 8"/>
            <p:cNvSpPr>
              <a:spLocks noChangeArrowheads="1"/>
            </p:cNvSpPr>
            <p:nvPr/>
          </p:nvSpPr>
          <p:spPr bwMode="auto">
            <a:xfrm>
              <a:off x="2352" y="1008"/>
              <a:ext cx="192" cy="384"/>
            </a:xfrm>
            <a:prstGeom prst="downArrow">
              <a:avLst>
                <a:gd name="adj1" fmla="val 50000"/>
                <a:gd name="adj2" fmla="val 50000"/>
              </a:avLst>
            </a:prstGeom>
            <a:solidFill>
              <a:srgbClr val="00CC99"/>
            </a:solidFill>
            <a:ln w="28575">
              <a:solidFill>
                <a:srgbClr val="FFFF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s-ES_tradnl"/>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158725"/>
                                        </p:tgtEl>
                                        <p:attrNameLst>
                                          <p:attrName>style.visibility</p:attrName>
                                        </p:attrNameLst>
                                      </p:cBhvr>
                                      <p:to>
                                        <p:strVal val="visible"/>
                                      </p:to>
                                    </p:set>
                                  </p:childTnLst>
                                  <p:subTnLst>
                                    <p:set>
                                      <p:cBhvr override="childStyle">
                                        <p:cTn dur="1" fill="hold" display="0" masterRel="nextClick" afterEffect="1"/>
                                        <p:tgtEl>
                                          <p:spTgt spid="158725"/>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58724"/>
                                        </p:tgtEl>
                                        <p:attrNameLst>
                                          <p:attrName>style.visibility</p:attrName>
                                        </p:attrNameLst>
                                      </p:cBhvr>
                                      <p:to>
                                        <p:strVal val="visible"/>
                                      </p:to>
                                    </p:set>
                                  </p:childTnLst>
                                  <p:subTnLst>
                                    <p:set>
                                      <p:cBhvr override="childStyle">
                                        <p:cTn dur="1" fill="hold" display="0" masterRel="nextClick" afterEffect="1"/>
                                        <p:tgtEl>
                                          <p:spTgt spid="158724"/>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587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723" grpId="0" animBg="1" autoUpdateAnimBg="0"/>
      <p:bldP spid="158724" grpId="0" animBg="1"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974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1588"/>
            <a:ext cx="9144000" cy="685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9747" name="AutoShape 3"/>
          <p:cNvSpPr>
            <a:spLocks noChangeAspect="1"/>
          </p:cNvSpPr>
          <p:nvPr/>
        </p:nvSpPr>
        <p:spPr bwMode="auto">
          <a:xfrm>
            <a:off x="5689600" y="5072063"/>
            <a:ext cx="3094038" cy="1373187"/>
          </a:xfrm>
          <a:prstGeom prst="borderCallout1">
            <a:avLst>
              <a:gd name="adj1" fmla="val 8181"/>
              <a:gd name="adj2" fmla="val -2329"/>
              <a:gd name="adj3" fmla="val -81134"/>
              <a:gd name="adj4" fmla="val -39653"/>
            </a:avLst>
          </a:prstGeom>
          <a:solidFill>
            <a:schemeClr val="accent1"/>
          </a:solidFill>
          <a:ln w="28575">
            <a:solidFill>
              <a:srgbClr val="FFFF00"/>
            </a:solidFill>
            <a:miter lim="800000"/>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86490" tIns="44975" rIns="86490" bIns="44975"/>
          <a:lstStyle>
            <a:lvl1pPr defTabSz="879475">
              <a:defRPr sz="2400">
                <a:solidFill>
                  <a:schemeClr val="tx1"/>
                </a:solidFill>
                <a:latin typeface="Times New Roman" panose="02020603050405020304" pitchFamily="18" charset="0"/>
              </a:defRPr>
            </a:lvl1pPr>
            <a:lvl2pPr marL="440055" defTabSz="879475">
              <a:defRPr sz="2400">
                <a:solidFill>
                  <a:schemeClr val="tx1"/>
                </a:solidFill>
                <a:latin typeface="Times New Roman" panose="02020603050405020304" pitchFamily="18" charset="0"/>
              </a:defRPr>
            </a:lvl2pPr>
            <a:lvl3pPr marL="879475" defTabSz="879475">
              <a:defRPr sz="2400">
                <a:solidFill>
                  <a:schemeClr val="tx1"/>
                </a:solidFill>
                <a:latin typeface="Times New Roman" panose="02020603050405020304" pitchFamily="18" charset="0"/>
              </a:defRPr>
            </a:lvl3pPr>
            <a:lvl4pPr marL="1317625" defTabSz="879475">
              <a:defRPr sz="2400">
                <a:solidFill>
                  <a:schemeClr val="tx1"/>
                </a:solidFill>
                <a:latin typeface="Times New Roman" panose="02020603050405020304" pitchFamily="18" charset="0"/>
              </a:defRPr>
            </a:lvl4pPr>
            <a:lvl5pPr marL="1757680" defTabSz="879475">
              <a:defRPr sz="2400">
                <a:solidFill>
                  <a:schemeClr val="tx1"/>
                </a:solidFill>
                <a:latin typeface="Times New Roman" panose="02020603050405020304" pitchFamily="18" charset="0"/>
              </a:defRPr>
            </a:lvl5pPr>
            <a:lvl6pPr marL="2214880" defTabSz="879475" fontAlgn="base">
              <a:spcBef>
                <a:spcPct val="0"/>
              </a:spcBef>
              <a:spcAft>
                <a:spcPct val="0"/>
              </a:spcAft>
              <a:defRPr sz="2400">
                <a:solidFill>
                  <a:schemeClr val="tx1"/>
                </a:solidFill>
                <a:latin typeface="Times New Roman" panose="02020603050405020304" pitchFamily="18" charset="0"/>
              </a:defRPr>
            </a:lvl6pPr>
            <a:lvl7pPr marL="2672080" defTabSz="879475" fontAlgn="base">
              <a:spcBef>
                <a:spcPct val="0"/>
              </a:spcBef>
              <a:spcAft>
                <a:spcPct val="0"/>
              </a:spcAft>
              <a:defRPr sz="2400">
                <a:solidFill>
                  <a:schemeClr val="tx1"/>
                </a:solidFill>
                <a:latin typeface="Times New Roman" panose="02020603050405020304" pitchFamily="18" charset="0"/>
              </a:defRPr>
            </a:lvl7pPr>
            <a:lvl8pPr marL="3129280" defTabSz="879475" fontAlgn="base">
              <a:spcBef>
                <a:spcPct val="0"/>
              </a:spcBef>
              <a:spcAft>
                <a:spcPct val="0"/>
              </a:spcAft>
              <a:defRPr sz="2400">
                <a:solidFill>
                  <a:schemeClr val="tx1"/>
                </a:solidFill>
                <a:latin typeface="Times New Roman" panose="02020603050405020304" pitchFamily="18" charset="0"/>
              </a:defRPr>
            </a:lvl8pPr>
            <a:lvl9pPr marL="3586480" defTabSz="879475" fontAlgn="base">
              <a:spcBef>
                <a:spcPct val="0"/>
              </a:spcBef>
              <a:spcAft>
                <a:spcPct val="0"/>
              </a:spcAft>
              <a:defRPr sz="2400">
                <a:solidFill>
                  <a:schemeClr val="tx1"/>
                </a:solidFill>
                <a:latin typeface="Times New Roman" panose="02020603050405020304" pitchFamily="18" charset="0"/>
              </a:defRPr>
            </a:lvl9pPr>
          </a:lstStyle>
          <a:p>
            <a:pPr eaLnBrk="0" hangingPunct="0"/>
            <a:r>
              <a:rPr lang="es-ES_tradnl" altLang="es-ES" sz="2300"/>
              <a:t>y los objetivos que han de quedar cubiertos en el desarrollo del Plan.</a:t>
            </a:r>
            <a:endParaRPr lang="es-ES_tradnl" altLang="es-ES" sz="2300"/>
          </a:p>
          <a:p>
            <a:pPr eaLnBrk="0" hangingPunct="0"/>
            <a:endParaRPr lang="es-ES_tradnl" altLang="es-ES" sz="23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242" name="Picture 2"/>
          <p:cNvPicPr>
            <a:picLocks noChangeAspect="1" noChangeArrowheads="1"/>
          </p:cNvPicPr>
          <p:nvPr/>
        </p:nvPicPr>
        <p:blipFill>
          <a:blip r:embed="rId1">
            <a:extLst>
              <a:ext uri="{28A0092B-C50C-407E-A947-70E740481C1C}">
                <a14:useLocalDpi xmlns:a14="http://schemas.microsoft.com/office/drawing/2010/main" val="0"/>
              </a:ext>
            </a:extLst>
          </a:blip>
          <a:srcRect l="19000" t="34000" r="17000" b="39334"/>
          <a:stretch>
            <a:fillRect/>
          </a:stretch>
        </p:blipFill>
        <p:spPr bwMode="auto">
          <a:xfrm>
            <a:off x="1600200" y="2952750"/>
            <a:ext cx="6934200" cy="2166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8243" name="AutoShape 3"/>
          <p:cNvSpPr>
            <a:spLocks noChangeAspect="1"/>
          </p:cNvSpPr>
          <p:nvPr/>
        </p:nvSpPr>
        <p:spPr bwMode="auto">
          <a:xfrm>
            <a:off x="4576763" y="379413"/>
            <a:ext cx="4110037" cy="1220787"/>
          </a:xfrm>
          <a:prstGeom prst="borderCallout1">
            <a:avLst>
              <a:gd name="adj1" fmla="val 9361"/>
              <a:gd name="adj2" fmla="val -1852"/>
              <a:gd name="adj3" fmla="val 304032"/>
              <a:gd name="adj4" fmla="val -9926"/>
            </a:avLst>
          </a:prstGeom>
          <a:solidFill>
            <a:schemeClr val="accent1"/>
          </a:solidFill>
          <a:ln w="28575">
            <a:solidFill>
              <a:srgbClr val="FFFF00"/>
            </a:solidFill>
            <a:miter lim="800000"/>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86490" tIns="44975" rIns="86490" bIns="44975"/>
          <a:lstStyle>
            <a:lvl1pPr defTabSz="879475">
              <a:defRPr sz="2400">
                <a:solidFill>
                  <a:schemeClr val="tx1"/>
                </a:solidFill>
                <a:latin typeface="Times New Roman" panose="02020603050405020304" pitchFamily="18" charset="0"/>
              </a:defRPr>
            </a:lvl1pPr>
            <a:lvl2pPr marL="440055" defTabSz="879475">
              <a:defRPr sz="2400">
                <a:solidFill>
                  <a:schemeClr val="tx1"/>
                </a:solidFill>
                <a:latin typeface="Times New Roman" panose="02020603050405020304" pitchFamily="18" charset="0"/>
              </a:defRPr>
            </a:lvl2pPr>
            <a:lvl3pPr marL="879475" defTabSz="879475">
              <a:defRPr sz="2400">
                <a:solidFill>
                  <a:schemeClr val="tx1"/>
                </a:solidFill>
                <a:latin typeface="Times New Roman" panose="02020603050405020304" pitchFamily="18" charset="0"/>
              </a:defRPr>
            </a:lvl3pPr>
            <a:lvl4pPr marL="1317625" defTabSz="879475">
              <a:defRPr sz="2400">
                <a:solidFill>
                  <a:schemeClr val="tx1"/>
                </a:solidFill>
                <a:latin typeface="Times New Roman" panose="02020603050405020304" pitchFamily="18" charset="0"/>
              </a:defRPr>
            </a:lvl4pPr>
            <a:lvl5pPr marL="1757680" defTabSz="879475">
              <a:defRPr sz="2400">
                <a:solidFill>
                  <a:schemeClr val="tx1"/>
                </a:solidFill>
                <a:latin typeface="Times New Roman" panose="02020603050405020304" pitchFamily="18" charset="0"/>
              </a:defRPr>
            </a:lvl5pPr>
            <a:lvl6pPr marL="2214880" defTabSz="879475" fontAlgn="base">
              <a:spcBef>
                <a:spcPct val="0"/>
              </a:spcBef>
              <a:spcAft>
                <a:spcPct val="0"/>
              </a:spcAft>
              <a:defRPr sz="2400">
                <a:solidFill>
                  <a:schemeClr val="tx1"/>
                </a:solidFill>
                <a:latin typeface="Times New Roman" panose="02020603050405020304" pitchFamily="18" charset="0"/>
              </a:defRPr>
            </a:lvl6pPr>
            <a:lvl7pPr marL="2672080" defTabSz="879475" fontAlgn="base">
              <a:spcBef>
                <a:spcPct val="0"/>
              </a:spcBef>
              <a:spcAft>
                <a:spcPct val="0"/>
              </a:spcAft>
              <a:defRPr sz="2400">
                <a:solidFill>
                  <a:schemeClr val="tx1"/>
                </a:solidFill>
                <a:latin typeface="Times New Roman" panose="02020603050405020304" pitchFamily="18" charset="0"/>
              </a:defRPr>
            </a:lvl7pPr>
            <a:lvl8pPr marL="3129280" defTabSz="879475" fontAlgn="base">
              <a:spcBef>
                <a:spcPct val="0"/>
              </a:spcBef>
              <a:spcAft>
                <a:spcPct val="0"/>
              </a:spcAft>
              <a:defRPr sz="2400">
                <a:solidFill>
                  <a:schemeClr val="tx1"/>
                </a:solidFill>
                <a:latin typeface="Times New Roman" panose="02020603050405020304" pitchFamily="18" charset="0"/>
              </a:defRPr>
            </a:lvl8pPr>
            <a:lvl9pPr marL="3586480" defTabSz="879475" fontAlgn="base">
              <a:spcBef>
                <a:spcPct val="0"/>
              </a:spcBef>
              <a:spcAft>
                <a:spcPct val="0"/>
              </a:spcAft>
              <a:defRPr sz="2400">
                <a:solidFill>
                  <a:schemeClr val="tx1"/>
                </a:solidFill>
                <a:latin typeface="Times New Roman" panose="02020603050405020304" pitchFamily="18" charset="0"/>
              </a:defRPr>
            </a:lvl9pPr>
          </a:lstStyle>
          <a:p>
            <a:pPr eaLnBrk="0" hangingPunct="0"/>
            <a:r>
              <a:rPr lang="es-ES_tradnl" altLang="es-ES" sz="1700"/>
              <a:t>Si tenemos “permiso”, es decir</a:t>
            </a:r>
            <a:endParaRPr lang="es-ES_tradnl" altLang="es-ES" sz="1700"/>
          </a:p>
          <a:p>
            <a:pPr eaLnBrk="0" hangingPunct="0"/>
            <a:r>
              <a:rPr lang="es-ES_tradnl" altLang="es-ES" sz="1700"/>
              <a:t>Alta en el programa con usuario y clave</a:t>
            </a:r>
            <a:endParaRPr lang="es-ES_tradnl" altLang="es-ES" sz="1700"/>
          </a:p>
          <a:p>
            <a:pPr eaLnBrk="0" hangingPunct="0"/>
            <a:r>
              <a:rPr lang="es-ES_tradnl" altLang="es-ES" sz="1700"/>
              <a:t>Podremos acceder a través de esta ventana de </a:t>
            </a:r>
            <a:r>
              <a:rPr lang="es-ES_tradnl" altLang="es-ES" sz="1700" b="1"/>
              <a:t>control de acceso</a:t>
            </a:r>
            <a:endParaRPr lang="es-ES_tradnl" altLang="es-ES" sz="17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8243"/>
                                        </p:tgtEl>
                                        <p:attrNameLst>
                                          <p:attrName>style.visibility</p:attrName>
                                        </p:attrNameLst>
                                      </p:cBhvr>
                                      <p:to>
                                        <p:strVal val="visible"/>
                                      </p:to>
                                    </p:set>
                                  </p:childTnLst>
                                  <p:subTnLst>
                                    <p:set>
                                      <p:cBhvr override="childStyle">
                                        <p:cTn dur="1" fill="hold" display="0" masterRel="nextClick" afterEffect="1"/>
                                        <p:tgtEl>
                                          <p:spTgt spid="138243"/>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43" grpId="0" animBg="1"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0770" name="Picture 1026"/>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9144000" cy="685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0771" name="AutoShape 1027"/>
          <p:cNvSpPr>
            <a:spLocks noChangeAspect="1"/>
          </p:cNvSpPr>
          <p:nvPr/>
        </p:nvSpPr>
        <p:spPr bwMode="auto">
          <a:xfrm>
            <a:off x="4535488" y="4559300"/>
            <a:ext cx="4248150" cy="1885950"/>
          </a:xfrm>
          <a:prstGeom prst="borderCallout1">
            <a:avLst>
              <a:gd name="adj1" fmla="val 5958"/>
              <a:gd name="adj2" fmla="val -1694"/>
              <a:gd name="adj3" fmla="val -79551"/>
              <a:gd name="adj4" fmla="val -12713"/>
            </a:avLst>
          </a:prstGeom>
          <a:solidFill>
            <a:schemeClr val="accent1"/>
          </a:solidFill>
          <a:ln w="28575">
            <a:solidFill>
              <a:srgbClr val="FFFF00"/>
            </a:solidFill>
            <a:miter lim="800000"/>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86490" tIns="44975" rIns="86490" bIns="44975"/>
          <a:lstStyle>
            <a:lvl1pPr defTabSz="879475">
              <a:defRPr sz="2400">
                <a:solidFill>
                  <a:schemeClr val="tx1"/>
                </a:solidFill>
                <a:latin typeface="Times New Roman" panose="02020603050405020304" pitchFamily="18" charset="0"/>
              </a:defRPr>
            </a:lvl1pPr>
            <a:lvl2pPr marL="440055" defTabSz="879475">
              <a:defRPr sz="2400">
                <a:solidFill>
                  <a:schemeClr val="tx1"/>
                </a:solidFill>
                <a:latin typeface="Times New Roman" panose="02020603050405020304" pitchFamily="18" charset="0"/>
              </a:defRPr>
            </a:lvl2pPr>
            <a:lvl3pPr marL="879475" defTabSz="879475">
              <a:defRPr sz="2400">
                <a:solidFill>
                  <a:schemeClr val="tx1"/>
                </a:solidFill>
                <a:latin typeface="Times New Roman" panose="02020603050405020304" pitchFamily="18" charset="0"/>
              </a:defRPr>
            </a:lvl3pPr>
            <a:lvl4pPr marL="1317625" defTabSz="879475">
              <a:defRPr sz="2400">
                <a:solidFill>
                  <a:schemeClr val="tx1"/>
                </a:solidFill>
                <a:latin typeface="Times New Roman" panose="02020603050405020304" pitchFamily="18" charset="0"/>
              </a:defRPr>
            </a:lvl4pPr>
            <a:lvl5pPr marL="1757680" defTabSz="879475">
              <a:defRPr sz="2400">
                <a:solidFill>
                  <a:schemeClr val="tx1"/>
                </a:solidFill>
                <a:latin typeface="Times New Roman" panose="02020603050405020304" pitchFamily="18" charset="0"/>
              </a:defRPr>
            </a:lvl5pPr>
            <a:lvl6pPr marL="2214880" defTabSz="879475" fontAlgn="base">
              <a:spcBef>
                <a:spcPct val="0"/>
              </a:spcBef>
              <a:spcAft>
                <a:spcPct val="0"/>
              </a:spcAft>
              <a:defRPr sz="2400">
                <a:solidFill>
                  <a:schemeClr val="tx1"/>
                </a:solidFill>
                <a:latin typeface="Times New Roman" panose="02020603050405020304" pitchFamily="18" charset="0"/>
              </a:defRPr>
            </a:lvl6pPr>
            <a:lvl7pPr marL="2672080" defTabSz="879475" fontAlgn="base">
              <a:spcBef>
                <a:spcPct val="0"/>
              </a:spcBef>
              <a:spcAft>
                <a:spcPct val="0"/>
              </a:spcAft>
              <a:defRPr sz="2400">
                <a:solidFill>
                  <a:schemeClr val="tx1"/>
                </a:solidFill>
                <a:latin typeface="Times New Roman" panose="02020603050405020304" pitchFamily="18" charset="0"/>
              </a:defRPr>
            </a:lvl7pPr>
            <a:lvl8pPr marL="3129280" defTabSz="879475" fontAlgn="base">
              <a:spcBef>
                <a:spcPct val="0"/>
              </a:spcBef>
              <a:spcAft>
                <a:spcPct val="0"/>
              </a:spcAft>
              <a:defRPr sz="2400">
                <a:solidFill>
                  <a:schemeClr val="tx1"/>
                </a:solidFill>
                <a:latin typeface="Times New Roman" panose="02020603050405020304" pitchFamily="18" charset="0"/>
              </a:defRPr>
            </a:lvl8pPr>
            <a:lvl9pPr marL="3586480" defTabSz="879475" fontAlgn="base">
              <a:spcBef>
                <a:spcPct val="0"/>
              </a:spcBef>
              <a:spcAft>
                <a:spcPct val="0"/>
              </a:spcAft>
              <a:defRPr sz="2400">
                <a:solidFill>
                  <a:schemeClr val="tx1"/>
                </a:solidFill>
                <a:latin typeface="Times New Roman" panose="02020603050405020304" pitchFamily="18" charset="0"/>
              </a:defRPr>
            </a:lvl9pPr>
          </a:lstStyle>
          <a:p>
            <a:pPr eaLnBrk="0" hangingPunct="0"/>
            <a:r>
              <a:rPr lang="es-ES_tradnl" altLang="es-ES" sz="1900"/>
              <a:t>La Hoja de Acciones :</a:t>
            </a:r>
            <a:endParaRPr lang="es-ES_tradnl" altLang="es-ES" sz="1900"/>
          </a:p>
          <a:p>
            <a:pPr eaLnBrk="0" hangingPunct="0"/>
            <a:endParaRPr lang="es-ES_tradnl" altLang="es-ES" sz="1900"/>
          </a:p>
          <a:p>
            <a:pPr eaLnBrk="0" hangingPunct="0"/>
            <a:r>
              <a:rPr lang="es-ES_tradnl" altLang="es-ES" sz="1900"/>
              <a:t>Aquí se observa como una Acción Periódica, requiere un Horario pautado.</a:t>
            </a:r>
            <a:endParaRPr lang="es-ES_tradnl" altLang="es-ES" sz="1900"/>
          </a:p>
          <a:p>
            <a:pPr eaLnBrk="0" hangingPunct="0"/>
            <a:endParaRPr lang="es-ES_tradnl" altLang="es-ES" sz="1900"/>
          </a:p>
        </p:txBody>
      </p:sp>
      <p:sp>
        <p:nvSpPr>
          <p:cNvPr id="160772" name="Line 1028"/>
          <p:cNvSpPr>
            <a:spLocks noChangeShapeType="1"/>
          </p:cNvSpPr>
          <p:nvPr/>
        </p:nvSpPr>
        <p:spPr bwMode="auto">
          <a:xfrm flipV="1">
            <a:off x="8135938" y="3073400"/>
            <a:ext cx="71437" cy="2022475"/>
          </a:xfrm>
          <a:prstGeom prst="line">
            <a:avLst/>
          </a:prstGeom>
          <a:noFill/>
          <a:ln w="28575">
            <a:solidFill>
              <a:srgbClr val="FFFF00"/>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s-ES_tradnl"/>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ctrTitle"/>
          </p:nvPr>
        </p:nvSpPr>
        <p:spPr/>
        <p:txBody>
          <a:bodyPr/>
          <a:lstStyle/>
          <a:p>
            <a:r>
              <a:rPr lang="es-ES_tradnl" altLang="es-ES"/>
              <a:t>Registro de constantes:</a:t>
            </a:r>
            <a:br>
              <a:rPr lang="es-ES_tradnl" altLang="es-ES"/>
            </a:br>
            <a:r>
              <a:rPr lang="es-ES_tradnl" altLang="es-ES" sz="2800"/>
              <a:t>Enfermera y Auxiliar</a:t>
            </a:r>
            <a:endParaRPr lang="es-ES_tradnl" altLang="es-ES" sz="2800"/>
          </a:p>
        </p:txBody>
      </p:sp>
      <p:pic>
        <p:nvPicPr>
          <p:cNvPr id="108548" name="Picture 4"/>
          <p:cNvPicPr>
            <a:picLocks noChangeAspect="1" noChangeArrowheads="1"/>
          </p:cNvPicPr>
          <p:nvPr/>
        </p:nvPicPr>
        <p:blipFill>
          <a:blip r:embed="rId1">
            <a:extLst>
              <a:ext uri="{28A0092B-C50C-407E-A947-70E740481C1C}">
                <a14:useLocalDpi xmlns:a14="http://schemas.microsoft.com/office/drawing/2010/main" val="0"/>
              </a:ext>
            </a:extLst>
          </a:blip>
          <a:srcRect l="50000" t="6749" r="46666" b="88751"/>
          <a:stretch>
            <a:fillRect/>
          </a:stretch>
        </p:blipFill>
        <p:spPr bwMode="auto">
          <a:xfrm>
            <a:off x="3657600" y="3581400"/>
            <a:ext cx="17526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93663"/>
            <a:ext cx="9144000" cy="6802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59" name="AutoShape 3"/>
          <p:cNvSpPr>
            <a:spLocks noChangeAspect="1"/>
          </p:cNvSpPr>
          <p:nvPr/>
        </p:nvSpPr>
        <p:spPr bwMode="auto">
          <a:xfrm>
            <a:off x="5184775" y="4646613"/>
            <a:ext cx="3887788" cy="1374775"/>
          </a:xfrm>
          <a:prstGeom prst="borderCallout1">
            <a:avLst>
              <a:gd name="adj1" fmla="val 8181"/>
              <a:gd name="adj2" fmla="val -1852"/>
              <a:gd name="adj3" fmla="val -193181"/>
              <a:gd name="adj4" fmla="val -7949"/>
            </a:avLst>
          </a:prstGeom>
          <a:solidFill>
            <a:srgbClr val="00CC99"/>
          </a:solidFill>
          <a:ln w="28575">
            <a:solidFill>
              <a:srgbClr val="00CC99"/>
            </a:solidFill>
            <a:miter lim="800000"/>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86490" tIns="44975" rIns="86490" bIns="44975"/>
          <a:lstStyle>
            <a:lvl1pPr defTabSz="879475">
              <a:defRPr sz="2400">
                <a:solidFill>
                  <a:schemeClr val="tx1"/>
                </a:solidFill>
                <a:latin typeface="Times New Roman" panose="02020603050405020304" pitchFamily="18" charset="0"/>
              </a:defRPr>
            </a:lvl1pPr>
            <a:lvl2pPr marL="440055" defTabSz="879475">
              <a:defRPr sz="2400">
                <a:solidFill>
                  <a:schemeClr val="tx1"/>
                </a:solidFill>
                <a:latin typeface="Times New Roman" panose="02020603050405020304" pitchFamily="18" charset="0"/>
              </a:defRPr>
            </a:lvl2pPr>
            <a:lvl3pPr marL="879475" defTabSz="879475">
              <a:defRPr sz="2400">
                <a:solidFill>
                  <a:schemeClr val="tx1"/>
                </a:solidFill>
                <a:latin typeface="Times New Roman" panose="02020603050405020304" pitchFamily="18" charset="0"/>
              </a:defRPr>
            </a:lvl3pPr>
            <a:lvl4pPr marL="1317625" defTabSz="879475">
              <a:defRPr sz="2400">
                <a:solidFill>
                  <a:schemeClr val="tx1"/>
                </a:solidFill>
                <a:latin typeface="Times New Roman" panose="02020603050405020304" pitchFamily="18" charset="0"/>
              </a:defRPr>
            </a:lvl4pPr>
            <a:lvl5pPr marL="1757680" defTabSz="879475">
              <a:defRPr sz="2400">
                <a:solidFill>
                  <a:schemeClr val="tx1"/>
                </a:solidFill>
                <a:latin typeface="Times New Roman" panose="02020603050405020304" pitchFamily="18" charset="0"/>
              </a:defRPr>
            </a:lvl5pPr>
            <a:lvl6pPr marL="2214880" defTabSz="879475" fontAlgn="base">
              <a:spcBef>
                <a:spcPct val="0"/>
              </a:spcBef>
              <a:spcAft>
                <a:spcPct val="0"/>
              </a:spcAft>
              <a:defRPr sz="2400">
                <a:solidFill>
                  <a:schemeClr val="tx1"/>
                </a:solidFill>
                <a:latin typeface="Times New Roman" panose="02020603050405020304" pitchFamily="18" charset="0"/>
              </a:defRPr>
            </a:lvl6pPr>
            <a:lvl7pPr marL="2672080" defTabSz="879475" fontAlgn="base">
              <a:spcBef>
                <a:spcPct val="0"/>
              </a:spcBef>
              <a:spcAft>
                <a:spcPct val="0"/>
              </a:spcAft>
              <a:defRPr sz="2400">
                <a:solidFill>
                  <a:schemeClr val="tx1"/>
                </a:solidFill>
                <a:latin typeface="Times New Roman" panose="02020603050405020304" pitchFamily="18" charset="0"/>
              </a:defRPr>
            </a:lvl7pPr>
            <a:lvl8pPr marL="3129280" defTabSz="879475" fontAlgn="base">
              <a:spcBef>
                <a:spcPct val="0"/>
              </a:spcBef>
              <a:spcAft>
                <a:spcPct val="0"/>
              </a:spcAft>
              <a:defRPr sz="2400">
                <a:solidFill>
                  <a:schemeClr val="tx1"/>
                </a:solidFill>
                <a:latin typeface="Times New Roman" panose="02020603050405020304" pitchFamily="18" charset="0"/>
              </a:defRPr>
            </a:lvl8pPr>
            <a:lvl9pPr marL="3586480" defTabSz="879475" fontAlgn="base">
              <a:spcBef>
                <a:spcPct val="0"/>
              </a:spcBef>
              <a:spcAft>
                <a:spcPct val="0"/>
              </a:spcAft>
              <a:defRPr sz="2400">
                <a:solidFill>
                  <a:schemeClr val="tx1"/>
                </a:solidFill>
                <a:latin typeface="Times New Roman" panose="02020603050405020304" pitchFamily="18" charset="0"/>
              </a:defRPr>
            </a:lvl9pPr>
          </a:lstStyle>
          <a:p>
            <a:pPr eaLnBrk="0" hangingPunct="0"/>
            <a:r>
              <a:rPr lang="es-ES_tradnl" altLang="es-ES" sz="2300"/>
              <a:t>Para escribir los datos hay que abrir la carpeta “Nueva toma”</a:t>
            </a:r>
            <a:endParaRPr lang="es-ES_tradnl" altLang="es-ES" sz="2300"/>
          </a:p>
          <a:p>
            <a:pPr eaLnBrk="0" hangingPunct="0"/>
            <a:endParaRPr lang="es-ES_tradnl" altLang="es-ES" sz="2300"/>
          </a:p>
        </p:txBody>
      </p:sp>
      <p:sp>
        <p:nvSpPr>
          <p:cNvPr id="19460" name="Text Box 4"/>
          <p:cNvSpPr txBox="1">
            <a:spLocks noChangeArrowheads="1"/>
          </p:cNvSpPr>
          <p:nvPr/>
        </p:nvSpPr>
        <p:spPr bwMode="auto">
          <a:xfrm>
            <a:off x="3733800" y="3352800"/>
            <a:ext cx="838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_tradnl" altLang="es-ES" sz="1000"/>
              <a:t>160</a:t>
            </a:r>
            <a:endParaRPr lang="es-ES" altLang="es-ES" sz="1000"/>
          </a:p>
        </p:txBody>
      </p:sp>
      <p:sp>
        <p:nvSpPr>
          <p:cNvPr id="19461" name="Text Box 5"/>
          <p:cNvSpPr txBox="1">
            <a:spLocks noChangeArrowheads="1"/>
          </p:cNvSpPr>
          <p:nvPr/>
        </p:nvSpPr>
        <p:spPr bwMode="auto">
          <a:xfrm>
            <a:off x="3733800" y="3505200"/>
            <a:ext cx="838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_tradnl" altLang="es-ES" sz="1000"/>
              <a:t>95</a:t>
            </a:r>
            <a:endParaRPr lang="es-ES" altLang="es-ES" sz="1000"/>
          </a:p>
        </p:txBody>
      </p:sp>
      <p:sp>
        <p:nvSpPr>
          <p:cNvPr id="19462" name="Text Box 6"/>
          <p:cNvSpPr txBox="1">
            <a:spLocks noChangeArrowheads="1"/>
          </p:cNvSpPr>
          <p:nvPr/>
        </p:nvSpPr>
        <p:spPr bwMode="auto">
          <a:xfrm>
            <a:off x="3733800" y="3717925"/>
            <a:ext cx="838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_tradnl" altLang="es-ES" sz="1000"/>
              <a:t>96</a:t>
            </a:r>
            <a:endParaRPr lang="es-ES" altLang="es-ES" sz="1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94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animBg="1"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026"/>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9144000" cy="689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483" name="AutoShape 1027"/>
          <p:cNvSpPr>
            <a:spLocks noChangeAspect="1"/>
          </p:cNvSpPr>
          <p:nvPr/>
        </p:nvSpPr>
        <p:spPr bwMode="auto">
          <a:xfrm>
            <a:off x="5616575" y="1371600"/>
            <a:ext cx="3527425" cy="1374775"/>
          </a:xfrm>
          <a:prstGeom prst="borderCallout1">
            <a:avLst>
              <a:gd name="adj1" fmla="val 8181"/>
              <a:gd name="adj2" fmla="val -2042"/>
              <a:gd name="adj3" fmla="val 83181"/>
              <a:gd name="adj4" fmla="val -33588"/>
            </a:avLst>
          </a:prstGeom>
          <a:solidFill>
            <a:srgbClr val="00CC99"/>
          </a:solidFill>
          <a:ln w="28575">
            <a:solidFill>
              <a:srgbClr val="00CC99"/>
            </a:solidFill>
            <a:miter lim="800000"/>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86490" tIns="44975" rIns="86490" bIns="44975"/>
          <a:lstStyle>
            <a:lvl1pPr defTabSz="879475">
              <a:defRPr sz="2400">
                <a:solidFill>
                  <a:schemeClr val="tx1"/>
                </a:solidFill>
                <a:latin typeface="Times New Roman" panose="02020603050405020304" pitchFamily="18" charset="0"/>
              </a:defRPr>
            </a:lvl1pPr>
            <a:lvl2pPr marL="440055" defTabSz="879475">
              <a:defRPr sz="2400">
                <a:solidFill>
                  <a:schemeClr val="tx1"/>
                </a:solidFill>
                <a:latin typeface="Times New Roman" panose="02020603050405020304" pitchFamily="18" charset="0"/>
              </a:defRPr>
            </a:lvl2pPr>
            <a:lvl3pPr marL="879475" defTabSz="879475">
              <a:defRPr sz="2400">
                <a:solidFill>
                  <a:schemeClr val="tx1"/>
                </a:solidFill>
                <a:latin typeface="Times New Roman" panose="02020603050405020304" pitchFamily="18" charset="0"/>
              </a:defRPr>
            </a:lvl3pPr>
            <a:lvl4pPr marL="1317625" defTabSz="879475">
              <a:defRPr sz="2400">
                <a:solidFill>
                  <a:schemeClr val="tx1"/>
                </a:solidFill>
                <a:latin typeface="Times New Roman" panose="02020603050405020304" pitchFamily="18" charset="0"/>
              </a:defRPr>
            </a:lvl4pPr>
            <a:lvl5pPr marL="1757680" defTabSz="879475">
              <a:defRPr sz="2400">
                <a:solidFill>
                  <a:schemeClr val="tx1"/>
                </a:solidFill>
                <a:latin typeface="Times New Roman" panose="02020603050405020304" pitchFamily="18" charset="0"/>
              </a:defRPr>
            </a:lvl5pPr>
            <a:lvl6pPr marL="2214880" defTabSz="879475" fontAlgn="base">
              <a:spcBef>
                <a:spcPct val="0"/>
              </a:spcBef>
              <a:spcAft>
                <a:spcPct val="0"/>
              </a:spcAft>
              <a:defRPr sz="2400">
                <a:solidFill>
                  <a:schemeClr val="tx1"/>
                </a:solidFill>
                <a:latin typeface="Times New Roman" panose="02020603050405020304" pitchFamily="18" charset="0"/>
              </a:defRPr>
            </a:lvl6pPr>
            <a:lvl7pPr marL="2672080" defTabSz="879475" fontAlgn="base">
              <a:spcBef>
                <a:spcPct val="0"/>
              </a:spcBef>
              <a:spcAft>
                <a:spcPct val="0"/>
              </a:spcAft>
              <a:defRPr sz="2400">
                <a:solidFill>
                  <a:schemeClr val="tx1"/>
                </a:solidFill>
                <a:latin typeface="Times New Roman" panose="02020603050405020304" pitchFamily="18" charset="0"/>
              </a:defRPr>
            </a:lvl7pPr>
            <a:lvl8pPr marL="3129280" defTabSz="879475" fontAlgn="base">
              <a:spcBef>
                <a:spcPct val="0"/>
              </a:spcBef>
              <a:spcAft>
                <a:spcPct val="0"/>
              </a:spcAft>
              <a:defRPr sz="2400">
                <a:solidFill>
                  <a:schemeClr val="tx1"/>
                </a:solidFill>
                <a:latin typeface="Times New Roman" panose="02020603050405020304" pitchFamily="18" charset="0"/>
              </a:defRPr>
            </a:lvl8pPr>
            <a:lvl9pPr marL="3586480" defTabSz="879475" fontAlgn="base">
              <a:spcBef>
                <a:spcPct val="0"/>
              </a:spcBef>
              <a:spcAft>
                <a:spcPct val="0"/>
              </a:spcAft>
              <a:defRPr sz="2400">
                <a:solidFill>
                  <a:schemeClr val="tx1"/>
                </a:solidFill>
                <a:latin typeface="Times New Roman" panose="02020603050405020304" pitchFamily="18" charset="0"/>
              </a:defRPr>
            </a:lvl9pPr>
          </a:lstStyle>
          <a:p>
            <a:pPr eaLnBrk="0" hangingPunct="0"/>
            <a:r>
              <a:rPr lang="es-ES_tradnl" altLang="es-ES" sz="1700"/>
              <a:t>Vigilar que corresponden al paciente correcto</a:t>
            </a:r>
            <a:endParaRPr lang="es-ES_tradnl" altLang="es-ES" sz="1700"/>
          </a:p>
          <a:p>
            <a:pPr eaLnBrk="0" hangingPunct="0"/>
            <a:endParaRPr lang="es-ES_tradnl" altLang="es-ES" sz="1700"/>
          </a:p>
        </p:txBody>
      </p:sp>
      <p:sp>
        <p:nvSpPr>
          <p:cNvPr id="20484" name="AutoShape 1028"/>
          <p:cNvSpPr>
            <a:spLocks noChangeAspect="1"/>
          </p:cNvSpPr>
          <p:nvPr/>
        </p:nvSpPr>
        <p:spPr bwMode="auto">
          <a:xfrm>
            <a:off x="5616575" y="1447800"/>
            <a:ext cx="3527425" cy="762000"/>
          </a:xfrm>
          <a:prstGeom prst="borderCallout1">
            <a:avLst>
              <a:gd name="adj1" fmla="val 15000"/>
              <a:gd name="adj2" fmla="val -2162"/>
              <a:gd name="adj3" fmla="val 445000"/>
              <a:gd name="adj4" fmla="val -8190"/>
            </a:avLst>
          </a:prstGeom>
          <a:solidFill>
            <a:srgbClr val="00CC99"/>
          </a:solidFill>
          <a:ln w="28575">
            <a:solidFill>
              <a:srgbClr val="00CC99"/>
            </a:solidFill>
            <a:miter lim="800000"/>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86490" tIns="44975" rIns="86490" bIns="44975"/>
          <a:lstStyle>
            <a:lvl1pPr defTabSz="879475">
              <a:defRPr sz="2400">
                <a:solidFill>
                  <a:schemeClr val="tx1"/>
                </a:solidFill>
                <a:latin typeface="Times New Roman" panose="02020603050405020304" pitchFamily="18" charset="0"/>
              </a:defRPr>
            </a:lvl1pPr>
            <a:lvl2pPr marL="440055" defTabSz="879475">
              <a:defRPr sz="2400">
                <a:solidFill>
                  <a:schemeClr val="tx1"/>
                </a:solidFill>
                <a:latin typeface="Times New Roman" panose="02020603050405020304" pitchFamily="18" charset="0"/>
              </a:defRPr>
            </a:lvl2pPr>
            <a:lvl3pPr marL="879475" defTabSz="879475">
              <a:defRPr sz="2400">
                <a:solidFill>
                  <a:schemeClr val="tx1"/>
                </a:solidFill>
                <a:latin typeface="Times New Roman" panose="02020603050405020304" pitchFamily="18" charset="0"/>
              </a:defRPr>
            </a:lvl3pPr>
            <a:lvl4pPr marL="1317625" defTabSz="879475">
              <a:defRPr sz="2400">
                <a:solidFill>
                  <a:schemeClr val="tx1"/>
                </a:solidFill>
                <a:latin typeface="Times New Roman" panose="02020603050405020304" pitchFamily="18" charset="0"/>
              </a:defRPr>
            </a:lvl4pPr>
            <a:lvl5pPr marL="1757680" defTabSz="879475">
              <a:defRPr sz="2400">
                <a:solidFill>
                  <a:schemeClr val="tx1"/>
                </a:solidFill>
                <a:latin typeface="Times New Roman" panose="02020603050405020304" pitchFamily="18" charset="0"/>
              </a:defRPr>
            </a:lvl5pPr>
            <a:lvl6pPr marL="2214880" defTabSz="879475" fontAlgn="base">
              <a:spcBef>
                <a:spcPct val="0"/>
              </a:spcBef>
              <a:spcAft>
                <a:spcPct val="0"/>
              </a:spcAft>
              <a:defRPr sz="2400">
                <a:solidFill>
                  <a:schemeClr val="tx1"/>
                </a:solidFill>
                <a:latin typeface="Times New Roman" panose="02020603050405020304" pitchFamily="18" charset="0"/>
              </a:defRPr>
            </a:lvl6pPr>
            <a:lvl7pPr marL="2672080" defTabSz="879475" fontAlgn="base">
              <a:spcBef>
                <a:spcPct val="0"/>
              </a:spcBef>
              <a:spcAft>
                <a:spcPct val="0"/>
              </a:spcAft>
              <a:defRPr sz="2400">
                <a:solidFill>
                  <a:schemeClr val="tx1"/>
                </a:solidFill>
                <a:latin typeface="Times New Roman" panose="02020603050405020304" pitchFamily="18" charset="0"/>
              </a:defRPr>
            </a:lvl7pPr>
            <a:lvl8pPr marL="3129280" defTabSz="879475" fontAlgn="base">
              <a:spcBef>
                <a:spcPct val="0"/>
              </a:spcBef>
              <a:spcAft>
                <a:spcPct val="0"/>
              </a:spcAft>
              <a:defRPr sz="2400">
                <a:solidFill>
                  <a:schemeClr val="tx1"/>
                </a:solidFill>
                <a:latin typeface="Times New Roman" panose="02020603050405020304" pitchFamily="18" charset="0"/>
              </a:defRPr>
            </a:lvl8pPr>
            <a:lvl9pPr marL="3586480" defTabSz="879475" fontAlgn="base">
              <a:spcBef>
                <a:spcPct val="0"/>
              </a:spcBef>
              <a:spcAft>
                <a:spcPct val="0"/>
              </a:spcAft>
              <a:defRPr sz="2400">
                <a:solidFill>
                  <a:schemeClr val="tx1"/>
                </a:solidFill>
                <a:latin typeface="Times New Roman" panose="02020603050405020304" pitchFamily="18" charset="0"/>
              </a:defRPr>
            </a:lvl9pPr>
          </a:lstStyle>
          <a:p>
            <a:pPr eaLnBrk="0" hangingPunct="0"/>
            <a:r>
              <a:rPr lang="es-ES_tradnl" altLang="es-ES" sz="1700"/>
              <a:t>Aquí se introducen las ctes que no van en gráfica</a:t>
            </a:r>
            <a:endParaRPr lang="es-ES_tradnl" altLang="es-ES" sz="1700"/>
          </a:p>
          <a:p>
            <a:pPr eaLnBrk="0" hangingPunct="0"/>
            <a:endParaRPr lang="es-ES_tradnl" altLang="es-ES" sz="1700"/>
          </a:p>
          <a:p>
            <a:pPr eaLnBrk="0" hangingPunct="0"/>
            <a:endParaRPr lang="es-ES_tradnl" altLang="es-ES" sz="1700"/>
          </a:p>
        </p:txBody>
      </p:sp>
      <p:sp>
        <p:nvSpPr>
          <p:cNvPr id="20485" name="Text Box 1029"/>
          <p:cNvSpPr txBox="1">
            <a:spLocks noChangeArrowheads="1"/>
          </p:cNvSpPr>
          <p:nvPr/>
        </p:nvSpPr>
        <p:spPr bwMode="auto">
          <a:xfrm>
            <a:off x="3810000" y="3276600"/>
            <a:ext cx="304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_tradnl" altLang="es-ES" sz="1000"/>
              <a:t>1</a:t>
            </a:r>
            <a:endParaRPr lang="es-ES" altLang="es-ES" sz="1000"/>
          </a:p>
        </p:txBody>
      </p:sp>
      <p:pic>
        <p:nvPicPr>
          <p:cNvPr id="20487" name="Picture 10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85725"/>
            <a:ext cx="8915400" cy="668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488" name="AutoShape 1032"/>
          <p:cNvSpPr>
            <a:spLocks noChangeAspect="1"/>
          </p:cNvSpPr>
          <p:nvPr/>
        </p:nvSpPr>
        <p:spPr bwMode="auto">
          <a:xfrm>
            <a:off x="5491163" y="4570413"/>
            <a:ext cx="3887787" cy="1374775"/>
          </a:xfrm>
          <a:prstGeom prst="borderCallout1">
            <a:avLst>
              <a:gd name="adj1" fmla="val 8315"/>
              <a:gd name="adj2" fmla="val -1958"/>
              <a:gd name="adj3" fmla="val -71477"/>
              <a:gd name="adj4" fmla="val -11352"/>
            </a:avLst>
          </a:prstGeom>
          <a:solidFill>
            <a:srgbClr val="00CC99"/>
          </a:solidFill>
          <a:ln w="28575">
            <a:solidFill>
              <a:srgbClr val="00CC99"/>
            </a:solidFill>
            <a:miter lim="800000"/>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86490" tIns="44975" rIns="86490" bIns="44975"/>
          <a:lstStyle>
            <a:lvl1pPr defTabSz="879475">
              <a:defRPr sz="2400">
                <a:solidFill>
                  <a:schemeClr val="tx1"/>
                </a:solidFill>
                <a:latin typeface="Times New Roman" panose="02020603050405020304" pitchFamily="18" charset="0"/>
              </a:defRPr>
            </a:lvl1pPr>
            <a:lvl2pPr marL="440055" defTabSz="879475">
              <a:defRPr sz="2400">
                <a:solidFill>
                  <a:schemeClr val="tx1"/>
                </a:solidFill>
                <a:latin typeface="Times New Roman" panose="02020603050405020304" pitchFamily="18" charset="0"/>
              </a:defRPr>
            </a:lvl2pPr>
            <a:lvl3pPr marL="879475" defTabSz="879475">
              <a:defRPr sz="2400">
                <a:solidFill>
                  <a:schemeClr val="tx1"/>
                </a:solidFill>
                <a:latin typeface="Times New Roman" panose="02020603050405020304" pitchFamily="18" charset="0"/>
              </a:defRPr>
            </a:lvl3pPr>
            <a:lvl4pPr marL="1317625" defTabSz="879475">
              <a:defRPr sz="2400">
                <a:solidFill>
                  <a:schemeClr val="tx1"/>
                </a:solidFill>
                <a:latin typeface="Times New Roman" panose="02020603050405020304" pitchFamily="18" charset="0"/>
              </a:defRPr>
            </a:lvl4pPr>
            <a:lvl5pPr marL="1757680" defTabSz="879475">
              <a:defRPr sz="2400">
                <a:solidFill>
                  <a:schemeClr val="tx1"/>
                </a:solidFill>
                <a:latin typeface="Times New Roman" panose="02020603050405020304" pitchFamily="18" charset="0"/>
              </a:defRPr>
            </a:lvl5pPr>
            <a:lvl6pPr marL="2214880" defTabSz="879475" fontAlgn="base">
              <a:spcBef>
                <a:spcPct val="0"/>
              </a:spcBef>
              <a:spcAft>
                <a:spcPct val="0"/>
              </a:spcAft>
              <a:defRPr sz="2400">
                <a:solidFill>
                  <a:schemeClr val="tx1"/>
                </a:solidFill>
                <a:latin typeface="Times New Roman" panose="02020603050405020304" pitchFamily="18" charset="0"/>
              </a:defRPr>
            </a:lvl6pPr>
            <a:lvl7pPr marL="2672080" defTabSz="879475" fontAlgn="base">
              <a:spcBef>
                <a:spcPct val="0"/>
              </a:spcBef>
              <a:spcAft>
                <a:spcPct val="0"/>
              </a:spcAft>
              <a:defRPr sz="2400">
                <a:solidFill>
                  <a:schemeClr val="tx1"/>
                </a:solidFill>
                <a:latin typeface="Times New Roman" panose="02020603050405020304" pitchFamily="18" charset="0"/>
              </a:defRPr>
            </a:lvl7pPr>
            <a:lvl8pPr marL="3129280" defTabSz="879475" fontAlgn="base">
              <a:spcBef>
                <a:spcPct val="0"/>
              </a:spcBef>
              <a:spcAft>
                <a:spcPct val="0"/>
              </a:spcAft>
              <a:defRPr sz="2400">
                <a:solidFill>
                  <a:schemeClr val="tx1"/>
                </a:solidFill>
                <a:latin typeface="Times New Roman" panose="02020603050405020304" pitchFamily="18" charset="0"/>
              </a:defRPr>
            </a:lvl8pPr>
            <a:lvl9pPr marL="3586480" defTabSz="879475" fontAlgn="base">
              <a:spcBef>
                <a:spcPct val="0"/>
              </a:spcBef>
              <a:spcAft>
                <a:spcPct val="0"/>
              </a:spcAft>
              <a:defRPr sz="2400">
                <a:solidFill>
                  <a:schemeClr val="tx1"/>
                </a:solidFill>
                <a:latin typeface="Times New Roman" panose="02020603050405020304" pitchFamily="18" charset="0"/>
              </a:defRPr>
            </a:lvl9pPr>
          </a:lstStyle>
          <a:p>
            <a:pPr eaLnBrk="0" hangingPunct="0"/>
            <a:r>
              <a:rPr lang="es-ES_tradnl" altLang="es-ES" sz="2000"/>
              <a:t>Hay constantes de las que se puede especificar sus características</a:t>
            </a:r>
            <a:endParaRPr lang="es-ES_tradnl" altLang="es-ES" sz="2000"/>
          </a:p>
          <a:p>
            <a:pPr eaLnBrk="0" hangingPunct="0"/>
            <a:endParaRPr lang="es-ES_tradnl" altLang="es-ES" sz="2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048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048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048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20487"/>
                                        </p:tgtEl>
                                        <p:attrNameLst>
                                          <p:attrName>style.visibility</p:attrName>
                                        </p:attrNameLst>
                                      </p:cBhvr>
                                      <p:to>
                                        <p:strVal val="visible"/>
                                      </p:to>
                                    </p:set>
                                  </p:childTnLst>
                                  <p:subTnLst>
                                    <p:set>
                                      <p:cBhvr override="childStyle">
                                        <p:cTn dur="1" fill="hold" display="0" masterRel="nextClick" afterEffect="1"/>
                                        <p:tgtEl>
                                          <p:spTgt spid="20487"/>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animBg="1" autoUpdateAnimBg="0"/>
      <p:bldP spid="20484" grpId="0" animBg="1" autoUpdateAnimBg="0"/>
      <p:bldP spid="20488" grpId="0" animBg="1"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9144000" cy="7138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363" name="AutoShape 3"/>
          <p:cNvSpPr>
            <a:spLocks noChangeAspect="1"/>
          </p:cNvSpPr>
          <p:nvPr/>
        </p:nvSpPr>
        <p:spPr bwMode="auto">
          <a:xfrm>
            <a:off x="5476875" y="1497013"/>
            <a:ext cx="3527425" cy="1566862"/>
          </a:xfrm>
          <a:prstGeom prst="borderCallout1">
            <a:avLst>
              <a:gd name="adj1" fmla="val 7296"/>
              <a:gd name="adj2" fmla="val -2162"/>
              <a:gd name="adj3" fmla="val 26949"/>
              <a:gd name="adj4" fmla="val -116968"/>
            </a:avLst>
          </a:prstGeom>
          <a:solidFill>
            <a:schemeClr val="accent1"/>
          </a:solidFill>
          <a:ln w="28575">
            <a:solidFill>
              <a:srgbClr val="FFFF00"/>
            </a:solidFill>
            <a:miter lim="800000"/>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86490" tIns="44975" rIns="86490" bIns="44975"/>
          <a:lstStyle>
            <a:lvl1pPr defTabSz="879475">
              <a:defRPr sz="2400">
                <a:solidFill>
                  <a:schemeClr val="tx1"/>
                </a:solidFill>
                <a:latin typeface="Times New Roman" panose="02020603050405020304" pitchFamily="18" charset="0"/>
              </a:defRPr>
            </a:lvl1pPr>
            <a:lvl2pPr marL="440055" defTabSz="879475">
              <a:defRPr sz="2400">
                <a:solidFill>
                  <a:schemeClr val="tx1"/>
                </a:solidFill>
                <a:latin typeface="Times New Roman" panose="02020603050405020304" pitchFamily="18" charset="0"/>
              </a:defRPr>
            </a:lvl2pPr>
            <a:lvl3pPr marL="879475" defTabSz="879475">
              <a:defRPr sz="2400">
                <a:solidFill>
                  <a:schemeClr val="tx1"/>
                </a:solidFill>
                <a:latin typeface="Times New Roman" panose="02020603050405020304" pitchFamily="18" charset="0"/>
              </a:defRPr>
            </a:lvl3pPr>
            <a:lvl4pPr marL="1317625" defTabSz="879475">
              <a:defRPr sz="2400">
                <a:solidFill>
                  <a:schemeClr val="tx1"/>
                </a:solidFill>
                <a:latin typeface="Times New Roman" panose="02020603050405020304" pitchFamily="18" charset="0"/>
              </a:defRPr>
            </a:lvl4pPr>
            <a:lvl5pPr marL="1757680" defTabSz="879475">
              <a:defRPr sz="2400">
                <a:solidFill>
                  <a:schemeClr val="tx1"/>
                </a:solidFill>
                <a:latin typeface="Times New Roman" panose="02020603050405020304" pitchFamily="18" charset="0"/>
              </a:defRPr>
            </a:lvl5pPr>
            <a:lvl6pPr marL="2214880" defTabSz="879475" fontAlgn="base">
              <a:spcBef>
                <a:spcPct val="0"/>
              </a:spcBef>
              <a:spcAft>
                <a:spcPct val="0"/>
              </a:spcAft>
              <a:defRPr sz="2400">
                <a:solidFill>
                  <a:schemeClr val="tx1"/>
                </a:solidFill>
                <a:latin typeface="Times New Roman" panose="02020603050405020304" pitchFamily="18" charset="0"/>
              </a:defRPr>
            </a:lvl6pPr>
            <a:lvl7pPr marL="2672080" defTabSz="879475" fontAlgn="base">
              <a:spcBef>
                <a:spcPct val="0"/>
              </a:spcBef>
              <a:spcAft>
                <a:spcPct val="0"/>
              </a:spcAft>
              <a:defRPr sz="2400">
                <a:solidFill>
                  <a:schemeClr val="tx1"/>
                </a:solidFill>
                <a:latin typeface="Times New Roman" panose="02020603050405020304" pitchFamily="18" charset="0"/>
              </a:defRPr>
            </a:lvl7pPr>
            <a:lvl8pPr marL="3129280" defTabSz="879475" fontAlgn="base">
              <a:spcBef>
                <a:spcPct val="0"/>
              </a:spcBef>
              <a:spcAft>
                <a:spcPct val="0"/>
              </a:spcAft>
              <a:defRPr sz="2400">
                <a:solidFill>
                  <a:schemeClr val="tx1"/>
                </a:solidFill>
                <a:latin typeface="Times New Roman" panose="02020603050405020304" pitchFamily="18" charset="0"/>
              </a:defRPr>
            </a:lvl8pPr>
            <a:lvl9pPr marL="3586480" defTabSz="879475" fontAlgn="base">
              <a:spcBef>
                <a:spcPct val="0"/>
              </a:spcBef>
              <a:spcAft>
                <a:spcPct val="0"/>
              </a:spcAft>
              <a:defRPr sz="2400">
                <a:solidFill>
                  <a:schemeClr val="tx1"/>
                </a:solidFill>
                <a:latin typeface="Times New Roman" panose="02020603050405020304" pitchFamily="18" charset="0"/>
              </a:defRPr>
            </a:lvl9pPr>
          </a:lstStyle>
          <a:p>
            <a:pPr eaLnBrk="0" hangingPunct="0"/>
            <a:r>
              <a:rPr lang="es-ES_tradnl" altLang="es-ES" sz="1500"/>
              <a:t>Esta es una gráfica de constantes vitales.</a:t>
            </a:r>
            <a:endParaRPr lang="es-ES_tradnl" altLang="es-ES" sz="1500"/>
          </a:p>
          <a:p>
            <a:pPr eaLnBrk="0" hangingPunct="0"/>
            <a:r>
              <a:rPr lang="es-ES_tradnl" altLang="es-ES" sz="1500"/>
              <a:t>El eje de ordenadas es la escala de la  variable seleccionada, en rojo, en este caso es la Temperatura.</a:t>
            </a:r>
            <a:endParaRPr lang="es-ES_tradnl" altLang="es-ES" sz="1500"/>
          </a:p>
          <a:p>
            <a:pPr eaLnBrk="0" hangingPunct="0"/>
            <a:r>
              <a:rPr lang="es-ES_tradnl" altLang="es-ES" sz="1500"/>
              <a:t> El eje de abcisas indica la fecha y hora de cada medicion.</a:t>
            </a:r>
            <a:endParaRPr lang="es-ES_tradnl" altLang="es-ES" sz="1500"/>
          </a:p>
        </p:txBody>
      </p:sp>
      <p:sp>
        <p:nvSpPr>
          <p:cNvPr id="15364" name="AutoShape 4"/>
          <p:cNvSpPr>
            <a:spLocks noChangeAspect="1"/>
          </p:cNvSpPr>
          <p:nvPr/>
        </p:nvSpPr>
        <p:spPr bwMode="auto">
          <a:xfrm>
            <a:off x="5621338" y="1446213"/>
            <a:ext cx="3527425" cy="1463675"/>
          </a:xfrm>
          <a:prstGeom prst="borderCallout1">
            <a:avLst>
              <a:gd name="adj1" fmla="val 7810"/>
              <a:gd name="adj2" fmla="val -2162"/>
              <a:gd name="adj3" fmla="val 228852"/>
              <a:gd name="adj4" fmla="val -59810"/>
            </a:avLst>
          </a:prstGeom>
          <a:solidFill>
            <a:schemeClr val="accent1"/>
          </a:solidFill>
          <a:ln w="28575">
            <a:solidFill>
              <a:srgbClr val="FFFF00"/>
            </a:solidFill>
            <a:miter lim="800000"/>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86490" tIns="44975" rIns="86490" bIns="44975"/>
          <a:lstStyle>
            <a:lvl1pPr defTabSz="879475">
              <a:defRPr sz="2400">
                <a:solidFill>
                  <a:schemeClr val="tx1"/>
                </a:solidFill>
                <a:latin typeface="Times New Roman" panose="02020603050405020304" pitchFamily="18" charset="0"/>
              </a:defRPr>
            </a:lvl1pPr>
            <a:lvl2pPr marL="440055" defTabSz="879475">
              <a:defRPr sz="2400">
                <a:solidFill>
                  <a:schemeClr val="tx1"/>
                </a:solidFill>
                <a:latin typeface="Times New Roman" panose="02020603050405020304" pitchFamily="18" charset="0"/>
              </a:defRPr>
            </a:lvl2pPr>
            <a:lvl3pPr marL="879475" defTabSz="879475">
              <a:defRPr sz="2400">
                <a:solidFill>
                  <a:schemeClr val="tx1"/>
                </a:solidFill>
                <a:latin typeface="Times New Roman" panose="02020603050405020304" pitchFamily="18" charset="0"/>
              </a:defRPr>
            </a:lvl3pPr>
            <a:lvl4pPr marL="1317625" defTabSz="879475">
              <a:defRPr sz="2400">
                <a:solidFill>
                  <a:schemeClr val="tx1"/>
                </a:solidFill>
                <a:latin typeface="Times New Roman" panose="02020603050405020304" pitchFamily="18" charset="0"/>
              </a:defRPr>
            </a:lvl4pPr>
            <a:lvl5pPr marL="1757680" defTabSz="879475">
              <a:defRPr sz="2400">
                <a:solidFill>
                  <a:schemeClr val="tx1"/>
                </a:solidFill>
                <a:latin typeface="Times New Roman" panose="02020603050405020304" pitchFamily="18" charset="0"/>
              </a:defRPr>
            </a:lvl5pPr>
            <a:lvl6pPr marL="2214880" defTabSz="879475" fontAlgn="base">
              <a:spcBef>
                <a:spcPct val="0"/>
              </a:spcBef>
              <a:spcAft>
                <a:spcPct val="0"/>
              </a:spcAft>
              <a:defRPr sz="2400">
                <a:solidFill>
                  <a:schemeClr val="tx1"/>
                </a:solidFill>
                <a:latin typeface="Times New Roman" panose="02020603050405020304" pitchFamily="18" charset="0"/>
              </a:defRPr>
            </a:lvl6pPr>
            <a:lvl7pPr marL="2672080" defTabSz="879475" fontAlgn="base">
              <a:spcBef>
                <a:spcPct val="0"/>
              </a:spcBef>
              <a:spcAft>
                <a:spcPct val="0"/>
              </a:spcAft>
              <a:defRPr sz="2400">
                <a:solidFill>
                  <a:schemeClr val="tx1"/>
                </a:solidFill>
                <a:latin typeface="Times New Roman" panose="02020603050405020304" pitchFamily="18" charset="0"/>
              </a:defRPr>
            </a:lvl7pPr>
            <a:lvl8pPr marL="3129280" defTabSz="879475" fontAlgn="base">
              <a:spcBef>
                <a:spcPct val="0"/>
              </a:spcBef>
              <a:spcAft>
                <a:spcPct val="0"/>
              </a:spcAft>
              <a:defRPr sz="2400">
                <a:solidFill>
                  <a:schemeClr val="tx1"/>
                </a:solidFill>
                <a:latin typeface="Times New Roman" panose="02020603050405020304" pitchFamily="18" charset="0"/>
              </a:defRPr>
            </a:lvl8pPr>
            <a:lvl9pPr marL="3586480" defTabSz="879475" fontAlgn="base">
              <a:spcBef>
                <a:spcPct val="0"/>
              </a:spcBef>
              <a:spcAft>
                <a:spcPct val="0"/>
              </a:spcAft>
              <a:defRPr sz="2400">
                <a:solidFill>
                  <a:schemeClr val="tx1"/>
                </a:solidFill>
                <a:latin typeface="Times New Roman" panose="02020603050405020304" pitchFamily="18" charset="0"/>
              </a:defRPr>
            </a:lvl9pPr>
          </a:lstStyle>
          <a:p>
            <a:pPr eaLnBrk="0" hangingPunct="0"/>
            <a:r>
              <a:rPr lang="es-ES_tradnl" altLang="es-ES" sz="1700"/>
              <a:t>El cursor es dinámico.</a:t>
            </a:r>
            <a:endParaRPr lang="es-ES_tradnl" altLang="es-ES" sz="1700"/>
          </a:p>
          <a:p>
            <a:pPr eaLnBrk="0" hangingPunct="0"/>
            <a:r>
              <a:rPr lang="es-ES_tradnl" altLang="es-ES" sz="1700"/>
              <a:t>Al acercarlo a un punto de la gráfica, realiza la lectura de su valor y lo muestra en cifra.</a:t>
            </a:r>
            <a:endParaRPr lang="es-ES_tradnl" altLang="es-ES" sz="1700"/>
          </a:p>
        </p:txBody>
      </p:sp>
      <p:sp>
        <p:nvSpPr>
          <p:cNvPr id="15366" name="Line 6"/>
          <p:cNvSpPr>
            <a:spLocks noChangeShapeType="1"/>
          </p:cNvSpPr>
          <p:nvPr/>
        </p:nvSpPr>
        <p:spPr bwMode="auto">
          <a:xfrm flipV="1">
            <a:off x="4724400" y="838200"/>
            <a:ext cx="0" cy="457200"/>
          </a:xfrm>
          <a:prstGeom prst="line">
            <a:avLst/>
          </a:prstGeom>
          <a:noFill/>
          <a:ln w="79375">
            <a:solidFill>
              <a:schemeClr val="accent1"/>
            </a:solidFill>
            <a:miter lim="800000"/>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5363"/>
                                        </p:tgtEl>
                                        <p:attrNameLst>
                                          <p:attrName>style.visibility</p:attrName>
                                        </p:attrNameLst>
                                      </p:cBhvr>
                                      <p:to>
                                        <p:strVal val="visible"/>
                                      </p:to>
                                    </p:set>
                                  </p:childTnLst>
                                  <p:subTnLst>
                                    <p:set>
                                      <p:cBhvr override="childStyle">
                                        <p:cTn dur="1" fill="hold" display="0" masterRel="nextClick" afterEffect="1"/>
                                        <p:tgtEl>
                                          <p:spTgt spid="15363"/>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5364"/>
                                        </p:tgtEl>
                                        <p:attrNameLst>
                                          <p:attrName>style.visibility</p:attrName>
                                        </p:attrNameLst>
                                      </p:cBhvr>
                                      <p:to>
                                        <p:strVal val="visible"/>
                                      </p:to>
                                    </p:set>
                                  </p:childTnLst>
                                  <p:subTnLst>
                                    <p:set>
                                      <p:cBhvr override="childStyle">
                                        <p:cTn dur="1" fill="hold" display="0" masterRel="nextClick" afterEffect="1"/>
                                        <p:tgtEl>
                                          <p:spTgt spid="1536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animBg="1" autoUpdateAnimBg="0"/>
      <p:bldP spid="15364" grpId="0" animBg="1"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84138"/>
            <a:ext cx="9144000" cy="6773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9144000" cy="6905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141288"/>
            <a:ext cx="9144000" cy="7140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19050"/>
            <a:ext cx="9144000" cy="683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507" name="AutoShape 3"/>
          <p:cNvSpPr>
            <a:spLocks noChangeAspect="1"/>
          </p:cNvSpPr>
          <p:nvPr/>
        </p:nvSpPr>
        <p:spPr bwMode="auto">
          <a:xfrm>
            <a:off x="4448175" y="5095875"/>
            <a:ext cx="4479925" cy="733425"/>
          </a:xfrm>
          <a:prstGeom prst="borderCallout1">
            <a:avLst>
              <a:gd name="adj1" fmla="val 15583"/>
              <a:gd name="adj2" fmla="val -1699"/>
              <a:gd name="adj3" fmla="val -246537"/>
              <a:gd name="adj4" fmla="val -1699"/>
            </a:avLst>
          </a:prstGeom>
          <a:solidFill>
            <a:srgbClr val="00CC99"/>
          </a:solidFill>
          <a:ln w="28575">
            <a:solidFill>
              <a:srgbClr val="00CC99"/>
            </a:solidFill>
            <a:miter lim="800000"/>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86490" tIns="44975" rIns="86490" bIns="44975"/>
          <a:lstStyle>
            <a:lvl1pPr defTabSz="879475">
              <a:defRPr sz="2400">
                <a:solidFill>
                  <a:schemeClr val="tx1"/>
                </a:solidFill>
                <a:latin typeface="Times New Roman" panose="02020603050405020304" pitchFamily="18" charset="0"/>
              </a:defRPr>
            </a:lvl1pPr>
            <a:lvl2pPr marL="440055" defTabSz="879475">
              <a:defRPr sz="2400">
                <a:solidFill>
                  <a:schemeClr val="tx1"/>
                </a:solidFill>
                <a:latin typeface="Times New Roman" panose="02020603050405020304" pitchFamily="18" charset="0"/>
              </a:defRPr>
            </a:lvl2pPr>
            <a:lvl3pPr marL="879475" defTabSz="879475">
              <a:defRPr sz="2400">
                <a:solidFill>
                  <a:schemeClr val="tx1"/>
                </a:solidFill>
                <a:latin typeface="Times New Roman" panose="02020603050405020304" pitchFamily="18" charset="0"/>
              </a:defRPr>
            </a:lvl3pPr>
            <a:lvl4pPr marL="1317625" defTabSz="879475">
              <a:defRPr sz="2400">
                <a:solidFill>
                  <a:schemeClr val="tx1"/>
                </a:solidFill>
                <a:latin typeface="Times New Roman" panose="02020603050405020304" pitchFamily="18" charset="0"/>
              </a:defRPr>
            </a:lvl4pPr>
            <a:lvl5pPr marL="1757680" defTabSz="879475">
              <a:defRPr sz="2400">
                <a:solidFill>
                  <a:schemeClr val="tx1"/>
                </a:solidFill>
                <a:latin typeface="Times New Roman" panose="02020603050405020304" pitchFamily="18" charset="0"/>
              </a:defRPr>
            </a:lvl5pPr>
            <a:lvl6pPr marL="2214880" defTabSz="879475" fontAlgn="base">
              <a:spcBef>
                <a:spcPct val="0"/>
              </a:spcBef>
              <a:spcAft>
                <a:spcPct val="0"/>
              </a:spcAft>
              <a:defRPr sz="2400">
                <a:solidFill>
                  <a:schemeClr val="tx1"/>
                </a:solidFill>
                <a:latin typeface="Times New Roman" panose="02020603050405020304" pitchFamily="18" charset="0"/>
              </a:defRPr>
            </a:lvl6pPr>
            <a:lvl7pPr marL="2672080" defTabSz="879475" fontAlgn="base">
              <a:spcBef>
                <a:spcPct val="0"/>
              </a:spcBef>
              <a:spcAft>
                <a:spcPct val="0"/>
              </a:spcAft>
              <a:defRPr sz="2400">
                <a:solidFill>
                  <a:schemeClr val="tx1"/>
                </a:solidFill>
                <a:latin typeface="Times New Roman" panose="02020603050405020304" pitchFamily="18" charset="0"/>
              </a:defRPr>
            </a:lvl7pPr>
            <a:lvl8pPr marL="3129280" defTabSz="879475" fontAlgn="base">
              <a:spcBef>
                <a:spcPct val="0"/>
              </a:spcBef>
              <a:spcAft>
                <a:spcPct val="0"/>
              </a:spcAft>
              <a:defRPr sz="2400">
                <a:solidFill>
                  <a:schemeClr val="tx1"/>
                </a:solidFill>
                <a:latin typeface="Times New Roman" panose="02020603050405020304" pitchFamily="18" charset="0"/>
              </a:defRPr>
            </a:lvl8pPr>
            <a:lvl9pPr marL="3586480" defTabSz="879475" fontAlgn="base">
              <a:spcBef>
                <a:spcPct val="0"/>
              </a:spcBef>
              <a:spcAft>
                <a:spcPct val="0"/>
              </a:spcAft>
              <a:defRPr sz="2400">
                <a:solidFill>
                  <a:schemeClr val="tx1"/>
                </a:solidFill>
                <a:latin typeface="Times New Roman" panose="02020603050405020304" pitchFamily="18" charset="0"/>
              </a:defRPr>
            </a:lvl9pPr>
          </a:lstStyle>
          <a:p>
            <a:pPr eaLnBrk="0" hangingPunct="0"/>
            <a:r>
              <a:rPr lang="es-ES_tradnl" altLang="es-ES" sz="1900"/>
              <a:t>Visualización de las constantes que no van en gráfica</a:t>
            </a:r>
            <a:endParaRPr lang="es-ES_tradnl" altLang="es-ES" sz="19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15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animBg="1"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r>
              <a:rPr lang="es-ES_tradnl" altLang="es-ES"/>
              <a:t>Balance hidrico</a:t>
            </a:r>
            <a:endParaRPr lang="es-ES_tradnl" altLang="es-ES"/>
          </a:p>
        </p:txBody>
      </p:sp>
      <p:pic>
        <p:nvPicPr>
          <p:cNvPr id="117763" name="Picture 3"/>
          <p:cNvPicPr>
            <a:picLocks noChangeAspect="1" noChangeArrowheads="1"/>
          </p:cNvPicPr>
          <p:nvPr/>
        </p:nvPicPr>
        <p:blipFill>
          <a:blip r:embed="rId1">
            <a:extLst>
              <a:ext uri="{28A0092B-C50C-407E-A947-70E740481C1C}">
                <a14:useLocalDpi xmlns:a14="http://schemas.microsoft.com/office/drawing/2010/main" val="0"/>
              </a:ext>
            </a:extLst>
          </a:blip>
          <a:srcRect l="52916" t="7173" r="44167" b="88965"/>
          <a:stretch>
            <a:fillRect/>
          </a:stretch>
        </p:blipFill>
        <p:spPr bwMode="auto">
          <a:xfrm>
            <a:off x="3200400" y="2743200"/>
            <a:ext cx="2667000"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7764" name="Rectangle 4"/>
          <p:cNvSpPr>
            <a:spLocks noChangeArrowheads="1"/>
          </p:cNvSpPr>
          <p:nvPr/>
        </p:nvSpPr>
        <p:spPr bwMode="auto">
          <a:xfrm>
            <a:off x="1447800" y="1905000"/>
            <a:ext cx="33591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ES_tradnl" altLang="es-ES" sz="2800">
                <a:solidFill>
                  <a:schemeClr val="tx2"/>
                </a:solidFill>
              </a:rPr>
              <a:t>Enfermera y Auxiliar</a:t>
            </a:r>
            <a:endParaRPr lang="es-ES" altLang="es-ES" sz="2800">
              <a:solidFill>
                <a:schemeClr val="tx2"/>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267" name="Picture 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33400" y="36513"/>
            <a:ext cx="9677400" cy="678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9268" name="AutoShape 4"/>
          <p:cNvSpPr>
            <a:spLocks noChangeAspect="1"/>
          </p:cNvSpPr>
          <p:nvPr/>
        </p:nvSpPr>
        <p:spPr bwMode="auto">
          <a:xfrm>
            <a:off x="4191000" y="4343400"/>
            <a:ext cx="4110038" cy="1220788"/>
          </a:xfrm>
          <a:prstGeom prst="borderCallout1">
            <a:avLst>
              <a:gd name="adj1" fmla="val 9361"/>
              <a:gd name="adj2" fmla="val -1852"/>
              <a:gd name="adj3" fmla="val -215213"/>
              <a:gd name="adj4" fmla="val -75630"/>
            </a:avLst>
          </a:prstGeom>
          <a:solidFill>
            <a:schemeClr val="accent1"/>
          </a:solidFill>
          <a:ln w="28575">
            <a:solidFill>
              <a:srgbClr val="FFFF00"/>
            </a:solidFill>
            <a:miter lim="800000"/>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86490" tIns="44975" rIns="86490" bIns="44975"/>
          <a:lstStyle>
            <a:lvl1pPr defTabSz="879475">
              <a:defRPr sz="2400">
                <a:solidFill>
                  <a:schemeClr val="tx1"/>
                </a:solidFill>
                <a:latin typeface="Times New Roman" panose="02020603050405020304" pitchFamily="18" charset="0"/>
              </a:defRPr>
            </a:lvl1pPr>
            <a:lvl2pPr marL="440055" defTabSz="879475">
              <a:defRPr sz="2400">
                <a:solidFill>
                  <a:schemeClr val="tx1"/>
                </a:solidFill>
                <a:latin typeface="Times New Roman" panose="02020603050405020304" pitchFamily="18" charset="0"/>
              </a:defRPr>
            </a:lvl2pPr>
            <a:lvl3pPr marL="879475" defTabSz="879475">
              <a:defRPr sz="2400">
                <a:solidFill>
                  <a:schemeClr val="tx1"/>
                </a:solidFill>
                <a:latin typeface="Times New Roman" panose="02020603050405020304" pitchFamily="18" charset="0"/>
              </a:defRPr>
            </a:lvl3pPr>
            <a:lvl4pPr marL="1317625" defTabSz="879475">
              <a:defRPr sz="2400">
                <a:solidFill>
                  <a:schemeClr val="tx1"/>
                </a:solidFill>
                <a:latin typeface="Times New Roman" panose="02020603050405020304" pitchFamily="18" charset="0"/>
              </a:defRPr>
            </a:lvl4pPr>
            <a:lvl5pPr marL="1757680" defTabSz="879475">
              <a:defRPr sz="2400">
                <a:solidFill>
                  <a:schemeClr val="tx1"/>
                </a:solidFill>
                <a:latin typeface="Times New Roman" panose="02020603050405020304" pitchFamily="18" charset="0"/>
              </a:defRPr>
            </a:lvl5pPr>
            <a:lvl6pPr marL="2214880" defTabSz="879475" fontAlgn="base">
              <a:spcBef>
                <a:spcPct val="0"/>
              </a:spcBef>
              <a:spcAft>
                <a:spcPct val="0"/>
              </a:spcAft>
              <a:defRPr sz="2400">
                <a:solidFill>
                  <a:schemeClr val="tx1"/>
                </a:solidFill>
                <a:latin typeface="Times New Roman" panose="02020603050405020304" pitchFamily="18" charset="0"/>
              </a:defRPr>
            </a:lvl6pPr>
            <a:lvl7pPr marL="2672080" defTabSz="879475" fontAlgn="base">
              <a:spcBef>
                <a:spcPct val="0"/>
              </a:spcBef>
              <a:spcAft>
                <a:spcPct val="0"/>
              </a:spcAft>
              <a:defRPr sz="2400">
                <a:solidFill>
                  <a:schemeClr val="tx1"/>
                </a:solidFill>
                <a:latin typeface="Times New Roman" panose="02020603050405020304" pitchFamily="18" charset="0"/>
              </a:defRPr>
            </a:lvl7pPr>
            <a:lvl8pPr marL="3129280" defTabSz="879475" fontAlgn="base">
              <a:spcBef>
                <a:spcPct val="0"/>
              </a:spcBef>
              <a:spcAft>
                <a:spcPct val="0"/>
              </a:spcAft>
              <a:defRPr sz="2400">
                <a:solidFill>
                  <a:schemeClr val="tx1"/>
                </a:solidFill>
                <a:latin typeface="Times New Roman" panose="02020603050405020304" pitchFamily="18" charset="0"/>
              </a:defRPr>
            </a:lvl8pPr>
            <a:lvl9pPr marL="3586480" defTabSz="879475" fontAlgn="base">
              <a:spcBef>
                <a:spcPct val="0"/>
              </a:spcBef>
              <a:spcAft>
                <a:spcPct val="0"/>
              </a:spcAft>
              <a:defRPr sz="2400">
                <a:solidFill>
                  <a:schemeClr val="tx1"/>
                </a:solidFill>
                <a:latin typeface="Times New Roman" panose="02020603050405020304" pitchFamily="18" charset="0"/>
              </a:defRPr>
            </a:lvl9pPr>
          </a:lstStyle>
          <a:p>
            <a:pPr eaLnBrk="0" hangingPunct="0"/>
            <a:r>
              <a:rPr lang="es-ES_tradnl" altLang="es-ES" sz="1700"/>
              <a:t>Al pulsar </a:t>
            </a:r>
            <a:r>
              <a:rPr lang="es-ES_tradnl" altLang="es-ES" sz="1700" b="1" u="sng"/>
              <a:t>aceptar</a:t>
            </a:r>
            <a:r>
              <a:rPr lang="es-ES_tradnl" altLang="es-ES" sz="1700"/>
              <a:t> aparece la ventana mapa de camas, es la ventana principal desde la que tenemos que seleccionar el paciente o pacientes con los que vayamos a trabajar </a:t>
            </a:r>
            <a:endParaRPr lang="es-ES_tradnl" altLang="es-ES" sz="1700" b="1"/>
          </a:p>
        </p:txBody>
      </p:sp>
      <p:sp>
        <p:nvSpPr>
          <p:cNvPr id="139269" name="AutoShape 5"/>
          <p:cNvSpPr>
            <a:spLocks noChangeAspect="1"/>
          </p:cNvSpPr>
          <p:nvPr/>
        </p:nvSpPr>
        <p:spPr bwMode="auto">
          <a:xfrm>
            <a:off x="4267200" y="4419600"/>
            <a:ext cx="4110038" cy="1220788"/>
          </a:xfrm>
          <a:prstGeom prst="borderCallout1">
            <a:avLst>
              <a:gd name="adj1" fmla="val 9361"/>
              <a:gd name="adj2" fmla="val -1852"/>
              <a:gd name="adj3" fmla="val -192199"/>
              <a:gd name="adj4" fmla="val -32481"/>
            </a:avLst>
          </a:prstGeom>
          <a:solidFill>
            <a:schemeClr val="accent1"/>
          </a:solidFill>
          <a:ln w="28575">
            <a:solidFill>
              <a:srgbClr val="FFFF00"/>
            </a:solidFill>
            <a:miter lim="800000"/>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86490" tIns="44975" rIns="86490" bIns="44975"/>
          <a:lstStyle>
            <a:lvl1pPr defTabSz="879475">
              <a:defRPr sz="2400">
                <a:solidFill>
                  <a:schemeClr val="tx1"/>
                </a:solidFill>
                <a:latin typeface="Times New Roman" panose="02020603050405020304" pitchFamily="18" charset="0"/>
              </a:defRPr>
            </a:lvl1pPr>
            <a:lvl2pPr marL="440055" defTabSz="879475">
              <a:defRPr sz="2400">
                <a:solidFill>
                  <a:schemeClr val="tx1"/>
                </a:solidFill>
                <a:latin typeface="Times New Roman" panose="02020603050405020304" pitchFamily="18" charset="0"/>
              </a:defRPr>
            </a:lvl2pPr>
            <a:lvl3pPr marL="879475" defTabSz="879475">
              <a:defRPr sz="2400">
                <a:solidFill>
                  <a:schemeClr val="tx1"/>
                </a:solidFill>
                <a:latin typeface="Times New Roman" panose="02020603050405020304" pitchFamily="18" charset="0"/>
              </a:defRPr>
            </a:lvl3pPr>
            <a:lvl4pPr marL="1317625" defTabSz="879475">
              <a:defRPr sz="2400">
                <a:solidFill>
                  <a:schemeClr val="tx1"/>
                </a:solidFill>
                <a:latin typeface="Times New Roman" panose="02020603050405020304" pitchFamily="18" charset="0"/>
              </a:defRPr>
            </a:lvl4pPr>
            <a:lvl5pPr marL="1757680" defTabSz="879475">
              <a:defRPr sz="2400">
                <a:solidFill>
                  <a:schemeClr val="tx1"/>
                </a:solidFill>
                <a:latin typeface="Times New Roman" panose="02020603050405020304" pitchFamily="18" charset="0"/>
              </a:defRPr>
            </a:lvl5pPr>
            <a:lvl6pPr marL="2214880" defTabSz="879475" fontAlgn="base">
              <a:spcBef>
                <a:spcPct val="0"/>
              </a:spcBef>
              <a:spcAft>
                <a:spcPct val="0"/>
              </a:spcAft>
              <a:defRPr sz="2400">
                <a:solidFill>
                  <a:schemeClr val="tx1"/>
                </a:solidFill>
                <a:latin typeface="Times New Roman" panose="02020603050405020304" pitchFamily="18" charset="0"/>
              </a:defRPr>
            </a:lvl6pPr>
            <a:lvl7pPr marL="2672080" defTabSz="879475" fontAlgn="base">
              <a:spcBef>
                <a:spcPct val="0"/>
              </a:spcBef>
              <a:spcAft>
                <a:spcPct val="0"/>
              </a:spcAft>
              <a:defRPr sz="2400">
                <a:solidFill>
                  <a:schemeClr val="tx1"/>
                </a:solidFill>
                <a:latin typeface="Times New Roman" panose="02020603050405020304" pitchFamily="18" charset="0"/>
              </a:defRPr>
            </a:lvl7pPr>
            <a:lvl8pPr marL="3129280" defTabSz="879475" fontAlgn="base">
              <a:spcBef>
                <a:spcPct val="0"/>
              </a:spcBef>
              <a:spcAft>
                <a:spcPct val="0"/>
              </a:spcAft>
              <a:defRPr sz="2400">
                <a:solidFill>
                  <a:schemeClr val="tx1"/>
                </a:solidFill>
                <a:latin typeface="Times New Roman" panose="02020603050405020304" pitchFamily="18" charset="0"/>
              </a:defRPr>
            </a:lvl8pPr>
            <a:lvl9pPr marL="3586480" defTabSz="879475" fontAlgn="base">
              <a:spcBef>
                <a:spcPct val="0"/>
              </a:spcBef>
              <a:spcAft>
                <a:spcPct val="0"/>
              </a:spcAft>
              <a:defRPr sz="2400">
                <a:solidFill>
                  <a:schemeClr val="tx1"/>
                </a:solidFill>
                <a:latin typeface="Times New Roman" panose="02020603050405020304" pitchFamily="18" charset="0"/>
              </a:defRPr>
            </a:lvl9pPr>
          </a:lstStyle>
          <a:p>
            <a:pPr eaLnBrk="0" hangingPunct="0"/>
            <a:r>
              <a:rPr lang="es-ES_tradnl" altLang="es-ES" sz="1700"/>
              <a:t>Para seleccionar se pulsa con el raton en el n° de la cama, que se marcará en azul</a:t>
            </a:r>
            <a:endParaRPr lang="es-ES_tradnl" altLang="es-ES" sz="1700" b="1"/>
          </a:p>
        </p:txBody>
      </p:sp>
      <p:sp>
        <p:nvSpPr>
          <p:cNvPr id="139270" name="AutoShape 6"/>
          <p:cNvSpPr>
            <a:spLocks noChangeAspect="1"/>
          </p:cNvSpPr>
          <p:nvPr/>
        </p:nvSpPr>
        <p:spPr bwMode="auto">
          <a:xfrm>
            <a:off x="3733800" y="4267200"/>
            <a:ext cx="2133600" cy="381000"/>
          </a:xfrm>
          <a:prstGeom prst="borderCallout1">
            <a:avLst>
              <a:gd name="adj1" fmla="val 30000"/>
              <a:gd name="adj2" fmla="val -3569"/>
              <a:gd name="adj3" fmla="val -846250"/>
              <a:gd name="adj4" fmla="val -143306"/>
            </a:avLst>
          </a:prstGeom>
          <a:solidFill>
            <a:schemeClr val="accent1"/>
          </a:solidFill>
          <a:ln w="28575">
            <a:solidFill>
              <a:srgbClr val="FFFF00"/>
            </a:solidFill>
            <a:miter lim="800000"/>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86490" tIns="44975" rIns="86490" bIns="44975"/>
          <a:lstStyle>
            <a:lvl1pPr defTabSz="879475">
              <a:defRPr sz="2400">
                <a:solidFill>
                  <a:schemeClr val="tx1"/>
                </a:solidFill>
                <a:latin typeface="Times New Roman" panose="02020603050405020304" pitchFamily="18" charset="0"/>
              </a:defRPr>
            </a:lvl1pPr>
            <a:lvl2pPr marL="440055" defTabSz="879475">
              <a:defRPr sz="2400">
                <a:solidFill>
                  <a:schemeClr val="tx1"/>
                </a:solidFill>
                <a:latin typeface="Times New Roman" panose="02020603050405020304" pitchFamily="18" charset="0"/>
              </a:defRPr>
            </a:lvl2pPr>
            <a:lvl3pPr marL="879475" defTabSz="879475">
              <a:defRPr sz="2400">
                <a:solidFill>
                  <a:schemeClr val="tx1"/>
                </a:solidFill>
                <a:latin typeface="Times New Roman" panose="02020603050405020304" pitchFamily="18" charset="0"/>
              </a:defRPr>
            </a:lvl3pPr>
            <a:lvl4pPr marL="1317625" defTabSz="879475">
              <a:defRPr sz="2400">
                <a:solidFill>
                  <a:schemeClr val="tx1"/>
                </a:solidFill>
                <a:latin typeface="Times New Roman" panose="02020603050405020304" pitchFamily="18" charset="0"/>
              </a:defRPr>
            </a:lvl4pPr>
            <a:lvl5pPr marL="1757680" defTabSz="879475">
              <a:defRPr sz="2400">
                <a:solidFill>
                  <a:schemeClr val="tx1"/>
                </a:solidFill>
                <a:latin typeface="Times New Roman" panose="02020603050405020304" pitchFamily="18" charset="0"/>
              </a:defRPr>
            </a:lvl5pPr>
            <a:lvl6pPr marL="2214880" defTabSz="879475" fontAlgn="base">
              <a:spcBef>
                <a:spcPct val="0"/>
              </a:spcBef>
              <a:spcAft>
                <a:spcPct val="0"/>
              </a:spcAft>
              <a:defRPr sz="2400">
                <a:solidFill>
                  <a:schemeClr val="tx1"/>
                </a:solidFill>
                <a:latin typeface="Times New Roman" panose="02020603050405020304" pitchFamily="18" charset="0"/>
              </a:defRPr>
            </a:lvl6pPr>
            <a:lvl7pPr marL="2672080" defTabSz="879475" fontAlgn="base">
              <a:spcBef>
                <a:spcPct val="0"/>
              </a:spcBef>
              <a:spcAft>
                <a:spcPct val="0"/>
              </a:spcAft>
              <a:defRPr sz="2400">
                <a:solidFill>
                  <a:schemeClr val="tx1"/>
                </a:solidFill>
                <a:latin typeface="Times New Roman" panose="02020603050405020304" pitchFamily="18" charset="0"/>
              </a:defRPr>
            </a:lvl7pPr>
            <a:lvl8pPr marL="3129280" defTabSz="879475" fontAlgn="base">
              <a:spcBef>
                <a:spcPct val="0"/>
              </a:spcBef>
              <a:spcAft>
                <a:spcPct val="0"/>
              </a:spcAft>
              <a:defRPr sz="2400">
                <a:solidFill>
                  <a:schemeClr val="tx1"/>
                </a:solidFill>
                <a:latin typeface="Times New Roman" panose="02020603050405020304" pitchFamily="18" charset="0"/>
              </a:defRPr>
            </a:lvl8pPr>
            <a:lvl9pPr marL="3586480" defTabSz="879475" fontAlgn="base">
              <a:spcBef>
                <a:spcPct val="0"/>
              </a:spcBef>
              <a:spcAft>
                <a:spcPct val="0"/>
              </a:spcAft>
              <a:defRPr sz="2400">
                <a:solidFill>
                  <a:schemeClr val="tx1"/>
                </a:solidFill>
                <a:latin typeface="Times New Roman" panose="02020603050405020304" pitchFamily="18" charset="0"/>
              </a:defRPr>
            </a:lvl9pPr>
          </a:lstStyle>
          <a:p>
            <a:pPr eaLnBrk="0" hangingPunct="0"/>
            <a:r>
              <a:rPr lang="es-ES_tradnl" altLang="es-ES" sz="1700"/>
              <a:t>Para seleccionar todos</a:t>
            </a:r>
            <a:endParaRPr lang="es-ES_tradnl" altLang="es-ES" sz="1700" b="1"/>
          </a:p>
        </p:txBody>
      </p:sp>
      <p:sp>
        <p:nvSpPr>
          <p:cNvPr id="139271" name="AutoShape 7"/>
          <p:cNvSpPr>
            <a:spLocks noChangeAspect="1"/>
          </p:cNvSpPr>
          <p:nvPr/>
        </p:nvSpPr>
        <p:spPr bwMode="auto">
          <a:xfrm>
            <a:off x="5105400" y="4191000"/>
            <a:ext cx="2133600" cy="381000"/>
          </a:xfrm>
          <a:prstGeom prst="borderCallout1">
            <a:avLst>
              <a:gd name="adj1" fmla="val 30000"/>
              <a:gd name="adj2" fmla="val -3569"/>
              <a:gd name="adj3" fmla="val -806250"/>
              <a:gd name="adj4" fmla="val -225444"/>
            </a:avLst>
          </a:prstGeom>
          <a:solidFill>
            <a:schemeClr val="accent1"/>
          </a:solidFill>
          <a:ln w="28575">
            <a:solidFill>
              <a:srgbClr val="FFFF00"/>
            </a:solidFill>
            <a:miter lim="800000"/>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86490" tIns="44975" rIns="86490" bIns="44975"/>
          <a:lstStyle>
            <a:lvl1pPr defTabSz="879475">
              <a:defRPr sz="2400">
                <a:solidFill>
                  <a:schemeClr val="tx1"/>
                </a:solidFill>
                <a:latin typeface="Times New Roman" panose="02020603050405020304" pitchFamily="18" charset="0"/>
              </a:defRPr>
            </a:lvl1pPr>
            <a:lvl2pPr marL="440055" defTabSz="879475">
              <a:defRPr sz="2400">
                <a:solidFill>
                  <a:schemeClr val="tx1"/>
                </a:solidFill>
                <a:latin typeface="Times New Roman" panose="02020603050405020304" pitchFamily="18" charset="0"/>
              </a:defRPr>
            </a:lvl2pPr>
            <a:lvl3pPr marL="879475" defTabSz="879475">
              <a:defRPr sz="2400">
                <a:solidFill>
                  <a:schemeClr val="tx1"/>
                </a:solidFill>
                <a:latin typeface="Times New Roman" panose="02020603050405020304" pitchFamily="18" charset="0"/>
              </a:defRPr>
            </a:lvl3pPr>
            <a:lvl4pPr marL="1317625" defTabSz="879475">
              <a:defRPr sz="2400">
                <a:solidFill>
                  <a:schemeClr val="tx1"/>
                </a:solidFill>
                <a:latin typeface="Times New Roman" panose="02020603050405020304" pitchFamily="18" charset="0"/>
              </a:defRPr>
            </a:lvl4pPr>
            <a:lvl5pPr marL="1757680" defTabSz="879475">
              <a:defRPr sz="2400">
                <a:solidFill>
                  <a:schemeClr val="tx1"/>
                </a:solidFill>
                <a:latin typeface="Times New Roman" panose="02020603050405020304" pitchFamily="18" charset="0"/>
              </a:defRPr>
            </a:lvl5pPr>
            <a:lvl6pPr marL="2214880" defTabSz="879475" fontAlgn="base">
              <a:spcBef>
                <a:spcPct val="0"/>
              </a:spcBef>
              <a:spcAft>
                <a:spcPct val="0"/>
              </a:spcAft>
              <a:defRPr sz="2400">
                <a:solidFill>
                  <a:schemeClr val="tx1"/>
                </a:solidFill>
                <a:latin typeface="Times New Roman" panose="02020603050405020304" pitchFamily="18" charset="0"/>
              </a:defRPr>
            </a:lvl6pPr>
            <a:lvl7pPr marL="2672080" defTabSz="879475" fontAlgn="base">
              <a:spcBef>
                <a:spcPct val="0"/>
              </a:spcBef>
              <a:spcAft>
                <a:spcPct val="0"/>
              </a:spcAft>
              <a:defRPr sz="2400">
                <a:solidFill>
                  <a:schemeClr val="tx1"/>
                </a:solidFill>
                <a:latin typeface="Times New Roman" panose="02020603050405020304" pitchFamily="18" charset="0"/>
              </a:defRPr>
            </a:lvl7pPr>
            <a:lvl8pPr marL="3129280" defTabSz="879475" fontAlgn="base">
              <a:spcBef>
                <a:spcPct val="0"/>
              </a:spcBef>
              <a:spcAft>
                <a:spcPct val="0"/>
              </a:spcAft>
              <a:defRPr sz="2400">
                <a:solidFill>
                  <a:schemeClr val="tx1"/>
                </a:solidFill>
                <a:latin typeface="Times New Roman" panose="02020603050405020304" pitchFamily="18" charset="0"/>
              </a:defRPr>
            </a:lvl8pPr>
            <a:lvl9pPr marL="3586480" defTabSz="879475" fontAlgn="base">
              <a:spcBef>
                <a:spcPct val="0"/>
              </a:spcBef>
              <a:spcAft>
                <a:spcPct val="0"/>
              </a:spcAft>
              <a:defRPr sz="2400">
                <a:solidFill>
                  <a:schemeClr val="tx1"/>
                </a:solidFill>
                <a:latin typeface="Times New Roman" panose="02020603050405020304" pitchFamily="18" charset="0"/>
              </a:defRPr>
            </a:lvl9pPr>
          </a:lstStyle>
          <a:p>
            <a:pPr eaLnBrk="0" hangingPunct="0"/>
            <a:r>
              <a:rPr lang="es-ES_tradnl" altLang="es-ES" sz="1700"/>
              <a:t>Para quitar selección</a:t>
            </a:r>
            <a:endParaRPr lang="es-ES_tradnl" altLang="es-ES" sz="17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9268"/>
                                        </p:tgtEl>
                                        <p:attrNameLst>
                                          <p:attrName>style.visibility</p:attrName>
                                        </p:attrNameLst>
                                      </p:cBhvr>
                                      <p:to>
                                        <p:strVal val="visible"/>
                                      </p:to>
                                    </p:set>
                                  </p:childTnLst>
                                  <p:subTnLst>
                                    <p:set>
                                      <p:cBhvr override="childStyle">
                                        <p:cTn dur="1" fill="hold" display="0" masterRel="nextClick" afterEffect="1"/>
                                        <p:tgtEl>
                                          <p:spTgt spid="139268"/>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39269"/>
                                        </p:tgtEl>
                                        <p:attrNameLst>
                                          <p:attrName>style.visibility</p:attrName>
                                        </p:attrNameLst>
                                      </p:cBhvr>
                                      <p:to>
                                        <p:strVal val="visible"/>
                                      </p:to>
                                    </p:set>
                                  </p:childTnLst>
                                  <p:subTnLst>
                                    <p:set>
                                      <p:cBhvr override="childStyle">
                                        <p:cTn dur="1" fill="hold" display="0" masterRel="nextClick" afterEffect="1"/>
                                        <p:tgtEl>
                                          <p:spTgt spid="139269"/>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39270"/>
                                        </p:tgtEl>
                                        <p:attrNameLst>
                                          <p:attrName>style.visibility</p:attrName>
                                        </p:attrNameLst>
                                      </p:cBhvr>
                                      <p:to>
                                        <p:strVal val="visible"/>
                                      </p:to>
                                    </p:set>
                                  </p:childTnLst>
                                  <p:subTnLst>
                                    <p:set>
                                      <p:cBhvr override="childStyle">
                                        <p:cTn dur="1" fill="hold" display="0" masterRel="nextClick" afterEffect="1"/>
                                        <p:tgtEl>
                                          <p:spTgt spid="139270"/>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39271"/>
                                        </p:tgtEl>
                                        <p:attrNameLst>
                                          <p:attrName>style.visibility</p:attrName>
                                        </p:attrNameLst>
                                      </p:cBhvr>
                                      <p:to>
                                        <p:strVal val="visible"/>
                                      </p:to>
                                    </p:set>
                                  </p:childTnLst>
                                  <p:subTnLst>
                                    <p:set>
                                      <p:cBhvr override="childStyle">
                                        <p:cTn dur="1" fill="hold" display="0" masterRel="nextClick" afterEffect="1"/>
                                        <p:tgtEl>
                                          <p:spTgt spid="139271"/>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68" grpId="0" animBg="1" autoUpdateAnimBg="0"/>
      <p:bldP spid="139269" grpId="0" animBg="1" autoUpdateAnimBg="0"/>
      <p:bldP spid="139270" grpId="0" animBg="1" autoUpdateAnimBg="0"/>
      <p:bldP spid="139271" grpId="0" animBg="1"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4" name="Picture 1026"/>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1315" name="AutoShape 1027"/>
          <p:cNvSpPr>
            <a:spLocks noChangeAspect="1"/>
          </p:cNvSpPr>
          <p:nvPr/>
        </p:nvSpPr>
        <p:spPr bwMode="auto">
          <a:xfrm>
            <a:off x="5410200" y="2057400"/>
            <a:ext cx="3527425" cy="762000"/>
          </a:xfrm>
          <a:prstGeom prst="borderCallout1">
            <a:avLst>
              <a:gd name="adj1" fmla="val 15000"/>
              <a:gd name="adj2" fmla="val -2162"/>
              <a:gd name="adj3" fmla="val 67500"/>
              <a:gd name="adj4" fmla="val -112375"/>
            </a:avLst>
          </a:prstGeom>
          <a:solidFill>
            <a:schemeClr val="accent1"/>
          </a:solidFill>
          <a:ln w="28575">
            <a:solidFill>
              <a:srgbClr val="FFFF00"/>
            </a:solidFill>
            <a:miter lim="800000"/>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86490" tIns="44975" rIns="86490" bIns="44975"/>
          <a:lstStyle>
            <a:lvl1pPr defTabSz="879475">
              <a:defRPr sz="2400">
                <a:solidFill>
                  <a:schemeClr val="tx1"/>
                </a:solidFill>
                <a:latin typeface="Times New Roman" panose="02020603050405020304" pitchFamily="18" charset="0"/>
              </a:defRPr>
            </a:lvl1pPr>
            <a:lvl2pPr marL="440055" defTabSz="879475">
              <a:defRPr sz="2400">
                <a:solidFill>
                  <a:schemeClr val="tx1"/>
                </a:solidFill>
                <a:latin typeface="Times New Roman" panose="02020603050405020304" pitchFamily="18" charset="0"/>
              </a:defRPr>
            </a:lvl2pPr>
            <a:lvl3pPr marL="879475" defTabSz="879475">
              <a:defRPr sz="2400">
                <a:solidFill>
                  <a:schemeClr val="tx1"/>
                </a:solidFill>
                <a:latin typeface="Times New Roman" panose="02020603050405020304" pitchFamily="18" charset="0"/>
              </a:defRPr>
            </a:lvl3pPr>
            <a:lvl4pPr marL="1317625" defTabSz="879475">
              <a:defRPr sz="2400">
                <a:solidFill>
                  <a:schemeClr val="tx1"/>
                </a:solidFill>
                <a:latin typeface="Times New Roman" panose="02020603050405020304" pitchFamily="18" charset="0"/>
              </a:defRPr>
            </a:lvl4pPr>
            <a:lvl5pPr marL="1757680" defTabSz="879475">
              <a:defRPr sz="2400">
                <a:solidFill>
                  <a:schemeClr val="tx1"/>
                </a:solidFill>
                <a:latin typeface="Times New Roman" panose="02020603050405020304" pitchFamily="18" charset="0"/>
              </a:defRPr>
            </a:lvl5pPr>
            <a:lvl6pPr marL="2214880" defTabSz="879475" fontAlgn="base">
              <a:spcBef>
                <a:spcPct val="0"/>
              </a:spcBef>
              <a:spcAft>
                <a:spcPct val="0"/>
              </a:spcAft>
              <a:defRPr sz="2400">
                <a:solidFill>
                  <a:schemeClr val="tx1"/>
                </a:solidFill>
                <a:latin typeface="Times New Roman" panose="02020603050405020304" pitchFamily="18" charset="0"/>
              </a:defRPr>
            </a:lvl6pPr>
            <a:lvl7pPr marL="2672080" defTabSz="879475" fontAlgn="base">
              <a:spcBef>
                <a:spcPct val="0"/>
              </a:spcBef>
              <a:spcAft>
                <a:spcPct val="0"/>
              </a:spcAft>
              <a:defRPr sz="2400">
                <a:solidFill>
                  <a:schemeClr val="tx1"/>
                </a:solidFill>
                <a:latin typeface="Times New Roman" panose="02020603050405020304" pitchFamily="18" charset="0"/>
              </a:defRPr>
            </a:lvl7pPr>
            <a:lvl8pPr marL="3129280" defTabSz="879475" fontAlgn="base">
              <a:spcBef>
                <a:spcPct val="0"/>
              </a:spcBef>
              <a:spcAft>
                <a:spcPct val="0"/>
              </a:spcAft>
              <a:defRPr sz="2400">
                <a:solidFill>
                  <a:schemeClr val="tx1"/>
                </a:solidFill>
                <a:latin typeface="Times New Roman" panose="02020603050405020304" pitchFamily="18" charset="0"/>
              </a:defRPr>
            </a:lvl8pPr>
            <a:lvl9pPr marL="3586480" defTabSz="879475" fontAlgn="base">
              <a:spcBef>
                <a:spcPct val="0"/>
              </a:spcBef>
              <a:spcAft>
                <a:spcPct val="0"/>
              </a:spcAft>
              <a:defRPr sz="2400">
                <a:solidFill>
                  <a:schemeClr val="tx1"/>
                </a:solidFill>
                <a:latin typeface="Times New Roman" panose="02020603050405020304" pitchFamily="18" charset="0"/>
              </a:defRPr>
            </a:lvl9pPr>
          </a:lstStyle>
          <a:p>
            <a:pPr eaLnBrk="0" hangingPunct="0"/>
            <a:r>
              <a:rPr lang="es-ES_tradnl" altLang="es-ES" sz="1700"/>
              <a:t>Para introducir datos se abre la subcarpeta “nuevo balance”. Se muestra una doble ventana</a:t>
            </a:r>
            <a:endParaRPr lang="es-ES_tradnl" altLang="es-ES" sz="1700"/>
          </a:p>
          <a:p>
            <a:pPr eaLnBrk="0" hangingPunct="0"/>
            <a:r>
              <a:rPr lang="es-ES_tradnl" altLang="es-ES" sz="1700"/>
              <a:t>En una se selecciona el paciente</a:t>
            </a:r>
            <a:endParaRPr lang="es-ES_tradnl" altLang="es-ES" sz="1700"/>
          </a:p>
        </p:txBody>
      </p:sp>
      <p:sp>
        <p:nvSpPr>
          <p:cNvPr id="141316" name="AutoShape 1028"/>
          <p:cNvSpPr>
            <a:spLocks noChangeAspect="1"/>
          </p:cNvSpPr>
          <p:nvPr/>
        </p:nvSpPr>
        <p:spPr bwMode="auto">
          <a:xfrm>
            <a:off x="5410200" y="2057400"/>
            <a:ext cx="3527425" cy="788988"/>
          </a:xfrm>
          <a:prstGeom prst="borderCallout1">
            <a:avLst>
              <a:gd name="adj1" fmla="val 14486"/>
              <a:gd name="adj2" fmla="val -2162"/>
              <a:gd name="adj3" fmla="val 177463"/>
              <a:gd name="adj4" fmla="val -23944"/>
            </a:avLst>
          </a:prstGeom>
          <a:solidFill>
            <a:schemeClr val="accent1"/>
          </a:solidFill>
          <a:ln w="28575">
            <a:solidFill>
              <a:srgbClr val="FFFF00"/>
            </a:solidFill>
            <a:miter lim="800000"/>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86490" tIns="44975" rIns="86490" bIns="44975"/>
          <a:lstStyle>
            <a:lvl1pPr defTabSz="879475">
              <a:defRPr sz="2400">
                <a:solidFill>
                  <a:schemeClr val="tx1"/>
                </a:solidFill>
                <a:latin typeface="Times New Roman" panose="02020603050405020304" pitchFamily="18" charset="0"/>
              </a:defRPr>
            </a:lvl1pPr>
            <a:lvl2pPr marL="440055" defTabSz="879475">
              <a:defRPr sz="2400">
                <a:solidFill>
                  <a:schemeClr val="tx1"/>
                </a:solidFill>
                <a:latin typeface="Times New Roman" panose="02020603050405020304" pitchFamily="18" charset="0"/>
              </a:defRPr>
            </a:lvl2pPr>
            <a:lvl3pPr marL="879475" defTabSz="879475">
              <a:defRPr sz="2400">
                <a:solidFill>
                  <a:schemeClr val="tx1"/>
                </a:solidFill>
                <a:latin typeface="Times New Roman" panose="02020603050405020304" pitchFamily="18" charset="0"/>
              </a:defRPr>
            </a:lvl3pPr>
            <a:lvl4pPr marL="1317625" defTabSz="879475">
              <a:defRPr sz="2400">
                <a:solidFill>
                  <a:schemeClr val="tx1"/>
                </a:solidFill>
                <a:latin typeface="Times New Roman" panose="02020603050405020304" pitchFamily="18" charset="0"/>
              </a:defRPr>
            </a:lvl4pPr>
            <a:lvl5pPr marL="1757680" defTabSz="879475">
              <a:defRPr sz="2400">
                <a:solidFill>
                  <a:schemeClr val="tx1"/>
                </a:solidFill>
                <a:latin typeface="Times New Roman" panose="02020603050405020304" pitchFamily="18" charset="0"/>
              </a:defRPr>
            </a:lvl5pPr>
            <a:lvl6pPr marL="2214880" defTabSz="879475" fontAlgn="base">
              <a:spcBef>
                <a:spcPct val="0"/>
              </a:spcBef>
              <a:spcAft>
                <a:spcPct val="0"/>
              </a:spcAft>
              <a:defRPr sz="2400">
                <a:solidFill>
                  <a:schemeClr val="tx1"/>
                </a:solidFill>
                <a:latin typeface="Times New Roman" panose="02020603050405020304" pitchFamily="18" charset="0"/>
              </a:defRPr>
            </a:lvl6pPr>
            <a:lvl7pPr marL="2672080" defTabSz="879475" fontAlgn="base">
              <a:spcBef>
                <a:spcPct val="0"/>
              </a:spcBef>
              <a:spcAft>
                <a:spcPct val="0"/>
              </a:spcAft>
              <a:defRPr sz="2400">
                <a:solidFill>
                  <a:schemeClr val="tx1"/>
                </a:solidFill>
                <a:latin typeface="Times New Roman" panose="02020603050405020304" pitchFamily="18" charset="0"/>
              </a:defRPr>
            </a:lvl7pPr>
            <a:lvl8pPr marL="3129280" defTabSz="879475" fontAlgn="base">
              <a:spcBef>
                <a:spcPct val="0"/>
              </a:spcBef>
              <a:spcAft>
                <a:spcPct val="0"/>
              </a:spcAft>
              <a:defRPr sz="2400">
                <a:solidFill>
                  <a:schemeClr val="tx1"/>
                </a:solidFill>
                <a:latin typeface="Times New Roman" panose="02020603050405020304" pitchFamily="18" charset="0"/>
              </a:defRPr>
            </a:lvl8pPr>
            <a:lvl9pPr marL="3586480" defTabSz="879475" fontAlgn="base">
              <a:spcBef>
                <a:spcPct val="0"/>
              </a:spcBef>
              <a:spcAft>
                <a:spcPct val="0"/>
              </a:spcAft>
              <a:defRPr sz="2400">
                <a:solidFill>
                  <a:schemeClr val="tx1"/>
                </a:solidFill>
                <a:latin typeface="Times New Roman" panose="02020603050405020304" pitchFamily="18" charset="0"/>
              </a:defRPr>
            </a:lvl9pPr>
          </a:lstStyle>
          <a:p>
            <a:pPr eaLnBrk="0" hangingPunct="0"/>
            <a:r>
              <a:rPr lang="es-ES_tradnl" altLang="es-ES" sz="1700"/>
              <a:t>En esta se introducen los datos</a:t>
            </a:r>
            <a:endParaRPr lang="es-ES_tradnl" altLang="es-ES" sz="17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41315"/>
                                        </p:tgtEl>
                                        <p:attrNameLst>
                                          <p:attrName>style.visibility</p:attrName>
                                        </p:attrNameLst>
                                      </p:cBhvr>
                                      <p:to>
                                        <p:strVal val="visible"/>
                                      </p:to>
                                    </p:set>
                                  </p:childTnLst>
                                  <p:subTnLst>
                                    <p:set>
                                      <p:cBhvr override="childStyle">
                                        <p:cTn dur="1" fill="hold" display="0" masterRel="nextClick" afterEffect="1"/>
                                        <p:tgtEl>
                                          <p:spTgt spid="141315"/>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41316"/>
                                        </p:tgtEl>
                                        <p:attrNameLst>
                                          <p:attrName>style.visibility</p:attrName>
                                        </p:attrNameLst>
                                      </p:cBhvr>
                                      <p:to>
                                        <p:strVal val="visible"/>
                                      </p:to>
                                    </p:set>
                                  </p:childTnLst>
                                  <p:subTnLst>
                                    <p:set>
                                      <p:cBhvr override="childStyle">
                                        <p:cTn dur="1" fill="hold" display="0" masterRel="nextClick" afterEffect="1"/>
                                        <p:tgtEl>
                                          <p:spTgt spid="141316"/>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315" grpId="0" animBg="1" autoUpdateAnimBg="0"/>
      <p:bldP spid="141316" grpId="0" animBg="1"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9144000" cy="6773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534" name="AutoShape 6"/>
          <p:cNvSpPr>
            <a:spLocks noChangeAspect="1"/>
          </p:cNvSpPr>
          <p:nvPr/>
        </p:nvSpPr>
        <p:spPr bwMode="auto">
          <a:xfrm>
            <a:off x="5638800" y="5562600"/>
            <a:ext cx="2814638" cy="687388"/>
          </a:xfrm>
          <a:prstGeom prst="borderCallout1">
            <a:avLst>
              <a:gd name="adj1" fmla="val 16630"/>
              <a:gd name="adj2" fmla="val -2708"/>
              <a:gd name="adj3" fmla="val -568824"/>
              <a:gd name="adj4" fmla="val -122731"/>
            </a:avLst>
          </a:prstGeom>
          <a:solidFill>
            <a:schemeClr val="accent1"/>
          </a:solidFill>
          <a:ln w="28575">
            <a:solidFill>
              <a:srgbClr val="FFFF00"/>
            </a:solidFill>
            <a:miter lim="800000"/>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86490" tIns="44975" rIns="86490" bIns="44975"/>
          <a:lstStyle>
            <a:lvl1pPr defTabSz="879475">
              <a:defRPr sz="2400">
                <a:solidFill>
                  <a:schemeClr val="tx1"/>
                </a:solidFill>
                <a:latin typeface="Times New Roman" panose="02020603050405020304" pitchFamily="18" charset="0"/>
              </a:defRPr>
            </a:lvl1pPr>
            <a:lvl2pPr marL="440055" defTabSz="879475">
              <a:defRPr sz="2400">
                <a:solidFill>
                  <a:schemeClr val="tx1"/>
                </a:solidFill>
                <a:latin typeface="Times New Roman" panose="02020603050405020304" pitchFamily="18" charset="0"/>
              </a:defRPr>
            </a:lvl2pPr>
            <a:lvl3pPr marL="879475" defTabSz="879475">
              <a:defRPr sz="2400">
                <a:solidFill>
                  <a:schemeClr val="tx1"/>
                </a:solidFill>
                <a:latin typeface="Times New Roman" panose="02020603050405020304" pitchFamily="18" charset="0"/>
              </a:defRPr>
            </a:lvl3pPr>
            <a:lvl4pPr marL="1317625" defTabSz="879475">
              <a:defRPr sz="2400">
                <a:solidFill>
                  <a:schemeClr val="tx1"/>
                </a:solidFill>
                <a:latin typeface="Times New Roman" panose="02020603050405020304" pitchFamily="18" charset="0"/>
              </a:defRPr>
            </a:lvl4pPr>
            <a:lvl5pPr marL="1757680" defTabSz="879475">
              <a:defRPr sz="2400">
                <a:solidFill>
                  <a:schemeClr val="tx1"/>
                </a:solidFill>
                <a:latin typeface="Times New Roman" panose="02020603050405020304" pitchFamily="18" charset="0"/>
              </a:defRPr>
            </a:lvl5pPr>
            <a:lvl6pPr marL="2214880" defTabSz="879475" fontAlgn="base">
              <a:spcBef>
                <a:spcPct val="0"/>
              </a:spcBef>
              <a:spcAft>
                <a:spcPct val="0"/>
              </a:spcAft>
              <a:defRPr sz="2400">
                <a:solidFill>
                  <a:schemeClr val="tx1"/>
                </a:solidFill>
                <a:latin typeface="Times New Roman" panose="02020603050405020304" pitchFamily="18" charset="0"/>
              </a:defRPr>
            </a:lvl6pPr>
            <a:lvl7pPr marL="2672080" defTabSz="879475" fontAlgn="base">
              <a:spcBef>
                <a:spcPct val="0"/>
              </a:spcBef>
              <a:spcAft>
                <a:spcPct val="0"/>
              </a:spcAft>
              <a:defRPr sz="2400">
                <a:solidFill>
                  <a:schemeClr val="tx1"/>
                </a:solidFill>
                <a:latin typeface="Times New Roman" panose="02020603050405020304" pitchFamily="18" charset="0"/>
              </a:defRPr>
            </a:lvl7pPr>
            <a:lvl8pPr marL="3129280" defTabSz="879475" fontAlgn="base">
              <a:spcBef>
                <a:spcPct val="0"/>
              </a:spcBef>
              <a:spcAft>
                <a:spcPct val="0"/>
              </a:spcAft>
              <a:defRPr sz="2400">
                <a:solidFill>
                  <a:schemeClr val="tx1"/>
                </a:solidFill>
                <a:latin typeface="Times New Roman" panose="02020603050405020304" pitchFamily="18" charset="0"/>
              </a:defRPr>
            </a:lvl8pPr>
            <a:lvl9pPr marL="3586480" defTabSz="879475" fontAlgn="base">
              <a:spcBef>
                <a:spcPct val="0"/>
              </a:spcBef>
              <a:spcAft>
                <a:spcPct val="0"/>
              </a:spcAft>
              <a:defRPr sz="2400">
                <a:solidFill>
                  <a:schemeClr val="tx1"/>
                </a:solidFill>
                <a:latin typeface="Times New Roman" panose="02020603050405020304" pitchFamily="18" charset="0"/>
              </a:defRPr>
            </a:lvl9pPr>
          </a:lstStyle>
          <a:p>
            <a:pPr eaLnBrk="0" hangingPunct="0"/>
            <a:r>
              <a:rPr lang="es-ES_tradnl" altLang="es-ES" sz="1600"/>
              <a:t>Para ver los datos abrimos la subcarpeta “tabla de balances”</a:t>
            </a:r>
            <a:endParaRPr lang="es-ES_tradnl" altLang="es-ES" sz="16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2534"/>
                                        </p:tgtEl>
                                        <p:attrNameLst>
                                          <p:attrName>style.visibility</p:attrName>
                                        </p:attrNameLst>
                                      </p:cBhvr>
                                      <p:to>
                                        <p:strVal val="visible"/>
                                      </p:to>
                                    </p:set>
                                  </p:childTnLst>
                                  <p:subTnLst>
                                    <p:set>
                                      <p:cBhvr override="childStyle">
                                        <p:cTn dur="1" fill="hold" display="0" masterRel="nextClick" afterEffect="1"/>
                                        <p:tgtEl>
                                          <p:spTgt spid="2253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4" grpId="0" animBg="1"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ctrTitle"/>
          </p:nvPr>
        </p:nvSpPr>
        <p:spPr/>
        <p:txBody>
          <a:bodyPr/>
          <a:lstStyle/>
          <a:p>
            <a:r>
              <a:rPr lang="es-ES_tradnl" altLang="es-ES"/>
              <a:t>Los Comentarios evolutivos</a:t>
            </a:r>
            <a:endParaRPr lang="es-ES_tradnl" altLang="es-ES"/>
          </a:p>
        </p:txBody>
      </p:sp>
      <p:pic>
        <p:nvPicPr>
          <p:cNvPr id="109573" name="Picture 5"/>
          <p:cNvPicPr>
            <a:picLocks noChangeAspect="1" noChangeArrowheads="1"/>
          </p:cNvPicPr>
          <p:nvPr/>
        </p:nvPicPr>
        <p:blipFill>
          <a:blip r:embed="rId1">
            <a:extLst>
              <a:ext uri="{28A0092B-C50C-407E-A947-70E740481C1C}">
                <a14:useLocalDpi xmlns:a14="http://schemas.microsoft.com/office/drawing/2010/main" val="0"/>
              </a:ext>
            </a:extLst>
          </a:blip>
          <a:srcRect l="34166" t="6468" r="62500" b="88965"/>
          <a:stretch>
            <a:fillRect/>
          </a:stretch>
        </p:blipFill>
        <p:spPr bwMode="auto">
          <a:xfrm>
            <a:off x="4906963" y="3733800"/>
            <a:ext cx="2651125"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9574" name="Rectangle 6"/>
          <p:cNvSpPr>
            <a:spLocks noChangeArrowheads="1"/>
          </p:cNvSpPr>
          <p:nvPr/>
        </p:nvSpPr>
        <p:spPr bwMode="auto">
          <a:xfrm>
            <a:off x="1212850" y="3429000"/>
            <a:ext cx="66230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ES_tradnl" altLang="es-ES" sz="2800">
                <a:solidFill>
                  <a:schemeClr val="tx2"/>
                </a:solidFill>
              </a:rPr>
              <a:t>Enfermera y en algunos servicios Auxiliar</a:t>
            </a:r>
            <a:endParaRPr lang="es-ES" altLang="es-ES" sz="2800">
              <a:solidFill>
                <a:schemeClr val="tx2"/>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65088"/>
            <a:ext cx="9144000" cy="6792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579" name="AutoShape 3"/>
          <p:cNvSpPr>
            <a:spLocks noChangeAspect="1"/>
          </p:cNvSpPr>
          <p:nvPr/>
        </p:nvSpPr>
        <p:spPr bwMode="auto">
          <a:xfrm>
            <a:off x="5638800" y="5072063"/>
            <a:ext cx="3467100" cy="1538287"/>
          </a:xfrm>
          <a:prstGeom prst="borderCallout1">
            <a:avLst>
              <a:gd name="adj1" fmla="val 7431"/>
              <a:gd name="adj2" fmla="val -2199"/>
              <a:gd name="adj3" fmla="val -202477"/>
              <a:gd name="adj4" fmla="val -125778"/>
            </a:avLst>
          </a:prstGeom>
          <a:solidFill>
            <a:schemeClr val="accent1"/>
          </a:solidFill>
          <a:ln w="28575">
            <a:solidFill>
              <a:srgbClr val="FFFF00"/>
            </a:solidFill>
            <a:miter lim="800000"/>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86490" tIns="44975" rIns="86490" bIns="44975"/>
          <a:lstStyle>
            <a:lvl1pPr defTabSz="879475">
              <a:defRPr sz="2400">
                <a:solidFill>
                  <a:schemeClr val="tx1"/>
                </a:solidFill>
                <a:latin typeface="Times New Roman" panose="02020603050405020304" pitchFamily="18" charset="0"/>
              </a:defRPr>
            </a:lvl1pPr>
            <a:lvl2pPr marL="440055" defTabSz="879475">
              <a:defRPr sz="2400">
                <a:solidFill>
                  <a:schemeClr val="tx1"/>
                </a:solidFill>
                <a:latin typeface="Times New Roman" panose="02020603050405020304" pitchFamily="18" charset="0"/>
              </a:defRPr>
            </a:lvl2pPr>
            <a:lvl3pPr marL="879475" defTabSz="879475">
              <a:defRPr sz="2400">
                <a:solidFill>
                  <a:schemeClr val="tx1"/>
                </a:solidFill>
                <a:latin typeface="Times New Roman" panose="02020603050405020304" pitchFamily="18" charset="0"/>
              </a:defRPr>
            </a:lvl3pPr>
            <a:lvl4pPr marL="1317625" defTabSz="879475">
              <a:defRPr sz="2400">
                <a:solidFill>
                  <a:schemeClr val="tx1"/>
                </a:solidFill>
                <a:latin typeface="Times New Roman" panose="02020603050405020304" pitchFamily="18" charset="0"/>
              </a:defRPr>
            </a:lvl4pPr>
            <a:lvl5pPr marL="1757680" defTabSz="879475">
              <a:defRPr sz="2400">
                <a:solidFill>
                  <a:schemeClr val="tx1"/>
                </a:solidFill>
                <a:latin typeface="Times New Roman" panose="02020603050405020304" pitchFamily="18" charset="0"/>
              </a:defRPr>
            </a:lvl5pPr>
            <a:lvl6pPr marL="2214880" defTabSz="879475" fontAlgn="base">
              <a:spcBef>
                <a:spcPct val="0"/>
              </a:spcBef>
              <a:spcAft>
                <a:spcPct val="0"/>
              </a:spcAft>
              <a:defRPr sz="2400">
                <a:solidFill>
                  <a:schemeClr val="tx1"/>
                </a:solidFill>
                <a:latin typeface="Times New Roman" panose="02020603050405020304" pitchFamily="18" charset="0"/>
              </a:defRPr>
            </a:lvl6pPr>
            <a:lvl7pPr marL="2672080" defTabSz="879475" fontAlgn="base">
              <a:spcBef>
                <a:spcPct val="0"/>
              </a:spcBef>
              <a:spcAft>
                <a:spcPct val="0"/>
              </a:spcAft>
              <a:defRPr sz="2400">
                <a:solidFill>
                  <a:schemeClr val="tx1"/>
                </a:solidFill>
                <a:latin typeface="Times New Roman" panose="02020603050405020304" pitchFamily="18" charset="0"/>
              </a:defRPr>
            </a:lvl7pPr>
            <a:lvl8pPr marL="3129280" defTabSz="879475" fontAlgn="base">
              <a:spcBef>
                <a:spcPct val="0"/>
              </a:spcBef>
              <a:spcAft>
                <a:spcPct val="0"/>
              </a:spcAft>
              <a:defRPr sz="2400">
                <a:solidFill>
                  <a:schemeClr val="tx1"/>
                </a:solidFill>
                <a:latin typeface="Times New Roman" panose="02020603050405020304" pitchFamily="18" charset="0"/>
              </a:defRPr>
            </a:lvl8pPr>
            <a:lvl9pPr marL="3586480" defTabSz="879475" fontAlgn="base">
              <a:spcBef>
                <a:spcPct val="0"/>
              </a:spcBef>
              <a:spcAft>
                <a:spcPct val="0"/>
              </a:spcAft>
              <a:defRPr sz="2400">
                <a:solidFill>
                  <a:schemeClr val="tx1"/>
                </a:solidFill>
                <a:latin typeface="Times New Roman" panose="02020603050405020304" pitchFamily="18" charset="0"/>
              </a:defRPr>
            </a:lvl9pPr>
          </a:lstStyle>
          <a:p>
            <a:pPr eaLnBrk="0" hangingPunct="0"/>
            <a:r>
              <a:rPr lang="es-ES_tradnl" altLang="es-ES" sz="1600"/>
              <a:t>Consta de tres carpetas:</a:t>
            </a:r>
            <a:endParaRPr lang="es-ES_tradnl" altLang="es-ES" sz="1600"/>
          </a:p>
          <a:p>
            <a:pPr eaLnBrk="0" hangingPunct="0"/>
            <a:r>
              <a:rPr lang="es-ES_tradnl" altLang="es-ES" sz="1600"/>
              <a:t>“Comentarios” en el que vemos al paciente o pacientes seleccionados, “Listados”,  para leer o imprimir los comentarios anteriores y la de añadir un “nuevo comentario”</a:t>
            </a:r>
            <a:endParaRPr lang="es-ES_tradnl" altLang="es-ES" sz="1600"/>
          </a:p>
          <a:p>
            <a:pPr eaLnBrk="0" hangingPunct="0"/>
            <a:endParaRPr lang="es-ES_tradnl" altLang="es-ES" sz="1600"/>
          </a:p>
        </p:txBody>
      </p:sp>
      <p:grpSp>
        <p:nvGrpSpPr>
          <p:cNvPr id="24580" name="Group 4"/>
          <p:cNvGrpSpPr/>
          <p:nvPr/>
        </p:nvGrpSpPr>
        <p:grpSpPr bwMode="auto">
          <a:xfrm>
            <a:off x="792163" y="1049338"/>
            <a:ext cx="2376487" cy="523875"/>
            <a:chOff x="528" y="672"/>
            <a:chExt cx="1584" cy="336"/>
          </a:xfrm>
        </p:grpSpPr>
        <p:sp>
          <p:nvSpPr>
            <p:cNvPr id="24581" name="AutoShape 5"/>
            <p:cNvSpPr>
              <a:spLocks noChangeArrowheads="1"/>
            </p:cNvSpPr>
            <p:nvPr/>
          </p:nvSpPr>
          <p:spPr bwMode="auto">
            <a:xfrm>
              <a:off x="528" y="672"/>
              <a:ext cx="144" cy="336"/>
            </a:xfrm>
            <a:prstGeom prst="downArrow">
              <a:avLst>
                <a:gd name="adj1" fmla="val 50000"/>
                <a:gd name="adj2" fmla="val 58333"/>
              </a:avLst>
            </a:prstGeom>
            <a:solidFill>
              <a:srgbClr val="00CC99"/>
            </a:solidFill>
            <a:ln w="28575">
              <a:solidFill>
                <a:srgbClr val="FFFF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endParaRPr lang="es-ES_tradnl"/>
            </a:p>
          </p:txBody>
        </p:sp>
        <p:sp>
          <p:nvSpPr>
            <p:cNvPr id="24582" name="AutoShape 6"/>
            <p:cNvSpPr>
              <a:spLocks noChangeArrowheads="1"/>
            </p:cNvSpPr>
            <p:nvPr/>
          </p:nvSpPr>
          <p:spPr bwMode="auto">
            <a:xfrm>
              <a:off x="1104" y="672"/>
              <a:ext cx="144" cy="336"/>
            </a:xfrm>
            <a:prstGeom prst="downArrow">
              <a:avLst>
                <a:gd name="adj1" fmla="val 50000"/>
                <a:gd name="adj2" fmla="val 58333"/>
              </a:avLst>
            </a:prstGeom>
            <a:solidFill>
              <a:srgbClr val="00CC99"/>
            </a:solidFill>
            <a:ln w="28575">
              <a:solidFill>
                <a:srgbClr val="FFFF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endParaRPr lang="es-ES_tradnl"/>
            </a:p>
          </p:txBody>
        </p:sp>
        <p:sp>
          <p:nvSpPr>
            <p:cNvPr id="24583" name="AutoShape 7"/>
            <p:cNvSpPr>
              <a:spLocks noChangeArrowheads="1"/>
            </p:cNvSpPr>
            <p:nvPr/>
          </p:nvSpPr>
          <p:spPr bwMode="auto">
            <a:xfrm>
              <a:off x="1968" y="672"/>
              <a:ext cx="144" cy="336"/>
            </a:xfrm>
            <a:prstGeom prst="downArrow">
              <a:avLst>
                <a:gd name="adj1" fmla="val 50000"/>
                <a:gd name="adj2" fmla="val 58333"/>
              </a:avLst>
            </a:prstGeom>
            <a:solidFill>
              <a:srgbClr val="00CC99"/>
            </a:solidFill>
            <a:ln w="28575">
              <a:solidFill>
                <a:srgbClr val="FFFF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endParaRPr lang="es-ES_tradnl"/>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4579"/>
                                        </p:tgtEl>
                                        <p:attrNameLst>
                                          <p:attrName>style.visibility</p:attrName>
                                        </p:attrNameLst>
                                      </p:cBhvr>
                                      <p:to>
                                        <p:strVal val="visible"/>
                                      </p:to>
                                    </p:set>
                                  </p:childTnLst>
                                  <p:subTnLst>
                                    <p:set>
                                      <p:cBhvr override="childStyle">
                                        <p:cTn dur="1" fill="hold" display="0" masterRel="nextClick" afterEffect="1"/>
                                        <p:tgtEl>
                                          <p:spTgt spid="24579"/>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2" presetClass="entr" presetSubtype="1" fill="hold" nodeType="clickEffect">
                                  <p:stCondLst>
                                    <p:cond delay="0"/>
                                  </p:stCondLst>
                                  <p:childTnLst>
                                    <p:set>
                                      <p:cBhvr>
                                        <p:cTn id="10" dur="1" fill="hold">
                                          <p:stCondLst>
                                            <p:cond delay="0"/>
                                          </p:stCondLst>
                                        </p:cTn>
                                        <p:tgtEl>
                                          <p:spTgt spid="24580"/>
                                        </p:tgtEl>
                                        <p:attrNameLst>
                                          <p:attrName>style.visibility</p:attrName>
                                        </p:attrNameLst>
                                      </p:cBhvr>
                                      <p:to>
                                        <p:strVal val="visible"/>
                                      </p:to>
                                    </p:set>
                                    <p:anim calcmode="lin" valueType="num">
                                      <p:cBhvr additive="base">
                                        <p:cTn id="11" dur="500" fill="hold"/>
                                        <p:tgtEl>
                                          <p:spTgt spid="24580"/>
                                        </p:tgtEl>
                                        <p:attrNameLst>
                                          <p:attrName>ppt_x</p:attrName>
                                        </p:attrNameLst>
                                      </p:cBhvr>
                                      <p:tavLst>
                                        <p:tav tm="0">
                                          <p:val>
                                            <p:strVal val="#ppt_x"/>
                                          </p:val>
                                        </p:tav>
                                        <p:tav tm="100000">
                                          <p:val>
                                            <p:strVal val="#ppt_x"/>
                                          </p:val>
                                        </p:tav>
                                      </p:tavLst>
                                    </p:anim>
                                    <p:anim calcmode="lin" valueType="num">
                                      <p:cBhvr additive="base">
                                        <p:cTn id="12" dur="500" fill="hold"/>
                                        <p:tgtEl>
                                          <p:spTgt spid="24580"/>
                                        </p:tgtEl>
                                        <p:attrNameLst>
                                          <p:attrName>ppt_y</p:attrName>
                                        </p:attrNameLst>
                                      </p:cBhvr>
                                      <p:tavLst>
                                        <p:tav tm="0">
                                          <p:val>
                                            <p:strVal val="0-#ppt_h/2"/>
                                          </p:val>
                                        </p:tav>
                                        <p:tav tm="100000">
                                          <p:val>
                                            <p:strVal val="#ppt_y"/>
                                          </p:val>
                                        </p:tav>
                                      </p:tavLst>
                                    </p:anim>
                                  </p:childTnLst>
                                  <p:subTnLst>
                                    <p:set>
                                      <p:cBhvr override="childStyle">
                                        <p:cTn dur="1" fill="hold" display="0" masterRel="nextClick" afterEffect="1"/>
                                        <p:tgtEl>
                                          <p:spTgt spid="24580"/>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animBg="1"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65088"/>
            <a:ext cx="9144000" cy="6792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603" name="Text Box 3"/>
          <p:cNvSpPr txBox="1">
            <a:spLocks noChangeArrowheads="1"/>
          </p:cNvSpPr>
          <p:nvPr/>
        </p:nvSpPr>
        <p:spPr bwMode="auto">
          <a:xfrm>
            <a:off x="5688013" y="4497388"/>
            <a:ext cx="3095625" cy="1349375"/>
          </a:xfrm>
          <a:prstGeom prst="rect">
            <a:avLst/>
          </a:prstGeom>
          <a:solidFill>
            <a:srgbClr val="00CC99"/>
          </a:solidFill>
          <a:ln w="28575">
            <a:solidFill>
              <a:srgbClr val="FFFF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86490" tIns="44975" rIns="86490" bIns="44975"/>
          <a:lstStyle>
            <a:lvl1pPr defTabSz="879475">
              <a:defRPr sz="2400">
                <a:solidFill>
                  <a:schemeClr val="tx1"/>
                </a:solidFill>
                <a:latin typeface="Times New Roman" panose="02020603050405020304" pitchFamily="18" charset="0"/>
              </a:defRPr>
            </a:lvl1pPr>
            <a:lvl2pPr marL="440055" defTabSz="879475">
              <a:defRPr sz="2400">
                <a:solidFill>
                  <a:schemeClr val="tx1"/>
                </a:solidFill>
                <a:latin typeface="Times New Roman" panose="02020603050405020304" pitchFamily="18" charset="0"/>
              </a:defRPr>
            </a:lvl2pPr>
            <a:lvl3pPr marL="879475" defTabSz="879475">
              <a:defRPr sz="2400">
                <a:solidFill>
                  <a:schemeClr val="tx1"/>
                </a:solidFill>
                <a:latin typeface="Times New Roman" panose="02020603050405020304" pitchFamily="18" charset="0"/>
              </a:defRPr>
            </a:lvl3pPr>
            <a:lvl4pPr marL="1317625" defTabSz="879475">
              <a:defRPr sz="2400">
                <a:solidFill>
                  <a:schemeClr val="tx1"/>
                </a:solidFill>
                <a:latin typeface="Times New Roman" panose="02020603050405020304" pitchFamily="18" charset="0"/>
              </a:defRPr>
            </a:lvl4pPr>
            <a:lvl5pPr marL="1757680" defTabSz="879475">
              <a:defRPr sz="2400">
                <a:solidFill>
                  <a:schemeClr val="tx1"/>
                </a:solidFill>
                <a:latin typeface="Times New Roman" panose="02020603050405020304" pitchFamily="18" charset="0"/>
              </a:defRPr>
            </a:lvl5pPr>
            <a:lvl6pPr marL="2214880" defTabSz="879475" fontAlgn="base">
              <a:spcBef>
                <a:spcPct val="0"/>
              </a:spcBef>
              <a:spcAft>
                <a:spcPct val="0"/>
              </a:spcAft>
              <a:defRPr sz="2400">
                <a:solidFill>
                  <a:schemeClr val="tx1"/>
                </a:solidFill>
                <a:latin typeface="Times New Roman" panose="02020603050405020304" pitchFamily="18" charset="0"/>
              </a:defRPr>
            </a:lvl6pPr>
            <a:lvl7pPr marL="2672080" defTabSz="879475" fontAlgn="base">
              <a:spcBef>
                <a:spcPct val="0"/>
              </a:spcBef>
              <a:spcAft>
                <a:spcPct val="0"/>
              </a:spcAft>
              <a:defRPr sz="2400">
                <a:solidFill>
                  <a:schemeClr val="tx1"/>
                </a:solidFill>
                <a:latin typeface="Times New Roman" panose="02020603050405020304" pitchFamily="18" charset="0"/>
              </a:defRPr>
            </a:lvl7pPr>
            <a:lvl8pPr marL="3129280" defTabSz="879475" fontAlgn="base">
              <a:spcBef>
                <a:spcPct val="0"/>
              </a:spcBef>
              <a:spcAft>
                <a:spcPct val="0"/>
              </a:spcAft>
              <a:defRPr sz="2400">
                <a:solidFill>
                  <a:schemeClr val="tx1"/>
                </a:solidFill>
                <a:latin typeface="Times New Roman" panose="02020603050405020304" pitchFamily="18" charset="0"/>
              </a:defRPr>
            </a:lvl8pPr>
            <a:lvl9pPr marL="3586480" defTabSz="879475" fontAlgn="base">
              <a:spcBef>
                <a:spcPct val="0"/>
              </a:spcBef>
              <a:spcAft>
                <a:spcPct val="0"/>
              </a:spcAft>
              <a:defRPr sz="2400">
                <a:solidFill>
                  <a:schemeClr val="tx1"/>
                </a:solidFill>
                <a:latin typeface="Times New Roman" panose="02020603050405020304" pitchFamily="18" charset="0"/>
              </a:defRPr>
            </a:lvl9pPr>
          </a:lstStyle>
          <a:p>
            <a:pPr eaLnBrk="0" hangingPunct="0">
              <a:spcBef>
                <a:spcPct val="50000"/>
              </a:spcBef>
            </a:pPr>
            <a:r>
              <a:rPr lang="es-ES_tradnl" altLang="es-ES" sz="1300"/>
              <a:t>Vemos la identificación de cada paciente y el detalle de los comentarios, </a:t>
            </a:r>
            <a:endParaRPr lang="es-ES_tradnl" altLang="es-ES" sz="1300">
              <a:solidFill>
                <a:srgbClr val="FFFF00"/>
              </a:solidFill>
            </a:endParaRPr>
          </a:p>
        </p:txBody>
      </p:sp>
      <p:sp>
        <p:nvSpPr>
          <p:cNvPr id="25604" name="Line 4"/>
          <p:cNvSpPr>
            <a:spLocks noChangeShapeType="1"/>
          </p:cNvSpPr>
          <p:nvPr/>
        </p:nvSpPr>
        <p:spPr bwMode="auto">
          <a:xfrm flipH="1" flipV="1">
            <a:off x="2952750" y="3822700"/>
            <a:ext cx="2736850" cy="674688"/>
          </a:xfrm>
          <a:prstGeom prst="line">
            <a:avLst/>
          </a:prstGeom>
          <a:noFill/>
          <a:ln w="28575">
            <a:solidFill>
              <a:srgbClr val="FFFF00"/>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s-ES_tradnl"/>
          </a:p>
        </p:txBody>
      </p:sp>
      <p:sp>
        <p:nvSpPr>
          <p:cNvPr id="25605" name="Line 5"/>
          <p:cNvSpPr>
            <a:spLocks noChangeShapeType="1"/>
          </p:cNvSpPr>
          <p:nvPr/>
        </p:nvSpPr>
        <p:spPr bwMode="auto">
          <a:xfrm flipH="1" flipV="1">
            <a:off x="863600" y="2698750"/>
            <a:ext cx="4895850" cy="1798638"/>
          </a:xfrm>
          <a:prstGeom prst="line">
            <a:avLst/>
          </a:prstGeom>
          <a:noFill/>
          <a:ln w="28575">
            <a:solidFill>
              <a:srgbClr val="FFFF00"/>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s-ES_tradnl"/>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225425"/>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627" name="AutoShape 3"/>
          <p:cNvSpPr>
            <a:spLocks noChangeAspect="1"/>
          </p:cNvSpPr>
          <p:nvPr/>
        </p:nvSpPr>
        <p:spPr bwMode="auto">
          <a:xfrm>
            <a:off x="5111750" y="4816475"/>
            <a:ext cx="3671888" cy="1704975"/>
          </a:xfrm>
          <a:prstGeom prst="borderCallout1">
            <a:avLst>
              <a:gd name="adj1" fmla="val 6597"/>
              <a:gd name="adj2" fmla="val -1963"/>
              <a:gd name="adj3" fmla="val -25389"/>
              <a:gd name="adj4" fmla="val -55759"/>
            </a:avLst>
          </a:prstGeom>
          <a:solidFill>
            <a:schemeClr val="accent1"/>
          </a:solidFill>
          <a:ln w="28575">
            <a:solidFill>
              <a:srgbClr val="FFFF00"/>
            </a:solidFill>
            <a:miter lim="800000"/>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86490" tIns="44975" rIns="86490" bIns="44975"/>
          <a:lstStyle>
            <a:lvl1pPr defTabSz="879475">
              <a:defRPr sz="2400">
                <a:solidFill>
                  <a:schemeClr val="tx1"/>
                </a:solidFill>
                <a:latin typeface="Times New Roman" panose="02020603050405020304" pitchFamily="18" charset="0"/>
              </a:defRPr>
            </a:lvl1pPr>
            <a:lvl2pPr marL="440055" defTabSz="879475">
              <a:defRPr sz="2400">
                <a:solidFill>
                  <a:schemeClr val="tx1"/>
                </a:solidFill>
                <a:latin typeface="Times New Roman" panose="02020603050405020304" pitchFamily="18" charset="0"/>
              </a:defRPr>
            </a:lvl2pPr>
            <a:lvl3pPr marL="879475" defTabSz="879475">
              <a:defRPr sz="2400">
                <a:solidFill>
                  <a:schemeClr val="tx1"/>
                </a:solidFill>
                <a:latin typeface="Times New Roman" panose="02020603050405020304" pitchFamily="18" charset="0"/>
              </a:defRPr>
            </a:lvl3pPr>
            <a:lvl4pPr marL="1317625" defTabSz="879475">
              <a:defRPr sz="2400">
                <a:solidFill>
                  <a:schemeClr val="tx1"/>
                </a:solidFill>
                <a:latin typeface="Times New Roman" panose="02020603050405020304" pitchFamily="18" charset="0"/>
              </a:defRPr>
            </a:lvl4pPr>
            <a:lvl5pPr marL="1757680" defTabSz="879475">
              <a:defRPr sz="2400">
                <a:solidFill>
                  <a:schemeClr val="tx1"/>
                </a:solidFill>
                <a:latin typeface="Times New Roman" panose="02020603050405020304" pitchFamily="18" charset="0"/>
              </a:defRPr>
            </a:lvl5pPr>
            <a:lvl6pPr marL="2214880" defTabSz="879475" fontAlgn="base">
              <a:spcBef>
                <a:spcPct val="0"/>
              </a:spcBef>
              <a:spcAft>
                <a:spcPct val="0"/>
              </a:spcAft>
              <a:defRPr sz="2400">
                <a:solidFill>
                  <a:schemeClr val="tx1"/>
                </a:solidFill>
                <a:latin typeface="Times New Roman" panose="02020603050405020304" pitchFamily="18" charset="0"/>
              </a:defRPr>
            </a:lvl6pPr>
            <a:lvl7pPr marL="2672080" defTabSz="879475" fontAlgn="base">
              <a:spcBef>
                <a:spcPct val="0"/>
              </a:spcBef>
              <a:spcAft>
                <a:spcPct val="0"/>
              </a:spcAft>
              <a:defRPr sz="2400">
                <a:solidFill>
                  <a:schemeClr val="tx1"/>
                </a:solidFill>
                <a:latin typeface="Times New Roman" panose="02020603050405020304" pitchFamily="18" charset="0"/>
              </a:defRPr>
            </a:lvl7pPr>
            <a:lvl8pPr marL="3129280" defTabSz="879475" fontAlgn="base">
              <a:spcBef>
                <a:spcPct val="0"/>
              </a:spcBef>
              <a:spcAft>
                <a:spcPct val="0"/>
              </a:spcAft>
              <a:defRPr sz="2400">
                <a:solidFill>
                  <a:schemeClr val="tx1"/>
                </a:solidFill>
                <a:latin typeface="Times New Roman" panose="02020603050405020304" pitchFamily="18" charset="0"/>
              </a:defRPr>
            </a:lvl8pPr>
            <a:lvl9pPr marL="3586480" defTabSz="879475" fontAlgn="base">
              <a:spcBef>
                <a:spcPct val="0"/>
              </a:spcBef>
              <a:spcAft>
                <a:spcPct val="0"/>
              </a:spcAft>
              <a:defRPr sz="2400">
                <a:solidFill>
                  <a:schemeClr val="tx1"/>
                </a:solidFill>
                <a:latin typeface="Times New Roman" panose="02020603050405020304" pitchFamily="18" charset="0"/>
              </a:defRPr>
            </a:lvl9pPr>
          </a:lstStyle>
          <a:p>
            <a:pPr eaLnBrk="0" hangingPunct="0"/>
            <a:r>
              <a:rPr lang="es-ES_tradnl" altLang="es-ES" sz="1700"/>
              <a:t>Y por último, escribiremos en el espacio previsto para comentarios aquello que decidamos que debemos registrar. El programa se encargará de identificar al autor, la fecha y la hora.</a:t>
            </a:r>
            <a:endParaRPr lang="es-ES_tradnl" altLang="es-ES" sz="1700"/>
          </a:p>
          <a:p>
            <a:pPr eaLnBrk="0" hangingPunct="0"/>
            <a:endParaRPr lang="es-ES_tradnl" altLang="es-ES" sz="1700"/>
          </a:p>
        </p:txBody>
      </p:sp>
      <p:sp>
        <p:nvSpPr>
          <p:cNvPr id="26628" name="AutoShape 4"/>
          <p:cNvSpPr>
            <a:spLocks noChangeAspect="1"/>
          </p:cNvSpPr>
          <p:nvPr/>
        </p:nvSpPr>
        <p:spPr bwMode="auto">
          <a:xfrm>
            <a:off x="5184775" y="2698750"/>
            <a:ext cx="3022600" cy="973138"/>
          </a:xfrm>
          <a:prstGeom prst="borderCallout1">
            <a:avLst>
              <a:gd name="adj1" fmla="val 11537"/>
              <a:gd name="adj2" fmla="val -2380"/>
              <a:gd name="adj3" fmla="val -50000"/>
              <a:gd name="adj4" fmla="val -60764"/>
            </a:avLst>
          </a:prstGeom>
          <a:solidFill>
            <a:schemeClr val="accent1"/>
          </a:solidFill>
          <a:ln w="28575">
            <a:solidFill>
              <a:srgbClr val="FFFF00"/>
            </a:solidFill>
            <a:miter lim="800000"/>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86490" tIns="44975" rIns="86490" bIns="44975"/>
          <a:lstStyle>
            <a:lvl1pPr defTabSz="879475">
              <a:defRPr sz="2400">
                <a:solidFill>
                  <a:schemeClr val="tx1"/>
                </a:solidFill>
                <a:latin typeface="Times New Roman" panose="02020603050405020304" pitchFamily="18" charset="0"/>
              </a:defRPr>
            </a:lvl1pPr>
            <a:lvl2pPr marL="440055" defTabSz="879475">
              <a:defRPr sz="2400">
                <a:solidFill>
                  <a:schemeClr val="tx1"/>
                </a:solidFill>
                <a:latin typeface="Times New Roman" panose="02020603050405020304" pitchFamily="18" charset="0"/>
              </a:defRPr>
            </a:lvl2pPr>
            <a:lvl3pPr marL="879475" defTabSz="879475">
              <a:defRPr sz="2400">
                <a:solidFill>
                  <a:schemeClr val="tx1"/>
                </a:solidFill>
                <a:latin typeface="Times New Roman" panose="02020603050405020304" pitchFamily="18" charset="0"/>
              </a:defRPr>
            </a:lvl3pPr>
            <a:lvl4pPr marL="1317625" defTabSz="879475">
              <a:defRPr sz="2400">
                <a:solidFill>
                  <a:schemeClr val="tx1"/>
                </a:solidFill>
                <a:latin typeface="Times New Roman" panose="02020603050405020304" pitchFamily="18" charset="0"/>
              </a:defRPr>
            </a:lvl4pPr>
            <a:lvl5pPr marL="1757680" defTabSz="879475">
              <a:defRPr sz="2400">
                <a:solidFill>
                  <a:schemeClr val="tx1"/>
                </a:solidFill>
                <a:latin typeface="Times New Roman" panose="02020603050405020304" pitchFamily="18" charset="0"/>
              </a:defRPr>
            </a:lvl5pPr>
            <a:lvl6pPr marL="2214880" defTabSz="879475" fontAlgn="base">
              <a:spcBef>
                <a:spcPct val="0"/>
              </a:spcBef>
              <a:spcAft>
                <a:spcPct val="0"/>
              </a:spcAft>
              <a:defRPr sz="2400">
                <a:solidFill>
                  <a:schemeClr val="tx1"/>
                </a:solidFill>
                <a:latin typeface="Times New Roman" panose="02020603050405020304" pitchFamily="18" charset="0"/>
              </a:defRPr>
            </a:lvl6pPr>
            <a:lvl7pPr marL="2672080" defTabSz="879475" fontAlgn="base">
              <a:spcBef>
                <a:spcPct val="0"/>
              </a:spcBef>
              <a:spcAft>
                <a:spcPct val="0"/>
              </a:spcAft>
              <a:defRPr sz="2400">
                <a:solidFill>
                  <a:schemeClr val="tx1"/>
                </a:solidFill>
                <a:latin typeface="Times New Roman" panose="02020603050405020304" pitchFamily="18" charset="0"/>
              </a:defRPr>
            </a:lvl7pPr>
            <a:lvl8pPr marL="3129280" defTabSz="879475" fontAlgn="base">
              <a:spcBef>
                <a:spcPct val="0"/>
              </a:spcBef>
              <a:spcAft>
                <a:spcPct val="0"/>
              </a:spcAft>
              <a:defRPr sz="2400">
                <a:solidFill>
                  <a:schemeClr val="tx1"/>
                </a:solidFill>
                <a:latin typeface="Times New Roman" panose="02020603050405020304" pitchFamily="18" charset="0"/>
              </a:defRPr>
            </a:lvl8pPr>
            <a:lvl9pPr marL="3586480" defTabSz="879475" fontAlgn="base">
              <a:spcBef>
                <a:spcPct val="0"/>
              </a:spcBef>
              <a:spcAft>
                <a:spcPct val="0"/>
              </a:spcAft>
              <a:defRPr sz="2400">
                <a:solidFill>
                  <a:schemeClr val="tx1"/>
                </a:solidFill>
                <a:latin typeface="Times New Roman" panose="02020603050405020304" pitchFamily="18" charset="0"/>
              </a:defRPr>
            </a:lvl9pPr>
          </a:lstStyle>
          <a:p>
            <a:pPr eaLnBrk="0" hangingPunct="0"/>
            <a:r>
              <a:rPr lang="es-ES_tradnl" altLang="es-ES" sz="1900"/>
              <a:t>Antes de empezar a escribir, habremos comprobado que se trata del paciente correcto</a:t>
            </a:r>
            <a:endParaRPr lang="es-ES_tradnl" altLang="es-ES" sz="19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6628"/>
                                        </p:tgtEl>
                                        <p:attrNameLst>
                                          <p:attrName>style.visibility</p:attrName>
                                        </p:attrNameLst>
                                      </p:cBhvr>
                                      <p:to>
                                        <p:strVal val="visible"/>
                                      </p:to>
                                    </p:set>
                                  </p:childTnLst>
                                  <p:subTnLst>
                                    <p:set>
                                      <p:cBhvr override="childStyle">
                                        <p:cTn dur="1" fill="hold" display="0" masterRel="nextClick" afterEffect="1"/>
                                        <p:tgtEl>
                                          <p:spTgt spid="26628"/>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6627"/>
                                        </p:tgtEl>
                                        <p:attrNameLst>
                                          <p:attrName>style.visibility</p:attrName>
                                        </p:attrNameLst>
                                      </p:cBhvr>
                                      <p:to>
                                        <p:strVal val="visible"/>
                                      </p:to>
                                    </p:set>
                                  </p:childTnLst>
                                  <p:subTnLst>
                                    <p:set>
                                      <p:cBhvr override="childStyle">
                                        <p:cTn dur="1" fill="hold" display="0" masterRel="nextClick" afterEffect="1"/>
                                        <p:tgtEl>
                                          <p:spTgt spid="26627"/>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animBg="1" autoUpdateAnimBg="0"/>
      <p:bldP spid="26628" grpId="0" animBg="1"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ctrTitle"/>
          </p:nvPr>
        </p:nvSpPr>
        <p:spPr/>
        <p:txBody>
          <a:bodyPr/>
          <a:lstStyle/>
          <a:p>
            <a:r>
              <a:rPr lang="es-ES_tradnl" altLang="es-ES"/>
              <a:t>Agenda de trabajo</a:t>
            </a:r>
            <a:endParaRPr lang="es-ES_tradnl" altLang="es-ES"/>
          </a:p>
        </p:txBody>
      </p:sp>
      <p:pic>
        <p:nvPicPr>
          <p:cNvPr id="110596" name="Picture 4"/>
          <p:cNvPicPr>
            <a:picLocks noChangeAspect="1" noChangeArrowheads="1"/>
          </p:cNvPicPr>
          <p:nvPr/>
        </p:nvPicPr>
        <p:blipFill>
          <a:blip r:embed="rId1">
            <a:extLst>
              <a:ext uri="{28A0092B-C50C-407E-A947-70E740481C1C}">
                <a14:useLocalDpi xmlns:a14="http://schemas.microsoft.com/office/drawing/2010/main" val="0"/>
              </a:ext>
            </a:extLst>
          </a:blip>
          <a:srcRect l="56667" t="7269" r="40517" b="89322"/>
          <a:stretch>
            <a:fillRect/>
          </a:stretch>
        </p:blipFill>
        <p:spPr bwMode="auto">
          <a:xfrm>
            <a:off x="5029200" y="3757613"/>
            <a:ext cx="2895600" cy="2643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0597" name="Rectangle 5"/>
          <p:cNvSpPr>
            <a:spLocks noChangeArrowheads="1"/>
          </p:cNvSpPr>
          <p:nvPr/>
        </p:nvSpPr>
        <p:spPr bwMode="auto">
          <a:xfrm>
            <a:off x="1371600" y="3657600"/>
            <a:ext cx="33591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ES_tradnl" altLang="es-ES" sz="2800">
                <a:solidFill>
                  <a:schemeClr val="tx2"/>
                </a:solidFill>
              </a:rPr>
              <a:t>Enfermera y Auxiliar</a:t>
            </a:r>
            <a:endParaRPr lang="es-ES" altLang="es-ES" sz="2800">
              <a:solidFill>
                <a:schemeClr val="tx2"/>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2514"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2515" name="AutoShape 3"/>
          <p:cNvSpPr>
            <a:spLocks noChangeAspect="1"/>
          </p:cNvSpPr>
          <p:nvPr/>
        </p:nvSpPr>
        <p:spPr bwMode="auto">
          <a:xfrm>
            <a:off x="1262063" y="5410200"/>
            <a:ext cx="3309937" cy="1000125"/>
          </a:xfrm>
          <a:prstGeom prst="borderCallout1">
            <a:avLst>
              <a:gd name="adj1" fmla="val 11250"/>
              <a:gd name="adj2" fmla="val 102176"/>
              <a:gd name="adj3" fmla="val -468440"/>
              <a:gd name="adj4" fmla="val 119301"/>
            </a:avLst>
          </a:prstGeom>
          <a:solidFill>
            <a:schemeClr val="accent1"/>
          </a:solidFill>
          <a:ln w="28575">
            <a:solidFill>
              <a:srgbClr val="FFFF00"/>
            </a:solidFill>
            <a:miter lim="800000"/>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86490" tIns="44975" rIns="86490" bIns="44975"/>
          <a:lstStyle>
            <a:lvl1pPr defTabSz="879475">
              <a:defRPr sz="2400">
                <a:solidFill>
                  <a:schemeClr val="tx1"/>
                </a:solidFill>
                <a:latin typeface="Times New Roman" panose="02020603050405020304" pitchFamily="18" charset="0"/>
              </a:defRPr>
            </a:lvl1pPr>
            <a:lvl2pPr marL="440055" defTabSz="879475">
              <a:defRPr sz="2400">
                <a:solidFill>
                  <a:schemeClr val="tx1"/>
                </a:solidFill>
                <a:latin typeface="Times New Roman" panose="02020603050405020304" pitchFamily="18" charset="0"/>
              </a:defRPr>
            </a:lvl2pPr>
            <a:lvl3pPr marL="879475" defTabSz="879475">
              <a:defRPr sz="2400">
                <a:solidFill>
                  <a:schemeClr val="tx1"/>
                </a:solidFill>
                <a:latin typeface="Times New Roman" panose="02020603050405020304" pitchFamily="18" charset="0"/>
              </a:defRPr>
            </a:lvl3pPr>
            <a:lvl4pPr marL="1317625" defTabSz="879475">
              <a:defRPr sz="2400">
                <a:solidFill>
                  <a:schemeClr val="tx1"/>
                </a:solidFill>
                <a:latin typeface="Times New Roman" panose="02020603050405020304" pitchFamily="18" charset="0"/>
              </a:defRPr>
            </a:lvl4pPr>
            <a:lvl5pPr marL="1757680" defTabSz="879475">
              <a:defRPr sz="2400">
                <a:solidFill>
                  <a:schemeClr val="tx1"/>
                </a:solidFill>
                <a:latin typeface="Times New Roman" panose="02020603050405020304" pitchFamily="18" charset="0"/>
              </a:defRPr>
            </a:lvl5pPr>
            <a:lvl6pPr marL="2214880" defTabSz="879475" fontAlgn="base">
              <a:spcBef>
                <a:spcPct val="0"/>
              </a:spcBef>
              <a:spcAft>
                <a:spcPct val="0"/>
              </a:spcAft>
              <a:defRPr sz="2400">
                <a:solidFill>
                  <a:schemeClr val="tx1"/>
                </a:solidFill>
                <a:latin typeface="Times New Roman" panose="02020603050405020304" pitchFamily="18" charset="0"/>
              </a:defRPr>
            </a:lvl6pPr>
            <a:lvl7pPr marL="2672080" defTabSz="879475" fontAlgn="base">
              <a:spcBef>
                <a:spcPct val="0"/>
              </a:spcBef>
              <a:spcAft>
                <a:spcPct val="0"/>
              </a:spcAft>
              <a:defRPr sz="2400">
                <a:solidFill>
                  <a:schemeClr val="tx1"/>
                </a:solidFill>
                <a:latin typeface="Times New Roman" panose="02020603050405020304" pitchFamily="18" charset="0"/>
              </a:defRPr>
            </a:lvl7pPr>
            <a:lvl8pPr marL="3129280" defTabSz="879475" fontAlgn="base">
              <a:spcBef>
                <a:spcPct val="0"/>
              </a:spcBef>
              <a:spcAft>
                <a:spcPct val="0"/>
              </a:spcAft>
              <a:defRPr sz="2400">
                <a:solidFill>
                  <a:schemeClr val="tx1"/>
                </a:solidFill>
                <a:latin typeface="Times New Roman" panose="02020603050405020304" pitchFamily="18" charset="0"/>
              </a:defRPr>
            </a:lvl8pPr>
            <a:lvl9pPr marL="3586480" defTabSz="879475" fontAlgn="base">
              <a:spcBef>
                <a:spcPct val="0"/>
              </a:spcBef>
              <a:spcAft>
                <a:spcPct val="0"/>
              </a:spcAft>
              <a:defRPr sz="2400">
                <a:solidFill>
                  <a:schemeClr val="tx1"/>
                </a:solidFill>
                <a:latin typeface="Times New Roman" panose="02020603050405020304" pitchFamily="18" charset="0"/>
              </a:defRPr>
            </a:lvl9pPr>
          </a:lstStyle>
          <a:p>
            <a:pPr eaLnBrk="0" hangingPunct="0"/>
            <a:r>
              <a:rPr lang="es-ES_tradnl" altLang="es-ES" sz="1300"/>
              <a:t>La agenda es un documento de generación automática. Responde a un formato y contenido, que han sido predefinidos en el Centro durante la implantación.</a:t>
            </a:r>
            <a:endParaRPr lang="es-ES_tradnl" altLang="es-ES" sz="1300"/>
          </a:p>
          <a:p>
            <a:pPr eaLnBrk="0" hangingPunct="0"/>
            <a:endParaRPr lang="es-ES_tradnl" altLang="es-ES" sz="13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92515"/>
                                        </p:tgtEl>
                                        <p:attrNameLst>
                                          <p:attrName>style.visibility</p:attrName>
                                        </p:attrNameLst>
                                      </p:cBhvr>
                                      <p:to>
                                        <p:strVal val="visible"/>
                                      </p:to>
                                    </p:set>
                                  </p:childTnLst>
                                  <p:subTnLst>
                                    <p:set>
                                      <p:cBhvr override="childStyle">
                                        <p:cTn dur="1" fill="hold" display="0" masterRel="nextClick" afterEffect="1"/>
                                        <p:tgtEl>
                                          <p:spTgt spid="192515"/>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515" grpId="0" animBg="1"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9107488" cy="6905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675" name="AutoShape 3"/>
          <p:cNvSpPr>
            <a:spLocks noChangeAspect="1"/>
          </p:cNvSpPr>
          <p:nvPr/>
        </p:nvSpPr>
        <p:spPr bwMode="auto">
          <a:xfrm>
            <a:off x="3019425" y="5180013"/>
            <a:ext cx="3094038" cy="1373187"/>
          </a:xfrm>
          <a:prstGeom prst="borderCallout1">
            <a:avLst>
              <a:gd name="adj1" fmla="val 8324"/>
              <a:gd name="adj2" fmla="val 102463"/>
              <a:gd name="adj3" fmla="val -216069"/>
              <a:gd name="adj4" fmla="val 112722"/>
            </a:avLst>
          </a:prstGeom>
          <a:solidFill>
            <a:schemeClr val="accent1"/>
          </a:solidFill>
          <a:ln w="28575">
            <a:solidFill>
              <a:srgbClr val="FFFF00"/>
            </a:solidFill>
            <a:miter lim="800000"/>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86490" tIns="44975" rIns="86490" bIns="44975"/>
          <a:lstStyle>
            <a:lvl1pPr defTabSz="879475">
              <a:defRPr sz="2400">
                <a:solidFill>
                  <a:schemeClr val="tx1"/>
                </a:solidFill>
                <a:latin typeface="Times New Roman" panose="02020603050405020304" pitchFamily="18" charset="0"/>
              </a:defRPr>
            </a:lvl1pPr>
            <a:lvl2pPr marL="440055" defTabSz="879475">
              <a:defRPr sz="2400">
                <a:solidFill>
                  <a:schemeClr val="tx1"/>
                </a:solidFill>
                <a:latin typeface="Times New Roman" panose="02020603050405020304" pitchFamily="18" charset="0"/>
              </a:defRPr>
            </a:lvl2pPr>
            <a:lvl3pPr marL="879475" defTabSz="879475">
              <a:defRPr sz="2400">
                <a:solidFill>
                  <a:schemeClr val="tx1"/>
                </a:solidFill>
                <a:latin typeface="Times New Roman" panose="02020603050405020304" pitchFamily="18" charset="0"/>
              </a:defRPr>
            </a:lvl3pPr>
            <a:lvl4pPr marL="1317625" defTabSz="879475">
              <a:defRPr sz="2400">
                <a:solidFill>
                  <a:schemeClr val="tx1"/>
                </a:solidFill>
                <a:latin typeface="Times New Roman" panose="02020603050405020304" pitchFamily="18" charset="0"/>
              </a:defRPr>
            </a:lvl4pPr>
            <a:lvl5pPr marL="1757680" defTabSz="879475">
              <a:defRPr sz="2400">
                <a:solidFill>
                  <a:schemeClr val="tx1"/>
                </a:solidFill>
                <a:latin typeface="Times New Roman" panose="02020603050405020304" pitchFamily="18" charset="0"/>
              </a:defRPr>
            </a:lvl5pPr>
            <a:lvl6pPr marL="2214880" defTabSz="879475" fontAlgn="base">
              <a:spcBef>
                <a:spcPct val="0"/>
              </a:spcBef>
              <a:spcAft>
                <a:spcPct val="0"/>
              </a:spcAft>
              <a:defRPr sz="2400">
                <a:solidFill>
                  <a:schemeClr val="tx1"/>
                </a:solidFill>
                <a:latin typeface="Times New Roman" panose="02020603050405020304" pitchFamily="18" charset="0"/>
              </a:defRPr>
            </a:lvl6pPr>
            <a:lvl7pPr marL="2672080" defTabSz="879475" fontAlgn="base">
              <a:spcBef>
                <a:spcPct val="0"/>
              </a:spcBef>
              <a:spcAft>
                <a:spcPct val="0"/>
              </a:spcAft>
              <a:defRPr sz="2400">
                <a:solidFill>
                  <a:schemeClr val="tx1"/>
                </a:solidFill>
                <a:latin typeface="Times New Roman" panose="02020603050405020304" pitchFamily="18" charset="0"/>
              </a:defRPr>
            </a:lvl7pPr>
            <a:lvl8pPr marL="3129280" defTabSz="879475" fontAlgn="base">
              <a:spcBef>
                <a:spcPct val="0"/>
              </a:spcBef>
              <a:spcAft>
                <a:spcPct val="0"/>
              </a:spcAft>
              <a:defRPr sz="2400">
                <a:solidFill>
                  <a:schemeClr val="tx1"/>
                </a:solidFill>
                <a:latin typeface="Times New Roman" panose="02020603050405020304" pitchFamily="18" charset="0"/>
              </a:defRPr>
            </a:lvl8pPr>
            <a:lvl9pPr marL="3586480" defTabSz="879475" fontAlgn="base">
              <a:spcBef>
                <a:spcPct val="0"/>
              </a:spcBef>
              <a:spcAft>
                <a:spcPct val="0"/>
              </a:spcAft>
              <a:defRPr sz="2400">
                <a:solidFill>
                  <a:schemeClr val="tx1"/>
                </a:solidFill>
                <a:latin typeface="Times New Roman" panose="02020603050405020304" pitchFamily="18" charset="0"/>
              </a:defRPr>
            </a:lvl9pPr>
          </a:lstStyle>
          <a:p>
            <a:pPr eaLnBrk="0" hangingPunct="0"/>
            <a:r>
              <a:rPr lang="es-ES_tradnl" altLang="es-ES" sz="1300"/>
              <a:t>Se genera cada vez  en base al orden de los parámetros de Hora-Paciente-Acción que hayan sido seleccionados por la enfermera,  </a:t>
            </a:r>
            <a:endParaRPr lang="es-ES_tradnl" altLang="es-ES" sz="1300"/>
          </a:p>
          <a:p>
            <a:pPr eaLnBrk="0" hangingPunct="0"/>
            <a:endParaRPr lang="es-ES_tradnl" altLang="es-ES" sz="1300"/>
          </a:p>
        </p:txBody>
      </p:sp>
      <p:sp>
        <p:nvSpPr>
          <p:cNvPr id="28676" name="AutoShape 4"/>
          <p:cNvSpPr>
            <a:spLocks noChangeAspect="1"/>
          </p:cNvSpPr>
          <p:nvPr/>
        </p:nvSpPr>
        <p:spPr bwMode="auto">
          <a:xfrm>
            <a:off x="2232025" y="5221288"/>
            <a:ext cx="3094038" cy="1374775"/>
          </a:xfrm>
          <a:prstGeom prst="borderCallout1">
            <a:avLst>
              <a:gd name="adj1" fmla="val 8181"/>
              <a:gd name="adj2" fmla="val 102329"/>
              <a:gd name="adj3" fmla="val -236593"/>
              <a:gd name="adj4" fmla="val 168056"/>
            </a:avLst>
          </a:prstGeom>
          <a:solidFill>
            <a:schemeClr val="accent1"/>
          </a:solidFill>
          <a:ln w="28575">
            <a:solidFill>
              <a:srgbClr val="FFFF00"/>
            </a:solidFill>
            <a:miter lim="800000"/>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86490" tIns="44975" rIns="86490" bIns="44975"/>
          <a:lstStyle>
            <a:lvl1pPr defTabSz="879475">
              <a:defRPr sz="2400">
                <a:solidFill>
                  <a:schemeClr val="tx1"/>
                </a:solidFill>
                <a:latin typeface="Times New Roman" panose="02020603050405020304" pitchFamily="18" charset="0"/>
              </a:defRPr>
            </a:lvl1pPr>
            <a:lvl2pPr marL="440055" defTabSz="879475">
              <a:defRPr sz="2400">
                <a:solidFill>
                  <a:schemeClr val="tx1"/>
                </a:solidFill>
                <a:latin typeface="Times New Roman" panose="02020603050405020304" pitchFamily="18" charset="0"/>
              </a:defRPr>
            </a:lvl2pPr>
            <a:lvl3pPr marL="879475" defTabSz="879475">
              <a:defRPr sz="2400">
                <a:solidFill>
                  <a:schemeClr val="tx1"/>
                </a:solidFill>
                <a:latin typeface="Times New Roman" panose="02020603050405020304" pitchFamily="18" charset="0"/>
              </a:defRPr>
            </a:lvl3pPr>
            <a:lvl4pPr marL="1317625" defTabSz="879475">
              <a:defRPr sz="2400">
                <a:solidFill>
                  <a:schemeClr val="tx1"/>
                </a:solidFill>
                <a:latin typeface="Times New Roman" panose="02020603050405020304" pitchFamily="18" charset="0"/>
              </a:defRPr>
            </a:lvl4pPr>
            <a:lvl5pPr marL="1757680" defTabSz="879475">
              <a:defRPr sz="2400">
                <a:solidFill>
                  <a:schemeClr val="tx1"/>
                </a:solidFill>
                <a:latin typeface="Times New Roman" panose="02020603050405020304" pitchFamily="18" charset="0"/>
              </a:defRPr>
            </a:lvl5pPr>
            <a:lvl6pPr marL="2214880" defTabSz="879475" fontAlgn="base">
              <a:spcBef>
                <a:spcPct val="0"/>
              </a:spcBef>
              <a:spcAft>
                <a:spcPct val="0"/>
              </a:spcAft>
              <a:defRPr sz="2400">
                <a:solidFill>
                  <a:schemeClr val="tx1"/>
                </a:solidFill>
                <a:latin typeface="Times New Roman" panose="02020603050405020304" pitchFamily="18" charset="0"/>
              </a:defRPr>
            </a:lvl6pPr>
            <a:lvl7pPr marL="2672080" defTabSz="879475" fontAlgn="base">
              <a:spcBef>
                <a:spcPct val="0"/>
              </a:spcBef>
              <a:spcAft>
                <a:spcPct val="0"/>
              </a:spcAft>
              <a:defRPr sz="2400">
                <a:solidFill>
                  <a:schemeClr val="tx1"/>
                </a:solidFill>
                <a:latin typeface="Times New Roman" panose="02020603050405020304" pitchFamily="18" charset="0"/>
              </a:defRPr>
            </a:lvl7pPr>
            <a:lvl8pPr marL="3129280" defTabSz="879475" fontAlgn="base">
              <a:spcBef>
                <a:spcPct val="0"/>
              </a:spcBef>
              <a:spcAft>
                <a:spcPct val="0"/>
              </a:spcAft>
              <a:defRPr sz="2400">
                <a:solidFill>
                  <a:schemeClr val="tx1"/>
                </a:solidFill>
                <a:latin typeface="Times New Roman" panose="02020603050405020304" pitchFamily="18" charset="0"/>
              </a:defRPr>
            </a:lvl8pPr>
            <a:lvl9pPr marL="3586480" defTabSz="879475" fontAlgn="base">
              <a:spcBef>
                <a:spcPct val="0"/>
              </a:spcBef>
              <a:spcAft>
                <a:spcPct val="0"/>
              </a:spcAft>
              <a:defRPr sz="2400">
                <a:solidFill>
                  <a:schemeClr val="tx1"/>
                </a:solidFill>
                <a:latin typeface="Times New Roman" panose="02020603050405020304" pitchFamily="18" charset="0"/>
              </a:defRPr>
            </a:lvl9pPr>
          </a:lstStyle>
          <a:p>
            <a:pPr eaLnBrk="0" hangingPunct="0"/>
            <a:r>
              <a:rPr lang="es-ES_tradnl" altLang="es-ES" sz="1300"/>
              <a:t>La Hoja “ Pacientes”, nos permite seleccionar los pacientes para los que deseamos generar la agenda de cuidados, en la forma que ya hemos visto con anterioridad.  </a:t>
            </a:r>
            <a:endParaRPr lang="es-ES_tradnl" altLang="es-ES" sz="1300"/>
          </a:p>
          <a:p>
            <a:pPr eaLnBrk="0" hangingPunct="0"/>
            <a:endParaRPr lang="es-ES_tradnl" altLang="es-ES" sz="1300"/>
          </a:p>
        </p:txBody>
      </p:sp>
      <p:sp>
        <p:nvSpPr>
          <p:cNvPr id="28681" name="AutoShape 9"/>
          <p:cNvSpPr>
            <a:spLocks noChangeAspect="1"/>
          </p:cNvSpPr>
          <p:nvPr/>
        </p:nvSpPr>
        <p:spPr bwMode="auto">
          <a:xfrm>
            <a:off x="2362200" y="5256213"/>
            <a:ext cx="3094038" cy="1373187"/>
          </a:xfrm>
          <a:prstGeom prst="borderCallout1">
            <a:avLst>
              <a:gd name="adj1" fmla="val 8324"/>
              <a:gd name="adj2" fmla="val 102463"/>
              <a:gd name="adj3" fmla="val -96880"/>
              <a:gd name="adj4" fmla="val 119856"/>
            </a:avLst>
          </a:prstGeom>
          <a:solidFill>
            <a:schemeClr val="accent1"/>
          </a:solidFill>
          <a:ln w="28575">
            <a:solidFill>
              <a:srgbClr val="FFFF00"/>
            </a:solidFill>
            <a:miter lim="800000"/>
            <a:head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86490" tIns="44975" rIns="86490" bIns="44975"/>
          <a:lstStyle>
            <a:lvl1pPr defTabSz="879475">
              <a:defRPr sz="2400">
                <a:solidFill>
                  <a:schemeClr val="tx1"/>
                </a:solidFill>
                <a:latin typeface="Times New Roman" panose="02020603050405020304" pitchFamily="18" charset="0"/>
              </a:defRPr>
            </a:lvl1pPr>
            <a:lvl2pPr marL="440055" defTabSz="879475">
              <a:defRPr sz="2400">
                <a:solidFill>
                  <a:schemeClr val="tx1"/>
                </a:solidFill>
                <a:latin typeface="Times New Roman" panose="02020603050405020304" pitchFamily="18" charset="0"/>
              </a:defRPr>
            </a:lvl2pPr>
            <a:lvl3pPr marL="879475" defTabSz="879475">
              <a:defRPr sz="2400">
                <a:solidFill>
                  <a:schemeClr val="tx1"/>
                </a:solidFill>
                <a:latin typeface="Times New Roman" panose="02020603050405020304" pitchFamily="18" charset="0"/>
              </a:defRPr>
            </a:lvl3pPr>
            <a:lvl4pPr marL="1317625" defTabSz="879475">
              <a:defRPr sz="2400">
                <a:solidFill>
                  <a:schemeClr val="tx1"/>
                </a:solidFill>
                <a:latin typeface="Times New Roman" panose="02020603050405020304" pitchFamily="18" charset="0"/>
              </a:defRPr>
            </a:lvl4pPr>
            <a:lvl5pPr marL="1757680" defTabSz="879475">
              <a:defRPr sz="2400">
                <a:solidFill>
                  <a:schemeClr val="tx1"/>
                </a:solidFill>
                <a:latin typeface="Times New Roman" panose="02020603050405020304" pitchFamily="18" charset="0"/>
              </a:defRPr>
            </a:lvl5pPr>
            <a:lvl6pPr marL="2214880" defTabSz="879475" fontAlgn="base">
              <a:spcBef>
                <a:spcPct val="0"/>
              </a:spcBef>
              <a:spcAft>
                <a:spcPct val="0"/>
              </a:spcAft>
              <a:defRPr sz="2400">
                <a:solidFill>
                  <a:schemeClr val="tx1"/>
                </a:solidFill>
                <a:latin typeface="Times New Roman" panose="02020603050405020304" pitchFamily="18" charset="0"/>
              </a:defRPr>
            </a:lvl6pPr>
            <a:lvl7pPr marL="2672080" defTabSz="879475" fontAlgn="base">
              <a:spcBef>
                <a:spcPct val="0"/>
              </a:spcBef>
              <a:spcAft>
                <a:spcPct val="0"/>
              </a:spcAft>
              <a:defRPr sz="2400">
                <a:solidFill>
                  <a:schemeClr val="tx1"/>
                </a:solidFill>
                <a:latin typeface="Times New Roman" panose="02020603050405020304" pitchFamily="18" charset="0"/>
              </a:defRPr>
            </a:lvl7pPr>
            <a:lvl8pPr marL="3129280" defTabSz="879475" fontAlgn="base">
              <a:spcBef>
                <a:spcPct val="0"/>
              </a:spcBef>
              <a:spcAft>
                <a:spcPct val="0"/>
              </a:spcAft>
              <a:defRPr sz="2400">
                <a:solidFill>
                  <a:schemeClr val="tx1"/>
                </a:solidFill>
                <a:latin typeface="Times New Roman" panose="02020603050405020304" pitchFamily="18" charset="0"/>
              </a:defRPr>
            </a:lvl8pPr>
            <a:lvl9pPr marL="3586480" defTabSz="879475" fontAlgn="base">
              <a:spcBef>
                <a:spcPct val="0"/>
              </a:spcBef>
              <a:spcAft>
                <a:spcPct val="0"/>
              </a:spcAft>
              <a:defRPr sz="2400">
                <a:solidFill>
                  <a:schemeClr val="tx1"/>
                </a:solidFill>
                <a:latin typeface="Times New Roman" panose="02020603050405020304" pitchFamily="18" charset="0"/>
              </a:defRPr>
            </a:lvl9pPr>
          </a:lstStyle>
          <a:p>
            <a:pPr eaLnBrk="0" hangingPunct="0"/>
            <a:r>
              <a:rPr lang="es-ES_tradnl" altLang="es-ES" sz="1300"/>
              <a:t>........ y contiene todas aquellas Acciones en las que el Plan identifique como responsable a la categoría profesional indicada.</a:t>
            </a:r>
            <a:endParaRPr lang="es-ES_tradnl" altLang="es-ES" sz="1300"/>
          </a:p>
          <a:p>
            <a:pPr eaLnBrk="0" hangingPunct="0"/>
            <a:endParaRPr lang="es-ES_tradnl" altLang="es-ES" sz="13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8675"/>
                                        </p:tgtEl>
                                        <p:attrNameLst>
                                          <p:attrName>style.visibility</p:attrName>
                                        </p:attrNameLst>
                                      </p:cBhvr>
                                      <p:to>
                                        <p:strVal val="visible"/>
                                      </p:to>
                                    </p:set>
                                  </p:childTnLst>
                                  <p:subTnLst>
                                    <p:set>
                                      <p:cBhvr override="childStyle">
                                        <p:cTn dur="1" fill="hold" display="0" masterRel="nextClick" afterEffect="1"/>
                                        <p:tgtEl>
                                          <p:spTgt spid="28675"/>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8681"/>
                                        </p:tgtEl>
                                        <p:attrNameLst>
                                          <p:attrName>style.visibility</p:attrName>
                                        </p:attrNameLst>
                                      </p:cBhvr>
                                      <p:to>
                                        <p:strVal val="visible"/>
                                      </p:to>
                                    </p:set>
                                  </p:childTnLst>
                                  <p:subTnLst>
                                    <p:set>
                                      <p:cBhvr override="childStyle">
                                        <p:cTn dur="1" fill="hold" display="0" masterRel="nextClick" afterEffect="1"/>
                                        <p:tgtEl>
                                          <p:spTgt spid="28681"/>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8676"/>
                                        </p:tgtEl>
                                        <p:attrNameLst>
                                          <p:attrName>style.visibility</p:attrName>
                                        </p:attrNameLst>
                                      </p:cBhvr>
                                      <p:to>
                                        <p:strVal val="visible"/>
                                      </p:to>
                                    </p:set>
                                  </p:childTnLst>
                                  <p:subTnLst>
                                    <p:set>
                                      <p:cBhvr override="childStyle">
                                        <p:cTn dur="1" fill="hold" display="0" masterRel="nextClick" afterEffect="1"/>
                                        <p:tgtEl>
                                          <p:spTgt spid="28676"/>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animBg="1" autoUpdateAnimBg="0"/>
      <p:bldP spid="28676" grpId="0" animBg="1" autoUpdateAnimBg="0"/>
      <p:bldP spid="28681" grpId="0" animBg="1"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ctrTitle"/>
          </p:nvPr>
        </p:nvSpPr>
        <p:spPr/>
        <p:txBody>
          <a:bodyPr/>
          <a:lstStyle/>
          <a:p>
            <a:r>
              <a:rPr lang="es-ES_tradnl" altLang="es-ES"/>
              <a:t>Peticiones a otros servicios</a:t>
            </a:r>
            <a:endParaRPr lang="es-ES_tradnl" altLang="es-ES"/>
          </a:p>
        </p:txBody>
      </p:sp>
      <p:pic>
        <p:nvPicPr>
          <p:cNvPr id="111620" name="Picture 4"/>
          <p:cNvPicPr>
            <a:picLocks noChangeAspect="1" noChangeArrowheads="1"/>
          </p:cNvPicPr>
          <p:nvPr/>
        </p:nvPicPr>
        <p:blipFill>
          <a:blip r:embed="rId1">
            <a:extLst>
              <a:ext uri="{28A0092B-C50C-407E-A947-70E740481C1C}">
                <a14:useLocalDpi xmlns:a14="http://schemas.microsoft.com/office/drawing/2010/main" val="0"/>
              </a:ext>
            </a:extLst>
          </a:blip>
          <a:srcRect l="71666" t="7222" r="25455" b="88965"/>
          <a:stretch>
            <a:fillRect/>
          </a:stretch>
        </p:blipFill>
        <p:spPr bwMode="auto">
          <a:xfrm>
            <a:off x="5638800" y="3505200"/>
            <a:ext cx="2514600"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1621" name="Rectangle 5"/>
          <p:cNvSpPr>
            <a:spLocks noChangeArrowheads="1"/>
          </p:cNvSpPr>
          <p:nvPr/>
        </p:nvSpPr>
        <p:spPr bwMode="auto">
          <a:xfrm>
            <a:off x="1212850" y="3581400"/>
            <a:ext cx="19240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ES_tradnl" altLang="es-ES" sz="2800">
                <a:solidFill>
                  <a:schemeClr val="tx2"/>
                </a:solidFill>
              </a:rPr>
              <a:t>Enfermera </a:t>
            </a:r>
            <a:endParaRPr lang="es-ES" altLang="es-ES" sz="2800">
              <a:solidFill>
                <a:schemeClr val="tx2"/>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7154"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74613"/>
            <a:ext cx="9144000" cy="678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77155" name="Group 3"/>
          <p:cNvGrpSpPr/>
          <p:nvPr/>
        </p:nvGrpSpPr>
        <p:grpSpPr bwMode="auto">
          <a:xfrm>
            <a:off x="71438" y="766763"/>
            <a:ext cx="1873250" cy="1244600"/>
            <a:chOff x="144" y="480"/>
            <a:chExt cx="1248" cy="797"/>
          </a:xfrm>
        </p:grpSpPr>
        <p:sp>
          <p:nvSpPr>
            <p:cNvPr id="177156" name="Text Box 4"/>
            <p:cNvSpPr txBox="1">
              <a:spLocks noChangeArrowheads="1"/>
            </p:cNvSpPr>
            <p:nvPr/>
          </p:nvSpPr>
          <p:spPr bwMode="auto">
            <a:xfrm>
              <a:off x="144" y="1056"/>
              <a:ext cx="1248" cy="221"/>
            </a:xfrm>
            <a:prstGeom prst="rect">
              <a:avLst/>
            </a:prstGeom>
            <a:solidFill>
              <a:srgbClr val="00CC99"/>
            </a:solidFill>
            <a:ln w="28575">
              <a:solidFill>
                <a:srgbClr val="FFFF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86490" tIns="44975" rIns="86490" bIns="44975">
              <a:spAutoFit/>
            </a:bodyPr>
            <a:lstStyle>
              <a:lvl1pPr defTabSz="879475">
                <a:defRPr sz="2400">
                  <a:solidFill>
                    <a:schemeClr val="tx1"/>
                  </a:solidFill>
                  <a:latin typeface="Times New Roman" panose="02020603050405020304" pitchFamily="18" charset="0"/>
                </a:defRPr>
              </a:lvl1pPr>
              <a:lvl2pPr marL="440055" defTabSz="879475">
                <a:defRPr sz="2400">
                  <a:solidFill>
                    <a:schemeClr val="tx1"/>
                  </a:solidFill>
                  <a:latin typeface="Times New Roman" panose="02020603050405020304" pitchFamily="18" charset="0"/>
                </a:defRPr>
              </a:lvl2pPr>
              <a:lvl3pPr marL="879475" defTabSz="879475">
                <a:defRPr sz="2400">
                  <a:solidFill>
                    <a:schemeClr val="tx1"/>
                  </a:solidFill>
                  <a:latin typeface="Times New Roman" panose="02020603050405020304" pitchFamily="18" charset="0"/>
                </a:defRPr>
              </a:lvl3pPr>
              <a:lvl4pPr marL="1317625" defTabSz="879475">
                <a:defRPr sz="2400">
                  <a:solidFill>
                    <a:schemeClr val="tx1"/>
                  </a:solidFill>
                  <a:latin typeface="Times New Roman" panose="02020603050405020304" pitchFamily="18" charset="0"/>
                </a:defRPr>
              </a:lvl4pPr>
              <a:lvl5pPr marL="1757680" defTabSz="879475">
                <a:defRPr sz="2400">
                  <a:solidFill>
                    <a:schemeClr val="tx1"/>
                  </a:solidFill>
                  <a:latin typeface="Times New Roman" panose="02020603050405020304" pitchFamily="18" charset="0"/>
                </a:defRPr>
              </a:lvl5pPr>
              <a:lvl6pPr marL="2214880" defTabSz="879475" fontAlgn="base">
                <a:spcBef>
                  <a:spcPct val="0"/>
                </a:spcBef>
                <a:spcAft>
                  <a:spcPct val="0"/>
                </a:spcAft>
                <a:defRPr sz="2400">
                  <a:solidFill>
                    <a:schemeClr val="tx1"/>
                  </a:solidFill>
                  <a:latin typeface="Times New Roman" panose="02020603050405020304" pitchFamily="18" charset="0"/>
                </a:defRPr>
              </a:lvl6pPr>
              <a:lvl7pPr marL="2672080" defTabSz="879475" fontAlgn="base">
                <a:spcBef>
                  <a:spcPct val="0"/>
                </a:spcBef>
                <a:spcAft>
                  <a:spcPct val="0"/>
                </a:spcAft>
                <a:defRPr sz="2400">
                  <a:solidFill>
                    <a:schemeClr val="tx1"/>
                  </a:solidFill>
                  <a:latin typeface="Times New Roman" panose="02020603050405020304" pitchFamily="18" charset="0"/>
                </a:defRPr>
              </a:lvl7pPr>
              <a:lvl8pPr marL="3129280" defTabSz="879475" fontAlgn="base">
                <a:spcBef>
                  <a:spcPct val="0"/>
                </a:spcBef>
                <a:spcAft>
                  <a:spcPct val="0"/>
                </a:spcAft>
                <a:defRPr sz="2400">
                  <a:solidFill>
                    <a:schemeClr val="tx1"/>
                  </a:solidFill>
                  <a:latin typeface="Times New Roman" panose="02020603050405020304" pitchFamily="18" charset="0"/>
                </a:defRPr>
              </a:lvl8pPr>
              <a:lvl9pPr marL="3586480" defTabSz="879475" fontAlgn="base">
                <a:spcBef>
                  <a:spcPct val="0"/>
                </a:spcBef>
                <a:spcAft>
                  <a:spcPct val="0"/>
                </a:spcAft>
                <a:defRPr sz="2400">
                  <a:solidFill>
                    <a:schemeClr val="tx1"/>
                  </a:solidFill>
                  <a:latin typeface="Times New Roman" panose="02020603050405020304" pitchFamily="18" charset="0"/>
                </a:defRPr>
              </a:lvl9pPr>
            </a:lstStyle>
            <a:p>
              <a:pPr eaLnBrk="0" hangingPunct="0">
                <a:spcBef>
                  <a:spcPct val="50000"/>
                </a:spcBef>
              </a:pPr>
              <a:r>
                <a:rPr lang="es-ES_tradnl" altLang="es-ES" sz="1500"/>
                <a:t>Ficha de un paciente</a:t>
              </a:r>
              <a:endParaRPr lang="es-ES_tradnl" altLang="es-ES" sz="1500"/>
            </a:p>
          </p:txBody>
        </p:sp>
        <p:sp>
          <p:nvSpPr>
            <p:cNvPr id="177157" name="Line 5"/>
            <p:cNvSpPr>
              <a:spLocks noChangeShapeType="1"/>
            </p:cNvSpPr>
            <p:nvPr/>
          </p:nvSpPr>
          <p:spPr bwMode="auto">
            <a:xfrm flipH="1" flipV="1">
              <a:off x="192" y="480"/>
              <a:ext cx="336" cy="576"/>
            </a:xfrm>
            <a:prstGeom prst="line">
              <a:avLst/>
            </a:prstGeom>
            <a:noFill/>
            <a:ln w="28575">
              <a:solidFill>
                <a:srgbClr val="FFFF00"/>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s-ES_tradnl"/>
            </a:p>
          </p:txBody>
        </p:sp>
      </p:grpSp>
      <p:grpSp>
        <p:nvGrpSpPr>
          <p:cNvPr id="177158" name="Group 6"/>
          <p:cNvGrpSpPr/>
          <p:nvPr/>
        </p:nvGrpSpPr>
        <p:grpSpPr bwMode="auto">
          <a:xfrm>
            <a:off x="360363" y="766763"/>
            <a:ext cx="1871662" cy="1244600"/>
            <a:chOff x="144" y="480"/>
            <a:chExt cx="1248" cy="797"/>
          </a:xfrm>
        </p:grpSpPr>
        <p:sp>
          <p:nvSpPr>
            <p:cNvPr id="177159" name="Text Box 7"/>
            <p:cNvSpPr txBox="1">
              <a:spLocks noChangeArrowheads="1"/>
            </p:cNvSpPr>
            <p:nvPr/>
          </p:nvSpPr>
          <p:spPr bwMode="auto">
            <a:xfrm>
              <a:off x="144" y="1056"/>
              <a:ext cx="1248" cy="221"/>
            </a:xfrm>
            <a:prstGeom prst="rect">
              <a:avLst/>
            </a:prstGeom>
            <a:solidFill>
              <a:srgbClr val="00CC99"/>
            </a:solidFill>
            <a:ln w="28575">
              <a:solidFill>
                <a:srgbClr val="FFFF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86490" tIns="44975" rIns="86490" bIns="44975">
              <a:spAutoFit/>
            </a:bodyPr>
            <a:lstStyle>
              <a:lvl1pPr defTabSz="879475">
                <a:defRPr sz="2400">
                  <a:solidFill>
                    <a:schemeClr val="tx1"/>
                  </a:solidFill>
                  <a:latin typeface="Times New Roman" panose="02020603050405020304" pitchFamily="18" charset="0"/>
                </a:defRPr>
              </a:lvl1pPr>
              <a:lvl2pPr marL="440055" defTabSz="879475">
                <a:defRPr sz="2400">
                  <a:solidFill>
                    <a:schemeClr val="tx1"/>
                  </a:solidFill>
                  <a:latin typeface="Times New Roman" panose="02020603050405020304" pitchFamily="18" charset="0"/>
                </a:defRPr>
              </a:lvl2pPr>
              <a:lvl3pPr marL="879475" defTabSz="879475">
                <a:defRPr sz="2400">
                  <a:solidFill>
                    <a:schemeClr val="tx1"/>
                  </a:solidFill>
                  <a:latin typeface="Times New Roman" panose="02020603050405020304" pitchFamily="18" charset="0"/>
                </a:defRPr>
              </a:lvl3pPr>
              <a:lvl4pPr marL="1317625" defTabSz="879475">
                <a:defRPr sz="2400">
                  <a:solidFill>
                    <a:schemeClr val="tx1"/>
                  </a:solidFill>
                  <a:latin typeface="Times New Roman" panose="02020603050405020304" pitchFamily="18" charset="0"/>
                </a:defRPr>
              </a:lvl4pPr>
              <a:lvl5pPr marL="1757680" defTabSz="879475">
                <a:defRPr sz="2400">
                  <a:solidFill>
                    <a:schemeClr val="tx1"/>
                  </a:solidFill>
                  <a:latin typeface="Times New Roman" panose="02020603050405020304" pitchFamily="18" charset="0"/>
                </a:defRPr>
              </a:lvl5pPr>
              <a:lvl6pPr marL="2214880" defTabSz="879475" fontAlgn="base">
                <a:spcBef>
                  <a:spcPct val="0"/>
                </a:spcBef>
                <a:spcAft>
                  <a:spcPct val="0"/>
                </a:spcAft>
                <a:defRPr sz="2400">
                  <a:solidFill>
                    <a:schemeClr val="tx1"/>
                  </a:solidFill>
                  <a:latin typeface="Times New Roman" panose="02020603050405020304" pitchFamily="18" charset="0"/>
                </a:defRPr>
              </a:lvl6pPr>
              <a:lvl7pPr marL="2672080" defTabSz="879475" fontAlgn="base">
                <a:spcBef>
                  <a:spcPct val="0"/>
                </a:spcBef>
                <a:spcAft>
                  <a:spcPct val="0"/>
                </a:spcAft>
                <a:defRPr sz="2400">
                  <a:solidFill>
                    <a:schemeClr val="tx1"/>
                  </a:solidFill>
                  <a:latin typeface="Times New Roman" panose="02020603050405020304" pitchFamily="18" charset="0"/>
                </a:defRPr>
              </a:lvl7pPr>
              <a:lvl8pPr marL="3129280" defTabSz="879475" fontAlgn="base">
                <a:spcBef>
                  <a:spcPct val="0"/>
                </a:spcBef>
                <a:spcAft>
                  <a:spcPct val="0"/>
                </a:spcAft>
                <a:defRPr sz="2400">
                  <a:solidFill>
                    <a:schemeClr val="tx1"/>
                  </a:solidFill>
                  <a:latin typeface="Times New Roman" panose="02020603050405020304" pitchFamily="18" charset="0"/>
                </a:defRPr>
              </a:lvl8pPr>
              <a:lvl9pPr marL="3586480" defTabSz="879475" fontAlgn="base">
                <a:spcBef>
                  <a:spcPct val="0"/>
                </a:spcBef>
                <a:spcAft>
                  <a:spcPct val="0"/>
                </a:spcAft>
                <a:defRPr sz="2400">
                  <a:solidFill>
                    <a:schemeClr val="tx1"/>
                  </a:solidFill>
                  <a:latin typeface="Times New Roman" panose="02020603050405020304" pitchFamily="18" charset="0"/>
                </a:defRPr>
              </a:lvl9pPr>
            </a:lstStyle>
            <a:p>
              <a:pPr eaLnBrk="0" hangingPunct="0">
                <a:spcBef>
                  <a:spcPct val="50000"/>
                </a:spcBef>
              </a:pPr>
              <a:r>
                <a:rPr lang="es-ES_tradnl" altLang="es-ES" sz="1500"/>
                <a:t>Definir una dieta</a:t>
              </a:r>
              <a:endParaRPr lang="es-ES_tradnl" altLang="es-ES" sz="1500"/>
            </a:p>
          </p:txBody>
        </p:sp>
        <p:sp>
          <p:nvSpPr>
            <p:cNvPr id="177160" name="Line 8"/>
            <p:cNvSpPr>
              <a:spLocks noChangeShapeType="1"/>
            </p:cNvSpPr>
            <p:nvPr/>
          </p:nvSpPr>
          <p:spPr bwMode="auto">
            <a:xfrm flipH="1" flipV="1">
              <a:off x="192" y="480"/>
              <a:ext cx="336" cy="576"/>
            </a:xfrm>
            <a:prstGeom prst="line">
              <a:avLst/>
            </a:prstGeom>
            <a:noFill/>
            <a:ln w="28575">
              <a:solidFill>
                <a:srgbClr val="FFFF00"/>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s-ES_tradnl"/>
            </a:p>
          </p:txBody>
        </p:sp>
      </p:grpSp>
      <p:grpSp>
        <p:nvGrpSpPr>
          <p:cNvPr id="177161" name="Group 9"/>
          <p:cNvGrpSpPr/>
          <p:nvPr/>
        </p:nvGrpSpPr>
        <p:grpSpPr bwMode="auto">
          <a:xfrm>
            <a:off x="936625" y="790575"/>
            <a:ext cx="1511300" cy="1479550"/>
            <a:chOff x="144" y="480"/>
            <a:chExt cx="1248" cy="1009"/>
          </a:xfrm>
        </p:grpSpPr>
        <p:sp>
          <p:nvSpPr>
            <p:cNvPr id="177162" name="Text Box 10"/>
            <p:cNvSpPr txBox="1">
              <a:spLocks noChangeArrowheads="1"/>
            </p:cNvSpPr>
            <p:nvPr/>
          </p:nvSpPr>
          <p:spPr bwMode="auto">
            <a:xfrm>
              <a:off x="144" y="1056"/>
              <a:ext cx="1248" cy="433"/>
            </a:xfrm>
            <a:prstGeom prst="rect">
              <a:avLst/>
            </a:prstGeom>
            <a:solidFill>
              <a:srgbClr val="00CC99"/>
            </a:solidFill>
            <a:ln w="28575">
              <a:solidFill>
                <a:srgbClr val="FFFF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86490" tIns="44975" rIns="86490" bIns="44975">
              <a:spAutoFit/>
            </a:bodyPr>
            <a:lstStyle>
              <a:lvl1pPr defTabSz="879475">
                <a:defRPr sz="2400">
                  <a:solidFill>
                    <a:schemeClr val="tx1"/>
                  </a:solidFill>
                  <a:latin typeface="Times New Roman" panose="02020603050405020304" pitchFamily="18" charset="0"/>
                </a:defRPr>
              </a:lvl1pPr>
              <a:lvl2pPr marL="440055" defTabSz="879475">
                <a:defRPr sz="2400">
                  <a:solidFill>
                    <a:schemeClr val="tx1"/>
                  </a:solidFill>
                  <a:latin typeface="Times New Roman" panose="02020603050405020304" pitchFamily="18" charset="0"/>
                </a:defRPr>
              </a:lvl2pPr>
              <a:lvl3pPr marL="879475" defTabSz="879475">
                <a:defRPr sz="2400">
                  <a:solidFill>
                    <a:schemeClr val="tx1"/>
                  </a:solidFill>
                  <a:latin typeface="Times New Roman" panose="02020603050405020304" pitchFamily="18" charset="0"/>
                </a:defRPr>
              </a:lvl3pPr>
              <a:lvl4pPr marL="1317625" defTabSz="879475">
                <a:defRPr sz="2400">
                  <a:solidFill>
                    <a:schemeClr val="tx1"/>
                  </a:solidFill>
                  <a:latin typeface="Times New Roman" panose="02020603050405020304" pitchFamily="18" charset="0"/>
                </a:defRPr>
              </a:lvl4pPr>
              <a:lvl5pPr marL="1757680" defTabSz="879475">
                <a:defRPr sz="2400">
                  <a:solidFill>
                    <a:schemeClr val="tx1"/>
                  </a:solidFill>
                  <a:latin typeface="Times New Roman" panose="02020603050405020304" pitchFamily="18" charset="0"/>
                </a:defRPr>
              </a:lvl5pPr>
              <a:lvl6pPr marL="2214880" defTabSz="879475" fontAlgn="base">
                <a:spcBef>
                  <a:spcPct val="0"/>
                </a:spcBef>
                <a:spcAft>
                  <a:spcPct val="0"/>
                </a:spcAft>
                <a:defRPr sz="2400">
                  <a:solidFill>
                    <a:schemeClr val="tx1"/>
                  </a:solidFill>
                  <a:latin typeface="Times New Roman" panose="02020603050405020304" pitchFamily="18" charset="0"/>
                </a:defRPr>
              </a:lvl6pPr>
              <a:lvl7pPr marL="2672080" defTabSz="879475" fontAlgn="base">
                <a:spcBef>
                  <a:spcPct val="0"/>
                </a:spcBef>
                <a:spcAft>
                  <a:spcPct val="0"/>
                </a:spcAft>
                <a:defRPr sz="2400">
                  <a:solidFill>
                    <a:schemeClr val="tx1"/>
                  </a:solidFill>
                  <a:latin typeface="Times New Roman" panose="02020603050405020304" pitchFamily="18" charset="0"/>
                </a:defRPr>
              </a:lvl7pPr>
              <a:lvl8pPr marL="3129280" defTabSz="879475" fontAlgn="base">
                <a:spcBef>
                  <a:spcPct val="0"/>
                </a:spcBef>
                <a:spcAft>
                  <a:spcPct val="0"/>
                </a:spcAft>
                <a:defRPr sz="2400">
                  <a:solidFill>
                    <a:schemeClr val="tx1"/>
                  </a:solidFill>
                  <a:latin typeface="Times New Roman" panose="02020603050405020304" pitchFamily="18" charset="0"/>
                </a:defRPr>
              </a:lvl8pPr>
              <a:lvl9pPr marL="3586480" defTabSz="879475" fontAlgn="base">
                <a:spcBef>
                  <a:spcPct val="0"/>
                </a:spcBef>
                <a:spcAft>
                  <a:spcPct val="0"/>
                </a:spcAft>
                <a:defRPr sz="2400">
                  <a:solidFill>
                    <a:schemeClr val="tx1"/>
                  </a:solidFill>
                  <a:latin typeface="Times New Roman" panose="02020603050405020304" pitchFamily="18" charset="0"/>
                </a:defRPr>
              </a:lvl9pPr>
            </a:lstStyle>
            <a:p>
              <a:pPr eaLnBrk="0" hangingPunct="0">
                <a:spcBef>
                  <a:spcPct val="50000"/>
                </a:spcBef>
              </a:pPr>
              <a:r>
                <a:rPr lang="es-ES_tradnl" altLang="es-ES" sz="1700"/>
                <a:t>Consulta paciente</a:t>
              </a:r>
              <a:endParaRPr lang="es-ES_tradnl" altLang="es-ES" sz="1700"/>
            </a:p>
          </p:txBody>
        </p:sp>
        <p:sp>
          <p:nvSpPr>
            <p:cNvPr id="177163" name="Line 11"/>
            <p:cNvSpPr>
              <a:spLocks noChangeShapeType="1"/>
            </p:cNvSpPr>
            <p:nvPr/>
          </p:nvSpPr>
          <p:spPr bwMode="auto">
            <a:xfrm flipH="1" flipV="1">
              <a:off x="192" y="480"/>
              <a:ext cx="336" cy="576"/>
            </a:xfrm>
            <a:prstGeom prst="line">
              <a:avLst/>
            </a:prstGeom>
            <a:noFill/>
            <a:ln w="28575">
              <a:solidFill>
                <a:srgbClr val="FFFF00"/>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s-ES_tradnl"/>
            </a:p>
          </p:txBody>
        </p:sp>
      </p:grpSp>
      <p:grpSp>
        <p:nvGrpSpPr>
          <p:cNvPr id="177164" name="Group 12"/>
          <p:cNvGrpSpPr/>
          <p:nvPr/>
        </p:nvGrpSpPr>
        <p:grpSpPr bwMode="auto">
          <a:xfrm>
            <a:off x="1800225" y="842963"/>
            <a:ext cx="1871663" cy="1244600"/>
            <a:chOff x="144" y="480"/>
            <a:chExt cx="1248" cy="797"/>
          </a:xfrm>
        </p:grpSpPr>
        <p:sp>
          <p:nvSpPr>
            <p:cNvPr id="177165" name="Text Box 13"/>
            <p:cNvSpPr txBox="1">
              <a:spLocks noChangeArrowheads="1"/>
            </p:cNvSpPr>
            <p:nvPr/>
          </p:nvSpPr>
          <p:spPr bwMode="auto">
            <a:xfrm>
              <a:off x="144" y="1056"/>
              <a:ext cx="1248" cy="221"/>
            </a:xfrm>
            <a:prstGeom prst="rect">
              <a:avLst/>
            </a:prstGeom>
            <a:solidFill>
              <a:srgbClr val="00CC99"/>
            </a:solidFill>
            <a:ln w="28575">
              <a:solidFill>
                <a:srgbClr val="FFFF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86490" tIns="44975" rIns="86490" bIns="44975">
              <a:spAutoFit/>
            </a:bodyPr>
            <a:lstStyle>
              <a:lvl1pPr defTabSz="879475">
                <a:defRPr sz="2400">
                  <a:solidFill>
                    <a:schemeClr val="tx1"/>
                  </a:solidFill>
                  <a:latin typeface="Times New Roman" panose="02020603050405020304" pitchFamily="18" charset="0"/>
                </a:defRPr>
              </a:lvl1pPr>
              <a:lvl2pPr marL="440055" defTabSz="879475">
                <a:defRPr sz="2400">
                  <a:solidFill>
                    <a:schemeClr val="tx1"/>
                  </a:solidFill>
                  <a:latin typeface="Times New Roman" panose="02020603050405020304" pitchFamily="18" charset="0"/>
                </a:defRPr>
              </a:lvl2pPr>
              <a:lvl3pPr marL="879475" defTabSz="879475">
                <a:defRPr sz="2400">
                  <a:solidFill>
                    <a:schemeClr val="tx1"/>
                  </a:solidFill>
                  <a:latin typeface="Times New Roman" panose="02020603050405020304" pitchFamily="18" charset="0"/>
                </a:defRPr>
              </a:lvl3pPr>
              <a:lvl4pPr marL="1317625" defTabSz="879475">
                <a:defRPr sz="2400">
                  <a:solidFill>
                    <a:schemeClr val="tx1"/>
                  </a:solidFill>
                  <a:latin typeface="Times New Roman" panose="02020603050405020304" pitchFamily="18" charset="0"/>
                </a:defRPr>
              </a:lvl4pPr>
              <a:lvl5pPr marL="1757680" defTabSz="879475">
                <a:defRPr sz="2400">
                  <a:solidFill>
                    <a:schemeClr val="tx1"/>
                  </a:solidFill>
                  <a:latin typeface="Times New Roman" panose="02020603050405020304" pitchFamily="18" charset="0"/>
                </a:defRPr>
              </a:lvl5pPr>
              <a:lvl6pPr marL="2214880" defTabSz="879475" fontAlgn="base">
                <a:spcBef>
                  <a:spcPct val="0"/>
                </a:spcBef>
                <a:spcAft>
                  <a:spcPct val="0"/>
                </a:spcAft>
                <a:defRPr sz="2400">
                  <a:solidFill>
                    <a:schemeClr val="tx1"/>
                  </a:solidFill>
                  <a:latin typeface="Times New Roman" panose="02020603050405020304" pitchFamily="18" charset="0"/>
                </a:defRPr>
              </a:lvl6pPr>
              <a:lvl7pPr marL="2672080" defTabSz="879475" fontAlgn="base">
                <a:spcBef>
                  <a:spcPct val="0"/>
                </a:spcBef>
                <a:spcAft>
                  <a:spcPct val="0"/>
                </a:spcAft>
                <a:defRPr sz="2400">
                  <a:solidFill>
                    <a:schemeClr val="tx1"/>
                  </a:solidFill>
                  <a:latin typeface="Times New Roman" panose="02020603050405020304" pitchFamily="18" charset="0"/>
                </a:defRPr>
              </a:lvl7pPr>
              <a:lvl8pPr marL="3129280" defTabSz="879475" fontAlgn="base">
                <a:spcBef>
                  <a:spcPct val="0"/>
                </a:spcBef>
                <a:spcAft>
                  <a:spcPct val="0"/>
                </a:spcAft>
                <a:defRPr sz="2400">
                  <a:solidFill>
                    <a:schemeClr val="tx1"/>
                  </a:solidFill>
                  <a:latin typeface="Times New Roman" panose="02020603050405020304" pitchFamily="18" charset="0"/>
                </a:defRPr>
              </a:lvl8pPr>
              <a:lvl9pPr marL="3586480" defTabSz="879475" fontAlgn="base">
                <a:spcBef>
                  <a:spcPct val="0"/>
                </a:spcBef>
                <a:spcAft>
                  <a:spcPct val="0"/>
                </a:spcAft>
                <a:defRPr sz="2400">
                  <a:solidFill>
                    <a:schemeClr val="tx1"/>
                  </a:solidFill>
                  <a:latin typeface="Times New Roman" panose="02020603050405020304" pitchFamily="18" charset="0"/>
                </a:defRPr>
              </a:lvl9pPr>
            </a:lstStyle>
            <a:p>
              <a:pPr eaLnBrk="0" hangingPunct="0">
                <a:spcBef>
                  <a:spcPct val="50000"/>
                </a:spcBef>
              </a:pPr>
              <a:r>
                <a:rPr lang="es-ES_tradnl" altLang="es-ES" sz="1500"/>
                <a:t>Plan Directo</a:t>
              </a:r>
              <a:endParaRPr lang="es-ES_tradnl" altLang="es-ES" sz="1500"/>
            </a:p>
          </p:txBody>
        </p:sp>
        <p:sp>
          <p:nvSpPr>
            <p:cNvPr id="177166" name="Line 14"/>
            <p:cNvSpPr>
              <a:spLocks noChangeShapeType="1"/>
            </p:cNvSpPr>
            <p:nvPr/>
          </p:nvSpPr>
          <p:spPr bwMode="auto">
            <a:xfrm flipH="1" flipV="1">
              <a:off x="192" y="480"/>
              <a:ext cx="336" cy="576"/>
            </a:xfrm>
            <a:prstGeom prst="line">
              <a:avLst/>
            </a:prstGeom>
            <a:noFill/>
            <a:ln w="28575">
              <a:solidFill>
                <a:srgbClr val="FFFF00"/>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s-ES_tradnl"/>
            </a:p>
          </p:txBody>
        </p:sp>
      </p:grpSp>
      <p:grpSp>
        <p:nvGrpSpPr>
          <p:cNvPr id="177167" name="Group 15"/>
          <p:cNvGrpSpPr/>
          <p:nvPr/>
        </p:nvGrpSpPr>
        <p:grpSpPr bwMode="auto">
          <a:xfrm>
            <a:off x="2090738" y="842963"/>
            <a:ext cx="1871662" cy="1244600"/>
            <a:chOff x="144" y="480"/>
            <a:chExt cx="1248" cy="797"/>
          </a:xfrm>
        </p:grpSpPr>
        <p:sp>
          <p:nvSpPr>
            <p:cNvPr id="177168" name="Text Box 16"/>
            <p:cNvSpPr txBox="1">
              <a:spLocks noChangeArrowheads="1"/>
            </p:cNvSpPr>
            <p:nvPr/>
          </p:nvSpPr>
          <p:spPr bwMode="auto">
            <a:xfrm>
              <a:off x="144" y="1056"/>
              <a:ext cx="1248" cy="221"/>
            </a:xfrm>
            <a:prstGeom prst="rect">
              <a:avLst/>
            </a:prstGeom>
            <a:solidFill>
              <a:srgbClr val="00CC99"/>
            </a:solidFill>
            <a:ln w="28575">
              <a:solidFill>
                <a:srgbClr val="FFFF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86490" tIns="44975" rIns="86490" bIns="44975">
              <a:spAutoFit/>
            </a:bodyPr>
            <a:lstStyle>
              <a:lvl1pPr defTabSz="879475">
                <a:defRPr sz="2400">
                  <a:solidFill>
                    <a:schemeClr val="tx1"/>
                  </a:solidFill>
                  <a:latin typeface="Times New Roman" panose="02020603050405020304" pitchFamily="18" charset="0"/>
                </a:defRPr>
              </a:lvl1pPr>
              <a:lvl2pPr marL="440055" defTabSz="879475">
                <a:defRPr sz="2400">
                  <a:solidFill>
                    <a:schemeClr val="tx1"/>
                  </a:solidFill>
                  <a:latin typeface="Times New Roman" panose="02020603050405020304" pitchFamily="18" charset="0"/>
                </a:defRPr>
              </a:lvl2pPr>
              <a:lvl3pPr marL="879475" defTabSz="879475">
                <a:defRPr sz="2400">
                  <a:solidFill>
                    <a:schemeClr val="tx1"/>
                  </a:solidFill>
                  <a:latin typeface="Times New Roman" panose="02020603050405020304" pitchFamily="18" charset="0"/>
                </a:defRPr>
              </a:lvl3pPr>
              <a:lvl4pPr marL="1317625" defTabSz="879475">
                <a:defRPr sz="2400">
                  <a:solidFill>
                    <a:schemeClr val="tx1"/>
                  </a:solidFill>
                  <a:latin typeface="Times New Roman" panose="02020603050405020304" pitchFamily="18" charset="0"/>
                </a:defRPr>
              </a:lvl4pPr>
              <a:lvl5pPr marL="1757680" defTabSz="879475">
                <a:defRPr sz="2400">
                  <a:solidFill>
                    <a:schemeClr val="tx1"/>
                  </a:solidFill>
                  <a:latin typeface="Times New Roman" panose="02020603050405020304" pitchFamily="18" charset="0"/>
                </a:defRPr>
              </a:lvl5pPr>
              <a:lvl6pPr marL="2214880" defTabSz="879475" fontAlgn="base">
                <a:spcBef>
                  <a:spcPct val="0"/>
                </a:spcBef>
                <a:spcAft>
                  <a:spcPct val="0"/>
                </a:spcAft>
                <a:defRPr sz="2400">
                  <a:solidFill>
                    <a:schemeClr val="tx1"/>
                  </a:solidFill>
                  <a:latin typeface="Times New Roman" panose="02020603050405020304" pitchFamily="18" charset="0"/>
                </a:defRPr>
              </a:lvl6pPr>
              <a:lvl7pPr marL="2672080" defTabSz="879475" fontAlgn="base">
                <a:spcBef>
                  <a:spcPct val="0"/>
                </a:spcBef>
                <a:spcAft>
                  <a:spcPct val="0"/>
                </a:spcAft>
                <a:defRPr sz="2400">
                  <a:solidFill>
                    <a:schemeClr val="tx1"/>
                  </a:solidFill>
                  <a:latin typeface="Times New Roman" panose="02020603050405020304" pitchFamily="18" charset="0"/>
                </a:defRPr>
              </a:lvl7pPr>
              <a:lvl8pPr marL="3129280" defTabSz="879475" fontAlgn="base">
                <a:spcBef>
                  <a:spcPct val="0"/>
                </a:spcBef>
                <a:spcAft>
                  <a:spcPct val="0"/>
                </a:spcAft>
                <a:defRPr sz="2400">
                  <a:solidFill>
                    <a:schemeClr val="tx1"/>
                  </a:solidFill>
                  <a:latin typeface="Times New Roman" panose="02020603050405020304" pitchFamily="18" charset="0"/>
                </a:defRPr>
              </a:lvl8pPr>
              <a:lvl9pPr marL="3586480" defTabSz="879475" fontAlgn="base">
                <a:spcBef>
                  <a:spcPct val="0"/>
                </a:spcBef>
                <a:spcAft>
                  <a:spcPct val="0"/>
                </a:spcAft>
                <a:defRPr sz="2400">
                  <a:solidFill>
                    <a:schemeClr val="tx1"/>
                  </a:solidFill>
                  <a:latin typeface="Times New Roman" panose="02020603050405020304" pitchFamily="18" charset="0"/>
                </a:defRPr>
              </a:lvl9pPr>
            </a:lstStyle>
            <a:p>
              <a:pPr eaLnBrk="0" hangingPunct="0">
                <a:spcBef>
                  <a:spcPct val="50000"/>
                </a:spcBef>
              </a:pPr>
              <a:r>
                <a:rPr lang="es-ES_tradnl" altLang="es-ES" sz="1500"/>
                <a:t>Plan Individualizado</a:t>
              </a:r>
              <a:endParaRPr lang="es-ES_tradnl" altLang="es-ES" sz="1500"/>
            </a:p>
          </p:txBody>
        </p:sp>
        <p:sp>
          <p:nvSpPr>
            <p:cNvPr id="177169" name="Line 17"/>
            <p:cNvSpPr>
              <a:spLocks noChangeShapeType="1"/>
            </p:cNvSpPr>
            <p:nvPr/>
          </p:nvSpPr>
          <p:spPr bwMode="auto">
            <a:xfrm flipH="1" flipV="1">
              <a:off x="192" y="480"/>
              <a:ext cx="336" cy="576"/>
            </a:xfrm>
            <a:prstGeom prst="line">
              <a:avLst/>
            </a:prstGeom>
            <a:noFill/>
            <a:ln w="28575">
              <a:solidFill>
                <a:srgbClr val="FFFF00"/>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s-ES_tradnl"/>
            </a:p>
          </p:txBody>
        </p:sp>
      </p:grpSp>
      <p:grpSp>
        <p:nvGrpSpPr>
          <p:cNvPr id="177170" name="Group 18"/>
          <p:cNvGrpSpPr/>
          <p:nvPr/>
        </p:nvGrpSpPr>
        <p:grpSpPr bwMode="auto">
          <a:xfrm>
            <a:off x="2303463" y="766763"/>
            <a:ext cx="1873250" cy="1244600"/>
            <a:chOff x="144" y="480"/>
            <a:chExt cx="1248" cy="797"/>
          </a:xfrm>
        </p:grpSpPr>
        <p:sp>
          <p:nvSpPr>
            <p:cNvPr id="177171" name="Text Box 19"/>
            <p:cNvSpPr txBox="1">
              <a:spLocks noChangeArrowheads="1"/>
            </p:cNvSpPr>
            <p:nvPr/>
          </p:nvSpPr>
          <p:spPr bwMode="auto">
            <a:xfrm>
              <a:off x="144" y="1056"/>
              <a:ext cx="1248" cy="221"/>
            </a:xfrm>
            <a:prstGeom prst="rect">
              <a:avLst/>
            </a:prstGeom>
            <a:solidFill>
              <a:srgbClr val="00CC99"/>
            </a:solidFill>
            <a:ln w="28575">
              <a:solidFill>
                <a:srgbClr val="FFFF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86490" tIns="44975" rIns="86490" bIns="44975">
              <a:spAutoFit/>
            </a:bodyPr>
            <a:lstStyle>
              <a:lvl1pPr defTabSz="879475">
                <a:defRPr sz="2400">
                  <a:solidFill>
                    <a:schemeClr val="tx1"/>
                  </a:solidFill>
                  <a:latin typeface="Times New Roman" panose="02020603050405020304" pitchFamily="18" charset="0"/>
                </a:defRPr>
              </a:lvl1pPr>
              <a:lvl2pPr marL="440055" defTabSz="879475">
                <a:defRPr sz="2400">
                  <a:solidFill>
                    <a:schemeClr val="tx1"/>
                  </a:solidFill>
                  <a:latin typeface="Times New Roman" panose="02020603050405020304" pitchFamily="18" charset="0"/>
                </a:defRPr>
              </a:lvl2pPr>
              <a:lvl3pPr marL="879475" defTabSz="879475">
                <a:defRPr sz="2400">
                  <a:solidFill>
                    <a:schemeClr val="tx1"/>
                  </a:solidFill>
                  <a:latin typeface="Times New Roman" panose="02020603050405020304" pitchFamily="18" charset="0"/>
                </a:defRPr>
              </a:lvl3pPr>
              <a:lvl4pPr marL="1317625" defTabSz="879475">
                <a:defRPr sz="2400">
                  <a:solidFill>
                    <a:schemeClr val="tx1"/>
                  </a:solidFill>
                  <a:latin typeface="Times New Roman" panose="02020603050405020304" pitchFamily="18" charset="0"/>
                </a:defRPr>
              </a:lvl4pPr>
              <a:lvl5pPr marL="1757680" defTabSz="879475">
                <a:defRPr sz="2400">
                  <a:solidFill>
                    <a:schemeClr val="tx1"/>
                  </a:solidFill>
                  <a:latin typeface="Times New Roman" panose="02020603050405020304" pitchFamily="18" charset="0"/>
                </a:defRPr>
              </a:lvl5pPr>
              <a:lvl6pPr marL="2214880" defTabSz="879475" fontAlgn="base">
                <a:spcBef>
                  <a:spcPct val="0"/>
                </a:spcBef>
                <a:spcAft>
                  <a:spcPct val="0"/>
                </a:spcAft>
                <a:defRPr sz="2400">
                  <a:solidFill>
                    <a:schemeClr val="tx1"/>
                  </a:solidFill>
                  <a:latin typeface="Times New Roman" panose="02020603050405020304" pitchFamily="18" charset="0"/>
                </a:defRPr>
              </a:lvl6pPr>
              <a:lvl7pPr marL="2672080" defTabSz="879475" fontAlgn="base">
                <a:spcBef>
                  <a:spcPct val="0"/>
                </a:spcBef>
                <a:spcAft>
                  <a:spcPct val="0"/>
                </a:spcAft>
                <a:defRPr sz="2400">
                  <a:solidFill>
                    <a:schemeClr val="tx1"/>
                  </a:solidFill>
                  <a:latin typeface="Times New Roman" panose="02020603050405020304" pitchFamily="18" charset="0"/>
                </a:defRPr>
              </a:lvl7pPr>
              <a:lvl8pPr marL="3129280" defTabSz="879475" fontAlgn="base">
                <a:spcBef>
                  <a:spcPct val="0"/>
                </a:spcBef>
                <a:spcAft>
                  <a:spcPct val="0"/>
                </a:spcAft>
                <a:defRPr sz="2400">
                  <a:solidFill>
                    <a:schemeClr val="tx1"/>
                  </a:solidFill>
                  <a:latin typeface="Times New Roman" panose="02020603050405020304" pitchFamily="18" charset="0"/>
                </a:defRPr>
              </a:lvl8pPr>
              <a:lvl9pPr marL="3586480" defTabSz="879475" fontAlgn="base">
                <a:spcBef>
                  <a:spcPct val="0"/>
                </a:spcBef>
                <a:spcAft>
                  <a:spcPct val="0"/>
                </a:spcAft>
                <a:defRPr sz="2400">
                  <a:solidFill>
                    <a:schemeClr val="tx1"/>
                  </a:solidFill>
                  <a:latin typeface="Times New Roman" panose="02020603050405020304" pitchFamily="18" charset="0"/>
                </a:defRPr>
              </a:lvl9pPr>
            </a:lstStyle>
            <a:p>
              <a:pPr eaLnBrk="0" hangingPunct="0">
                <a:spcBef>
                  <a:spcPct val="50000"/>
                </a:spcBef>
              </a:pPr>
              <a:r>
                <a:rPr lang="es-ES_tradnl" altLang="es-ES" sz="1500"/>
                <a:t>Plan Estándar</a:t>
              </a:r>
              <a:endParaRPr lang="es-ES_tradnl" altLang="es-ES" sz="1500"/>
            </a:p>
          </p:txBody>
        </p:sp>
        <p:sp>
          <p:nvSpPr>
            <p:cNvPr id="177172" name="Line 20"/>
            <p:cNvSpPr>
              <a:spLocks noChangeShapeType="1"/>
            </p:cNvSpPr>
            <p:nvPr/>
          </p:nvSpPr>
          <p:spPr bwMode="auto">
            <a:xfrm flipH="1" flipV="1">
              <a:off x="192" y="480"/>
              <a:ext cx="336" cy="576"/>
            </a:xfrm>
            <a:prstGeom prst="line">
              <a:avLst/>
            </a:prstGeom>
            <a:noFill/>
            <a:ln w="28575">
              <a:solidFill>
                <a:srgbClr val="FFFF00"/>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s-ES_tradnl"/>
            </a:p>
          </p:txBody>
        </p:sp>
      </p:grpSp>
      <p:grpSp>
        <p:nvGrpSpPr>
          <p:cNvPr id="177173" name="Group 21"/>
          <p:cNvGrpSpPr/>
          <p:nvPr/>
        </p:nvGrpSpPr>
        <p:grpSpPr bwMode="auto">
          <a:xfrm>
            <a:off x="3224213" y="792163"/>
            <a:ext cx="1423987" cy="1254125"/>
            <a:chOff x="144" y="480"/>
            <a:chExt cx="1248" cy="823"/>
          </a:xfrm>
        </p:grpSpPr>
        <p:sp>
          <p:nvSpPr>
            <p:cNvPr id="177174" name="Text Box 22"/>
            <p:cNvSpPr txBox="1">
              <a:spLocks noChangeArrowheads="1"/>
            </p:cNvSpPr>
            <p:nvPr/>
          </p:nvSpPr>
          <p:spPr bwMode="auto">
            <a:xfrm>
              <a:off x="144" y="1056"/>
              <a:ext cx="1248" cy="247"/>
            </a:xfrm>
            <a:prstGeom prst="rect">
              <a:avLst/>
            </a:prstGeom>
            <a:solidFill>
              <a:srgbClr val="00CC99"/>
            </a:solidFill>
            <a:ln w="28575">
              <a:solidFill>
                <a:srgbClr val="FFFF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86490" tIns="44975" rIns="86490" bIns="44975">
              <a:spAutoFit/>
            </a:bodyPr>
            <a:lstStyle>
              <a:lvl1pPr defTabSz="879475">
                <a:defRPr sz="2400">
                  <a:solidFill>
                    <a:schemeClr val="tx1"/>
                  </a:solidFill>
                  <a:latin typeface="Times New Roman" panose="02020603050405020304" pitchFamily="18" charset="0"/>
                </a:defRPr>
              </a:lvl1pPr>
              <a:lvl2pPr marL="440055" defTabSz="879475">
                <a:defRPr sz="2400">
                  <a:solidFill>
                    <a:schemeClr val="tx1"/>
                  </a:solidFill>
                  <a:latin typeface="Times New Roman" panose="02020603050405020304" pitchFamily="18" charset="0"/>
                </a:defRPr>
              </a:lvl2pPr>
              <a:lvl3pPr marL="879475" defTabSz="879475">
                <a:defRPr sz="2400">
                  <a:solidFill>
                    <a:schemeClr val="tx1"/>
                  </a:solidFill>
                  <a:latin typeface="Times New Roman" panose="02020603050405020304" pitchFamily="18" charset="0"/>
                </a:defRPr>
              </a:lvl3pPr>
              <a:lvl4pPr marL="1317625" defTabSz="879475">
                <a:defRPr sz="2400">
                  <a:solidFill>
                    <a:schemeClr val="tx1"/>
                  </a:solidFill>
                  <a:latin typeface="Times New Roman" panose="02020603050405020304" pitchFamily="18" charset="0"/>
                </a:defRPr>
              </a:lvl4pPr>
              <a:lvl5pPr marL="1757680" defTabSz="879475">
                <a:defRPr sz="2400">
                  <a:solidFill>
                    <a:schemeClr val="tx1"/>
                  </a:solidFill>
                  <a:latin typeface="Times New Roman" panose="02020603050405020304" pitchFamily="18" charset="0"/>
                </a:defRPr>
              </a:lvl5pPr>
              <a:lvl6pPr marL="2214880" defTabSz="879475" fontAlgn="base">
                <a:spcBef>
                  <a:spcPct val="0"/>
                </a:spcBef>
                <a:spcAft>
                  <a:spcPct val="0"/>
                </a:spcAft>
                <a:defRPr sz="2400">
                  <a:solidFill>
                    <a:schemeClr val="tx1"/>
                  </a:solidFill>
                  <a:latin typeface="Times New Roman" panose="02020603050405020304" pitchFamily="18" charset="0"/>
                </a:defRPr>
              </a:lvl6pPr>
              <a:lvl7pPr marL="2672080" defTabSz="879475" fontAlgn="base">
                <a:spcBef>
                  <a:spcPct val="0"/>
                </a:spcBef>
                <a:spcAft>
                  <a:spcPct val="0"/>
                </a:spcAft>
                <a:defRPr sz="2400">
                  <a:solidFill>
                    <a:schemeClr val="tx1"/>
                  </a:solidFill>
                  <a:latin typeface="Times New Roman" panose="02020603050405020304" pitchFamily="18" charset="0"/>
                </a:defRPr>
              </a:lvl7pPr>
              <a:lvl8pPr marL="3129280" defTabSz="879475" fontAlgn="base">
                <a:spcBef>
                  <a:spcPct val="0"/>
                </a:spcBef>
                <a:spcAft>
                  <a:spcPct val="0"/>
                </a:spcAft>
                <a:defRPr sz="2400">
                  <a:solidFill>
                    <a:schemeClr val="tx1"/>
                  </a:solidFill>
                  <a:latin typeface="Times New Roman" panose="02020603050405020304" pitchFamily="18" charset="0"/>
                </a:defRPr>
              </a:lvl8pPr>
              <a:lvl9pPr marL="3586480" defTabSz="879475" fontAlgn="base">
                <a:spcBef>
                  <a:spcPct val="0"/>
                </a:spcBef>
                <a:spcAft>
                  <a:spcPct val="0"/>
                </a:spcAft>
                <a:defRPr sz="2400">
                  <a:solidFill>
                    <a:schemeClr val="tx1"/>
                  </a:solidFill>
                  <a:latin typeface="Times New Roman" panose="02020603050405020304" pitchFamily="18" charset="0"/>
                </a:defRPr>
              </a:lvl9pPr>
            </a:lstStyle>
            <a:p>
              <a:pPr eaLnBrk="0" hangingPunct="0">
                <a:spcBef>
                  <a:spcPct val="50000"/>
                </a:spcBef>
              </a:pPr>
              <a:r>
                <a:rPr lang="es-ES_tradnl" altLang="es-ES" sz="1700"/>
                <a:t>Comentarios</a:t>
              </a:r>
              <a:endParaRPr lang="es-ES_tradnl" altLang="es-ES" sz="1700"/>
            </a:p>
          </p:txBody>
        </p:sp>
        <p:sp>
          <p:nvSpPr>
            <p:cNvPr id="177175" name="Line 23"/>
            <p:cNvSpPr>
              <a:spLocks noChangeShapeType="1"/>
            </p:cNvSpPr>
            <p:nvPr/>
          </p:nvSpPr>
          <p:spPr bwMode="auto">
            <a:xfrm flipH="1" flipV="1">
              <a:off x="192" y="480"/>
              <a:ext cx="336" cy="576"/>
            </a:xfrm>
            <a:prstGeom prst="line">
              <a:avLst/>
            </a:prstGeom>
            <a:noFill/>
            <a:ln w="28575">
              <a:solidFill>
                <a:srgbClr val="FFFF00"/>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s-ES_tradnl"/>
            </a:p>
          </p:txBody>
        </p:sp>
      </p:grpSp>
      <p:grpSp>
        <p:nvGrpSpPr>
          <p:cNvPr id="177176" name="Group 24"/>
          <p:cNvGrpSpPr/>
          <p:nvPr/>
        </p:nvGrpSpPr>
        <p:grpSpPr bwMode="auto">
          <a:xfrm>
            <a:off x="3455988" y="823913"/>
            <a:ext cx="1871662" cy="1593850"/>
            <a:chOff x="144" y="480"/>
            <a:chExt cx="1248" cy="1022"/>
          </a:xfrm>
        </p:grpSpPr>
        <p:sp>
          <p:nvSpPr>
            <p:cNvPr id="177177" name="Text Box 25"/>
            <p:cNvSpPr txBox="1">
              <a:spLocks noChangeArrowheads="1"/>
            </p:cNvSpPr>
            <p:nvPr/>
          </p:nvSpPr>
          <p:spPr bwMode="auto">
            <a:xfrm>
              <a:off x="144" y="1056"/>
              <a:ext cx="1248" cy="446"/>
            </a:xfrm>
            <a:prstGeom prst="rect">
              <a:avLst/>
            </a:prstGeom>
            <a:solidFill>
              <a:srgbClr val="00CC99"/>
            </a:solidFill>
            <a:ln w="28575">
              <a:solidFill>
                <a:srgbClr val="FFFF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86490" tIns="44975" rIns="86490" bIns="44975">
              <a:spAutoFit/>
            </a:bodyPr>
            <a:lstStyle>
              <a:lvl1pPr defTabSz="879475">
                <a:defRPr sz="2400">
                  <a:solidFill>
                    <a:schemeClr val="tx1"/>
                  </a:solidFill>
                  <a:latin typeface="Times New Roman" panose="02020603050405020304" pitchFamily="18" charset="0"/>
                </a:defRPr>
              </a:lvl1pPr>
              <a:lvl2pPr marL="440055" defTabSz="879475">
                <a:defRPr sz="2400">
                  <a:solidFill>
                    <a:schemeClr val="tx1"/>
                  </a:solidFill>
                  <a:latin typeface="Times New Roman" panose="02020603050405020304" pitchFamily="18" charset="0"/>
                </a:defRPr>
              </a:lvl2pPr>
              <a:lvl3pPr marL="879475" defTabSz="879475">
                <a:defRPr sz="2400">
                  <a:solidFill>
                    <a:schemeClr val="tx1"/>
                  </a:solidFill>
                  <a:latin typeface="Times New Roman" panose="02020603050405020304" pitchFamily="18" charset="0"/>
                </a:defRPr>
              </a:lvl3pPr>
              <a:lvl4pPr marL="1317625" defTabSz="879475">
                <a:defRPr sz="2400">
                  <a:solidFill>
                    <a:schemeClr val="tx1"/>
                  </a:solidFill>
                  <a:latin typeface="Times New Roman" panose="02020603050405020304" pitchFamily="18" charset="0"/>
                </a:defRPr>
              </a:lvl4pPr>
              <a:lvl5pPr marL="1757680" defTabSz="879475">
                <a:defRPr sz="2400">
                  <a:solidFill>
                    <a:schemeClr val="tx1"/>
                  </a:solidFill>
                  <a:latin typeface="Times New Roman" panose="02020603050405020304" pitchFamily="18" charset="0"/>
                </a:defRPr>
              </a:lvl5pPr>
              <a:lvl6pPr marL="2214880" defTabSz="879475" fontAlgn="base">
                <a:spcBef>
                  <a:spcPct val="0"/>
                </a:spcBef>
                <a:spcAft>
                  <a:spcPct val="0"/>
                </a:spcAft>
                <a:defRPr sz="2400">
                  <a:solidFill>
                    <a:schemeClr val="tx1"/>
                  </a:solidFill>
                  <a:latin typeface="Times New Roman" panose="02020603050405020304" pitchFamily="18" charset="0"/>
                </a:defRPr>
              </a:lvl6pPr>
              <a:lvl7pPr marL="2672080" defTabSz="879475" fontAlgn="base">
                <a:spcBef>
                  <a:spcPct val="0"/>
                </a:spcBef>
                <a:spcAft>
                  <a:spcPct val="0"/>
                </a:spcAft>
                <a:defRPr sz="2400">
                  <a:solidFill>
                    <a:schemeClr val="tx1"/>
                  </a:solidFill>
                  <a:latin typeface="Times New Roman" panose="02020603050405020304" pitchFamily="18" charset="0"/>
                </a:defRPr>
              </a:lvl7pPr>
              <a:lvl8pPr marL="3129280" defTabSz="879475" fontAlgn="base">
                <a:spcBef>
                  <a:spcPct val="0"/>
                </a:spcBef>
                <a:spcAft>
                  <a:spcPct val="0"/>
                </a:spcAft>
                <a:defRPr sz="2400">
                  <a:solidFill>
                    <a:schemeClr val="tx1"/>
                  </a:solidFill>
                  <a:latin typeface="Times New Roman" panose="02020603050405020304" pitchFamily="18" charset="0"/>
                </a:defRPr>
              </a:lvl8pPr>
              <a:lvl9pPr marL="3586480" defTabSz="879475" fontAlgn="base">
                <a:spcBef>
                  <a:spcPct val="0"/>
                </a:spcBef>
                <a:spcAft>
                  <a:spcPct val="0"/>
                </a:spcAft>
                <a:defRPr sz="2400">
                  <a:solidFill>
                    <a:schemeClr val="tx1"/>
                  </a:solidFill>
                  <a:latin typeface="Times New Roman" panose="02020603050405020304" pitchFamily="18" charset="0"/>
                </a:defRPr>
              </a:lvl9pPr>
            </a:lstStyle>
            <a:p>
              <a:pPr eaLnBrk="0" hangingPunct="0">
                <a:spcBef>
                  <a:spcPct val="50000"/>
                </a:spcBef>
              </a:pPr>
              <a:r>
                <a:rPr lang="es-ES_tradnl" altLang="es-ES" sz="1900"/>
                <a:t>Mantenimiento del Plan</a:t>
              </a:r>
              <a:endParaRPr lang="es-ES_tradnl" altLang="es-ES" sz="1900"/>
            </a:p>
          </p:txBody>
        </p:sp>
        <p:sp>
          <p:nvSpPr>
            <p:cNvPr id="177178" name="Line 26"/>
            <p:cNvSpPr>
              <a:spLocks noChangeShapeType="1"/>
            </p:cNvSpPr>
            <p:nvPr/>
          </p:nvSpPr>
          <p:spPr bwMode="auto">
            <a:xfrm flipH="1" flipV="1">
              <a:off x="192" y="480"/>
              <a:ext cx="336" cy="576"/>
            </a:xfrm>
            <a:prstGeom prst="line">
              <a:avLst/>
            </a:prstGeom>
            <a:noFill/>
            <a:ln w="28575">
              <a:solidFill>
                <a:srgbClr val="FFFF00"/>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s-ES_tradnl"/>
            </a:p>
          </p:txBody>
        </p:sp>
      </p:grpSp>
      <p:grpSp>
        <p:nvGrpSpPr>
          <p:cNvPr id="177179" name="Group 27"/>
          <p:cNvGrpSpPr/>
          <p:nvPr/>
        </p:nvGrpSpPr>
        <p:grpSpPr bwMode="auto">
          <a:xfrm>
            <a:off x="4751388" y="823913"/>
            <a:ext cx="1873250" cy="2462212"/>
            <a:chOff x="144" y="480"/>
            <a:chExt cx="1248" cy="1575"/>
          </a:xfrm>
        </p:grpSpPr>
        <p:sp>
          <p:nvSpPr>
            <p:cNvPr id="177180" name="Text Box 28"/>
            <p:cNvSpPr txBox="1">
              <a:spLocks noChangeArrowheads="1"/>
            </p:cNvSpPr>
            <p:nvPr/>
          </p:nvSpPr>
          <p:spPr bwMode="auto">
            <a:xfrm>
              <a:off x="144" y="1056"/>
              <a:ext cx="1248" cy="999"/>
            </a:xfrm>
            <a:prstGeom prst="rect">
              <a:avLst/>
            </a:prstGeom>
            <a:solidFill>
              <a:srgbClr val="00CC99"/>
            </a:solidFill>
            <a:ln w="28575">
              <a:solidFill>
                <a:srgbClr val="FFFF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86490" tIns="44975" rIns="86490" bIns="44975">
              <a:spAutoFit/>
            </a:bodyPr>
            <a:lstStyle>
              <a:lvl1pPr defTabSz="879475">
                <a:defRPr sz="2400">
                  <a:solidFill>
                    <a:schemeClr val="tx1"/>
                  </a:solidFill>
                  <a:latin typeface="Times New Roman" panose="02020603050405020304" pitchFamily="18" charset="0"/>
                </a:defRPr>
              </a:lvl1pPr>
              <a:lvl2pPr marL="440055" defTabSz="879475">
                <a:defRPr sz="2400">
                  <a:solidFill>
                    <a:schemeClr val="tx1"/>
                  </a:solidFill>
                  <a:latin typeface="Times New Roman" panose="02020603050405020304" pitchFamily="18" charset="0"/>
                </a:defRPr>
              </a:lvl2pPr>
              <a:lvl3pPr marL="879475" defTabSz="879475">
                <a:defRPr sz="2400">
                  <a:solidFill>
                    <a:schemeClr val="tx1"/>
                  </a:solidFill>
                  <a:latin typeface="Times New Roman" panose="02020603050405020304" pitchFamily="18" charset="0"/>
                </a:defRPr>
              </a:lvl3pPr>
              <a:lvl4pPr marL="1317625" defTabSz="879475">
                <a:defRPr sz="2400">
                  <a:solidFill>
                    <a:schemeClr val="tx1"/>
                  </a:solidFill>
                  <a:latin typeface="Times New Roman" panose="02020603050405020304" pitchFamily="18" charset="0"/>
                </a:defRPr>
              </a:lvl4pPr>
              <a:lvl5pPr marL="1757680" defTabSz="879475">
                <a:defRPr sz="2400">
                  <a:solidFill>
                    <a:schemeClr val="tx1"/>
                  </a:solidFill>
                  <a:latin typeface="Times New Roman" panose="02020603050405020304" pitchFamily="18" charset="0"/>
                </a:defRPr>
              </a:lvl5pPr>
              <a:lvl6pPr marL="2214880" defTabSz="879475" fontAlgn="base">
                <a:spcBef>
                  <a:spcPct val="0"/>
                </a:spcBef>
                <a:spcAft>
                  <a:spcPct val="0"/>
                </a:spcAft>
                <a:defRPr sz="2400">
                  <a:solidFill>
                    <a:schemeClr val="tx1"/>
                  </a:solidFill>
                  <a:latin typeface="Times New Roman" panose="02020603050405020304" pitchFamily="18" charset="0"/>
                </a:defRPr>
              </a:lvl6pPr>
              <a:lvl7pPr marL="2672080" defTabSz="879475" fontAlgn="base">
                <a:spcBef>
                  <a:spcPct val="0"/>
                </a:spcBef>
                <a:spcAft>
                  <a:spcPct val="0"/>
                </a:spcAft>
                <a:defRPr sz="2400">
                  <a:solidFill>
                    <a:schemeClr val="tx1"/>
                  </a:solidFill>
                  <a:latin typeface="Times New Roman" panose="02020603050405020304" pitchFamily="18" charset="0"/>
                </a:defRPr>
              </a:lvl7pPr>
              <a:lvl8pPr marL="3129280" defTabSz="879475" fontAlgn="base">
                <a:spcBef>
                  <a:spcPct val="0"/>
                </a:spcBef>
                <a:spcAft>
                  <a:spcPct val="0"/>
                </a:spcAft>
                <a:defRPr sz="2400">
                  <a:solidFill>
                    <a:schemeClr val="tx1"/>
                  </a:solidFill>
                  <a:latin typeface="Times New Roman" panose="02020603050405020304" pitchFamily="18" charset="0"/>
                </a:defRPr>
              </a:lvl8pPr>
              <a:lvl9pPr marL="3586480" defTabSz="879475" fontAlgn="base">
                <a:spcBef>
                  <a:spcPct val="0"/>
                </a:spcBef>
                <a:spcAft>
                  <a:spcPct val="0"/>
                </a:spcAft>
                <a:defRPr sz="2400">
                  <a:solidFill>
                    <a:schemeClr val="tx1"/>
                  </a:solidFill>
                  <a:latin typeface="Times New Roman" panose="02020603050405020304" pitchFamily="18" charset="0"/>
                </a:defRPr>
              </a:lvl9pPr>
            </a:lstStyle>
            <a:p>
              <a:pPr eaLnBrk="0" hangingPunct="0">
                <a:spcBef>
                  <a:spcPct val="50000"/>
                </a:spcBef>
              </a:pPr>
              <a:r>
                <a:rPr lang="es-ES_tradnl" altLang="es-ES" sz="1900"/>
                <a:t>Registros especiales:</a:t>
              </a:r>
              <a:endParaRPr lang="es-ES_tradnl" altLang="es-ES" sz="1900"/>
            </a:p>
            <a:p>
              <a:pPr eaLnBrk="0" hangingPunct="0">
                <a:spcBef>
                  <a:spcPct val="50000"/>
                </a:spcBef>
              </a:pPr>
              <a:r>
                <a:rPr lang="es-ES_tradnl" altLang="es-ES" sz="1900"/>
                <a:t>Temperatura </a:t>
              </a:r>
              <a:endParaRPr lang="es-ES_tradnl" altLang="es-ES" sz="1900"/>
            </a:p>
            <a:p>
              <a:pPr eaLnBrk="0" hangingPunct="0">
                <a:spcBef>
                  <a:spcPct val="50000"/>
                </a:spcBef>
              </a:pPr>
              <a:r>
                <a:rPr lang="es-ES_tradnl" altLang="es-ES" sz="1900"/>
                <a:t>Balance hídrico</a:t>
              </a:r>
              <a:endParaRPr lang="es-ES_tradnl" altLang="es-ES" sz="1900"/>
            </a:p>
          </p:txBody>
        </p:sp>
        <p:sp>
          <p:nvSpPr>
            <p:cNvPr id="177181" name="Line 29"/>
            <p:cNvSpPr>
              <a:spLocks noChangeShapeType="1"/>
            </p:cNvSpPr>
            <p:nvPr/>
          </p:nvSpPr>
          <p:spPr bwMode="auto">
            <a:xfrm flipH="1" flipV="1">
              <a:off x="192" y="480"/>
              <a:ext cx="336" cy="576"/>
            </a:xfrm>
            <a:prstGeom prst="line">
              <a:avLst/>
            </a:prstGeom>
            <a:noFill/>
            <a:ln w="28575">
              <a:solidFill>
                <a:srgbClr val="FFFF00"/>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s-ES_tradnl"/>
            </a:p>
          </p:txBody>
        </p:sp>
      </p:grpSp>
      <p:grpSp>
        <p:nvGrpSpPr>
          <p:cNvPr id="177182" name="Group 30"/>
          <p:cNvGrpSpPr/>
          <p:nvPr/>
        </p:nvGrpSpPr>
        <p:grpSpPr bwMode="auto">
          <a:xfrm>
            <a:off x="5759450" y="747713"/>
            <a:ext cx="2012950" cy="1554162"/>
            <a:chOff x="144" y="480"/>
            <a:chExt cx="1248" cy="1048"/>
          </a:xfrm>
        </p:grpSpPr>
        <p:sp>
          <p:nvSpPr>
            <p:cNvPr id="177183" name="Text Box 31"/>
            <p:cNvSpPr txBox="1">
              <a:spLocks noChangeArrowheads="1"/>
            </p:cNvSpPr>
            <p:nvPr/>
          </p:nvSpPr>
          <p:spPr bwMode="auto">
            <a:xfrm>
              <a:off x="144" y="1059"/>
              <a:ext cx="1248" cy="469"/>
            </a:xfrm>
            <a:prstGeom prst="rect">
              <a:avLst/>
            </a:prstGeom>
            <a:solidFill>
              <a:srgbClr val="00CC99"/>
            </a:solidFill>
            <a:ln w="28575">
              <a:solidFill>
                <a:srgbClr val="FFFF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86490" tIns="44975" rIns="86490" bIns="44975">
              <a:spAutoFit/>
            </a:bodyPr>
            <a:lstStyle>
              <a:lvl1pPr defTabSz="879475">
                <a:defRPr sz="2400">
                  <a:solidFill>
                    <a:schemeClr val="tx1"/>
                  </a:solidFill>
                  <a:latin typeface="Times New Roman" panose="02020603050405020304" pitchFamily="18" charset="0"/>
                </a:defRPr>
              </a:lvl1pPr>
              <a:lvl2pPr marL="440055" defTabSz="879475">
                <a:defRPr sz="2400">
                  <a:solidFill>
                    <a:schemeClr val="tx1"/>
                  </a:solidFill>
                  <a:latin typeface="Times New Roman" panose="02020603050405020304" pitchFamily="18" charset="0"/>
                </a:defRPr>
              </a:lvl2pPr>
              <a:lvl3pPr marL="879475" defTabSz="879475">
                <a:defRPr sz="2400">
                  <a:solidFill>
                    <a:schemeClr val="tx1"/>
                  </a:solidFill>
                  <a:latin typeface="Times New Roman" panose="02020603050405020304" pitchFamily="18" charset="0"/>
                </a:defRPr>
              </a:lvl3pPr>
              <a:lvl4pPr marL="1317625" defTabSz="879475">
                <a:defRPr sz="2400">
                  <a:solidFill>
                    <a:schemeClr val="tx1"/>
                  </a:solidFill>
                  <a:latin typeface="Times New Roman" panose="02020603050405020304" pitchFamily="18" charset="0"/>
                </a:defRPr>
              </a:lvl4pPr>
              <a:lvl5pPr marL="1757680" defTabSz="879475">
                <a:defRPr sz="2400">
                  <a:solidFill>
                    <a:schemeClr val="tx1"/>
                  </a:solidFill>
                  <a:latin typeface="Times New Roman" panose="02020603050405020304" pitchFamily="18" charset="0"/>
                </a:defRPr>
              </a:lvl5pPr>
              <a:lvl6pPr marL="2214880" defTabSz="879475" fontAlgn="base">
                <a:spcBef>
                  <a:spcPct val="0"/>
                </a:spcBef>
                <a:spcAft>
                  <a:spcPct val="0"/>
                </a:spcAft>
                <a:defRPr sz="2400">
                  <a:solidFill>
                    <a:schemeClr val="tx1"/>
                  </a:solidFill>
                  <a:latin typeface="Times New Roman" panose="02020603050405020304" pitchFamily="18" charset="0"/>
                </a:defRPr>
              </a:lvl6pPr>
              <a:lvl7pPr marL="2672080" defTabSz="879475" fontAlgn="base">
                <a:spcBef>
                  <a:spcPct val="0"/>
                </a:spcBef>
                <a:spcAft>
                  <a:spcPct val="0"/>
                </a:spcAft>
                <a:defRPr sz="2400">
                  <a:solidFill>
                    <a:schemeClr val="tx1"/>
                  </a:solidFill>
                  <a:latin typeface="Times New Roman" panose="02020603050405020304" pitchFamily="18" charset="0"/>
                </a:defRPr>
              </a:lvl7pPr>
              <a:lvl8pPr marL="3129280" defTabSz="879475" fontAlgn="base">
                <a:spcBef>
                  <a:spcPct val="0"/>
                </a:spcBef>
                <a:spcAft>
                  <a:spcPct val="0"/>
                </a:spcAft>
                <a:defRPr sz="2400">
                  <a:solidFill>
                    <a:schemeClr val="tx1"/>
                  </a:solidFill>
                  <a:latin typeface="Times New Roman" panose="02020603050405020304" pitchFamily="18" charset="0"/>
                </a:defRPr>
              </a:lvl8pPr>
              <a:lvl9pPr marL="3586480" defTabSz="879475" fontAlgn="base">
                <a:spcBef>
                  <a:spcPct val="0"/>
                </a:spcBef>
                <a:spcAft>
                  <a:spcPct val="0"/>
                </a:spcAft>
                <a:defRPr sz="2400">
                  <a:solidFill>
                    <a:schemeClr val="tx1"/>
                  </a:solidFill>
                  <a:latin typeface="Times New Roman" panose="02020603050405020304" pitchFamily="18" charset="0"/>
                </a:defRPr>
              </a:lvl9pPr>
            </a:lstStyle>
            <a:p>
              <a:pPr eaLnBrk="0" hangingPunct="0">
                <a:spcBef>
                  <a:spcPct val="50000"/>
                </a:spcBef>
              </a:pPr>
              <a:r>
                <a:rPr lang="es-ES_tradnl" altLang="es-ES" sz="1900"/>
                <a:t>Confirmar acciones</a:t>
              </a:r>
              <a:endParaRPr lang="es-ES_tradnl" altLang="es-ES" sz="1900"/>
            </a:p>
          </p:txBody>
        </p:sp>
        <p:sp>
          <p:nvSpPr>
            <p:cNvPr id="177184" name="Line 32"/>
            <p:cNvSpPr>
              <a:spLocks noChangeShapeType="1"/>
            </p:cNvSpPr>
            <p:nvPr/>
          </p:nvSpPr>
          <p:spPr bwMode="auto">
            <a:xfrm flipH="1" flipV="1">
              <a:off x="192" y="480"/>
              <a:ext cx="336" cy="576"/>
            </a:xfrm>
            <a:prstGeom prst="line">
              <a:avLst/>
            </a:prstGeom>
            <a:noFill/>
            <a:ln w="28575">
              <a:solidFill>
                <a:srgbClr val="FFFF00"/>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s-ES_tradnl"/>
            </a:p>
          </p:txBody>
        </p:sp>
      </p:grpSp>
      <p:grpSp>
        <p:nvGrpSpPr>
          <p:cNvPr id="177185" name="Group 33"/>
          <p:cNvGrpSpPr/>
          <p:nvPr/>
        </p:nvGrpSpPr>
        <p:grpSpPr bwMode="auto">
          <a:xfrm>
            <a:off x="6408738" y="749300"/>
            <a:ext cx="1973262" cy="1181100"/>
            <a:chOff x="144" y="480"/>
            <a:chExt cx="1248" cy="920"/>
          </a:xfrm>
        </p:grpSpPr>
        <p:sp>
          <p:nvSpPr>
            <p:cNvPr id="177186" name="Text Box 34"/>
            <p:cNvSpPr txBox="1">
              <a:spLocks noChangeArrowheads="1"/>
            </p:cNvSpPr>
            <p:nvPr/>
          </p:nvSpPr>
          <p:spPr bwMode="auto">
            <a:xfrm>
              <a:off x="144" y="1059"/>
              <a:ext cx="1248" cy="341"/>
            </a:xfrm>
            <a:prstGeom prst="rect">
              <a:avLst/>
            </a:prstGeom>
            <a:solidFill>
              <a:srgbClr val="00CC99"/>
            </a:solidFill>
            <a:ln w="28575">
              <a:solidFill>
                <a:srgbClr val="FFFF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86490" tIns="44975" rIns="86490" bIns="44975">
              <a:spAutoFit/>
            </a:bodyPr>
            <a:lstStyle>
              <a:lvl1pPr defTabSz="879475">
                <a:defRPr sz="2400">
                  <a:solidFill>
                    <a:schemeClr val="tx1"/>
                  </a:solidFill>
                  <a:latin typeface="Times New Roman" panose="02020603050405020304" pitchFamily="18" charset="0"/>
                </a:defRPr>
              </a:lvl1pPr>
              <a:lvl2pPr marL="440055" defTabSz="879475">
                <a:defRPr sz="2400">
                  <a:solidFill>
                    <a:schemeClr val="tx1"/>
                  </a:solidFill>
                  <a:latin typeface="Times New Roman" panose="02020603050405020304" pitchFamily="18" charset="0"/>
                </a:defRPr>
              </a:lvl2pPr>
              <a:lvl3pPr marL="879475" defTabSz="879475">
                <a:defRPr sz="2400">
                  <a:solidFill>
                    <a:schemeClr val="tx1"/>
                  </a:solidFill>
                  <a:latin typeface="Times New Roman" panose="02020603050405020304" pitchFamily="18" charset="0"/>
                </a:defRPr>
              </a:lvl3pPr>
              <a:lvl4pPr marL="1317625" defTabSz="879475">
                <a:defRPr sz="2400">
                  <a:solidFill>
                    <a:schemeClr val="tx1"/>
                  </a:solidFill>
                  <a:latin typeface="Times New Roman" panose="02020603050405020304" pitchFamily="18" charset="0"/>
                </a:defRPr>
              </a:lvl4pPr>
              <a:lvl5pPr marL="1757680" defTabSz="879475">
                <a:defRPr sz="2400">
                  <a:solidFill>
                    <a:schemeClr val="tx1"/>
                  </a:solidFill>
                  <a:latin typeface="Times New Roman" panose="02020603050405020304" pitchFamily="18" charset="0"/>
                </a:defRPr>
              </a:lvl5pPr>
              <a:lvl6pPr marL="2214880" defTabSz="879475" fontAlgn="base">
                <a:spcBef>
                  <a:spcPct val="0"/>
                </a:spcBef>
                <a:spcAft>
                  <a:spcPct val="0"/>
                </a:spcAft>
                <a:defRPr sz="2400">
                  <a:solidFill>
                    <a:schemeClr val="tx1"/>
                  </a:solidFill>
                  <a:latin typeface="Times New Roman" panose="02020603050405020304" pitchFamily="18" charset="0"/>
                </a:defRPr>
              </a:lvl6pPr>
              <a:lvl7pPr marL="2672080" defTabSz="879475" fontAlgn="base">
                <a:spcBef>
                  <a:spcPct val="0"/>
                </a:spcBef>
                <a:spcAft>
                  <a:spcPct val="0"/>
                </a:spcAft>
                <a:defRPr sz="2400">
                  <a:solidFill>
                    <a:schemeClr val="tx1"/>
                  </a:solidFill>
                  <a:latin typeface="Times New Roman" panose="02020603050405020304" pitchFamily="18" charset="0"/>
                </a:defRPr>
              </a:lvl7pPr>
              <a:lvl8pPr marL="3129280" defTabSz="879475" fontAlgn="base">
                <a:spcBef>
                  <a:spcPct val="0"/>
                </a:spcBef>
                <a:spcAft>
                  <a:spcPct val="0"/>
                </a:spcAft>
                <a:defRPr sz="2400">
                  <a:solidFill>
                    <a:schemeClr val="tx1"/>
                  </a:solidFill>
                  <a:latin typeface="Times New Roman" panose="02020603050405020304" pitchFamily="18" charset="0"/>
                </a:defRPr>
              </a:lvl8pPr>
              <a:lvl9pPr marL="3586480" defTabSz="879475" fontAlgn="base">
                <a:spcBef>
                  <a:spcPct val="0"/>
                </a:spcBef>
                <a:spcAft>
                  <a:spcPct val="0"/>
                </a:spcAft>
                <a:defRPr sz="2400">
                  <a:solidFill>
                    <a:schemeClr val="tx1"/>
                  </a:solidFill>
                  <a:latin typeface="Times New Roman" panose="02020603050405020304" pitchFamily="18" charset="0"/>
                </a:defRPr>
              </a:lvl9pPr>
            </a:lstStyle>
            <a:p>
              <a:pPr eaLnBrk="0" hangingPunct="0">
                <a:spcBef>
                  <a:spcPct val="50000"/>
                </a:spcBef>
              </a:pPr>
              <a:r>
                <a:rPr lang="es-ES_tradnl" altLang="es-ES" sz="2100"/>
                <a:t>Pase de visita</a:t>
              </a:r>
              <a:endParaRPr lang="es-ES_tradnl" altLang="es-ES" sz="2100"/>
            </a:p>
          </p:txBody>
        </p:sp>
        <p:sp>
          <p:nvSpPr>
            <p:cNvPr id="177187" name="Line 35"/>
            <p:cNvSpPr>
              <a:spLocks noChangeShapeType="1"/>
            </p:cNvSpPr>
            <p:nvPr/>
          </p:nvSpPr>
          <p:spPr bwMode="auto">
            <a:xfrm flipH="1" flipV="1">
              <a:off x="192" y="480"/>
              <a:ext cx="336" cy="576"/>
            </a:xfrm>
            <a:prstGeom prst="line">
              <a:avLst/>
            </a:prstGeom>
            <a:noFill/>
            <a:ln w="28575">
              <a:solidFill>
                <a:srgbClr val="FFFF00"/>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s-ES_tradnl"/>
            </a:p>
          </p:txBody>
        </p:sp>
      </p:grpSp>
      <p:grpSp>
        <p:nvGrpSpPr>
          <p:cNvPr id="177188" name="Group 36"/>
          <p:cNvGrpSpPr/>
          <p:nvPr/>
        </p:nvGrpSpPr>
        <p:grpSpPr bwMode="auto">
          <a:xfrm>
            <a:off x="762000" y="762000"/>
            <a:ext cx="1873250" cy="1244600"/>
            <a:chOff x="144" y="480"/>
            <a:chExt cx="1248" cy="797"/>
          </a:xfrm>
        </p:grpSpPr>
        <p:sp>
          <p:nvSpPr>
            <p:cNvPr id="177189" name="Text Box 37"/>
            <p:cNvSpPr txBox="1">
              <a:spLocks noChangeArrowheads="1"/>
            </p:cNvSpPr>
            <p:nvPr/>
          </p:nvSpPr>
          <p:spPr bwMode="auto">
            <a:xfrm>
              <a:off x="144" y="1056"/>
              <a:ext cx="1248" cy="221"/>
            </a:xfrm>
            <a:prstGeom prst="rect">
              <a:avLst/>
            </a:prstGeom>
            <a:solidFill>
              <a:srgbClr val="00CC99"/>
            </a:solidFill>
            <a:ln w="28575">
              <a:solidFill>
                <a:srgbClr val="FFFF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86490" tIns="44975" rIns="86490" bIns="44975">
              <a:spAutoFit/>
            </a:bodyPr>
            <a:lstStyle>
              <a:lvl1pPr defTabSz="879475">
                <a:defRPr sz="2400">
                  <a:solidFill>
                    <a:schemeClr val="tx1"/>
                  </a:solidFill>
                  <a:latin typeface="Times New Roman" panose="02020603050405020304" pitchFamily="18" charset="0"/>
                </a:defRPr>
              </a:lvl1pPr>
              <a:lvl2pPr marL="440055" defTabSz="879475">
                <a:defRPr sz="2400">
                  <a:solidFill>
                    <a:schemeClr val="tx1"/>
                  </a:solidFill>
                  <a:latin typeface="Times New Roman" panose="02020603050405020304" pitchFamily="18" charset="0"/>
                </a:defRPr>
              </a:lvl2pPr>
              <a:lvl3pPr marL="879475" defTabSz="879475">
                <a:defRPr sz="2400">
                  <a:solidFill>
                    <a:schemeClr val="tx1"/>
                  </a:solidFill>
                  <a:latin typeface="Times New Roman" panose="02020603050405020304" pitchFamily="18" charset="0"/>
                </a:defRPr>
              </a:lvl3pPr>
              <a:lvl4pPr marL="1317625" defTabSz="879475">
                <a:defRPr sz="2400">
                  <a:solidFill>
                    <a:schemeClr val="tx1"/>
                  </a:solidFill>
                  <a:latin typeface="Times New Roman" panose="02020603050405020304" pitchFamily="18" charset="0"/>
                </a:defRPr>
              </a:lvl4pPr>
              <a:lvl5pPr marL="1757680" defTabSz="879475">
                <a:defRPr sz="2400">
                  <a:solidFill>
                    <a:schemeClr val="tx1"/>
                  </a:solidFill>
                  <a:latin typeface="Times New Roman" panose="02020603050405020304" pitchFamily="18" charset="0"/>
                </a:defRPr>
              </a:lvl5pPr>
              <a:lvl6pPr marL="2214880" defTabSz="879475" fontAlgn="base">
                <a:spcBef>
                  <a:spcPct val="0"/>
                </a:spcBef>
                <a:spcAft>
                  <a:spcPct val="0"/>
                </a:spcAft>
                <a:defRPr sz="2400">
                  <a:solidFill>
                    <a:schemeClr val="tx1"/>
                  </a:solidFill>
                  <a:latin typeface="Times New Roman" panose="02020603050405020304" pitchFamily="18" charset="0"/>
                </a:defRPr>
              </a:lvl6pPr>
              <a:lvl7pPr marL="2672080" defTabSz="879475" fontAlgn="base">
                <a:spcBef>
                  <a:spcPct val="0"/>
                </a:spcBef>
                <a:spcAft>
                  <a:spcPct val="0"/>
                </a:spcAft>
                <a:defRPr sz="2400">
                  <a:solidFill>
                    <a:schemeClr val="tx1"/>
                  </a:solidFill>
                  <a:latin typeface="Times New Roman" panose="02020603050405020304" pitchFamily="18" charset="0"/>
                </a:defRPr>
              </a:lvl7pPr>
              <a:lvl8pPr marL="3129280" defTabSz="879475" fontAlgn="base">
                <a:spcBef>
                  <a:spcPct val="0"/>
                </a:spcBef>
                <a:spcAft>
                  <a:spcPct val="0"/>
                </a:spcAft>
                <a:defRPr sz="2400">
                  <a:solidFill>
                    <a:schemeClr val="tx1"/>
                  </a:solidFill>
                  <a:latin typeface="Times New Roman" panose="02020603050405020304" pitchFamily="18" charset="0"/>
                </a:defRPr>
              </a:lvl8pPr>
              <a:lvl9pPr marL="3586480" defTabSz="879475" fontAlgn="base">
                <a:spcBef>
                  <a:spcPct val="0"/>
                </a:spcBef>
                <a:spcAft>
                  <a:spcPct val="0"/>
                </a:spcAft>
                <a:defRPr sz="2400">
                  <a:solidFill>
                    <a:schemeClr val="tx1"/>
                  </a:solidFill>
                  <a:latin typeface="Times New Roman" panose="02020603050405020304" pitchFamily="18" charset="0"/>
                </a:defRPr>
              </a:lvl9pPr>
            </a:lstStyle>
            <a:p>
              <a:pPr eaLnBrk="0" hangingPunct="0">
                <a:spcBef>
                  <a:spcPct val="50000"/>
                </a:spcBef>
              </a:pPr>
              <a:r>
                <a:rPr lang="es-ES_tradnl" altLang="es-ES" sz="1500"/>
                <a:t>Alta de paciente</a:t>
              </a:r>
              <a:endParaRPr lang="es-ES_tradnl" altLang="es-ES" sz="1500"/>
            </a:p>
          </p:txBody>
        </p:sp>
        <p:sp>
          <p:nvSpPr>
            <p:cNvPr id="177190" name="Line 38"/>
            <p:cNvSpPr>
              <a:spLocks noChangeShapeType="1"/>
            </p:cNvSpPr>
            <p:nvPr/>
          </p:nvSpPr>
          <p:spPr bwMode="auto">
            <a:xfrm flipH="1" flipV="1">
              <a:off x="192" y="480"/>
              <a:ext cx="336" cy="576"/>
            </a:xfrm>
            <a:prstGeom prst="line">
              <a:avLst/>
            </a:prstGeom>
            <a:noFill/>
            <a:ln w="28575">
              <a:solidFill>
                <a:srgbClr val="FFFF00"/>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s-ES_tradnl"/>
            </a:p>
          </p:txBody>
        </p:sp>
      </p:grpSp>
      <p:grpSp>
        <p:nvGrpSpPr>
          <p:cNvPr id="177191" name="Group 39"/>
          <p:cNvGrpSpPr/>
          <p:nvPr/>
        </p:nvGrpSpPr>
        <p:grpSpPr bwMode="auto">
          <a:xfrm>
            <a:off x="5257800" y="838200"/>
            <a:ext cx="2012950" cy="1554163"/>
            <a:chOff x="144" y="480"/>
            <a:chExt cx="1248" cy="1048"/>
          </a:xfrm>
        </p:grpSpPr>
        <p:sp>
          <p:nvSpPr>
            <p:cNvPr id="177192" name="Text Box 40"/>
            <p:cNvSpPr txBox="1">
              <a:spLocks noChangeArrowheads="1"/>
            </p:cNvSpPr>
            <p:nvPr/>
          </p:nvSpPr>
          <p:spPr bwMode="auto">
            <a:xfrm>
              <a:off x="144" y="1059"/>
              <a:ext cx="1248" cy="469"/>
            </a:xfrm>
            <a:prstGeom prst="rect">
              <a:avLst/>
            </a:prstGeom>
            <a:solidFill>
              <a:srgbClr val="00CC99"/>
            </a:solidFill>
            <a:ln w="28575">
              <a:solidFill>
                <a:srgbClr val="FFFF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86490" tIns="44975" rIns="86490" bIns="44975">
              <a:spAutoFit/>
            </a:bodyPr>
            <a:lstStyle>
              <a:lvl1pPr defTabSz="879475">
                <a:defRPr sz="2400">
                  <a:solidFill>
                    <a:schemeClr val="tx1"/>
                  </a:solidFill>
                  <a:latin typeface="Times New Roman" panose="02020603050405020304" pitchFamily="18" charset="0"/>
                </a:defRPr>
              </a:lvl1pPr>
              <a:lvl2pPr marL="440055" defTabSz="879475">
                <a:defRPr sz="2400">
                  <a:solidFill>
                    <a:schemeClr val="tx1"/>
                  </a:solidFill>
                  <a:latin typeface="Times New Roman" panose="02020603050405020304" pitchFamily="18" charset="0"/>
                </a:defRPr>
              </a:lvl2pPr>
              <a:lvl3pPr marL="879475" defTabSz="879475">
                <a:defRPr sz="2400">
                  <a:solidFill>
                    <a:schemeClr val="tx1"/>
                  </a:solidFill>
                  <a:latin typeface="Times New Roman" panose="02020603050405020304" pitchFamily="18" charset="0"/>
                </a:defRPr>
              </a:lvl3pPr>
              <a:lvl4pPr marL="1317625" defTabSz="879475">
                <a:defRPr sz="2400">
                  <a:solidFill>
                    <a:schemeClr val="tx1"/>
                  </a:solidFill>
                  <a:latin typeface="Times New Roman" panose="02020603050405020304" pitchFamily="18" charset="0"/>
                </a:defRPr>
              </a:lvl4pPr>
              <a:lvl5pPr marL="1757680" defTabSz="879475">
                <a:defRPr sz="2400">
                  <a:solidFill>
                    <a:schemeClr val="tx1"/>
                  </a:solidFill>
                  <a:latin typeface="Times New Roman" panose="02020603050405020304" pitchFamily="18" charset="0"/>
                </a:defRPr>
              </a:lvl5pPr>
              <a:lvl6pPr marL="2214880" defTabSz="879475" fontAlgn="base">
                <a:spcBef>
                  <a:spcPct val="0"/>
                </a:spcBef>
                <a:spcAft>
                  <a:spcPct val="0"/>
                </a:spcAft>
                <a:defRPr sz="2400">
                  <a:solidFill>
                    <a:schemeClr val="tx1"/>
                  </a:solidFill>
                  <a:latin typeface="Times New Roman" panose="02020603050405020304" pitchFamily="18" charset="0"/>
                </a:defRPr>
              </a:lvl6pPr>
              <a:lvl7pPr marL="2672080" defTabSz="879475" fontAlgn="base">
                <a:spcBef>
                  <a:spcPct val="0"/>
                </a:spcBef>
                <a:spcAft>
                  <a:spcPct val="0"/>
                </a:spcAft>
                <a:defRPr sz="2400">
                  <a:solidFill>
                    <a:schemeClr val="tx1"/>
                  </a:solidFill>
                  <a:latin typeface="Times New Roman" panose="02020603050405020304" pitchFamily="18" charset="0"/>
                </a:defRPr>
              </a:lvl7pPr>
              <a:lvl8pPr marL="3129280" defTabSz="879475" fontAlgn="base">
                <a:spcBef>
                  <a:spcPct val="0"/>
                </a:spcBef>
                <a:spcAft>
                  <a:spcPct val="0"/>
                </a:spcAft>
                <a:defRPr sz="2400">
                  <a:solidFill>
                    <a:schemeClr val="tx1"/>
                  </a:solidFill>
                  <a:latin typeface="Times New Roman" panose="02020603050405020304" pitchFamily="18" charset="0"/>
                </a:defRPr>
              </a:lvl8pPr>
              <a:lvl9pPr marL="3586480" defTabSz="879475" fontAlgn="base">
                <a:spcBef>
                  <a:spcPct val="0"/>
                </a:spcBef>
                <a:spcAft>
                  <a:spcPct val="0"/>
                </a:spcAft>
                <a:defRPr sz="2400">
                  <a:solidFill>
                    <a:schemeClr val="tx1"/>
                  </a:solidFill>
                  <a:latin typeface="Times New Roman" panose="02020603050405020304" pitchFamily="18" charset="0"/>
                </a:defRPr>
              </a:lvl9pPr>
            </a:lstStyle>
            <a:p>
              <a:pPr eaLnBrk="0" hangingPunct="0">
                <a:spcBef>
                  <a:spcPct val="50000"/>
                </a:spcBef>
              </a:pPr>
              <a:r>
                <a:rPr lang="es-ES_tradnl" altLang="es-ES" sz="1900"/>
                <a:t>Agenda de cuidados</a:t>
              </a:r>
              <a:endParaRPr lang="es-ES_tradnl" altLang="es-ES" sz="1900"/>
            </a:p>
          </p:txBody>
        </p:sp>
        <p:sp>
          <p:nvSpPr>
            <p:cNvPr id="177193" name="Line 41"/>
            <p:cNvSpPr>
              <a:spLocks noChangeShapeType="1"/>
            </p:cNvSpPr>
            <p:nvPr/>
          </p:nvSpPr>
          <p:spPr bwMode="auto">
            <a:xfrm flipH="1" flipV="1">
              <a:off x="192" y="480"/>
              <a:ext cx="336" cy="576"/>
            </a:xfrm>
            <a:prstGeom prst="line">
              <a:avLst/>
            </a:prstGeom>
            <a:noFill/>
            <a:ln w="28575">
              <a:solidFill>
                <a:srgbClr val="FFFF00"/>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s-ES_tradnl"/>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177155"/>
                                        </p:tgtEl>
                                        <p:attrNameLst>
                                          <p:attrName>style.visibility</p:attrName>
                                        </p:attrNameLst>
                                      </p:cBhvr>
                                      <p:to>
                                        <p:strVal val="visible"/>
                                      </p:to>
                                    </p:set>
                                  </p:childTnLst>
                                  <p:subTnLst>
                                    <p:set>
                                      <p:cBhvr override="childStyle">
                                        <p:cTn dur="1" fill="hold" display="0" masterRel="nextClick" afterEffect="1"/>
                                        <p:tgtEl>
                                          <p:spTgt spid="177155"/>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177158"/>
                                        </p:tgtEl>
                                        <p:attrNameLst>
                                          <p:attrName>style.visibility</p:attrName>
                                        </p:attrNameLst>
                                      </p:cBhvr>
                                      <p:to>
                                        <p:strVal val="visible"/>
                                      </p:to>
                                    </p:set>
                                  </p:childTnLst>
                                  <p:subTnLst>
                                    <p:set>
                                      <p:cBhvr override="childStyle">
                                        <p:cTn dur="1" fill="hold" display="0" masterRel="nextClick" afterEffect="1"/>
                                        <p:tgtEl>
                                          <p:spTgt spid="177158"/>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177188"/>
                                        </p:tgtEl>
                                        <p:attrNameLst>
                                          <p:attrName>style.visibility</p:attrName>
                                        </p:attrNameLst>
                                      </p:cBhvr>
                                      <p:to>
                                        <p:strVal val="visible"/>
                                      </p:to>
                                    </p:set>
                                  </p:childTnLst>
                                  <p:subTnLst>
                                    <p:set>
                                      <p:cBhvr override="childStyle">
                                        <p:cTn dur="1" fill="hold" display="0" masterRel="nextClick" afterEffect="1"/>
                                        <p:tgtEl>
                                          <p:spTgt spid="177188"/>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177161"/>
                                        </p:tgtEl>
                                        <p:attrNameLst>
                                          <p:attrName>style.visibility</p:attrName>
                                        </p:attrNameLst>
                                      </p:cBhvr>
                                      <p:to>
                                        <p:strVal val="visible"/>
                                      </p:to>
                                    </p:set>
                                  </p:childTnLst>
                                  <p:subTnLst>
                                    <p:set>
                                      <p:cBhvr override="childStyle">
                                        <p:cTn dur="1" fill="hold" display="0" masterRel="nextClick" afterEffect="1"/>
                                        <p:tgtEl>
                                          <p:spTgt spid="177161"/>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177164"/>
                                        </p:tgtEl>
                                        <p:attrNameLst>
                                          <p:attrName>style.visibility</p:attrName>
                                        </p:attrNameLst>
                                      </p:cBhvr>
                                      <p:to>
                                        <p:strVal val="visible"/>
                                      </p:to>
                                    </p:set>
                                  </p:childTnLst>
                                  <p:subTnLst>
                                    <p:set>
                                      <p:cBhvr override="childStyle">
                                        <p:cTn dur="1" fill="hold" display="0" masterRel="nextClick" afterEffect="1"/>
                                        <p:tgtEl>
                                          <p:spTgt spid="177164"/>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499"/>
                                          </p:stCondLst>
                                        </p:cTn>
                                        <p:tgtEl>
                                          <p:spTgt spid="177167"/>
                                        </p:tgtEl>
                                        <p:attrNameLst>
                                          <p:attrName>style.visibility</p:attrName>
                                        </p:attrNameLst>
                                      </p:cBhvr>
                                      <p:to>
                                        <p:strVal val="visible"/>
                                      </p:to>
                                    </p:set>
                                  </p:childTnLst>
                                  <p:subTnLst>
                                    <p:set>
                                      <p:cBhvr override="childStyle">
                                        <p:cTn dur="1" fill="hold" display="0" masterRel="nextClick" afterEffect="1"/>
                                        <p:tgtEl>
                                          <p:spTgt spid="177167"/>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499"/>
                                          </p:stCondLst>
                                        </p:cTn>
                                        <p:tgtEl>
                                          <p:spTgt spid="177170"/>
                                        </p:tgtEl>
                                        <p:attrNameLst>
                                          <p:attrName>style.visibility</p:attrName>
                                        </p:attrNameLst>
                                      </p:cBhvr>
                                      <p:to>
                                        <p:strVal val="visible"/>
                                      </p:to>
                                    </p:set>
                                  </p:childTnLst>
                                  <p:subTnLst>
                                    <p:set>
                                      <p:cBhvr override="childStyle">
                                        <p:cTn dur="1" fill="hold" display="0" masterRel="nextClick" afterEffect="1"/>
                                        <p:tgtEl>
                                          <p:spTgt spid="177170"/>
                                        </p:tgtEl>
                                        <p:attrNameLst>
                                          <p:attrName>style.visibility</p:attrName>
                                        </p:attrNameLst>
                                      </p:cBhvr>
                                      <p:to>
                                        <p:strVal val="hidden"/>
                                      </p:to>
                                    </p:set>
                                  </p:sub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499"/>
                                          </p:stCondLst>
                                        </p:cTn>
                                        <p:tgtEl>
                                          <p:spTgt spid="177173"/>
                                        </p:tgtEl>
                                        <p:attrNameLst>
                                          <p:attrName>style.visibility</p:attrName>
                                        </p:attrNameLst>
                                      </p:cBhvr>
                                      <p:to>
                                        <p:strVal val="visible"/>
                                      </p:to>
                                    </p:set>
                                  </p:childTnLst>
                                  <p:subTnLst>
                                    <p:set>
                                      <p:cBhvr override="childStyle">
                                        <p:cTn dur="1" fill="hold" display="0" masterRel="nextClick" afterEffect="1"/>
                                        <p:tgtEl>
                                          <p:spTgt spid="177173"/>
                                        </p:tgtEl>
                                        <p:attrNameLst>
                                          <p:attrName>style.visibility</p:attrName>
                                        </p:attrNameLst>
                                      </p:cBhvr>
                                      <p:to>
                                        <p:strVal val="hidden"/>
                                      </p:to>
                                    </p:set>
                                  </p:sub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499"/>
                                          </p:stCondLst>
                                        </p:cTn>
                                        <p:tgtEl>
                                          <p:spTgt spid="177176"/>
                                        </p:tgtEl>
                                        <p:attrNameLst>
                                          <p:attrName>style.visibility</p:attrName>
                                        </p:attrNameLst>
                                      </p:cBhvr>
                                      <p:to>
                                        <p:strVal val="visible"/>
                                      </p:to>
                                    </p:set>
                                  </p:childTnLst>
                                  <p:subTnLst>
                                    <p:set>
                                      <p:cBhvr override="childStyle">
                                        <p:cTn dur="1" fill="hold" display="0" masterRel="nextClick" afterEffect="1"/>
                                        <p:tgtEl>
                                          <p:spTgt spid="177176"/>
                                        </p:tgtEl>
                                        <p:attrNameLst>
                                          <p:attrName>style.visibility</p:attrName>
                                        </p:attrNameLst>
                                      </p:cBhvr>
                                      <p:to>
                                        <p:strVal val="hidden"/>
                                      </p:to>
                                    </p:set>
                                  </p:sub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499"/>
                                          </p:stCondLst>
                                        </p:cTn>
                                        <p:tgtEl>
                                          <p:spTgt spid="177179"/>
                                        </p:tgtEl>
                                        <p:attrNameLst>
                                          <p:attrName>style.visibility</p:attrName>
                                        </p:attrNameLst>
                                      </p:cBhvr>
                                      <p:to>
                                        <p:strVal val="visible"/>
                                      </p:to>
                                    </p:set>
                                  </p:childTnLst>
                                  <p:subTnLst>
                                    <p:set>
                                      <p:cBhvr override="childStyle">
                                        <p:cTn dur="1" fill="hold" display="0" masterRel="nextClick" afterEffect="1"/>
                                        <p:tgtEl>
                                          <p:spTgt spid="177179"/>
                                        </p:tgtEl>
                                        <p:attrNameLst>
                                          <p:attrName>style.visibility</p:attrName>
                                        </p:attrNameLst>
                                      </p:cBhvr>
                                      <p:to>
                                        <p:strVal val="hidden"/>
                                      </p:to>
                                    </p:set>
                                  </p:sub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499"/>
                                          </p:stCondLst>
                                        </p:cTn>
                                        <p:tgtEl>
                                          <p:spTgt spid="177182"/>
                                        </p:tgtEl>
                                        <p:attrNameLst>
                                          <p:attrName>style.visibility</p:attrName>
                                        </p:attrNameLst>
                                      </p:cBhvr>
                                      <p:to>
                                        <p:strVal val="visible"/>
                                      </p:to>
                                    </p:set>
                                  </p:childTnLst>
                                  <p:subTnLst>
                                    <p:set>
                                      <p:cBhvr override="childStyle">
                                        <p:cTn dur="1" fill="hold" display="0" masterRel="nextClick" afterEffect="1"/>
                                        <p:tgtEl>
                                          <p:spTgt spid="177182"/>
                                        </p:tgtEl>
                                        <p:attrNameLst>
                                          <p:attrName>style.visibility</p:attrName>
                                        </p:attrNameLst>
                                      </p:cBhvr>
                                      <p:to>
                                        <p:strVal val="hidden"/>
                                      </p:to>
                                    </p:set>
                                  </p:sub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499"/>
                                          </p:stCondLst>
                                        </p:cTn>
                                        <p:tgtEl>
                                          <p:spTgt spid="177191"/>
                                        </p:tgtEl>
                                        <p:attrNameLst>
                                          <p:attrName>style.visibility</p:attrName>
                                        </p:attrNameLst>
                                      </p:cBhvr>
                                      <p:to>
                                        <p:strVal val="visible"/>
                                      </p:to>
                                    </p:set>
                                  </p:childTnLst>
                                  <p:subTnLst>
                                    <p:set>
                                      <p:cBhvr override="childStyle">
                                        <p:cTn dur="1" fill="hold" display="0" masterRel="nextClick" afterEffect="1"/>
                                        <p:tgtEl>
                                          <p:spTgt spid="177191"/>
                                        </p:tgtEl>
                                        <p:attrNameLst>
                                          <p:attrName>style.visibility</p:attrName>
                                        </p:attrNameLst>
                                      </p:cBhvr>
                                      <p:to>
                                        <p:strVal val="hidden"/>
                                      </p:to>
                                    </p:set>
                                  </p:sub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499"/>
                                          </p:stCondLst>
                                        </p:cTn>
                                        <p:tgtEl>
                                          <p:spTgt spid="177185"/>
                                        </p:tgtEl>
                                        <p:attrNameLst>
                                          <p:attrName>style.visibility</p:attrName>
                                        </p:attrNameLst>
                                      </p:cBhvr>
                                      <p:to>
                                        <p:strVal val="visible"/>
                                      </p:to>
                                    </p:set>
                                  </p:childTnLst>
                                  <p:subTnLst>
                                    <p:set>
                                      <p:cBhvr override="childStyle">
                                        <p:cTn dur="1" fill="hold" display="0" masterRel="nextClick" afterEffect="1"/>
                                        <p:tgtEl>
                                          <p:spTgt spid="177185"/>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23" name="AutoShape 3"/>
          <p:cNvSpPr>
            <a:spLocks noChangeAspect="1"/>
          </p:cNvSpPr>
          <p:nvPr/>
        </p:nvSpPr>
        <p:spPr bwMode="auto">
          <a:xfrm>
            <a:off x="5905500" y="5072063"/>
            <a:ext cx="3094038" cy="1373187"/>
          </a:xfrm>
          <a:prstGeom prst="borderCallout1">
            <a:avLst>
              <a:gd name="adj1" fmla="val 8181"/>
              <a:gd name="adj2" fmla="val -2329"/>
              <a:gd name="adj3" fmla="val -233407"/>
              <a:gd name="adj4" fmla="val -62773"/>
            </a:avLst>
          </a:prstGeom>
          <a:solidFill>
            <a:schemeClr val="accent1"/>
          </a:solidFill>
          <a:ln w="28575">
            <a:solidFill>
              <a:srgbClr val="FFFF00"/>
            </a:solidFill>
            <a:miter lim="800000"/>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86490" tIns="44975" rIns="86490" bIns="44975"/>
          <a:lstStyle>
            <a:lvl1pPr defTabSz="879475">
              <a:defRPr sz="2400">
                <a:solidFill>
                  <a:schemeClr val="tx1"/>
                </a:solidFill>
                <a:latin typeface="Times New Roman" panose="02020603050405020304" pitchFamily="18" charset="0"/>
              </a:defRPr>
            </a:lvl1pPr>
            <a:lvl2pPr marL="440055" defTabSz="879475">
              <a:defRPr sz="2400">
                <a:solidFill>
                  <a:schemeClr val="tx1"/>
                </a:solidFill>
                <a:latin typeface="Times New Roman" panose="02020603050405020304" pitchFamily="18" charset="0"/>
              </a:defRPr>
            </a:lvl2pPr>
            <a:lvl3pPr marL="879475" defTabSz="879475">
              <a:defRPr sz="2400">
                <a:solidFill>
                  <a:schemeClr val="tx1"/>
                </a:solidFill>
                <a:latin typeface="Times New Roman" panose="02020603050405020304" pitchFamily="18" charset="0"/>
              </a:defRPr>
            </a:lvl3pPr>
            <a:lvl4pPr marL="1317625" defTabSz="879475">
              <a:defRPr sz="2400">
                <a:solidFill>
                  <a:schemeClr val="tx1"/>
                </a:solidFill>
                <a:latin typeface="Times New Roman" panose="02020603050405020304" pitchFamily="18" charset="0"/>
              </a:defRPr>
            </a:lvl4pPr>
            <a:lvl5pPr marL="1757680" defTabSz="879475">
              <a:defRPr sz="2400">
                <a:solidFill>
                  <a:schemeClr val="tx1"/>
                </a:solidFill>
                <a:latin typeface="Times New Roman" panose="02020603050405020304" pitchFamily="18" charset="0"/>
              </a:defRPr>
            </a:lvl5pPr>
            <a:lvl6pPr marL="2214880" defTabSz="879475" fontAlgn="base">
              <a:spcBef>
                <a:spcPct val="0"/>
              </a:spcBef>
              <a:spcAft>
                <a:spcPct val="0"/>
              </a:spcAft>
              <a:defRPr sz="2400">
                <a:solidFill>
                  <a:schemeClr val="tx1"/>
                </a:solidFill>
                <a:latin typeface="Times New Roman" panose="02020603050405020304" pitchFamily="18" charset="0"/>
              </a:defRPr>
            </a:lvl6pPr>
            <a:lvl7pPr marL="2672080" defTabSz="879475" fontAlgn="base">
              <a:spcBef>
                <a:spcPct val="0"/>
              </a:spcBef>
              <a:spcAft>
                <a:spcPct val="0"/>
              </a:spcAft>
              <a:defRPr sz="2400">
                <a:solidFill>
                  <a:schemeClr val="tx1"/>
                </a:solidFill>
                <a:latin typeface="Times New Roman" panose="02020603050405020304" pitchFamily="18" charset="0"/>
              </a:defRPr>
            </a:lvl7pPr>
            <a:lvl8pPr marL="3129280" defTabSz="879475" fontAlgn="base">
              <a:spcBef>
                <a:spcPct val="0"/>
              </a:spcBef>
              <a:spcAft>
                <a:spcPct val="0"/>
              </a:spcAft>
              <a:defRPr sz="2400">
                <a:solidFill>
                  <a:schemeClr val="tx1"/>
                </a:solidFill>
                <a:latin typeface="Times New Roman" panose="02020603050405020304" pitchFamily="18" charset="0"/>
              </a:defRPr>
            </a:lvl8pPr>
            <a:lvl9pPr marL="3586480" defTabSz="879475" fontAlgn="base">
              <a:spcBef>
                <a:spcPct val="0"/>
              </a:spcBef>
              <a:spcAft>
                <a:spcPct val="0"/>
              </a:spcAft>
              <a:defRPr sz="2400">
                <a:solidFill>
                  <a:schemeClr val="tx1"/>
                </a:solidFill>
                <a:latin typeface="Times New Roman" panose="02020603050405020304" pitchFamily="18" charset="0"/>
              </a:defRPr>
            </a:lvl9pPr>
          </a:lstStyle>
          <a:p>
            <a:pPr eaLnBrk="0" hangingPunct="0"/>
            <a:r>
              <a:rPr lang="es-ES_tradnl" altLang="es-ES" sz="1300"/>
              <a:t>Contiene una Hoja de Evolución</a:t>
            </a:r>
            <a:endParaRPr lang="es-ES_tradnl" altLang="es-ES" sz="1300"/>
          </a:p>
          <a:p>
            <a:pPr eaLnBrk="0" hangingPunct="0"/>
            <a:endParaRPr lang="es-ES_tradnl" altLang="es-ES" sz="1300"/>
          </a:p>
        </p:txBody>
      </p:sp>
      <p:grpSp>
        <p:nvGrpSpPr>
          <p:cNvPr id="30724" name="Group 4"/>
          <p:cNvGrpSpPr/>
          <p:nvPr/>
        </p:nvGrpSpPr>
        <p:grpSpPr bwMode="auto">
          <a:xfrm>
            <a:off x="4895850" y="749300"/>
            <a:ext cx="3095625" cy="1949450"/>
            <a:chOff x="864" y="1200"/>
            <a:chExt cx="2064" cy="1248"/>
          </a:xfrm>
        </p:grpSpPr>
        <p:sp>
          <p:nvSpPr>
            <p:cNvPr id="30725" name="Text Box 5"/>
            <p:cNvSpPr txBox="1">
              <a:spLocks noChangeArrowheads="1"/>
            </p:cNvSpPr>
            <p:nvPr/>
          </p:nvSpPr>
          <p:spPr bwMode="auto">
            <a:xfrm>
              <a:off x="864" y="1776"/>
              <a:ext cx="2064" cy="672"/>
            </a:xfrm>
            <a:prstGeom prst="rect">
              <a:avLst/>
            </a:prstGeom>
            <a:solidFill>
              <a:srgbClr val="00CC99"/>
            </a:solidFill>
            <a:ln w="28575">
              <a:solidFill>
                <a:srgbClr val="FFFF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86490" tIns="44975" rIns="86490" bIns="44975"/>
            <a:lstStyle>
              <a:lvl1pPr defTabSz="879475">
                <a:defRPr sz="2400">
                  <a:solidFill>
                    <a:schemeClr val="tx1"/>
                  </a:solidFill>
                  <a:latin typeface="Times New Roman" panose="02020603050405020304" pitchFamily="18" charset="0"/>
                </a:defRPr>
              </a:lvl1pPr>
              <a:lvl2pPr marL="440055" defTabSz="879475">
                <a:defRPr sz="2400">
                  <a:solidFill>
                    <a:schemeClr val="tx1"/>
                  </a:solidFill>
                  <a:latin typeface="Times New Roman" panose="02020603050405020304" pitchFamily="18" charset="0"/>
                </a:defRPr>
              </a:lvl2pPr>
              <a:lvl3pPr marL="879475" defTabSz="879475">
                <a:defRPr sz="2400">
                  <a:solidFill>
                    <a:schemeClr val="tx1"/>
                  </a:solidFill>
                  <a:latin typeface="Times New Roman" panose="02020603050405020304" pitchFamily="18" charset="0"/>
                </a:defRPr>
              </a:lvl3pPr>
              <a:lvl4pPr marL="1317625" defTabSz="879475">
                <a:defRPr sz="2400">
                  <a:solidFill>
                    <a:schemeClr val="tx1"/>
                  </a:solidFill>
                  <a:latin typeface="Times New Roman" panose="02020603050405020304" pitchFamily="18" charset="0"/>
                </a:defRPr>
              </a:lvl4pPr>
              <a:lvl5pPr marL="1757680" defTabSz="879475">
                <a:defRPr sz="2400">
                  <a:solidFill>
                    <a:schemeClr val="tx1"/>
                  </a:solidFill>
                  <a:latin typeface="Times New Roman" panose="02020603050405020304" pitchFamily="18" charset="0"/>
                </a:defRPr>
              </a:lvl5pPr>
              <a:lvl6pPr marL="2214880" defTabSz="879475" fontAlgn="base">
                <a:spcBef>
                  <a:spcPct val="0"/>
                </a:spcBef>
                <a:spcAft>
                  <a:spcPct val="0"/>
                </a:spcAft>
                <a:defRPr sz="2400">
                  <a:solidFill>
                    <a:schemeClr val="tx1"/>
                  </a:solidFill>
                  <a:latin typeface="Times New Roman" panose="02020603050405020304" pitchFamily="18" charset="0"/>
                </a:defRPr>
              </a:lvl6pPr>
              <a:lvl7pPr marL="2672080" defTabSz="879475" fontAlgn="base">
                <a:spcBef>
                  <a:spcPct val="0"/>
                </a:spcBef>
                <a:spcAft>
                  <a:spcPct val="0"/>
                </a:spcAft>
                <a:defRPr sz="2400">
                  <a:solidFill>
                    <a:schemeClr val="tx1"/>
                  </a:solidFill>
                  <a:latin typeface="Times New Roman" panose="02020603050405020304" pitchFamily="18" charset="0"/>
                </a:defRPr>
              </a:lvl7pPr>
              <a:lvl8pPr marL="3129280" defTabSz="879475" fontAlgn="base">
                <a:spcBef>
                  <a:spcPct val="0"/>
                </a:spcBef>
                <a:spcAft>
                  <a:spcPct val="0"/>
                </a:spcAft>
                <a:defRPr sz="2400">
                  <a:solidFill>
                    <a:schemeClr val="tx1"/>
                  </a:solidFill>
                  <a:latin typeface="Times New Roman" panose="02020603050405020304" pitchFamily="18" charset="0"/>
                </a:defRPr>
              </a:lvl8pPr>
              <a:lvl9pPr marL="3586480" defTabSz="879475" fontAlgn="base">
                <a:spcBef>
                  <a:spcPct val="0"/>
                </a:spcBef>
                <a:spcAft>
                  <a:spcPct val="0"/>
                </a:spcAft>
                <a:defRPr sz="2400">
                  <a:solidFill>
                    <a:schemeClr val="tx1"/>
                  </a:solidFill>
                  <a:latin typeface="Times New Roman" panose="02020603050405020304" pitchFamily="18" charset="0"/>
                </a:defRPr>
              </a:lvl9pPr>
            </a:lstStyle>
            <a:p>
              <a:pPr eaLnBrk="0" hangingPunct="0">
                <a:spcBef>
                  <a:spcPct val="50000"/>
                </a:spcBef>
              </a:pPr>
              <a:r>
                <a:rPr lang="es-ES_tradnl" altLang="es-ES" sz="1300"/>
                <a:t>Desde aquí podemos registrar ls  Peticiones a otros servicios, o hacer un seguimiento de las peticiones en curso.</a:t>
              </a:r>
              <a:endParaRPr lang="es-ES_tradnl" altLang="es-ES" sz="1300">
                <a:solidFill>
                  <a:srgbClr val="FFFF00"/>
                </a:solidFill>
              </a:endParaRPr>
            </a:p>
          </p:txBody>
        </p:sp>
        <p:sp>
          <p:nvSpPr>
            <p:cNvPr id="30726" name="Line 6"/>
            <p:cNvSpPr>
              <a:spLocks noChangeShapeType="1"/>
            </p:cNvSpPr>
            <p:nvPr/>
          </p:nvSpPr>
          <p:spPr bwMode="auto">
            <a:xfrm flipV="1">
              <a:off x="1824" y="1200"/>
              <a:ext cx="0" cy="528"/>
            </a:xfrm>
            <a:prstGeom prst="line">
              <a:avLst/>
            </a:prstGeom>
            <a:noFill/>
            <a:ln w="28575">
              <a:solidFill>
                <a:srgbClr val="FFFF00"/>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s-ES_tradnl"/>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30724"/>
                                        </p:tgtEl>
                                        <p:attrNameLst>
                                          <p:attrName>style.visibility</p:attrName>
                                        </p:attrNameLst>
                                      </p:cBhvr>
                                      <p:to>
                                        <p:strVal val="visible"/>
                                      </p:to>
                                    </p:set>
                                  </p:childTnLst>
                                  <p:subTnLst>
                                    <p:set>
                                      <p:cBhvr override="childStyle">
                                        <p:cTn dur="1" fill="hold" display="0" masterRel="nextClick" afterEffect="1"/>
                                        <p:tgtEl>
                                          <p:spTgt spid="30724"/>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0723"/>
                                        </p:tgtEl>
                                        <p:attrNameLst>
                                          <p:attrName>style.visibility</p:attrName>
                                        </p:attrNameLst>
                                      </p:cBhvr>
                                      <p:to>
                                        <p:strVal val="visible"/>
                                      </p:to>
                                    </p:set>
                                  </p:childTnLst>
                                  <p:subTnLst>
                                    <p:set>
                                      <p:cBhvr override="childStyle">
                                        <p:cTn dur="1" fill="hold" display="0" masterRel="nextClick" afterEffect="1"/>
                                        <p:tgtEl>
                                          <p:spTgt spid="30723"/>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animBg="1"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ctrTitle"/>
          </p:nvPr>
        </p:nvSpPr>
        <p:spPr/>
        <p:txBody>
          <a:bodyPr/>
          <a:lstStyle/>
          <a:p>
            <a:r>
              <a:rPr lang="es-ES_tradnl" altLang="es-ES"/>
              <a:t>Confirmar acciones</a:t>
            </a:r>
            <a:endParaRPr lang="es-ES_tradnl" altLang="es-ES"/>
          </a:p>
        </p:txBody>
      </p:sp>
      <p:sp>
        <p:nvSpPr>
          <p:cNvPr id="113668" name="Rectangle 4"/>
          <p:cNvSpPr>
            <a:spLocks noChangeArrowheads="1"/>
          </p:cNvSpPr>
          <p:nvPr/>
        </p:nvSpPr>
        <p:spPr bwMode="auto">
          <a:xfrm>
            <a:off x="1212850" y="3581400"/>
            <a:ext cx="33591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ES_tradnl" altLang="es-ES" sz="2800">
                <a:solidFill>
                  <a:schemeClr val="tx2"/>
                </a:solidFill>
              </a:rPr>
              <a:t>Enfermera y Auxiliar</a:t>
            </a:r>
            <a:endParaRPr lang="es-ES" altLang="es-ES" sz="2800">
              <a:solidFill>
                <a:schemeClr val="tx2"/>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9699" name="Group 3"/>
          <p:cNvGrpSpPr/>
          <p:nvPr/>
        </p:nvGrpSpPr>
        <p:grpSpPr bwMode="auto">
          <a:xfrm>
            <a:off x="5832475" y="2773363"/>
            <a:ext cx="3094038" cy="3597275"/>
            <a:chOff x="4030" y="1920"/>
            <a:chExt cx="2063" cy="2304"/>
          </a:xfrm>
        </p:grpSpPr>
        <p:sp>
          <p:nvSpPr>
            <p:cNvPr id="29700" name="AutoShape 4"/>
            <p:cNvSpPr>
              <a:spLocks noChangeAspect="1"/>
            </p:cNvSpPr>
            <p:nvPr/>
          </p:nvSpPr>
          <p:spPr bwMode="auto">
            <a:xfrm>
              <a:off x="4030" y="3344"/>
              <a:ext cx="2063" cy="880"/>
            </a:xfrm>
            <a:prstGeom prst="borderCallout1">
              <a:avLst>
                <a:gd name="adj1" fmla="val 8181"/>
                <a:gd name="adj2" fmla="val -2329"/>
                <a:gd name="adj3" fmla="val -175796"/>
                <a:gd name="adj4" fmla="val -124917"/>
              </a:avLst>
            </a:prstGeom>
            <a:solidFill>
              <a:schemeClr val="accent1"/>
            </a:solidFill>
            <a:ln w="28575">
              <a:solidFill>
                <a:srgbClr val="FFFF00"/>
              </a:solidFill>
              <a:miter lim="800000"/>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86490" tIns="44975" rIns="86490" bIns="44975"/>
            <a:lstStyle>
              <a:lvl1pPr defTabSz="879475">
                <a:defRPr sz="2400">
                  <a:solidFill>
                    <a:schemeClr val="tx1"/>
                  </a:solidFill>
                  <a:latin typeface="Times New Roman" panose="02020603050405020304" pitchFamily="18" charset="0"/>
                </a:defRPr>
              </a:lvl1pPr>
              <a:lvl2pPr marL="440055" defTabSz="879475">
                <a:defRPr sz="2400">
                  <a:solidFill>
                    <a:schemeClr val="tx1"/>
                  </a:solidFill>
                  <a:latin typeface="Times New Roman" panose="02020603050405020304" pitchFamily="18" charset="0"/>
                </a:defRPr>
              </a:lvl2pPr>
              <a:lvl3pPr marL="879475" defTabSz="879475">
                <a:defRPr sz="2400">
                  <a:solidFill>
                    <a:schemeClr val="tx1"/>
                  </a:solidFill>
                  <a:latin typeface="Times New Roman" panose="02020603050405020304" pitchFamily="18" charset="0"/>
                </a:defRPr>
              </a:lvl3pPr>
              <a:lvl4pPr marL="1317625" defTabSz="879475">
                <a:defRPr sz="2400">
                  <a:solidFill>
                    <a:schemeClr val="tx1"/>
                  </a:solidFill>
                  <a:latin typeface="Times New Roman" panose="02020603050405020304" pitchFamily="18" charset="0"/>
                </a:defRPr>
              </a:lvl4pPr>
              <a:lvl5pPr marL="1757680" defTabSz="879475">
                <a:defRPr sz="2400">
                  <a:solidFill>
                    <a:schemeClr val="tx1"/>
                  </a:solidFill>
                  <a:latin typeface="Times New Roman" panose="02020603050405020304" pitchFamily="18" charset="0"/>
                </a:defRPr>
              </a:lvl5pPr>
              <a:lvl6pPr marL="2214880" defTabSz="879475" fontAlgn="base">
                <a:spcBef>
                  <a:spcPct val="0"/>
                </a:spcBef>
                <a:spcAft>
                  <a:spcPct val="0"/>
                </a:spcAft>
                <a:defRPr sz="2400">
                  <a:solidFill>
                    <a:schemeClr val="tx1"/>
                  </a:solidFill>
                  <a:latin typeface="Times New Roman" panose="02020603050405020304" pitchFamily="18" charset="0"/>
                </a:defRPr>
              </a:lvl6pPr>
              <a:lvl7pPr marL="2672080" defTabSz="879475" fontAlgn="base">
                <a:spcBef>
                  <a:spcPct val="0"/>
                </a:spcBef>
                <a:spcAft>
                  <a:spcPct val="0"/>
                </a:spcAft>
                <a:defRPr sz="2400">
                  <a:solidFill>
                    <a:schemeClr val="tx1"/>
                  </a:solidFill>
                  <a:latin typeface="Times New Roman" panose="02020603050405020304" pitchFamily="18" charset="0"/>
                </a:defRPr>
              </a:lvl7pPr>
              <a:lvl8pPr marL="3129280" defTabSz="879475" fontAlgn="base">
                <a:spcBef>
                  <a:spcPct val="0"/>
                </a:spcBef>
                <a:spcAft>
                  <a:spcPct val="0"/>
                </a:spcAft>
                <a:defRPr sz="2400">
                  <a:solidFill>
                    <a:schemeClr val="tx1"/>
                  </a:solidFill>
                  <a:latin typeface="Times New Roman" panose="02020603050405020304" pitchFamily="18" charset="0"/>
                </a:defRPr>
              </a:lvl8pPr>
              <a:lvl9pPr marL="3586480" defTabSz="879475" fontAlgn="base">
                <a:spcBef>
                  <a:spcPct val="0"/>
                </a:spcBef>
                <a:spcAft>
                  <a:spcPct val="0"/>
                </a:spcAft>
                <a:defRPr sz="2400">
                  <a:solidFill>
                    <a:schemeClr val="tx1"/>
                  </a:solidFill>
                  <a:latin typeface="Times New Roman" panose="02020603050405020304" pitchFamily="18" charset="0"/>
                </a:defRPr>
              </a:lvl9pPr>
            </a:lstStyle>
            <a:p>
              <a:pPr eaLnBrk="0" hangingPunct="0"/>
              <a:r>
                <a:rPr lang="es-ES_tradnl" altLang="es-ES" sz="1300"/>
                <a:t>Al seleccionar el paciente, aparecen todas las Acciones del Plan de Cuidados en curso y su situación de confirmación.</a:t>
              </a:r>
              <a:endParaRPr lang="es-ES_tradnl" altLang="es-ES" sz="1300"/>
            </a:p>
            <a:p>
              <a:pPr eaLnBrk="0" hangingPunct="0"/>
              <a:r>
                <a:rPr lang="es-ES_tradnl" altLang="es-ES" sz="1300"/>
                <a:t>Al indicar la opción “Confirmada”, la Acción queda confirmada.</a:t>
              </a:r>
              <a:endParaRPr lang="es-ES_tradnl" altLang="es-ES" sz="1300"/>
            </a:p>
            <a:p>
              <a:pPr eaLnBrk="0" hangingPunct="0"/>
              <a:endParaRPr lang="es-ES_tradnl" altLang="es-ES" sz="1300"/>
            </a:p>
          </p:txBody>
        </p:sp>
        <p:sp>
          <p:nvSpPr>
            <p:cNvPr id="29701" name="Line 5"/>
            <p:cNvSpPr>
              <a:spLocks noChangeShapeType="1"/>
            </p:cNvSpPr>
            <p:nvPr/>
          </p:nvSpPr>
          <p:spPr bwMode="auto">
            <a:xfrm flipV="1">
              <a:off x="4224" y="1920"/>
              <a:ext cx="1056" cy="1440"/>
            </a:xfrm>
            <a:prstGeom prst="line">
              <a:avLst/>
            </a:prstGeom>
            <a:noFill/>
            <a:ln w="28575">
              <a:solidFill>
                <a:srgbClr val="FFFF00"/>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s-ES_tradnl"/>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9699"/>
                                        </p:tgtEl>
                                        <p:attrNameLst>
                                          <p:attrName>style.visibility</p:attrName>
                                        </p:attrNameLst>
                                      </p:cBhvr>
                                      <p:to>
                                        <p:strVal val="visible"/>
                                      </p:to>
                                    </p:set>
                                  </p:childTnLst>
                                  <p:subTnLst>
                                    <p:set>
                                      <p:cBhvr override="childStyle">
                                        <p:cTn dur="1" fill="hold" display="0" masterRel="nextClick" afterEffect="1"/>
                                        <p:tgtEl>
                                          <p:spTgt spid="29699"/>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Rectangle 3"/>
          <p:cNvSpPr>
            <a:spLocks noChangeArrowheads="1"/>
          </p:cNvSpPr>
          <p:nvPr/>
        </p:nvSpPr>
        <p:spPr bwMode="auto">
          <a:xfrm>
            <a:off x="1876425" y="1733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S_tradnl"/>
          </a:p>
        </p:txBody>
      </p:sp>
      <p:pic>
        <p:nvPicPr>
          <p:cNvPr id="100354" name="Picture 2"/>
          <p:cNvPicPr>
            <a:picLocks noChangeAspect="1" noChangeArrowheads="1"/>
          </p:cNvPicPr>
          <p:nvPr/>
        </p:nvPicPr>
        <p:blipFill>
          <a:blip r:embed="rId1">
            <a:extLst>
              <a:ext uri="{28A0092B-C50C-407E-A947-70E740481C1C}">
                <a14:useLocalDpi xmlns:a14="http://schemas.microsoft.com/office/drawing/2010/main" val="0"/>
              </a:ext>
            </a:extLst>
          </a:blip>
          <a:srcRect t="16377"/>
          <a:stretch>
            <a:fillRect/>
          </a:stretch>
        </p:blipFill>
        <p:spPr bwMode="auto">
          <a:xfrm>
            <a:off x="0" y="9525"/>
            <a:ext cx="9144000" cy="6848475"/>
          </a:xfrm>
          <a:prstGeom prst="rect">
            <a:avLst/>
          </a:prstGeom>
          <a:noFill/>
          <a:extLst>
            <a:ext uri="{909E8E84-426E-40DD-AFC4-6F175D3DCCD1}">
              <a14:hiddenFill xmlns:a14="http://schemas.microsoft.com/office/drawing/2010/main">
                <a:solidFill>
                  <a:srgbClr val="FFFFFF"/>
                </a:solidFill>
              </a14:hiddenFill>
            </a:ext>
          </a:extLst>
        </p:spPr>
      </p:pic>
      <p:sp>
        <p:nvSpPr>
          <p:cNvPr id="100359" name="Text Box 7"/>
          <p:cNvSpPr txBox="1">
            <a:spLocks noChangeArrowheads="1"/>
          </p:cNvSpPr>
          <p:nvPr/>
        </p:nvSpPr>
        <p:spPr bwMode="auto">
          <a:xfrm>
            <a:off x="6019800" y="5181600"/>
            <a:ext cx="1905000" cy="73025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MX" altLang="es-ES" sz="1400"/>
              <a:t>Se puede pulsar la opción confirmar todo</a:t>
            </a:r>
            <a:endParaRPr lang="es-ES" altLang="es-ES" sz="1400"/>
          </a:p>
        </p:txBody>
      </p:sp>
      <p:sp>
        <p:nvSpPr>
          <p:cNvPr id="100360" name="Line 8"/>
          <p:cNvSpPr>
            <a:spLocks noChangeShapeType="1"/>
          </p:cNvSpPr>
          <p:nvPr/>
        </p:nvSpPr>
        <p:spPr bwMode="auto">
          <a:xfrm>
            <a:off x="7924800" y="5943600"/>
            <a:ext cx="457200" cy="152400"/>
          </a:xfrm>
          <a:prstGeom prst="line">
            <a:avLst/>
          </a:prstGeom>
          <a:noFill/>
          <a:ln w="38100">
            <a:solidFill>
              <a:schemeClr val="accent1"/>
            </a:solidFill>
            <a:miter lim="800000"/>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s-ES_tradnl"/>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046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ctrTitle"/>
          </p:nvPr>
        </p:nvSpPr>
        <p:spPr/>
        <p:txBody>
          <a:bodyPr/>
          <a:lstStyle/>
          <a:p>
            <a:r>
              <a:rPr lang="es-ES_tradnl" altLang="es-ES"/>
              <a:t>Alta de enfermeria</a:t>
            </a:r>
            <a:endParaRPr lang="es-ES_tradnl" altLang="es-ES"/>
          </a:p>
        </p:txBody>
      </p:sp>
      <p:pic>
        <p:nvPicPr>
          <p:cNvPr id="114692" name="Picture 4"/>
          <p:cNvPicPr>
            <a:picLocks noChangeAspect="1" noChangeArrowheads="1"/>
          </p:cNvPicPr>
          <p:nvPr/>
        </p:nvPicPr>
        <p:blipFill>
          <a:blip r:embed="rId1">
            <a:extLst>
              <a:ext uri="{28A0092B-C50C-407E-A947-70E740481C1C}">
                <a14:useLocalDpi xmlns:a14="http://schemas.microsoft.com/office/drawing/2010/main" val="0"/>
              </a:ext>
            </a:extLst>
          </a:blip>
          <a:srcRect l="6685" t="7130" r="90378" b="88965"/>
          <a:stretch>
            <a:fillRect/>
          </a:stretch>
        </p:blipFill>
        <p:spPr bwMode="auto">
          <a:xfrm>
            <a:off x="5565775" y="3505200"/>
            <a:ext cx="2809875"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4693" name="Rectangle 5"/>
          <p:cNvSpPr>
            <a:spLocks noChangeArrowheads="1"/>
          </p:cNvSpPr>
          <p:nvPr/>
        </p:nvSpPr>
        <p:spPr bwMode="auto">
          <a:xfrm>
            <a:off x="1447800" y="3429000"/>
            <a:ext cx="19240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ES_tradnl" altLang="es-ES" sz="2800">
                <a:solidFill>
                  <a:schemeClr val="tx2"/>
                </a:solidFill>
              </a:rPr>
              <a:t>Enfermera </a:t>
            </a:r>
            <a:endParaRPr lang="es-ES" altLang="es-ES" sz="2800">
              <a:solidFill>
                <a:schemeClr val="tx2"/>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9144000" cy="6970713"/>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2857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035" name="AutoShape 3"/>
          <p:cNvSpPr>
            <a:spLocks noChangeAspect="1"/>
          </p:cNvSpPr>
          <p:nvPr/>
        </p:nvSpPr>
        <p:spPr bwMode="auto">
          <a:xfrm>
            <a:off x="5759450" y="4346575"/>
            <a:ext cx="3095625" cy="1374775"/>
          </a:xfrm>
          <a:prstGeom prst="borderCallout1">
            <a:avLst>
              <a:gd name="adj1" fmla="val 8181"/>
              <a:gd name="adj2" fmla="val -2329"/>
              <a:gd name="adj3" fmla="val -41931"/>
              <a:gd name="adj4" fmla="val -14593"/>
            </a:avLst>
          </a:prstGeom>
          <a:solidFill>
            <a:schemeClr val="accent1"/>
          </a:solidFill>
          <a:ln w="28575">
            <a:solidFill>
              <a:srgbClr val="FFFF00"/>
            </a:solidFill>
            <a:miter lim="800000"/>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86490" tIns="44975" rIns="86490" bIns="44975"/>
          <a:lstStyle>
            <a:lvl1pPr defTabSz="879475">
              <a:defRPr sz="2400">
                <a:solidFill>
                  <a:schemeClr val="tx1"/>
                </a:solidFill>
                <a:latin typeface="Times New Roman" panose="02020603050405020304" pitchFamily="18" charset="0"/>
              </a:defRPr>
            </a:lvl1pPr>
            <a:lvl2pPr marL="440055" defTabSz="879475">
              <a:defRPr sz="2400">
                <a:solidFill>
                  <a:schemeClr val="tx1"/>
                </a:solidFill>
                <a:latin typeface="Times New Roman" panose="02020603050405020304" pitchFamily="18" charset="0"/>
              </a:defRPr>
            </a:lvl2pPr>
            <a:lvl3pPr marL="879475" defTabSz="879475">
              <a:defRPr sz="2400">
                <a:solidFill>
                  <a:schemeClr val="tx1"/>
                </a:solidFill>
                <a:latin typeface="Times New Roman" panose="02020603050405020304" pitchFamily="18" charset="0"/>
              </a:defRPr>
            </a:lvl3pPr>
            <a:lvl4pPr marL="1317625" defTabSz="879475">
              <a:defRPr sz="2400">
                <a:solidFill>
                  <a:schemeClr val="tx1"/>
                </a:solidFill>
                <a:latin typeface="Times New Roman" panose="02020603050405020304" pitchFamily="18" charset="0"/>
              </a:defRPr>
            </a:lvl4pPr>
            <a:lvl5pPr marL="1757680" defTabSz="879475">
              <a:defRPr sz="2400">
                <a:solidFill>
                  <a:schemeClr val="tx1"/>
                </a:solidFill>
                <a:latin typeface="Times New Roman" panose="02020603050405020304" pitchFamily="18" charset="0"/>
              </a:defRPr>
            </a:lvl5pPr>
            <a:lvl6pPr marL="2214880" defTabSz="879475" fontAlgn="base">
              <a:spcBef>
                <a:spcPct val="0"/>
              </a:spcBef>
              <a:spcAft>
                <a:spcPct val="0"/>
              </a:spcAft>
              <a:defRPr sz="2400">
                <a:solidFill>
                  <a:schemeClr val="tx1"/>
                </a:solidFill>
                <a:latin typeface="Times New Roman" panose="02020603050405020304" pitchFamily="18" charset="0"/>
              </a:defRPr>
            </a:lvl6pPr>
            <a:lvl7pPr marL="2672080" defTabSz="879475" fontAlgn="base">
              <a:spcBef>
                <a:spcPct val="0"/>
              </a:spcBef>
              <a:spcAft>
                <a:spcPct val="0"/>
              </a:spcAft>
              <a:defRPr sz="2400">
                <a:solidFill>
                  <a:schemeClr val="tx1"/>
                </a:solidFill>
                <a:latin typeface="Times New Roman" panose="02020603050405020304" pitchFamily="18" charset="0"/>
              </a:defRPr>
            </a:lvl7pPr>
            <a:lvl8pPr marL="3129280" defTabSz="879475" fontAlgn="base">
              <a:spcBef>
                <a:spcPct val="0"/>
              </a:spcBef>
              <a:spcAft>
                <a:spcPct val="0"/>
              </a:spcAft>
              <a:defRPr sz="2400">
                <a:solidFill>
                  <a:schemeClr val="tx1"/>
                </a:solidFill>
                <a:latin typeface="Times New Roman" panose="02020603050405020304" pitchFamily="18" charset="0"/>
              </a:defRPr>
            </a:lvl8pPr>
            <a:lvl9pPr marL="3586480" defTabSz="879475" fontAlgn="base">
              <a:spcBef>
                <a:spcPct val="0"/>
              </a:spcBef>
              <a:spcAft>
                <a:spcPct val="0"/>
              </a:spcAft>
              <a:defRPr sz="2400">
                <a:solidFill>
                  <a:schemeClr val="tx1"/>
                </a:solidFill>
                <a:latin typeface="Times New Roman" panose="02020603050405020304" pitchFamily="18" charset="0"/>
              </a:defRPr>
            </a:lvl9pPr>
          </a:lstStyle>
          <a:p>
            <a:pPr eaLnBrk="0" hangingPunct="0"/>
            <a:r>
              <a:rPr lang="es-ES_tradnl" altLang="es-ES" sz="1700"/>
              <a:t>No nos permitirá hacer el Informe de Alta si no hemos confirmado todas las Acciones.</a:t>
            </a:r>
            <a:endParaRPr lang="es-ES_tradnl" altLang="es-ES" sz="1700"/>
          </a:p>
          <a:p>
            <a:pPr eaLnBrk="0" hangingPunct="0"/>
            <a:endParaRPr lang="es-ES_tradnl" altLang="es-ES" sz="170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19050"/>
            <a:ext cx="9144000" cy="683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059" name="AutoShape 3"/>
          <p:cNvSpPr>
            <a:spLocks noChangeAspect="1"/>
          </p:cNvSpPr>
          <p:nvPr/>
        </p:nvSpPr>
        <p:spPr bwMode="auto">
          <a:xfrm>
            <a:off x="4608513" y="2698750"/>
            <a:ext cx="3094037" cy="1373188"/>
          </a:xfrm>
          <a:prstGeom prst="borderCallout1">
            <a:avLst>
              <a:gd name="adj1" fmla="val 8181"/>
              <a:gd name="adj2" fmla="val -2329"/>
              <a:gd name="adj3" fmla="val -75569"/>
              <a:gd name="adj4" fmla="val -80273"/>
            </a:avLst>
          </a:prstGeom>
          <a:solidFill>
            <a:schemeClr val="accent1"/>
          </a:solidFill>
          <a:ln w="28575">
            <a:solidFill>
              <a:srgbClr val="FFFF00"/>
            </a:solidFill>
            <a:miter lim="800000"/>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86490" tIns="44975" rIns="86490" bIns="44975"/>
          <a:lstStyle>
            <a:lvl1pPr defTabSz="879475">
              <a:defRPr sz="2400">
                <a:solidFill>
                  <a:schemeClr val="tx1"/>
                </a:solidFill>
                <a:latin typeface="Times New Roman" panose="02020603050405020304" pitchFamily="18" charset="0"/>
              </a:defRPr>
            </a:lvl1pPr>
            <a:lvl2pPr marL="440055" defTabSz="879475">
              <a:defRPr sz="2400">
                <a:solidFill>
                  <a:schemeClr val="tx1"/>
                </a:solidFill>
                <a:latin typeface="Times New Roman" panose="02020603050405020304" pitchFamily="18" charset="0"/>
              </a:defRPr>
            </a:lvl2pPr>
            <a:lvl3pPr marL="879475" defTabSz="879475">
              <a:defRPr sz="2400">
                <a:solidFill>
                  <a:schemeClr val="tx1"/>
                </a:solidFill>
                <a:latin typeface="Times New Roman" panose="02020603050405020304" pitchFamily="18" charset="0"/>
              </a:defRPr>
            </a:lvl3pPr>
            <a:lvl4pPr marL="1317625" defTabSz="879475">
              <a:defRPr sz="2400">
                <a:solidFill>
                  <a:schemeClr val="tx1"/>
                </a:solidFill>
                <a:latin typeface="Times New Roman" panose="02020603050405020304" pitchFamily="18" charset="0"/>
              </a:defRPr>
            </a:lvl4pPr>
            <a:lvl5pPr marL="1757680" defTabSz="879475">
              <a:defRPr sz="2400">
                <a:solidFill>
                  <a:schemeClr val="tx1"/>
                </a:solidFill>
                <a:latin typeface="Times New Roman" panose="02020603050405020304" pitchFamily="18" charset="0"/>
              </a:defRPr>
            </a:lvl5pPr>
            <a:lvl6pPr marL="2214880" defTabSz="879475" fontAlgn="base">
              <a:spcBef>
                <a:spcPct val="0"/>
              </a:spcBef>
              <a:spcAft>
                <a:spcPct val="0"/>
              </a:spcAft>
              <a:defRPr sz="2400">
                <a:solidFill>
                  <a:schemeClr val="tx1"/>
                </a:solidFill>
                <a:latin typeface="Times New Roman" panose="02020603050405020304" pitchFamily="18" charset="0"/>
              </a:defRPr>
            </a:lvl6pPr>
            <a:lvl7pPr marL="2672080" defTabSz="879475" fontAlgn="base">
              <a:spcBef>
                <a:spcPct val="0"/>
              </a:spcBef>
              <a:spcAft>
                <a:spcPct val="0"/>
              </a:spcAft>
              <a:defRPr sz="2400">
                <a:solidFill>
                  <a:schemeClr val="tx1"/>
                </a:solidFill>
                <a:latin typeface="Times New Roman" panose="02020603050405020304" pitchFamily="18" charset="0"/>
              </a:defRPr>
            </a:lvl7pPr>
            <a:lvl8pPr marL="3129280" defTabSz="879475" fontAlgn="base">
              <a:spcBef>
                <a:spcPct val="0"/>
              </a:spcBef>
              <a:spcAft>
                <a:spcPct val="0"/>
              </a:spcAft>
              <a:defRPr sz="2400">
                <a:solidFill>
                  <a:schemeClr val="tx1"/>
                </a:solidFill>
                <a:latin typeface="Times New Roman" panose="02020603050405020304" pitchFamily="18" charset="0"/>
              </a:defRPr>
            </a:lvl8pPr>
            <a:lvl9pPr marL="3586480" defTabSz="879475" fontAlgn="base">
              <a:spcBef>
                <a:spcPct val="0"/>
              </a:spcBef>
              <a:spcAft>
                <a:spcPct val="0"/>
              </a:spcAft>
              <a:defRPr sz="2400">
                <a:solidFill>
                  <a:schemeClr val="tx1"/>
                </a:solidFill>
                <a:latin typeface="Times New Roman" panose="02020603050405020304" pitchFamily="18" charset="0"/>
              </a:defRPr>
            </a:lvl9pPr>
          </a:lstStyle>
          <a:p>
            <a:pPr eaLnBrk="0" hangingPunct="0"/>
            <a:r>
              <a:rPr lang="es-ES_tradnl" altLang="es-ES" sz="1300"/>
              <a:t>La información que contiene el informe, procede de la Base de Datos que se ha ido generando en el desarrollo del Plan de Cuidados. La mayor parte del texto, lo genera GACELA-HIS.</a:t>
            </a:r>
            <a:endParaRPr lang="es-ES_tradnl" altLang="es-ES" sz="1300"/>
          </a:p>
          <a:p>
            <a:pPr eaLnBrk="0" hangingPunct="0"/>
            <a:endParaRPr lang="es-ES_tradnl" altLang="es-ES" sz="13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45059"/>
                                        </p:tgtEl>
                                        <p:attrNameLst>
                                          <p:attrName>style.visibility</p:attrName>
                                        </p:attrNameLst>
                                      </p:cBhvr>
                                      <p:to>
                                        <p:strVal val="visible"/>
                                      </p:to>
                                    </p:set>
                                  </p:childTnLst>
                                  <p:subTnLst>
                                    <p:set>
                                      <p:cBhvr override="childStyle">
                                        <p:cTn dur="1" fill="hold" display="0" masterRel="nextClick" afterEffect="1"/>
                                        <p:tgtEl>
                                          <p:spTgt spid="45059"/>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animBg="1"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ES"/>
          </a:p>
        </p:txBody>
      </p:sp>
      <p:sp>
        <p:nvSpPr>
          <p:cNvPr id="3" name="2 Subtítulo"/>
          <p:cNvSpPr>
            <a:spLocks noGrp="1"/>
          </p:cNvSpPr>
          <p:nvPr>
            <p:ph type="subTitle" idx="1"/>
          </p:nvPr>
        </p:nvSpPr>
        <p:spPr/>
        <p:txBody>
          <a:bodyPr/>
          <a:lstStyle/>
          <a:p>
            <a:endParaRPr lang="es-E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55563"/>
            <a:ext cx="9144000" cy="6802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083" name="AutoShape 3"/>
          <p:cNvSpPr>
            <a:spLocks noChangeAspect="1"/>
          </p:cNvSpPr>
          <p:nvPr/>
        </p:nvSpPr>
        <p:spPr bwMode="auto">
          <a:xfrm>
            <a:off x="4824413" y="3971925"/>
            <a:ext cx="3094037" cy="1374775"/>
          </a:xfrm>
          <a:prstGeom prst="borderCallout1">
            <a:avLst>
              <a:gd name="adj1" fmla="val 8181"/>
              <a:gd name="adj2" fmla="val -2329"/>
              <a:gd name="adj3" fmla="val -129319"/>
              <a:gd name="adj4" fmla="val -27486"/>
            </a:avLst>
          </a:prstGeom>
          <a:solidFill>
            <a:schemeClr val="accent1"/>
          </a:solidFill>
          <a:ln w="28575">
            <a:solidFill>
              <a:srgbClr val="FFFF00"/>
            </a:solidFill>
            <a:miter lim="800000"/>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86490" tIns="44975" rIns="86490" bIns="44975"/>
          <a:lstStyle>
            <a:lvl1pPr defTabSz="879475">
              <a:defRPr sz="2400">
                <a:solidFill>
                  <a:schemeClr val="tx1"/>
                </a:solidFill>
                <a:latin typeface="Times New Roman" panose="02020603050405020304" pitchFamily="18" charset="0"/>
              </a:defRPr>
            </a:lvl1pPr>
            <a:lvl2pPr marL="440055" defTabSz="879475">
              <a:defRPr sz="2400">
                <a:solidFill>
                  <a:schemeClr val="tx1"/>
                </a:solidFill>
                <a:latin typeface="Times New Roman" panose="02020603050405020304" pitchFamily="18" charset="0"/>
              </a:defRPr>
            </a:lvl2pPr>
            <a:lvl3pPr marL="879475" defTabSz="879475">
              <a:defRPr sz="2400">
                <a:solidFill>
                  <a:schemeClr val="tx1"/>
                </a:solidFill>
                <a:latin typeface="Times New Roman" panose="02020603050405020304" pitchFamily="18" charset="0"/>
              </a:defRPr>
            </a:lvl3pPr>
            <a:lvl4pPr marL="1317625" defTabSz="879475">
              <a:defRPr sz="2400">
                <a:solidFill>
                  <a:schemeClr val="tx1"/>
                </a:solidFill>
                <a:latin typeface="Times New Roman" panose="02020603050405020304" pitchFamily="18" charset="0"/>
              </a:defRPr>
            </a:lvl4pPr>
            <a:lvl5pPr marL="1757680" defTabSz="879475">
              <a:defRPr sz="2400">
                <a:solidFill>
                  <a:schemeClr val="tx1"/>
                </a:solidFill>
                <a:latin typeface="Times New Roman" panose="02020603050405020304" pitchFamily="18" charset="0"/>
              </a:defRPr>
            </a:lvl5pPr>
            <a:lvl6pPr marL="2214880" defTabSz="879475" fontAlgn="base">
              <a:spcBef>
                <a:spcPct val="0"/>
              </a:spcBef>
              <a:spcAft>
                <a:spcPct val="0"/>
              </a:spcAft>
              <a:defRPr sz="2400">
                <a:solidFill>
                  <a:schemeClr val="tx1"/>
                </a:solidFill>
                <a:latin typeface="Times New Roman" panose="02020603050405020304" pitchFamily="18" charset="0"/>
              </a:defRPr>
            </a:lvl6pPr>
            <a:lvl7pPr marL="2672080" defTabSz="879475" fontAlgn="base">
              <a:spcBef>
                <a:spcPct val="0"/>
              </a:spcBef>
              <a:spcAft>
                <a:spcPct val="0"/>
              </a:spcAft>
              <a:defRPr sz="2400">
                <a:solidFill>
                  <a:schemeClr val="tx1"/>
                </a:solidFill>
                <a:latin typeface="Times New Roman" panose="02020603050405020304" pitchFamily="18" charset="0"/>
              </a:defRPr>
            </a:lvl7pPr>
            <a:lvl8pPr marL="3129280" defTabSz="879475" fontAlgn="base">
              <a:spcBef>
                <a:spcPct val="0"/>
              </a:spcBef>
              <a:spcAft>
                <a:spcPct val="0"/>
              </a:spcAft>
              <a:defRPr sz="2400">
                <a:solidFill>
                  <a:schemeClr val="tx1"/>
                </a:solidFill>
                <a:latin typeface="Times New Roman" panose="02020603050405020304" pitchFamily="18" charset="0"/>
              </a:defRPr>
            </a:lvl8pPr>
            <a:lvl9pPr marL="3586480" defTabSz="879475" fontAlgn="base">
              <a:spcBef>
                <a:spcPct val="0"/>
              </a:spcBef>
              <a:spcAft>
                <a:spcPct val="0"/>
              </a:spcAft>
              <a:defRPr sz="2400">
                <a:solidFill>
                  <a:schemeClr val="tx1"/>
                </a:solidFill>
                <a:latin typeface="Times New Roman" panose="02020603050405020304" pitchFamily="18" charset="0"/>
              </a:defRPr>
            </a:lvl9pPr>
          </a:lstStyle>
          <a:p>
            <a:pPr eaLnBrk="0" hangingPunct="0"/>
            <a:r>
              <a:rPr lang="es-ES_tradnl" altLang="es-ES" sz="1300"/>
              <a:t>La enfermera debe rellenar los apartados de texto libre en las ventanas que ofrece el generador de informes. Los comentarios pasarán a formar parte del Informe de Alta de Enfermería</a:t>
            </a:r>
            <a:endParaRPr lang="es-ES_tradnl" altLang="es-ES" sz="1300"/>
          </a:p>
          <a:p>
            <a:pPr eaLnBrk="0" hangingPunct="0"/>
            <a:endParaRPr lang="es-ES_tradnl" altLang="es-ES" sz="13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6083"/>
                                        </p:tgtEl>
                                        <p:attrNameLst>
                                          <p:attrName>style.visibility</p:attrName>
                                        </p:attrNameLst>
                                      </p:cBhvr>
                                      <p:to>
                                        <p:strVal val="visible"/>
                                      </p:to>
                                    </p:set>
                                  </p:childTnLst>
                                  <p:subTnLst>
                                    <p:set>
                                      <p:cBhvr override="childStyle">
                                        <p:cTn dur="1" fill="hold" display="0" masterRel="nextClick" afterEffect="1"/>
                                        <p:tgtEl>
                                          <p:spTgt spid="46083"/>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animBg="1"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55563"/>
            <a:ext cx="9144000" cy="6802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107" name="AutoShape 3"/>
          <p:cNvSpPr>
            <a:spLocks noChangeAspect="1"/>
          </p:cNvSpPr>
          <p:nvPr/>
        </p:nvSpPr>
        <p:spPr bwMode="auto">
          <a:xfrm>
            <a:off x="4176713" y="4346575"/>
            <a:ext cx="3094037" cy="1374775"/>
          </a:xfrm>
          <a:prstGeom prst="borderCallout1">
            <a:avLst>
              <a:gd name="adj1" fmla="val 8181"/>
              <a:gd name="adj2" fmla="val -2329"/>
              <a:gd name="adj3" fmla="val -168407"/>
              <a:gd name="adj4" fmla="val -56954"/>
            </a:avLst>
          </a:prstGeom>
          <a:solidFill>
            <a:schemeClr val="accent1"/>
          </a:solidFill>
          <a:ln w="28575">
            <a:solidFill>
              <a:srgbClr val="FFFF00"/>
            </a:solidFill>
            <a:miter lim="800000"/>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86490" tIns="44975" rIns="86490" bIns="44975"/>
          <a:lstStyle>
            <a:lvl1pPr defTabSz="879475">
              <a:defRPr sz="2400">
                <a:solidFill>
                  <a:schemeClr val="tx1"/>
                </a:solidFill>
                <a:latin typeface="Times New Roman" panose="02020603050405020304" pitchFamily="18" charset="0"/>
              </a:defRPr>
            </a:lvl1pPr>
            <a:lvl2pPr marL="440055" defTabSz="879475">
              <a:defRPr sz="2400">
                <a:solidFill>
                  <a:schemeClr val="tx1"/>
                </a:solidFill>
                <a:latin typeface="Times New Roman" panose="02020603050405020304" pitchFamily="18" charset="0"/>
              </a:defRPr>
            </a:lvl2pPr>
            <a:lvl3pPr marL="879475" defTabSz="879475">
              <a:defRPr sz="2400">
                <a:solidFill>
                  <a:schemeClr val="tx1"/>
                </a:solidFill>
                <a:latin typeface="Times New Roman" panose="02020603050405020304" pitchFamily="18" charset="0"/>
              </a:defRPr>
            </a:lvl3pPr>
            <a:lvl4pPr marL="1317625" defTabSz="879475">
              <a:defRPr sz="2400">
                <a:solidFill>
                  <a:schemeClr val="tx1"/>
                </a:solidFill>
                <a:latin typeface="Times New Roman" panose="02020603050405020304" pitchFamily="18" charset="0"/>
              </a:defRPr>
            </a:lvl4pPr>
            <a:lvl5pPr marL="1757680" defTabSz="879475">
              <a:defRPr sz="2400">
                <a:solidFill>
                  <a:schemeClr val="tx1"/>
                </a:solidFill>
                <a:latin typeface="Times New Roman" panose="02020603050405020304" pitchFamily="18" charset="0"/>
              </a:defRPr>
            </a:lvl5pPr>
            <a:lvl6pPr marL="2214880" defTabSz="879475" fontAlgn="base">
              <a:spcBef>
                <a:spcPct val="0"/>
              </a:spcBef>
              <a:spcAft>
                <a:spcPct val="0"/>
              </a:spcAft>
              <a:defRPr sz="2400">
                <a:solidFill>
                  <a:schemeClr val="tx1"/>
                </a:solidFill>
                <a:latin typeface="Times New Roman" panose="02020603050405020304" pitchFamily="18" charset="0"/>
              </a:defRPr>
            </a:lvl6pPr>
            <a:lvl7pPr marL="2672080" defTabSz="879475" fontAlgn="base">
              <a:spcBef>
                <a:spcPct val="0"/>
              </a:spcBef>
              <a:spcAft>
                <a:spcPct val="0"/>
              </a:spcAft>
              <a:defRPr sz="2400">
                <a:solidFill>
                  <a:schemeClr val="tx1"/>
                </a:solidFill>
                <a:latin typeface="Times New Roman" panose="02020603050405020304" pitchFamily="18" charset="0"/>
              </a:defRPr>
            </a:lvl7pPr>
            <a:lvl8pPr marL="3129280" defTabSz="879475" fontAlgn="base">
              <a:spcBef>
                <a:spcPct val="0"/>
              </a:spcBef>
              <a:spcAft>
                <a:spcPct val="0"/>
              </a:spcAft>
              <a:defRPr sz="2400">
                <a:solidFill>
                  <a:schemeClr val="tx1"/>
                </a:solidFill>
                <a:latin typeface="Times New Roman" panose="02020603050405020304" pitchFamily="18" charset="0"/>
              </a:defRPr>
            </a:lvl8pPr>
            <a:lvl9pPr marL="3586480" defTabSz="879475" fontAlgn="base">
              <a:spcBef>
                <a:spcPct val="0"/>
              </a:spcBef>
              <a:spcAft>
                <a:spcPct val="0"/>
              </a:spcAft>
              <a:defRPr sz="2400">
                <a:solidFill>
                  <a:schemeClr val="tx1"/>
                </a:solidFill>
                <a:latin typeface="Times New Roman" panose="02020603050405020304" pitchFamily="18" charset="0"/>
              </a:defRPr>
            </a:lvl9pPr>
          </a:lstStyle>
          <a:p>
            <a:pPr eaLnBrk="0" hangingPunct="0"/>
            <a:r>
              <a:rPr lang="es-ES_tradnl" altLang="es-ES" sz="1500"/>
              <a:t>Las recomendaciones estandarizadas, podemos ver el texto y modificarlo si procede</a:t>
            </a:r>
            <a:endParaRPr lang="es-ES_tradnl" altLang="es-ES" sz="15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7107"/>
                                        </p:tgtEl>
                                        <p:attrNameLst>
                                          <p:attrName>style.visibility</p:attrName>
                                        </p:attrNameLst>
                                      </p:cBhvr>
                                      <p:to>
                                        <p:strVal val="visible"/>
                                      </p:to>
                                    </p:set>
                                  </p:childTnLst>
                                  <p:subTnLst>
                                    <p:set>
                                      <p:cBhvr override="childStyle">
                                        <p:cTn dur="1" fill="hold" display="0" masterRel="nextClick" afterEffect="1"/>
                                        <p:tgtEl>
                                          <p:spTgt spid="47107"/>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animBg="1"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55563"/>
            <a:ext cx="9144000" cy="6802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131" name="AutoShape 3"/>
          <p:cNvSpPr>
            <a:spLocks noChangeAspect="1"/>
          </p:cNvSpPr>
          <p:nvPr/>
        </p:nvSpPr>
        <p:spPr bwMode="auto">
          <a:xfrm>
            <a:off x="4751388" y="3971925"/>
            <a:ext cx="3095625" cy="1374775"/>
          </a:xfrm>
          <a:prstGeom prst="borderCallout1">
            <a:avLst>
              <a:gd name="adj1" fmla="val 8181"/>
              <a:gd name="adj2" fmla="val -2329"/>
              <a:gd name="adj3" fmla="val 153407"/>
              <a:gd name="adj4" fmla="val -6157"/>
            </a:avLst>
          </a:prstGeom>
          <a:solidFill>
            <a:schemeClr val="accent1"/>
          </a:solidFill>
          <a:ln w="28575">
            <a:solidFill>
              <a:srgbClr val="FFFF00"/>
            </a:solidFill>
            <a:miter lim="800000"/>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86490" tIns="44975" rIns="86490" bIns="44975"/>
          <a:lstStyle>
            <a:lvl1pPr defTabSz="879475">
              <a:defRPr sz="2400">
                <a:solidFill>
                  <a:schemeClr val="tx1"/>
                </a:solidFill>
                <a:latin typeface="Times New Roman" panose="02020603050405020304" pitchFamily="18" charset="0"/>
              </a:defRPr>
            </a:lvl1pPr>
            <a:lvl2pPr marL="440055" defTabSz="879475">
              <a:defRPr sz="2400">
                <a:solidFill>
                  <a:schemeClr val="tx1"/>
                </a:solidFill>
                <a:latin typeface="Times New Roman" panose="02020603050405020304" pitchFamily="18" charset="0"/>
              </a:defRPr>
            </a:lvl2pPr>
            <a:lvl3pPr marL="879475" defTabSz="879475">
              <a:defRPr sz="2400">
                <a:solidFill>
                  <a:schemeClr val="tx1"/>
                </a:solidFill>
                <a:latin typeface="Times New Roman" panose="02020603050405020304" pitchFamily="18" charset="0"/>
              </a:defRPr>
            </a:lvl3pPr>
            <a:lvl4pPr marL="1317625" defTabSz="879475">
              <a:defRPr sz="2400">
                <a:solidFill>
                  <a:schemeClr val="tx1"/>
                </a:solidFill>
                <a:latin typeface="Times New Roman" panose="02020603050405020304" pitchFamily="18" charset="0"/>
              </a:defRPr>
            </a:lvl4pPr>
            <a:lvl5pPr marL="1757680" defTabSz="879475">
              <a:defRPr sz="2400">
                <a:solidFill>
                  <a:schemeClr val="tx1"/>
                </a:solidFill>
                <a:latin typeface="Times New Roman" panose="02020603050405020304" pitchFamily="18" charset="0"/>
              </a:defRPr>
            </a:lvl5pPr>
            <a:lvl6pPr marL="2214880" defTabSz="879475" fontAlgn="base">
              <a:spcBef>
                <a:spcPct val="0"/>
              </a:spcBef>
              <a:spcAft>
                <a:spcPct val="0"/>
              </a:spcAft>
              <a:defRPr sz="2400">
                <a:solidFill>
                  <a:schemeClr val="tx1"/>
                </a:solidFill>
                <a:latin typeface="Times New Roman" panose="02020603050405020304" pitchFamily="18" charset="0"/>
              </a:defRPr>
            </a:lvl6pPr>
            <a:lvl7pPr marL="2672080" defTabSz="879475" fontAlgn="base">
              <a:spcBef>
                <a:spcPct val="0"/>
              </a:spcBef>
              <a:spcAft>
                <a:spcPct val="0"/>
              </a:spcAft>
              <a:defRPr sz="2400">
                <a:solidFill>
                  <a:schemeClr val="tx1"/>
                </a:solidFill>
                <a:latin typeface="Times New Roman" panose="02020603050405020304" pitchFamily="18" charset="0"/>
              </a:defRPr>
            </a:lvl7pPr>
            <a:lvl8pPr marL="3129280" defTabSz="879475" fontAlgn="base">
              <a:spcBef>
                <a:spcPct val="0"/>
              </a:spcBef>
              <a:spcAft>
                <a:spcPct val="0"/>
              </a:spcAft>
              <a:defRPr sz="2400">
                <a:solidFill>
                  <a:schemeClr val="tx1"/>
                </a:solidFill>
                <a:latin typeface="Times New Roman" panose="02020603050405020304" pitchFamily="18" charset="0"/>
              </a:defRPr>
            </a:lvl8pPr>
            <a:lvl9pPr marL="3586480" defTabSz="879475" fontAlgn="base">
              <a:spcBef>
                <a:spcPct val="0"/>
              </a:spcBef>
              <a:spcAft>
                <a:spcPct val="0"/>
              </a:spcAft>
              <a:defRPr sz="2400">
                <a:solidFill>
                  <a:schemeClr val="tx1"/>
                </a:solidFill>
                <a:latin typeface="Times New Roman" panose="02020603050405020304" pitchFamily="18" charset="0"/>
              </a:defRPr>
            </a:lvl9pPr>
          </a:lstStyle>
          <a:p>
            <a:pPr eaLnBrk="0" hangingPunct="0"/>
            <a:r>
              <a:rPr lang="es-ES_tradnl" altLang="es-ES" sz="2700"/>
              <a:t>Hay que activar la opción modificar</a:t>
            </a:r>
            <a:endParaRPr lang="es-ES_tradnl" altLang="es-ES" sz="27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8131"/>
                                        </p:tgtEl>
                                        <p:attrNameLst>
                                          <p:attrName>style.visibility</p:attrName>
                                        </p:attrNameLst>
                                      </p:cBhvr>
                                      <p:to>
                                        <p:strVal val="visible"/>
                                      </p:to>
                                    </p:set>
                                  </p:childTnLst>
                                  <p:subTnLst>
                                    <p:set>
                                      <p:cBhvr override="childStyle">
                                        <p:cTn dur="1" fill="hold" display="0" masterRel="nextClick" afterEffect="1"/>
                                        <p:tgtEl>
                                          <p:spTgt spid="48131"/>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animBg="1"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55563"/>
            <a:ext cx="9144000" cy="691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9155" name="AutoShape 3"/>
          <p:cNvSpPr>
            <a:spLocks noChangeAspect="1"/>
          </p:cNvSpPr>
          <p:nvPr/>
        </p:nvSpPr>
        <p:spPr bwMode="auto">
          <a:xfrm>
            <a:off x="1154113" y="4048125"/>
            <a:ext cx="3094037" cy="1373188"/>
          </a:xfrm>
          <a:prstGeom prst="borderCallout1">
            <a:avLst>
              <a:gd name="adj1" fmla="val 8181"/>
              <a:gd name="adj2" fmla="val 102329"/>
              <a:gd name="adj3" fmla="val -153407"/>
              <a:gd name="adj4" fmla="val 111681"/>
            </a:avLst>
          </a:prstGeom>
          <a:solidFill>
            <a:schemeClr val="accent1"/>
          </a:solidFill>
          <a:ln w="28575">
            <a:solidFill>
              <a:srgbClr val="FFFF00"/>
            </a:solidFill>
            <a:miter lim="800000"/>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86490" tIns="44975" rIns="86490" bIns="44975"/>
          <a:lstStyle>
            <a:lvl1pPr defTabSz="879475">
              <a:defRPr sz="2400">
                <a:solidFill>
                  <a:schemeClr val="tx1"/>
                </a:solidFill>
                <a:latin typeface="Times New Roman" panose="02020603050405020304" pitchFamily="18" charset="0"/>
              </a:defRPr>
            </a:lvl1pPr>
            <a:lvl2pPr marL="440055" defTabSz="879475">
              <a:defRPr sz="2400">
                <a:solidFill>
                  <a:schemeClr val="tx1"/>
                </a:solidFill>
                <a:latin typeface="Times New Roman" panose="02020603050405020304" pitchFamily="18" charset="0"/>
              </a:defRPr>
            </a:lvl2pPr>
            <a:lvl3pPr marL="879475" defTabSz="879475">
              <a:defRPr sz="2400">
                <a:solidFill>
                  <a:schemeClr val="tx1"/>
                </a:solidFill>
                <a:latin typeface="Times New Roman" panose="02020603050405020304" pitchFamily="18" charset="0"/>
              </a:defRPr>
            </a:lvl3pPr>
            <a:lvl4pPr marL="1317625" defTabSz="879475">
              <a:defRPr sz="2400">
                <a:solidFill>
                  <a:schemeClr val="tx1"/>
                </a:solidFill>
                <a:latin typeface="Times New Roman" panose="02020603050405020304" pitchFamily="18" charset="0"/>
              </a:defRPr>
            </a:lvl4pPr>
            <a:lvl5pPr marL="1757680" defTabSz="879475">
              <a:defRPr sz="2400">
                <a:solidFill>
                  <a:schemeClr val="tx1"/>
                </a:solidFill>
                <a:latin typeface="Times New Roman" panose="02020603050405020304" pitchFamily="18" charset="0"/>
              </a:defRPr>
            </a:lvl5pPr>
            <a:lvl6pPr marL="2214880" defTabSz="879475" fontAlgn="base">
              <a:spcBef>
                <a:spcPct val="0"/>
              </a:spcBef>
              <a:spcAft>
                <a:spcPct val="0"/>
              </a:spcAft>
              <a:defRPr sz="2400">
                <a:solidFill>
                  <a:schemeClr val="tx1"/>
                </a:solidFill>
                <a:latin typeface="Times New Roman" panose="02020603050405020304" pitchFamily="18" charset="0"/>
              </a:defRPr>
            </a:lvl6pPr>
            <a:lvl7pPr marL="2672080" defTabSz="879475" fontAlgn="base">
              <a:spcBef>
                <a:spcPct val="0"/>
              </a:spcBef>
              <a:spcAft>
                <a:spcPct val="0"/>
              </a:spcAft>
              <a:defRPr sz="2400">
                <a:solidFill>
                  <a:schemeClr val="tx1"/>
                </a:solidFill>
                <a:latin typeface="Times New Roman" panose="02020603050405020304" pitchFamily="18" charset="0"/>
              </a:defRPr>
            </a:lvl7pPr>
            <a:lvl8pPr marL="3129280" defTabSz="879475" fontAlgn="base">
              <a:spcBef>
                <a:spcPct val="0"/>
              </a:spcBef>
              <a:spcAft>
                <a:spcPct val="0"/>
              </a:spcAft>
              <a:defRPr sz="2400">
                <a:solidFill>
                  <a:schemeClr val="tx1"/>
                </a:solidFill>
                <a:latin typeface="Times New Roman" panose="02020603050405020304" pitchFamily="18" charset="0"/>
              </a:defRPr>
            </a:lvl8pPr>
            <a:lvl9pPr marL="3586480" defTabSz="879475" fontAlgn="base">
              <a:spcBef>
                <a:spcPct val="0"/>
              </a:spcBef>
              <a:spcAft>
                <a:spcPct val="0"/>
              </a:spcAft>
              <a:defRPr sz="2400">
                <a:solidFill>
                  <a:schemeClr val="tx1"/>
                </a:solidFill>
                <a:latin typeface="Times New Roman" panose="02020603050405020304" pitchFamily="18" charset="0"/>
              </a:defRPr>
            </a:lvl9pPr>
          </a:lstStyle>
          <a:p>
            <a:pPr eaLnBrk="0" hangingPunct="0"/>
            <a:r>
              <a:rPr lang="es-ES_tradnl" altLang="es-ES" sz="1300"/>
              <a:t>Si activamos la opcion comentarios podemos especificar el tipo de cura, apósito y otros comentarios de interés para las compañeras de Primaria.</a:t>
            </a:r>
            <a:endParaRPr lang="es-ES_tradnl" altLang="es-ES" sz="1300"/>
          </a:p>
          <a:p>
            <a:pPr eaLnBrk="0" hangingPunct="0"/>
            <a:endParaRPr lang="es-ES_tradnl" altLang="es-ES" sz="1300"/>
          </a:p>
        </p:txBody>
      </p:sp>
      <p:sp>
        <p:nvSpPr>
          <p:cNvPr id="49156" name="AutoShape 4"/>
          <p:cNvSpPr>
            <a:spLocks noChangeAspect="1"/>
          </p:cNvSpPr>
          <p:nvPr/>
        </p:nvSpPr>
        <p:spPr bwMode="auto">
          <a:xfrm>
            <a:off x="1152525" y="4048125"/>
            <a:ext cx="3094038" cy="1373188"/>
          </a:xfrm>
          <a:prstGeom prst="borderCallout1">
            <a:avLst>
              <a:gd name="adj1" fmla="val 8181"/>
              <a:gd name="adj2" fmla="val 102329"/>
              <a:gd name="adj3" fmla="val 127500"/>
              <a:gd name="adj4" fmla="val 204023"/>
            </a:avLst>
          </a:prstGeom>
          <a:solidFill>
            <a:srgbClr val="00CC99"/>
          </a:solidFill>
          <a:ln w="28575">
            <a:solidFill>
              <a:srgbClr val="00CC99"/>
            </a:solidFill>
            <a:miter lim="800000"/>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86490" tIns="44975" rIns="86490" bIns="44975"/>
          <a:lstStyle>
            <a:lvl1pPr defTabSz="879475">
              <a:defRPr sz="2400">
                <a:solidFill>
                  <a:schemeClr val="tx1"/>
                </a:solidFill>
                <a:latin typeface="Times New Roman" panose="02020603050405020304" pitchFamily="18" charset="0"/>
              </a:defRPr>
            </a:lvl1pPr>
            <a:lvl2pPr marL="440055" defTabSz="879475">
              <a:defRPr sz="2400">
                <a:solidFill>
                  <a:schemeClr val="tx1"/>
                </a:solidFill>
                <a:latin typeface="Times New Roman" panose="02020603050405020304" pitchFamily="18" charset="0"/>
              </a:defRPr>
            </a:lvl2pPr>
            <a:lvl3pPr marL="879475" defTabSz="879475">
              <a:defRPr sz="2400">
                <a:solidFill>
                  <a:schemeClr val="tx1"/>
                </a:solidFill>
                <a:latin typeface="Times New Roman" panose="02020603050405020304" pitchFamily="18" charset="0"/>
              </a:defRPr>
            </a:lvl3pPr>
            <a:lvl4pPr marL="1317625" defTabSz="879475">
              <a:defRPr sz="2400">
                <a:solidFill>
                  <a:schemeClr val="tx1"/>
                </a:solidFill>
                <a:latin typeface="Times New Roman" panose="02020603050405020304" pitchFamily="18" charset="0"/>
              </a:defRPr>
            </a:lvl4pPr>
            <a:lvl5pPr marL="1757680" defTabSz="879475">
              <a:defRPr sz="2400">
                <a:solidFill>
                  <a:schemeClr val="tx1"/>
                </a:solidFill>
                <a:latin typeface="Times New Roman" panose="02020603050405020304" pitchFamily="18" charset="0"/>
              </a:defRPr>
            </a:lvl5pPr>
            <a:lvl6pPr marL="2214880" defTabSz="879475" fontAlgn="base">
              <a:spcBef>
                <a:spcPct val="0"/>
              </a:spcBef>
              <a:spcAft>
                <a:spcPct val="0"/>
              </a:spcAft>
              <a:defRPr sz="2400">
                <a:solidFill>
                  <a:schemeClr val="tx1"/>
                </a:solidFill>
                <a:latin typeface="Times New Roman" panose="02020603050405020304" pitchFamily="18" charset="0"/>
              </a:defRPr>
            </a:lvl6pPr>
            <a:lvl7pPr marL="2672080" defTabSz="879475" fontAlgn="base">
              <a:spcBef>
                <a:spcPct val="0"/>
              </a:spcBef>
              <a:spcAft>
                <a:spcPct val="0"/>
              </a:spcAft>
              <a:defRPr sz="2400">
                <a:solidFill>
                  <a:schemeClr val="tx1"/>
                </a:solidFill>
                <a:latin typeface="Times New Roman" panose="02020603050405020304" pitchFamily="18" charset="0"/>
              </a:defRPr>
            </a:lvl7pPr>
            <a:lvl8pPr marL="3129280" defTabSz="879475" fontAlgn="base">
              <a:spcBef>
                <a:spcPct val="0"/>
              </a:spcBef>
              <a:spcAft>
                <a:spcPct val="0"/>
              </a:spcAft>
              <a:defRPr sz="2400">
                <a:solidFill>
                  <a:schemeClr val="tx1"/>
                </a:solidFill>
                <a:latin typeface="Times New Roman" panose="02020603050405020304" pitchFamily="18" charset="0"/>
              </a:defRPr>
            </a:lvl8pPr>
            <a:lvl9pPr marL="3586480" defTabSz="879475" fontAlgn="base">
              <a:spcBef>
                <a:spcPct val="0"/>
              </a:spcBef>
              <a:spcAft>
                <a:spcPct val="0"/>
              </a:spcAft>
              <a:defRPr sz="2400">
                <a:solidFill>
                  <a:schemeClr val="tx1"/>
                </a:solidFill>
                <a:latin typeface="Times New Roman" panose="02020603050405020304" pitchFamily="18" charset="0"/>
              </a:defRPr>
            </a:lvl9pPr>
          </a:lstStyle>
          <a:p>
            <a:pPr eaLnBrk="0" hangingPunct="0"/>
            <a:r>
              <a:rPr lang="es-ES_tradnl" altLang="es-ES" sz="1300"/>
              <a:t>El botón de “Terminar”, hace que GACELA-HIS genere el documento, de auerdo al formato estándar predefinido.</a:t>
            </a:r>
            <a:endParaRPr lang="es-ES_tradnl" altLang="es-ES" sz="1300"/>
          </a:p>
          <a:p>
            <a:pPr eaLnBrk="0" hangingPunct="0"/>
            <a:endParaRPr lang="es-ES_tradnl" altLang="es-ES" sz="13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9155"/>
                                        </p:tgtEl>
                                        <p:attrNameLst>
                                          <p:attrName>style.visibility</p:attrName>
                                        </p:attrNameLst>
                                      </p:cBhvr>
                                      <p:to>
                                        <p:strVal val="visible"/>
                                      </p:to>
                                    </p:set>
                                  </p:childTnLst>
                                  <p:subTnLst>
                                    <p:set>
                                      <p:cBhvr override="childStyle">
                                        <p:cTn dur="1" fill="hold" display="0" masterRel="nextClick" afterEffect="1"/>
                                        <p:tgtEl>
                                          <p:spTgt spid="49155"/>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9156"/>
                                        </p:tgtEl>
                                        <p:attrNameLst>
                                          <p:attrName>style.visibility</p:attrName>
                                        </p:attrNameLst>
                                      </p:cBhvr>
                                      <p:to>
                                        <p:strVal val="visible"/>
                                      </p:to>
                                    </p:set>
                                  </p:childTnLst>
                                  <p:subTnLst>
                                    <p:set>
                                      <p:cBhvr override="childStyle">
                                        <p:cTn dur="1" fill="hold" display="0" masterRel="nextClick" afterEffect="1"/>
                                        <p:tgtEl>
                                          <p:spTgt spid="49156"/>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animBg="1" autoUpdateAnimBg="0"/>
      <p:bldP spid="49156" grpId="0" animBg="1"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44463"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0179" name="AutoShape 3"/>
          <p:cNvSpPr>
            <a:spLocks noChangeAspect="1"/>
          </p:cNvSpPr>
          <p:nvPr/>
        </p:nvSpPr>
        <p:spPr bwMode="auto">
          <a:xfrm>
            <a:off x="4103688" y="900113"/>
            <a:ext cx="4248150" cy="598487"/>
          </a:xfrm>
          <a:prstGeom prst="borderCallout1">
            <a:avLst>
              <a:gd name="adj1" fmla="val 18750"/>
              <a:gd name="adj2" fmla="val -1694"/>
              <a:gd name="adj3" fmla="val 17190"/>
              <a:gd name="adj4" fmla="val -53921"/>
            </a:avLst>
          </a:prstGeom>
          <a:solidFill>
            <a:srgbClr val="00CC99"/>
          </a:solidFill>
          <a:ln w="28575">
            <a:solidFill>
              <a:srgbClr val="00CC99"/>
            </a:solidFill>
            <a:miter lim="800000"/>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86490" tIns="44975" rIns="86490" bIns="44975"/>
          <a:lstStyle>
            <a:lvl1pPr defTabSz="879475">
              <a:defRPr sz="2400">
                <a:solidFill>
                  <a:schemeClr val="tx1"/>
                </a:solidFill>
                <a:latin typeface="Times New Roman" panose="02020603050405020304" pitchFamily="18" charset="0"/>
              </a:defRPr>
            </a:lvl1pPr>
            <a:lvl2pPr marL="440055" defTabSz="879475">
              <a:defRPr sz="2400">
                <a:solidFill>
                  <a:schemeClr val="tx1"/>
                </a:solidFill>
                <a:latin typeface="Times New Roman" panose="02020603050405020304" pitchFamily="18" charset="0"/>
              </a:defRPr>
            </a:lvl2pPr>
            <a:lvl3pPr marL="879475" defTabSz="879475">
              <a:defRPr sz="2400">
                <a:solidFill>
                  <a:schemeClr val="tx1"/>
                </a:solidFill>
                <a:latin typeface="Times New Roman" panose="02020603050405020304" pitchFamily="18" charset="0"/>
              </a:defRPr>
            </a:lvl3pPr>
            <a:lvl4pPr marL="1317625" defTabSz="879475">
              <a:defRPr sz="2400">
                <a:solidFill>
                  <a:schemeClr val="tx1"/>
                </a:solidFill>
                <a:latin typeface="Times New Roman" panose="02020603050405020304" pitchFamily="18" charset="0"/>
              </a:defRPr>
            </a:lvl4pPr>
            <a:lvl5pPr marL="1757680" defTabSz="879475">
              <a:defRPr sz="2400">
                <a:solidFill>
                  <a:schemeClr val="tx1"/>
                </a:solidFill>
                <a:latin typeface="Times New Roman" panose="02020603050405020304" pitchFamily="18" charset="0"/>
              </a:defRPr>
            </a:lvl5pPr>
            <a:lvl6pPr marL="2214880" defTabSz="879475" fontAlgn="base">
              <a:spcBef>
                <a:spcPct val="0"/>
              </a:spcBef>
              <a:spcAft>
                <a:spcPct val="0"/>
              </a:spcAft>
              <a:defRPr sz="2400">
                <a:solidFill>
                  <a:schemeClr val="tx1"/>
                </a:solidFill>
                <a:latin typeface="Times New Roman" panose="02020603050405020304" pitchFamily="18" charset="0"/>
              </a:defRPr>
            </a:lvl6pPr>
            <a:lvl7pPr marL="2672080" defTabSz="879475" fontAlgn="base">
              <a:spcBef>
                <a:spcPct val="0"/>
              </a:spcBef>
              <a:spcAft>
                <a:spcPct val="0"/>
              </a:spcAft>
              <a:defRPr sz="2400">
                <a:solidFill>
                  <a:schemeClr val="tx1"/>
                </a:solidFill>
                <a:latin typeface="Times New Roman" panose="02020603050405020304" pitchFamily="18" charset="0"/>
              </a:defRPr>
            </a:lvl7pPr>
            <a:lvl8pPr marL="3129280" defTabSz="879475" fontAlgn="base">
              <a:spcBef>
                <a:spcPct val="0"/>
              </a:spcBef>
              <a:spcAft>
                <a:spcPct val="0"/>
              </a:spcAft>
              <a:defRPr sz="2400">
                <a:solidFill>
                  <a:schemeClr val="tx1"/>
                </a:solidFill>
                <a:latin typeface="Times New Roman" panose="02020603050405020304" pitchFamily="18" charset="0"/>
              </a:defRPr>
            </a:lvl8pPr>
            <a:lvl9pPr marL="3586480" defTabSz="879475" fontAlgn="base">
              <a:spcBef>
                <a:spcPct val="0"/>
              </a:spcBef>
              <a:spcAft>
                <a:spcPct val="0"/>
              </a:spcAft>
              <a:defRPr sz="2400">
                <a:solidFill>
                  <a:schemeClr val="tx1"/>
                </a:solidFill>
                <a:latin typeface="Times New Roman" panose="02020603050405020304" pitchFamily="18" charset="0"/>
              </a:defRPr>
            </a:lvl9pPr>
          </a:lstStyle>
          <a:p>
            <a:pPr eaLnBrk="0" hangingPunct="0"/>
            <a:r>
              <a:rPr lang="es-ES_tradnl" altLang="es-ES" sz="1300"/>
              <a:t>Este es el documento que sale por impresora, para ver el resto se acciona “avance página”</a:t>
            </a:r>
            <a:endParaRPr lang="es-ES_tradnl" altLang="es-ES" sz="13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0179"/>
                                        </p:tgtEl>
                                        <p:attrNameLst>
                                          <p:attrName>style.visibility</p:attrName>
                                        </p:attrNameLst>
                                      </p:cBhvr>
                                      <p:to>
                                        <p:strVal val="visible"/>
                                      </p:to>
                                    </p:set>
                                  </p:childTnLst>
                                  <p:subTnLst>
                                    <p:set>
                                      <p:cBhvr override="childStyle">
                                        <p:cTn dur="1" fill="hold" display="0" masterRel="nextClick" afterEffect="1"/>
                                        <p:tgtEl>
                                          <p:spTgt spid="50179"/>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animBg="1"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19050"/>
            <a:ext cx="9144000" cy="683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03" name="AutoShape 3"/>
          <p:cNvSpPr>
            <a:spLocks noChangeAspect="1"/>
          </p:cNvSpPr>
          <p:nvPr/>
        </p:nvSpPr>
        <p:spPr bwMode="auto">
          <a:xfrm>
            <a:off x="2519363" y="5021263"/>
            <a:ext cx="3095625" cy="1374775"/>
          </a:xfrm>
          <a:prstGeom prst="borderCallout1">
            <a:avLst>
              <a:gd name="adj1" fmla="val 8181"/>
              <a:gd name="adj2" fmla="val 102329"/>
              <a:gd name="adj3" fmla="val 79884"/>
              <a:gd name="adj4" fmla="val 159088"/>
            </a:avLst>
          </a:prstGeom>
          <a:solidFill>
            <a:schemeClr val="accent1"/>
          </a:solidFill>
          <a:ln w="28575">
            <a:solidFill>
              <a:srgbClr val="FFFF00"/>
            </a:solidFill>
            <a:miter lim="800000"/>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86490" tIns="44975" rIns="86490" bIns="44975"/>
          <a:lstStyle>
            <a:lvl1pPr defTabSz="879475">
              <a:defRPr sz="2400">
                <a:solidFill>
                  <a:schemeClr val="tx1"/>
                </a:solidFill>
                <a:latin typeface="Times New Roman" panose="02020603050405020304" pitchFamily="18" charset="0"/>
              </a:defRPr>
            </a:lvl1pPr>
            <a:lvl2pPr marL="440055" defTabSz="879475">
              <a:defRPr sz="2400">
                <a:solidFill>
                  <a:schemeClr val="tx1"/>
                </a:solidFill>
                <a:latin typeface="Times New Roman" panose="02020603050405020304" pitchFamily="18" charset="0"/>
              </a:defRPr>
            </a:lvl2pPr>
            <a:lvl3pPr marL="879475" defTabSz="879475">
              <a:defRPr sz="2400">
                <a:solidFill>
                  <a:schemeClr val="tx1"/>
                </a:solidFill>
                <a:latin typeface="Times New Roman" panose="02020603050405020304" pitchFamily="18" charset="0"/>
              </a:defRPr>
            </a:lvl3pPr>
            <a:lvl4pPr marL="1317625" defTabSz="879475">
              <a:defRPr sz="2400">
                <a:solidFill>
                  <a:schemeClr val="tx1"/>
                </a:solidFill>
                <a:latin typeface="Times New Roman" panose="02020603050405020304" pitchFamily="18" charset="0"/>
              </a:defRPr>
            </a:lvl4pPr>
            <a:lvl5pPr marL="1757680" defTabSz="879475">
              <a:defRPr sz="2400">
                <a:solidFill>
                  <a:schemeClr val="tx1"/>
                </a:solidFill>
                <a:latin typeface="Times New Roman" panose="02020603050405020304" pitchFamily="18" charset="0"/>
              </a:defRPr>
            </a:lvl5pPr>
            <a:lvl6pPr marL="2214880" defTabSz="879475" fontAlgn="base">
              <a:spcBef>
                <a:spcPct val="0"/>
              </a:spcBef>
              <a:spcAft>
                <a:spcPct val="0"/>
              </a:spcAft>
              <a:defRPr sz="2400">
                <a:solidFill>
                  <a:schemeClr val="tx1"/>
                </a:solidFill>
                <a:latin typeface="Times New Roman" panose="02020603050405020304" pitchFamily="18" charset="0"/>
              </a:defRPr>
            </a:lvl6pPr>
            <a:lvl7pPr marL="2672080" defTabSz="879475" fontAlgn="base">
              <a:spcBef>
                <a:spcPct val="0"/>
              </a:spcBef>
              <a:spcAft>
                <a:spcPct val="0"/>
              </a:spcAft>
              <a:defRPr sz="2400">
                <a:solidFill>
                  <a:schemeClr val="tx1"/>
                </a:solidFill>
                <a:latin typeface="Times New Roman" panose="02020603050405020304" pitchFamily="18" charset="0"/>
              </a:defRPr>
            </a:lvl7pPr>
            <a:lvl8pPr marL="3129280" defTabSz="879475" fontAlgn="base">
              <a:spcBef>
                <a:spcPct val="0"/>
              </a:spcBef>
              <a:spcAft>
                <a:spcPct val="0"/>
              </a:spcAft>
              <a:defRPr sz="2400">
                <a:solidFill>
                  <a:schemeClr val="tx1"/>
                </a:solidFill>
                <a:latin typeface="Times New Roman" panose="02020603050405020304" pitchFamily="18" charset="0"/>
              </a:defRPr>
            </a:lvl8pPr>
            <a:lvl9pPr marL="3586480" defTabSz="879475" fontAlgn="base">
              <a:spcBef>
                <a:spcPct val="0"/>
              </a:spcBef>
              <a:spcAft>
                <a:spcPct val="0"/>
              </a:spcAft>
              <a:defRPr sz="2400">
                <a:solidFill>
                  <a:schemeClr val="tx1"/>
                </a:solidFill>
                <a:latin typeface="Times New Roman" panose="02020603050405020304" pitchFamily="18" charset="0"/>
              </a:defRPr>
            </a:lvl9pPr>
          </a:lstStyle>
          <a:p>
            <a:pPr eaLnBrk="0" hangingPunct="0"/>
            <a:r>
              <a:rPr lang="es-ES_tradnl" altLang="es-ES" sz="1300"/>
              <a:t>Una vez generado el informe, si accionamos  “Registro del Informe”, este  pasa a formar parte de la Historia Clínica del paciente.y ya  no se puede modificar</a:t>
            </a:r>
            <a:endParaRPr lang="es-ES_tradnl" altLang="es-ES" sz="1300"/>
          </a:p>
          <a:p>
            <a:pPr eaLnBrk="0" hangingPunct="0"/>
            <a:r>
              <a:rPr lang="es-ES_tradnl" altLang="es-ES" sz="1300"/>
              <a:t>GACELA-HIS nos pedirá confirmación</a:t>
            </a:r>
            <a:endParaRPr lang="es-ES_tradnl" altLang="es-ES" sz="1300"/>
          </a:p>
          <a:p>
            <a:pPr eaLnBrk="0" hangingPunct="0"/>
            <a:endParaRPr lang="es-ES_tradnl" altLang="es-ES" sz="1300"/>
          </a:p>
        </p:txBody>
      </p:sp>
      <p:pic>
        <p:nvPicPr>
          <p:cNvPr id="5120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0450" y="3448050"/>
            <a:ext cx="4533900"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51203"/>
                                        </p:tgtEl>
                                        <p:attrNameLst>
                                          <p:attrName>style.visibility</p:attrName>
                                        </p:attrNameLst>
                                      </p:cBhvr>
                                      <p:to>
                                        <p:strVal val="visible"/>
                                      </p:to>
                                    </p:set>
                                  </p:childTnLst>
                                  <p:subTnLst>
                                    <p:set>
                                      <p:cBhvr override="childStyle">
                                        <p:cTn dur="1" fill="hold" display="0" masterRel="nextClick" afterEffect="1"/>
                                        <p:tgtEl>
                                          <p:spTgt spid="51203"/>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512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animBg="1"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ctrTitle"/>
          </p:nvPr>
        </p:nvSpPr>
        <p:spPr/>
        <p:txBody>
          <a:bodyPr/>
          <a:lstStyle/>
          <a:p>
            <a:r>
              <a:rPr lang="es-ES_tradnl" altLang="es-ES"/>
              <a:t>Pase de visita medico</a:t>
            </a:r>
            <a:endParaRPr lang="es-ES_tradnl" altLang="es-ES"/>
          </a:p>
        </p:txBody>
      </p:sp>
      <p:pic>
        <p:nvPicPr>
          <p:cNvPr id="115716" name="Picture 4"/>
          <p:cNvPicPr>
            <a:picLocks noChangeAspect="1" noChangeArrowheads="1"/>
          </p:cNvPicPr>
          <p:nvPr/>
        </p:nvPicPr>
        <p:blipFill>
          <a:blip r:embed="rId1">
            <a:extLst>
              <a:ext uri="{28A0092B-C50C-407E-A947-70E740481C1C}">
                <a14:useLocalDpi xmlns:a14="http://schemas.microsoft.com/office/drawing/2010/main" val="0"/>
              </a:ext>
            </a:extLst>
          </a:blip>
          <a:srcRect l="68333" t="7173" r="28333" b="88965"/>
          <a:stretch>
            <a:fillRect/>
          </a:stretch>
        </p:blipFill>
        <p:spPr bwMode="auto">
          <a:xfrm>
            <a:off x="5257800" y="3581400"/>
            <a:ext cx="2819400" cy="246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5717" name="Rectangle 5"/>
          <p:cNvSpPr>
            <a:spLocks noChangeArrowheads="1"/>
          </p:cNvSpPr>
          <p:nvPr/>
        </p:nvSpPr>
        <p:spPr bwMode="auto">
          <a:xfrm>
            <a:off x="1524000" y="3733800"/>
            <a:ext cx="33591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ES_tradnl" altLang="es-ES" sz="2800">
                <a:solidFill>
                  <a:schemeClr val="tx2"/>
                </a:solidFill>
              </a:rPr>
              <a:t>Enfermera y Auxiliar</a:t>
            </a:r>
            <a:endParaRPr lang="es-ES" altLang="es-ES" sz="2800">
              <a:solidFill>
                <a:schemeClr val="tx2"/>
              </a:solidFil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2"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03" name="AutoShape 3"/>
          <p:cNvSpPr>
            <a:spLocks noChangeAspect="1"/>
          </p:cNvSpPr>
          <p:nvPr/>
        </p:nvSpPr>
        <p:spPr bwMode="auto">
          <a:xfrm>
            <a:off x="5791200" y="4648200"/>
            <a:ext cx="3095625" cy="1374775"/>
          </a:xfrm>
          <a:prstGeom prst="borderCallout1">
            <a:avLst>
              <a:gd name="adj1" fmla="val 8315"/>
              <a:gd name="adj2" fmla="val -2463"/>
              <a:gd name="adj3" fmla="val -21824"/>
              <a:gd name="adj4" fmla="val -37694"/>
            </a:avLst>
          </a:prstGeom>
          <a:solidFill>
            <a:schemeClr val="accent1"/>
          </a:solidFill>
          <a:ln w="28575">
            <a:solidFill>
              <a:srgbClr val="FFFF00"/>
            </a:solidFill>
            <a:miter lim="800000"/>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86490" tIns="44975" rIns="86490" bIns="44975"/>
          <a:lstStyle>
            <a:lvl1pPr defTabSz="879475">
              <a:defRPr sz="2400">
                <a:solidFill>
                  <a:schemeClr val="tx1"/>
                </a:solidFill>
                <a:latin typeface="Times New Roman" panose="02020603050405020304" pitchFamily="18" charset="0"/>
              </a:defRPr>
            </a:lvl1pPr>
            <a:lvl2pPr marL="440055" defTabSz="879475">
              <a:defRPr sz="2400">
                <a:solidFill>
                  <a:schemeClr val="tx1"/>
                </a:solidFill>
                <a:latin typeface="Times New Roman" panose="02020603050405020304" pitchFamily="18" charset="0"/>
              </a:defRPr>
            </a:lvl2pPr>
            <a:lvl3pPr marL="879475" defTabSz="879475">
              <a:defRPr sz="2400">
                <a:solidFill>
                  <a:schemeClr val="tx1"/>
                </a:solidFill>
                <a:latin typeface="Times New Roman" panose="02020603050405020304" pitchFamily="18" charset="0"/>
              </a:defRPr>
            </a:lvl3pPr>
            <a:lvl4pPr marL="1317625" defTabSz="879475">
              <a:defRPr sz="2400">
                <a:solidFill>
                  <a:schemeClr val="tx1"/>
                </a:solidFill>
                <a:latin typeface="Times New Roman" panose="02020603050405020304" pitchFamily="18" charset="0"/>
              </a:defRPr>
            </a:lvl4pPr>
            <a:lvl5pPr marL="1757680" defTabSz="879475">
              <a:defRPr sz="2400">
                <a:solidFill>
                  <a:schemeClr val="tx1"/>
                </a:solidFill>
                <a:latin typeface="Times New Roman" panose="02020603050405020304" pitchFamily="18" charset="0"/>
              </a:defRPr>
            </a:lvl5pPr>
            <a:lvl6pPr marL="2214880" defTabSz="879475" fontAlgn="base">
              <a:spcBef>
                <a:spcPct val="0"/>
              </a:spcBef>
              <a:spcAft>
                <a:spcPct val="0"/>
              </a:spcAft>
              <a:defRPr sz="2400">
                <a:solidFill>
                  <a:schemeClr val="tx1"/>
                </a:solidFill>
                <a:latin typeface="Times New Roman" panose="02020603050405020304" pitchFamily="18" charset="0"/>
              </a:defRPr>
            </a:lvl6pPr>
            <a:lvl7pPr marL="2672080" defTabSz="879475" fontAlgn="base">
              <a:spcBef>
                <a:spcPct val="0"/>
              </a:spcBef>
              <a:spcAft>
                <a:spcPct val="0"/>
              </a:spcAft>
              <a:defRPr sz="2400">
                <a:solidFill>
                  <a:schemeClr val="tx1"/>
                </a:solidFill>
                <a:latin typeface="Times New Roman" panose="02020603050405020304" pitchFamily="18" charset="0"/>
              </a:defRPr>
            </a:lvl7pPr>
            <a:lvl8pPr marL="3129280" defTabSz="879475" fontAlgn="base">
              <a:spcBef>
                <a:spcPct val="0"/>
              </a:spcBef>
              <a:spcAft>
                <a:spcPct val="0"/>
              </a:spcAft>
              <a:defRPr sz="2400">
                <a:solidFill>
                  <a:schemeClr val="tx1"/>
                </a:solidFill>
                <a:latin typeface="Times New Roman" panose="02020603050405020304" pitchFamily="18" charset="0"/>
              </a:defRPr>
            </a:lvl8pPr>
            <a:lvl9pPr marL="3586480" defTabSz="879475" fontAlgn="base">
              <a:spcBef>
                <a:spcPct val="0"/>
              </a:spcBef>
              <a:spcAft>
                <a:spcPct val="0"/>
              </a:spcAft>
              <a:defRPr sz="2400">
                <a:solidFill>
                  <a:schemeClr val="tx1"/>
                </a:solidFill>
                <a:latin typeface="Times New Roman" panose="02020603050405020304" pitchFamily="18" charset="0"/>
              </a:defRPr>
            </a:lvl9pPr>
          </a:lstStyle>
          <a:p>
            <a:pPr eaLnBrk="0" hangingPunct="0"/>
            <a:r>
              <a:rPr lang="es-ES_tradnl" altLang="es-ES" sz="1800"/>
              <a:t>Para que nos imprima cda paciente por separado marcar esta opción</a:t>
            </a:r>
            <a:endParaRPr lang="es-ES_tradnl" altLang="es-ES" sz="1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02403"/>
                                        </p:tgtEl>
                                        <p:attrNameLst>
                                          <p:attrName>style.visibility</p:attrName>
                                        </p:attrNameLst>
                                      </p:cBhvr>
                                      <p:to>
                                        <p:strVal val="visible"/>
                                      </p:to>
                                    </p:set>
                                  </p:childTnLst>
                                  <p:subTnLst>
                                    <p:set>
                                      <p:cBhvr override="childStyle">
                                        <p:cTn dur="1" fill="hold" display="0" masterRel="nextClick" afterEffect="1"/>
                                        <p:tgtEl>
                                          <p:spTgt spid="102403"/>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3" grpId="0" animBg="1"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1490"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506" name="Picture 1026"/>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9507" name="AutoShape 1027"/>
          <p:cNvSpPr>
            <a:spLocks noChangeAspect="1"/>
          </p:cNvSpPr>
          <p:nvPr/>
        </p:nvSpPr>
        <p:spPr bwMode="auto">
          <a:xfrm>
            <a:off x="4248150" y="3929063"/>
            <a:ext cx="4319588" cy="1917700"/>
          </a:xfrm>
          <a:prstGeom prst="borderCallout1">
            <a:avLst>
              <a:gd name="adj1" fmla="val 5861"/>
              <a:gd name="adj2" fmla="val -1667"/>
              <a:gd name="adj3" fmla="val -60259"/>
              <a:gd name="adj4" fmla="val -75870"/>
            </a:avLst>
          </a:prstGeom>
          <a:solidFill>
            <a:schemeClr val="accent1"/>
          </a:solidFill>
          <a:ln w="28575">
            <a:solidFill>
              <a:srgbClr val="FFFF00"/>
            </a:solidFill>
            <a:miter lim="800000"/>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87874" tIns="43937" rIns="87874" bIns="43937"/>
          <a:lstStyle>
            <a:lvl1pPr defTabSz="879475">
              <a:defRPr sz="2400">
                <a:solidFill>
                  <a:schemeClr val="tx1"/>
                </a:solidFill>
                <a:latin typeface="Times New Roman" panose="02020603050405020304" pitchFamily="18" charset="0"/>
              </a:defRPr>
            </a:lvl1pPr>
            <a:lvl2pPr marL="440055" defTabSz="879475">
              <a:defRPr sz="2400">
                <a:solidFill>
                  <a:schemeClr val="tx1"/>
                </a:solidFill>
                <a:latin typeface="Times New Roman" panose="02020603050405020304" pitchFamily="18" charset="0"/>
              </a:defRPr>
            </a:lvl2pPr>
            <a:lvl3pPr marL="879475" defTabSz="879475">
              <a:defRPr sz="2400">
                <a:solidFill>
                  <a:schemeClr val="tx1"/>
                </a:solidFill>
                <a:latin typeface="Times New Roman" panose="02020603050405020304" pitchFamily="18" charset="0"/>
              </a:defRPr>
            </a:lvl3pPr>
            <a:lvl4pPr marL="1317625" defTabSz="879475">
              <a:defRPr sz="2400">
                <a:solidFill>
                  <a:schemeClr val="tx1"/>
                </a:solidFill>
                <a:latin typeface="Times New Roman" panose="02020603050405020304" pitchFamily="18" charset="0"/>
              </a:defRPr>
            </a:lvl4pPr>
            <a:lvl5pPr marL="1757680" defTabSz="879475">
              <a:defRPr sz="2400">
                <a:solidFill>
                  <a:schemeClr val="tx1"/>
                </a:solidFill>
                <a:latin typeface="Times New Roman" panose="02020603050405020304" pitchFamily="18" charset="0"/>
              </a:defRPr>
            </a:lvl5pPr>
            <a:lvl6pPr marL="2214880" defTabSz="879475" fontAlgn="base">
              <a:spcBef>
                <a:spcPct val="0"/>
              </a:spcBef>
              <a:spcAft>
                <a:spcPct val="0"/>
              </a:spcAft>
              <a:defRPr sz="2400">
                <a:solidFill>
                  <a:schemeClr val="tx1"/>
                </a:solidFill>
                <a:latin typeface="Times New Roman" panose="02020603050405020304" pitchFamily="18" charset="0"/>
              </a:defRPr>
            </a:lvl6pPr>
            <a:lvl7pPr marL="2672080" defTabSz="879475" fontAlgn="base">
              <a:spcBef>
                <a:spcPct val="0"/>
              </a:spcBef>
              <a:spcAft>
                <a:spcPct val="0"/>
              </a:spcAft>
              <a:defRPr sz="2400">
                <a:solidFill>
                  <a:schemeClr val="tx1"/>
                </a:solidFill>
                <a:latin typeface="Times New Roman" panose="02020603050405020304" pitchFamily="18" charset="0"/>
              </a:defRPr>
            </a:lvl7pPr>
            <a:lvl8pPr marL="3129280" defTabSz="879475" fontAlgn="base">
              <a:spcBef>
                <a:spcPct val="0"/>
              </a:spcBef>
              <a:spcAft>
                <a:spcPct val="0"/>
              </a:spcAft>
              <a:defRPr sz="2400">
                <a:solidFill>
                  <a:schemeClr val="tx1"/>
                </a:solidFill>
                <a:latin typeface="Times New Roman" panose="02020603050405020304" pitchFamily="18" charset="0"/>
              </a:defRPr>
            </a:lvl8pPr>
            <a:lvl9pPr marL="3586480" defTabSz="879475" fontAlgn="base">
              <a:spcBef>
                <a:spcPct val="0"/>
              </a:spcBef>
              <a:spcAft>
                <a:spcPct val="0"/>
              </a:spcAft>
              <a:defRPr sz="2400">
                <a:solidFill>
                  <a:schemeClr val="tx1"/>
                </a:solidFill>
                <a:latin typeface="Times New Roman" panose="02020603050405020304" pitchFamily="18" charset="0"/>
              </a:defRPr>
            </a:lvl9pPr>
          </a:lstStyle>
          <a:p>
            <a:pPr eaLnBrk="0" hangingPunct="0"/>
            <a:r>
              <a:rPr lang="es-ES_tradnl" altLang="es-ES" sz="1900"/>
              <a:t>Hemos seleccionado el paciente de la cama  Nº 1, muestra un paciente que ha tenido una incidencia (Stop en rojo). Es  varón, de 2 añis de edad. Es alérgico (bandera roja), tiene una dieta especial (fruta), está pendiente de un traslado (cama verde)</a:t>
            </a:r>
            <a:endParaRPr lang="es-ES_tradnl" altLang="es-ES" sz="1900"/>
          </a:p>
        </p:txBody>
      </p:sp>
      <p:sp>
        <p:nvSpPr>
          <p:cNvPr id="149508" name="AutoShape 1028"/>
          <p:cNvSpPr>
            <a:spLocks noChangeAspect="1"/>
          </p:cNvSpPr>
          <p:nvPr/>
        </p:nvSpPr>
        <p:spPr bwMode="auto">
          <a:xfrm>
            <a:off x="4343400" y="3962400"/>
            <a:ext cx="4248150" cy="1873250"/>
          </a:xfrm>
          <a:prstGeom prst="borderCallout1">
            <a:avLst>
              <a:gd name="adj1" fmla="val 6102"/>
              <a:gd name="adj2" fmla="val -1792"/>
              <a:gd name="adj3" fmla="val -70931"/>
              <a:gd name="adj4" fmla="val -56167"/>
            </a:avLst>
          </a:prstGeom>
          <a:solidFill>
            <a:schemeClr val="accent1"/>
          </a:solidFill>
          <a:ln w="28575">
            <a:solidFill>
              <a:srgbClr val="FFFF00"/>
            </a:solidFill>
            <a:miter lim="800000"/>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86490" tIns="44975" rIns="86490" bIns="44975"/>
          <a:lstStyle>
            <a:lvl1pPr defTabSz="879475">
              <a:defRPr sz="2400">
                <a:solidFill>
                  <a:schemeClr val="tx1"/>
                </a:solidFill>
                <a:latin typeface="Times New Roman" panose="02020603050405020304" pitchFamily="18" charset="0"/>
              </a:defRPr>
            </a:lvl1pPr>
            <a:lvl2pPr marL="440055" defTabSz="879475">
              <a:defRPr sz="2400">
                <a:solidFill>
                  <a:schemeClr val="tx1"/>
                </a:solidFill>
                <a:latin typeface="Times New Roman" panose="02020603050405020304" pitchFamily="18" charset="0"/>
              </a:defRPr>
            </a:lvl2pPr>
            <a:lvl3pPr marL="879475" defTabSz="879475">
              <a:defRPr sz="2400">
                <a:solidFill>
                  <a:schemeClr val="tx1"/>
                </a:solidFill>
                <a:latin typeface="Times New Roman" panose="02020603050405020304" pitchFamily="18" charset="0"/>
              </a:defRPr>
            </a:lvl3pPr>
            <a:lvl4pPr marL="1317625" defTabSz="879475">
              <a:defRPr sz="2400">
                <a:solidFill>
                  <a:schemeClr val="tx1"/>
                </a:solidFill>
                <a:latin typeface="Times New Roman" panose="02020603050405020304" pitchFamily="18" charset="0"/>
              </a:defRPr>
            </a:lvl4pPr>
            <a:lvl5pPr marL="1757680" defTabSz="879475">
              <a:defRPr sz="2400">
                <a:solidFill>
                  <a:schemeClr val="tx1"/>
                </a:solidFill>
                <a:latin typeface="Times New Roman" panose="02020603050405020304" pitchFamily="18" charset="0"/>
              </a:defRPr>
            </a:lvl5pPr>
            <a:lvl6pPr marL="2214880" defTabSz="879475" fontAlgn="base">
              <a:spcBef>
                <a:spcPct val="0"/>
              </a:spcBef>
              <a:spcAft>
                <a:spcPct val="0"/>
              </a:spcAft>
              <a:defRPr sz="2400">
                <a:solidFill>
                  <a:schemeClr val="tx1"/>
                </a:solidFill>
                <a:latin typeface="Times New Roman" panose="02020603050405020304" pitchFamily="18" charset="0"/>
              </a:defRPr>
            </a:lvl6pPr>
            <a:lvl7pPr marL="2672080" defTabSz="879475" fontAlgn="base">
              <a:spcBef>
                <a:spcPct val="0"/>
              </a:spcBef>
              <a:spcAft>
                <a:spcPct val="0"/>
              </a:spcAft>
              <a:defRPr sz="2400">
                <a:solidFill>
                  <a:schemeClr val="tx1"/>
                </a:solidFill>
                <a:latin typeface="Times New Roman" panose="02020603050405020304" pitchFamily="18" charset="0"/>
              </a:defRPr>
            </a:lvl7pPr>
            <a:lvl8pPr marL="3129280" defTabSz="879475" fontAlgn="base">
              <a:spcBef>
                <a:spcPct val="0"/>
              </a:spcBef>
              <a:spcAft>
                <a:spcPct val="0"/>
              </a:spcAft>
              <a:defRPr sz="2400">
                <a:solidFill>
                  <a:schemeClr val="tx1"/>
                </a:solidFill>
                <a:latin typeface="Times New Roman" panose="02020603050405020304" pitchFamily="18" charset="0"/>
              </a:defRPr>
            </a:lvl8pPr>
            <a:lvl9pPr marL="3586480" defTabSz="879475" fontAlgn="base">
              <a:spcBef>
                <a:spcPct val="0"/>
              </a:spcBef>
              <a:spcAft>
                <a:spcPct val="0"/>
              </a:spcAft>
              <a:defRPr sz="2400">
                <a:solidFill>
                  <a:schemeClr val="tx1"/>
                </a:solidFill>
                <a:latin typeface="Times New Roman" panose="02020603050405020304" pitchFamily="18" charset="0"/>
              </a:defRPr>
            </a:lvl9pPr>
          </a:lstStyle>
          <a:p>
            <a:pPr eaLnBrk="0" hangingPunct="0"/>
            <a:r>
              <a:rPr lang="es-ES_tradnl" altLang="es-ES" sz="1700"/>
              <a:t>El paciente de la cama 2, también ha tenido una incidencia, es mujer, de 73 años de edad y la han prescrito una dieta.</a:t>
            </a:r>
            <a:endParaRPr lang="es-ES_tradnl" altLang="es-ES" sz="1700"/>
          </a:p>
        </p:txBody>
      </p:sp>
      <p:sp>
        <p:nvSpPr>
          <p:cNvPr id="149509" name="AutoShape 1029"/>
          <p:cNvSpPr>
            <a:spLocks noChangeAspect="1"/>
          </p:cNvSpPr>
          <p:nvPr/>
        </p:nvSpPr>
        <p:spPr bwMode="auto">
          <a:xfrm>
            <a:off x="4572000" y="4038600"/>
            <a:ext cx="4176713" cy="1949450"/>
          </a:xfrm>
          <a:prstGeom prst="borderCallout1">
            <a:avLst>
              <a:gd name="adj1" fmla="val 5769"/>
              <a:gd name="adj2" fmla="val -1722"/>
              <a:gd name="adj3" fmla="val -61940"/>
              <a:gd name="adj4" fmla="val -40264"/>
            </a:avLst>
          </a:prstGeom>
          <a:solidFill>
            <a:schemeClr val="accent1"/>
          </a:solidFill>
          <a:ln w="28575">
            <a:solidFill>
              <a:srgbClr val="FFFF00"/>
            </a:solidFill>
            <a:miter lim="800000"/>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86490" tIns="44975" rIns="86490" bIns="44975"/>
          <a:lstStyle>
            <a:lvl1pPr defTabSz="879475">
              <a:defRPr sz="2400">
                <a:solidFill>
                  <a:schemeClr val="tx1"/>
                </a:solidFill>
                <a:latin typeface="Times New Roman" panose="02020603050405020304" pitchFamily="18" charset="0"/>
              </a:defRPr>
            </a:lvl1pPr>
            <a:lvl2pPr marL="440055" defTabSz="879475">
              <a:defRPr sz="2400">
                <a:solidFill>
                  <a:schemeClr val="tx1"/>
                </a:solidFill>
                <a:latin typeface="Times New Roman" panose="02020603050405020304" pitchFamily="18" charset="0"/>
              </a:defRPr>
            </a:lvl2pPr>
            <a:lvl3pPr marL="879475" defTabSz="879475">
              <a:defRPr sz="2400">
                <a:solidFill>
                  <a:schemeClr val="tx1"/>
                </a:solidFill>
                <a:latin typeface="Times New Roman" panose="02020603050405020304" pitchFamily="18" charset="0"/>
              </a:defRPr>
            </a:lvl3pPr>
            <a:lvl4pPr marL="1317625" defTabSz="879475">
              <a:defRPr sz="2400">
                <a:solidFill>
                  <a:schemeClr val="tx1"/>
                </a:solidFill>
                <a:latin typeface="Times New Roman" panose="02020603050405020304" pitchFamily="18" charset="0"/>
              </a:defRPr>
            </a:lvl4pPr>
            <a:lvl5pPr marL="1757680" defTabSz="879475">
              <a:defRPr sz="2400">
                <a:solidFill>
                  <a:schemeClr val="tx1"/>
                </a:solidFill>
                <a:latin typeface="Times New Roman" panose="02020603050405020304" pitchFamily="18" charset="0"/>
              </a:defRPr>
            </a:lvl5pPr>
            <a:lvl6pPr marL="2214880" defTabSz="879475" fontAlgn="base">
              <a:spcBef>
                <a:spcPct val="0"/>
              </a:spcBef>
              <a:spcAft>
                <a:spcPct val="0"/>
              </a:spcAft>
              <a:defRPr sz="2400">
                <a:solidFill>
                  <a:schemeClr val="tx1"/>
                </a:solidFill>
                <a:latin typeface="Times New Roman" panose="02020603050405020304" pitchFamily="18" charset="0"/>
              </a:defRPr>
            </a:lvl6pPr>
            <a:lvl7pPr marL="2672080" defTabSz="879475" fontAlgn="base">
              <a:spcBef>
                <a:spcPct val="0"/>
              </a:spcBef>
              <a:spcAft>
                <a:spcPct val="0"/>
              </a:spcAft>
              <a:defRPr sz="2400">
                <a:solidFill>
                  <a:schemeClr val="tx1"/>
                </a:solidFill>
                <a:latin typeface="Times New Roman" panose="02020603050405020304" pitchFamily="18" charset="0"/>
              </a:defRPr>
            </a:lvl7pPr>
            <a:lvl8pPr marL="3129280" defTabSz="879475" fontAlgn="base">
              <a:spcBef>
                <a:spcPct val="0"/>
              </a:spcBef>
              <a:spcAft>
                <a:spcPct val="0"/>
              </a:spcAft>
              <a:defRPr sz="2400">
                <a:solidFill>
                  <a:schemeClr val="tx1"/>
                </a:solidFill>
                <a:latin typeface="Times New Roman" panose="02020603050405020304" pitchFamily="18" charset="0"/>
              </a:defRPr>
            </a:lvl8pPr>
            <a:lvl9pPr marL="3586480" defTabSz="879475" fontAlgn="base">
              <a:spcBef>
                <a:spcPct val="0"/>
              </a:spcBef>
              <a:spcAft>
                <a:spcPct val="0"/>
              </a:spcAft>
              <a:defRPr sz="2400">
                <a:solidFill>
                  <a:schemeClr val="tx1"/>
                </a:solidFill>
                <a:latin typeface="Times New Roman" panose="02020603050405020304" pitchFamily="18" charset="0"/>
              </a:defRPr>
            </a:lvl9pPr>
          </a:lstStyle>
          <a:p>
            <a:pPr eaLnBrk="0" hangingPunct="0"/>
            <a:r>
              <a:rPr lang="es-ES_tradnl" altLang="es-ES" sz="1700"/>
              <a:t>Esta cama, No. 3, no está disponible.</a:t>
            </a:r>
            <a:endParaRPr lang="es-ES_tradnl" altLang="es-ES" sz="1700"/>
          </a:p>
          <a:p>
            <a:pPr eaLnBrk="0" hangingPunct="0"/>
            <a:r>
              <a:rPr lang="es-ES_tradnl" altLang="es-ES" sz="1700"/>
              <a:t>Las camas Nos. 6, 7, 8,14,  ... están vacías</a:t>
            </a:r>
            <a:endParaRPr lang="es-ES_tradnl" altLang="es-ES" sz="17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49507"/>
                                        </p:tgtEl>
                                        <p:attrNameLst>
                                          <p:attrName>style.visibility</p:attrName>
                                        </p:attrNameLst>
                                      </p:cBhvr>
                                      <p:to>
                                        <p:strVal val="visible"/>
                                      </p:to>
                                    </p:set>
                                  </p:childTnLst>
                                  <p:subTnLst>
                                    <p:set>
                                      <p:cBhvr override="childStyle">
                                        <p:cTn dur="1" fill="hold" display="0" masterRel="nextClick" afterEffect="1"/>
                                        <p:tgtEl>
                                          <p:spTgt spid="149507"/>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49508"/>
                                        </p:tgtEl>
                                        <p:attrNameLst>
                                          <p:attrName>style.visibility</p:attrName>
                                        </p:attrNameLst>
                                      </p:cBhvr>
                                      <p:to>
                                        <p:strVal val="visible"/>
                                      </p:to>
                                    </p:set>
                                  </p:childTnLst>
                                  <p:subTnLst>
                                    <p:set>
                                      <p:cBhvr override="childStyle">
                                        <p:cTn dur="1" fill="hold" display="0" masterRel="nextClick" afterEffect="1"/>
                                        <p:tgtEl>
                                          <p:spTgt spid="149508"/>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49509"/>
                                        </p:tgtEl>
                                        <p:attrNameLst>
                                          <p:attrName>style.visibility</p:attrName>
                                        </p:attrNameLst>
                                      </p:cBhvr>
                                      <p:to>
                                        <p:strVal val="visible"/>
                                      </p:to>
                                    </p:set>
                                  </p:childTnLst>
                                  <p:subTnLst>
                                    <p:set>
                                      <p:cBhvr override="childStyle">
                                        <p:cTn dur="1" fill="hold" display="0" masterRel="nextClick" afterEffect="1"/>
                                        <p:tgtEl>
                                          <p:spTgt spid="149509"/>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507" grpId="0" animBg="1" autoUpdateAnimBg="0"/>
      <p:bldP spid="149508" grpId="0" animBg="1" autoUpdateAnimBg="0"/>
      <p:bldP spid="149509" grpId="0" animBg="1"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0530"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74613"/>
            <a:ext cx="9144000" cy="678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0531" name="AutoShape 3"/>
          <p:cNvSpPr>
            <a:spLocks noChangeAspect="1"/>
          </p:cNvSpPr>
          <p:nvPr/>
        </p:nvSpPr>
        <p:spPr bwMode="auto">
          <a:xfrm>
            <a:off x="3384550" y="3703638"/>
            <a:ext cx="4822825" cy="2143125"/>
          </a:xfrm>
          <a:prstGeom prst="borderCallout1">
            <a:avLst>
              <a:gd name="adj1" fmla="val 5250"/>
              <a:gd name="adj2" fmla="val -1491"/>
              <a:gd name="adj3" fmla="val -91907"/>
              <a:gd name="adj4" fmla="val -26398"/>
            </a:avLst>
          </a:prstGeom>
          <a:solidFill>
            <a:schemeClr val="accent1"/>
          </a:solidFill>
          <a:ln w="28575">
            <a:solidFill>
              <a:srgbClr val="FFFF00"/>
            </a:solidFill>
            <a:miter lim="800000"/>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86490" tIns="44975" rIns="86490" bIns="44975"/>
          <a:lstStyle>
            <a:lvl1pPr defTabSz="879475">
              <a:defRPr sz="2400">
                <a:solidFill>
                  <a:schemeClr val="tx1"/>
                </a:solidFill>
                <a:latin typeface="Times New Roman" panose="02020603050405020304" pitchFamily="18" charset="0"/>
              </a:defRPr>
            </a:lvl1pPr>
            <a:lvl2pPr marL="440055" defTabSz="879475">
              <a:defRPr sz="2400">
                <a:solidFill>
                  <a:schemeClr val="tx1"/>
                </a:solidFill>
                <a:latin typeface="Times New Roman" panose="02020603050405020304" pitchFamily="18" charset="0"/>
              </a:defRPr>
            </a:lvl2pPr>
            <a:lvl3pPr marL="879475" defTabSz="879475">
              <a:defRPr sz="2400">
                <a:solidFill>
                  <a:schemeClr val="tx1"/>
                </a:solidFill>
                <a:latin typeface="Times New Roman" panose="02020603050405020304" pitchFamily="18" charset="0"/>
              </a:defRPr>
            </a:lvl3pPr>
            <a:lvl4pPr marL="1317625" defTabSz="879475">
              <a:defRPr sz="2400">
                <a:solidFill>
                  <a:schemeClr val="tx1"/>
                </a:solidFill>
                <a:latin typeface="Times New Roman" panose="02020603050405020304" pitchFamily="18" charset="0"/>
              </a:defRPr>
            </a:lvl4pPr>
            <a:lvl5pPr marL="1757680" defTabSz="879475">
              <a:defRPr sz="2400">
                <a:solidFill>
                  <a:schemeClr val="tx1"/>
                </a:solidFill>
                <a:latin typeface="Times New Roman" panose="02020603050405020304" pitchFamily="18" charset="0"/>
              </a:defRPr>
            </a:lvl5pPr>
            <a:lvl6pPr marL="2214880" defTabSz="879475" fontAlgn="base">
              <a:spcBef>
                <a:spcPct val="0"/>
              </a:spcBef>
              <a:spcAft>
                <a:spcPct val="0"/>
              </a:spcAft>
              <a:defRPr sz="2400">
                <a:solidFill>
                  <a:schemeClr val="tx1"/>
                </a:solidFill>
                <a:latin typeface="Times New Roman" panose="02020603050405020304" pitchFamily="18" charset="0"/>
              </a:defRPr>
            </a:lvl6pPr>
            <a:lvl7pPr marL="2672080" defTabSz="879475" fontAlgn="base">
              <a:spcBef>
                <a:spcPct val="0"/>
              </a:spcBef>
              <a:spcAft>
                <a:spcPct val="0"/>
              </a:spcAft>
              <a:defRPr sz="2400">
                <a:solidFill>
                  <a:schemeClr val="tx1"/>
                </a:solidFill>
                <a:latin typeface="Times New Roman" panose="02020603050405020304" pitchFamily="18" charset="0"/>
              </a:defRPr>
            </a:lvl7pPr>
            <a:lvl8pPr marL="3129280" defTabSz="879475" fontAlgn="base">
              <a:spcBef>
                <a:spcPct val="0"/>
              </a:spcBef>
              <a:spcAft>
                <a:spcPct val="0"/>
              </a:spcAft>
              <a:defRPr sz="2400">
                <a:solidFill>
                  <a:schemeClr val="tx1"/>
                </a:solidFill>
                <a:latin typeface="Times New Roman" panose="02020603050405020304" pitchFamily="18" charset="0"/>
              </a:defRPr>
            </a:lvl8pPr>
            <a:lvl9pPr marL="3586480" defTabSz="879475" fontAlgn="base">
              <a:spcBef>
                <a:spcPct val="0"/>
              </a:spcBef>
              <a:spcAft>
                <a:spcPct val="0"/>
              </a:spcAft>
              <a:defRPr sz="2400">
                <a:solidFill>
                  <a:schemeClr val="tx1"/>
                </a:solidFill>
                <a:latin typeface="Times New Roman" panose="02020603050405020304" pitchFamily="18" charset="0"/>
              </a:defRPr>
            </a:lvl9pPr>
          </a:lstStyle>
          <a:p>
            <a:pPr eaLnBrk="0" hangingPunct="0"/>
            <a:r>
              <a:rPr lang="es-ES_tradnl" altLang="es-ES" sz="2300"/>
              <a:t>Otra forma de acceder a información de los pacientes, es utilizando la “Lista de pacientes”.</a:t>
            </a:r>
            <a:endParaRPr lang="es-ES_tradnl" altLang="es-ES" sz="2300"/>
          </a:p>
          <a:p>
            <a:pPr eaLnBrk="0" hangingPunct="0"/>
            <a:endParaRPr lang="es-ES_tradnl" altLang="es-ES" sz="2300"/>
          </a:p>
          <a:p>
            <a:pPr eaLnBrk="0" hangingPunct="0"/>
            <a:r>
              <a:rPr lang="es-ES_tradnl" altLang="es-ES" sz="2300"/>
              <a:t>La solapa es sensible al ratón.</a:t>
            </a:r>
            <a:endParaRPr lang="es-ES_tradnl" altLang="es-ES" sz="23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505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31" grpId="0" animBg="1"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554" name="Picture 2050"/>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51555" name="Group 2051"/>
          <p:cNvGrpSpPr/>
          <p:nvPr/>
        </p:nvGrpSpPr>
        <p:grpSpPr bwMode="auto">
          <a:xfrm>
            <a:off x="360363" y="1498600"/>
            <a:ext cx="7991475" cy="450850"/>
            <a:chOff x="240" y="960"/>
            <a:chExt cx="5328" cy="288"/>
          </a:xfrm>
        </p:grpSpPr>
        <p:sp>
          <p:nvSpPr>
            <p:cNvPr id="151556" name="AutoShape 2052"/>
            <p:cNvSpPr>
              <a:spLocks noChangeArrowheads="1"/>
            </p:cNvSpPr>
            <p:nvPr/>
          </p:nvSpPr>
          <p:spPr bwMode="auto">
            <a:xfrm>
              <a:off x="240" y="960"/>
              <a:ext cx="240" cy="288"/>
            </a:xfrm>
            <a:prstGeom prst="downArrow">
              <a:avLst>
                <a:gd name="adj1" fmla="val 50000"/>
                <a:gd name="adj2" fmla="val 30000"/>
              </a:avLst>
            </a:prstGeom>
            <a:solidFill>
              <a:schemeClr val="accent1"/>
            </a:solidFill>
            <a:ln w="28575">
              <a:solidFill>
                <a:srgbClr val="FFFF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s-ES_tradnl"/>
            </a:p>
          </p:txBody>
        </p:sp>
        <p:sp>
          <p:nvSpPr>
            <p:cNvPr id="151557" name="AutoShape 2053"/>
            <p:cNvSpPr>
              <a:spLocks noChangeArrowheads="1"/>
            </p:cNvSpPr>
            <p:nvPr/>
          </p:nvSpPr>
          <p:spPr bwMode="auto">
            <a:xfrm>
              <a:off x="624" y="960"/>
              <a:ext cx="240" cy="288"/>
            </a:xfrm>
            <a:prstGeom prst="downArrow">
              <a:avLst>
                <a:gd name="adj1" fmla="val 50000"/>
                <a:gd name="adj2" fmla="val 30000"/>
              </a:avLst>
            </a:prstGeom>
            <a:solidFill>
              <a:schemeClr val="accent1"/>
            </a:solidFill>
            <a:ln w="28575">
              <a:solidFill>
                <a:srgbClr val="FFFF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s-ES_tradnl"/>
            </a:p>
          </p:txBody>
        </p:sp>
        <p:sp>
          <p:nvSpPr>
            <p:cNvPr id="151558" name="AutoShape 2054"/>
            <p:cNvSpPr>
              <a:spLocks noChangeArrowheads="1"/>
            </p:cNvSpPr>
            <p:nvPr/>
          </p:nvSpPr>
          <p:spPr bwMode="auto">
            <a:xfrm>
              <a:off x="1104" y="960"/>
              <a:ext cx="240" cy="288"/>
            </a:xfrm>
            <a:prstGeom prst="downArrow">
              <a:avLst>
                <a:gd name="adj1" fmla="val 50000"/>
                <a:gd name="adj2" fmla="val 30000"/>
              </a:avLst>
            </a:prstGeom>
            <a:solidFill>
              <a:schemeClr val="accent1"/>
            </a:solidFill>
            <a:ln w="28575">
              <a:solidFill>
                <a:srgbClr val="FFFF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s-ES_tradnl"/>
            </a:p>
          </p:txBody>
        </p:sp>
        <p:sp>
          <p:nvSpPr>
            <p:cNvPr id="151559" name="AutoShape 2055"/>
            <p:cNvSpPr>
              <a:spLocks noChangeArrowheads="1"/>
            </p:cNvSpPr>
            <p:nvPr/>
          </p:nvSpPr>
          <p:spPr bwMode="auto">
            <a:xfrm>
              <a:off x="3120" y="960"/>
              <a:ext cx="240" cy="288"/>
            </a:xfrm>
            <a:prstGeom prst="downArrow">
              <a:avLst>
                <a:gd name="adj1" fmla="val 50000"/>
                <a:gd name="adj2" fmla="val 30000"/>
              </a:avLst>
            </a:prstGeom>
            <a:solidFill>
              <a:schemeClr val="accent1"/>
            </a:solidFill>
            <a:ln w="28575">
              <a:solidFill>
                <a:srgbClr val="FFFF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s-ES_tradnl"/>
            </a:p>
          </p:txBody>
        </p:sp>
        <p:sp>
          <p:nvSpPr>
            <p:cNvPr id="151560" name="AutoShape 2056"/>
            <p:cNvSpPr>
              <a:spLocks noChangeArrowheads="1"/>
            </p:cNvSpPr>
            <p:nvPr/>
          </p:nvSpPr>
          <p:spPr bwMode="auto">
            <a:xfrm>
              <a:off x="3504" y="960"/>
              <a:ext cx="240" cy="288"/>
            </a:xfrm>
            <a:prstGeom prst="downArrow">
              <a:avLst>
                <a:gd name="adj1" fmla="val 50000"/>
                <a:gd name="adj2" fmla="val 30000"/>
              </a:avLst>
            </a:prstGeom>
            <a:solidFill>
              <a:schemeClr val="accent1"/>
            </a:solidFill>
            <a:ln w="28575">
              <a:solidFill>
                <a:srgbClr val="FFFF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s-ES_tradnl"/>
            </a:p>
          </p:txBody>
        </p:sp>
        <p:sp>
          <p:nvSpPr>
            <p:cNvPr id="151561" name="AutoShape 2057"/>
            <p:cNvSpPr>
              <a:spLocks noChangeArrowheads="1"/>
            </p:cNvSpPr>
            <p:nvPr/>
          </p:nvSpPr>
          <p:spPr bwMode="auto">
            <a:xfrm>
              <a:off x="3888" y="960"/>
              <a:ext cx="240" cy="288"/>
            </a:xfrm>
            <a:prstGeom prst="downArrow">
              <a:avLst>
                <a:gd name="adj1" fmla="val 50000"/>
                <a:gd name="adj2" fmla="val 30000"/>
              </a:avLst>
            </a:prstGeom>
            <a:solidFill>
              <a:schemeClr val="accent1"/>
            </a:solidFill>
            <a:ln w="28575">
              <a:solidFill>
                <a:srgbClr val="FFFF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s-ES_tradnl"/>
            </a:p>
          </p:txBody>
        </p:sp>
        <p:sp>
          <p:nvSpPr>
            <p:cNvPr id="151562" name="AutoShape 2058"/>
            <p:cNvSpPr>
              <a:spLocks noChangeArrowheads="1"/>
            </p:cNvSpPr>
            <p:nvPr/>
          </p:nvSpPr>
          <p:spPr bwMode="auto">
            <a:xfrm>
              <a:off x="4512" y="960"/>
              <a:ext cx="240" cy="288"/>
            </a:xfrm>
            <a:prstGeom prst="downArrow">
              <a:avLst>
                <a:gd name="adj1" fmla="val 50000"/>
                <a:gd name="adj2" fmla="val 30000"/>
              </a:avLst>
            </a:prstGeom>
            <a:solidFill>
              <a:schemeClr val="accent1"/>
            </a:solidFill>
            <a:ln w="28575">
              <a:solidFill>
                <a:srgbClr val="FFFF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s-ES_tradnl"/>
            </a:p>
          </p:txBody>
        </p:sp>
        <p:sp>
          <p:nvSpPr>
            <p:cNvPr id="151563" name="AutoShape 2059"/>
            <p:cNvSpPr>
              <a:spLocks noChangeArrowheads="1"/>
            </p:cNvSpPr>
            <p:nvPr/>
          </p:nvSpPr>
          <p:spPr bwMode="auto">
            <a:xfrm>
              <a:off x="5328" y="960"/>
              <a:ext cx="240" cy="288"/>
            </a:xfrm>
            <a:prstGeom prst="downArrow">
              <a:avLst>
                <a:gd name="adj1" fmla="val 50000"/>
                <a:gd name="adj2" fmla="val 30000"/>
              </a:avLst>
            </a:prstGeom>
            <a:solidFill>
              <a:schemeClr val="accent1"/>
            </a:solidFill>
            <a:ln w="28575">
              <a:solidFill>
                <a:srgbClr val="FFFF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s-ES_tradnl"/>
            </a:p>
          </p:txBody>
        </p:sp>
        <p:sp>
          <p:nvSpPr>
            <p:cNvPr id="151564" name="AutoShape 2060"/>
            <p:cNvSpPr>
              <a:spLocks noChangeArrowheads="1"/>
            </p:cNvSpPr>
            <p:nvPr/>
          </p:nvSpPr>
          <p:spPr bwMode="auto">
            <a:xfrm>
              <a:off x="1776" y="960"/>
              <a:ext cx="240" cy="288"/>
            </a:xfrm>
            <a:prstGeom prst="downArrow">
              <a:avLst>
                <a:gd name="adj1" fmla="val 50000"/>
                <a:gd name="adj2" fmla="val 30000"/>
              </a:avLst>
            </a:prstGeom>
            <a:solidFill>
              <a:schemeClr val="accent1"/>
            </a:solidFill>
            <a:ln w="28575">
              <a:solidFill>
                <a:srgbClr val="FFFF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s-ES_tradnl"/>
            </a:p>
          </p:txBody>
        </p:sp>
      </p:grpSp>
      <p:sp>
        <p:nvSpPr>
          <p:cNvPr id="151565" name="AutoShape 2061"/>
          <p:cNvSpPr>
            <a:spLocks noChangeAspect="1"/>
          </p:cNvSpPr>
          <p:nvPr/>
        </p:nvSpPr>
        <p:spPr bwMode="auto">
          <a:xfrm>
            <a:off x="4576763" y="4113213"/>
            <a:ext cx="4032250" cy="1790700"/>
          </a:xfrm>
          <a:prstGeom prst="borderCallout1">
            <a:avLst>
              <a:gd name="adj1" fmla="val 6384"/>
              <a:gd name="adj2" fmla="val -1889"/>
              <a:gd name="adj3" fmla="val -82093"/>
              <a:gd name="adj4" fmla="val -84329"/>
            </a:avLst>
          </a:prstGeom>
          <a:solidFill>
            <a:schemeClr val="accent1"/>
          </a:solidFill>
          <a:ln w="28575">
            <a:solidFill>
              <a:schemeClr val="folHlink"/>
            </a:solidFill>
            <a:miter lim="800000"/>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86490" tIns="44975" rIns="86490" bIns="44975"/>
          <a:lstStyle>
            <a:lvl1pPr defTabSz="879475">
              <a:defRPr sz="2400">
                <a:solidFill>
                  <a:schemeClr val="tx1"/>
                </a:solidFill>
                <a:latin typeface="Times New Roman" panose="02020603050405020304" pitchFamily="18" charset="0"/>
              </a:defRPr>
            </a:lvl1pPr>
            <a:lvl2pPr marL="440055" defTabSz="879475">
              <a:defRPr sz="2400">
                <a:solidFill>
                  <a:schemeClr val="tx1"/>
                </a:solidFill>
                <a:latin typeface="Times New Roman" panose="02020603050405020304" pitchFamily="18" charset="0"/>
              </a:defRPr>
            </a:lvl2pPr>
            <a:lvl3pPr marL="879475" defTabSz="879475">
              <a:defRPr sz="2400">
                <a:solidFill>
                  <a:schemeClr val="tx1"/>
                </a:solidFill>
                <a:latin typeface="Times New Roman" panose="02020603050405020304" pitchFamily="18" charset="0"/>
              </a:defRPr>
            </a:lvl3pPr>
            <a:lvl4pPr marL="1317625" defTabSz="879475">
              <a:defRPr sz="2400">
                <a:solidFill>
                  <a:schemeClr val="tx1"/>
                </a:solidFill>
                <a:latin typeface="Times New Roman" panose="02020603050405020304" pitchFamily="18" charset="0"/>
              </a:defRPr>
            </a:lvl4pPr>
            <a:lvl5pPr marL="1757680" defTabSz="879475">
              <a:defRPr sz="2400">
                <a:solidFill>
                  <a:schemeClr val="tx1"/>
                </a:solidFill>
                <a:latin typeface="Times New Roman" panose="02020603050405020304" pitchFamily="18" charset="0"/>
              </a:defRPr>
            </a:lvl5pPr>
            <a:lvl6pPr marL="2214880" defTabSz="879475" fontAlgn="base">
              <a:spcBef>
                <a:spcPct val="0"/>
              </a:spcBef>
              <a:spcAft>
                <a:spcPct val="0"/>
              </a:spcAft>
              <a:defRPr sz="2400">
                <a:solidFill>
                  <a:schemeClr val="tx1"/>
                </a:solidFill>
                <a:latin typeface="Times New Roman" panose="02020603050405020304" pitchFamily="18" charset="0"/>
              </a:defRPr>
            </a:lvl6pPr>
            <a:lvl7pPr marL="2672080" defTabSz="879475" fontAlgn="base">
              <a:spcBef>
                <a:spcPct val="0"/>
              </a:spcBef>
              <a:spcAft>
                <a:spcPct val="0"/>
              </a:spcAft>
              <a:defRPr sz="2400">
                <a:solidFill>
                  <a:schemeClr val="tx1"/>
                </a:solidFill>
                <a:latin typeface="Times New Roman" panose="02020603050405020304" pitchFamily="18" charset="0"/>
              </a:defRPr>
            </a:lvl7pPr>
            <a:lvl8pPr marL="3129280" defTabSz="879475" fontAlgn="base">
              <a:spcBef>
                <a:spcPct val="0"/>
              </a:spcBef>
              <a:spcAft>
                <a:spcPct val="0"/>
              </a:spcAft>
              <a:defRPr sz="2400">
                <a:solidFill>
                  <a:schemeClr val="tx1"/>
                </a:solidFill>
                <a:latin typeface="Times New Roman" panose="02020603050405020304" pitchFamily="18" charset="0"/>
              </a:defRPr>
            </a:lvl8pPr>
            <a:lvl9pPr marL="3586480" defTabSz="879475" fontAlgn="base">
              <a:spcBef>
                <a:spcPct val="0"/>
              </a:spcBef>
              <a:spcAft>
                <a:spcPct val="0"/>
              </a:spcAft>
              <a:defRPr sz="2400">
                <a:solidFill>
                  <a:schemeClr val="tx1"/>
                </a:solidFill>
                <a:latin typeface="Times New Roman" panose="02020603050405020304" pitchFamily="18" charset="0"/>
              </a:defRPr>
            </a:lvl9pPr>
          </a:lstStyle>
          <a:p>
            <a:pPr eaLnBrk="0" hangingPunct="0"/>
            <a:r>
              <a:rPr lang="es-ES_tradnl" altLang="es-ES" sz="1700"/>
              <a:t>La primera columna muestra el N°. de cada cama.</a:t>
            </a:r>
            <a:endParaRPr lang="es-ES_tradnl" altLang="es-ES" sz="1700"/>
          </a:p>
          <a:p>
            <a:pPr eaLnBrk="0" hangingPunct="0"/>
            <a:endParaRPr lang="es-ES_tradnl" altLang="es-ES" sz="1700"/>
          </a:p>
          <a:p>
            <a:pPr eaLnBrk="0" hangingPunct="0"/>
            <a:r>
              <a:rPr lang="es-ES_tradnl" altLang="es-ES" sz="1700"/>
              <a:t>Las demás, muestran la información relativa al paciente que la ocupa.</a:t>
            </a:r>
            <a:endParaRPr lang="es-ES_tradnl" altLang="es-ES" sz="1700"/>
          </a:p>
        </p:txBody>
      </p:sp>
      <p:sp>
        <p:nvSpPr>
          <p:cNvPr id="151566" name="AutoShape 2062"/>
          <p:cNvSpPr>
            <a:spLocks noChangeAspect="1"/>
          </p:cNvSpPr>
          <p:nvPr/>
        </p:nvSpPr>
        <p:spPr bwMode="auto">
          <a:xfrm>
            <a:off x="4576763" y="4113213"/>
            <a:ext cx="3957637" cy="1749425"/>
          </a:xfrm>
          <a:prstGeom prst="borderCallout1">
            <a:avLst>
              <a:gd name="adj1" fmla="val 6532"/>
              <a:gd name="adj2" fmla="val -1926"/>
              <a:gd name="adj3" fmla="val -128856"/>
              <a:gd name="adj4" fmla="val -22542"/>
            </a:avLst>
          </a:prstGeom>
          <a:solidFill>
            <a:schemeClr val="accent1"/>
          </a:solidFill>
          <a:ln w="28575">
            <a:solidFill>
              <a:srgbClr val="FFFF00"/>
            </a:solidFill>
            <a:miter lim="800000"/>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86490" tIns="44975" rIns="86490" bIns="44975"/>
          <a:lstStyle>
            <a:lvl1pPr defTabSz="879475">
              <a:defRPr sz="2400">
                <a:solidFill>
                  <a:schemeClr val="tx1"/>
                </a:solidFill>
                <a:latin typeface="Times New Roman" panose="02020603050405020304" pitchFamily="18" charset="0"/>
              </a:defRPr>
            </a:lvl1pPr>
            <a:lvl2pPr marL="440055" defTabSz="879475">
              <a:defRPr sz="2400">
                <a:solidFill>
                  <a:schemeClr val="tx1"/>
                </a:solidFill>
                <a:latin typeface="Times New Roman" panose="02020603050405020304" pitchFamily="18" charset="0"/>
              </a:defRPr>
            </a:lvl2pPr>
            <a:lvl3pPr marL="879475" defTabSz="879475">
              <a:defRPr sz="2400">
                <a:solidFill>
                  <a:schemeClr val="tx1"/>
                </a:solidFill>
                <a:latin typeface="Times New Roman" panose="02020603050405020304" pitchFamily="18" charset="0"/>
              </a:defRPr>
            </a:lvl3pPr>
            <a:lvl4pPr marL="1317625" defTabSz="879475">
              <a:defRPr sz="2400">
                <a:solidFill>
                  <a:schemeClr val="tx1"/>
                </a:solidFill>
                <a:latin typeface="Times New Roman" panose="02020603050405020304" pitchFamily="18" charset="0"/>
              </a:defRPr>
            </a:lvl4pPr>
            <a:lvl5pPr marL="1757680" defTabSz="879475">
              <a:defRPr sz="2400">
                <a:solidFill>
                  <a:schemeClr val="tx1"/>
                </a:solidFill>
                <a:latin typeface="Times New Roman" panose="02020603050405020304" pitchFamily="18" charset="0"/>
              </a:defRPr>
            </a:lvl5pPr>
            <a:lvl6pPr marL="2214880" defTabSz="879475" fontAlgn="base">
              <a:spcBef>
                <a:spcPct val="0"/>
              </a:spcBef>
              <a:spcAft>
                <a:spcPct val="0"/>
              </a:spcAft>
              <a:defRPr sz="2400">
                <a:solidFill>
                  <a:schemeClr val="tx1"/>
                </a:solidFill>
                <a:latin typeface="Times New Roman" panose="02020603050405020304" pitchFamily="18" charset="0"/>
              </a:defRPr>
            </a:lvl6pPr>
            <a:lvl7pPr marL="2672080" defTabSz="879475" fontAlgn="base">
              <a:spcBef>
                <a:spcPct val="0"/>
              </a:spcBef>
              <a:spcAft>
                <a:spcPct val="0"/>
              </a:spcAft>
              <a:defRPr sz="2400">
                <a:solidFill>
                  <a:schemeClr val="tx1"/>
                </a:solidFill>
                <a:latin typeface="Times New Roman" panose="02020603050405020304" pitchFamily="18" charset="0"/>
              </a:defRPr>
            </a:lvl7pPr>
            <a:lvl8pPr marL="3129280" defTabSz="879475" fontAlgn="base">
              <a:spcBef>
                <a:spcPct val="0"/>
              </a:spcBef>
              <a:spcAft>
                <a:spcPct val="0"/>
              </a:spcAft>
              <a:defRPr sz="2400">
                <a:solidFill>
                  <a:schemeClr val="tx1"/>
                </a:solidFill>
                <a:latin typeface="Times New Roman" panose="02020603050405020304" pitchFamily="18" charset="0"/>
              </a:defRPr>
            </a:lvl8pPr>
            <a:lvl9pPr marL="3586480" defTabSz="879475" fontAlgn="base">
              <a:spcBef>
                <a:spcPct val="0"/>
              </a:spcBef>
              <a:spcAft>
                <a:spcPct val="0"/>
              </a:spcAft>
              <a:defRPr sz="2400">
                <a:solidFill>
                  <a:schemeClr val="tx1"/>
                </a:solidFill>
                <a:latin typeface="Times New Roman" panose="02020603050405020304" pitchFamily="18" charset="0"/>
              </a:defRPr>
            </a:lvl9pPr>
          </a:lstStyle>
          <a:p>
            <a:pPr eaLnBrk="0" hangingPunct="0"/>
            <a:r>
              <a:rPr lang="es-ES_tradnl" altLang="es-ES" sz="1700"/>
              <a:t>En la Ficha del paciente seleccionado, tenemos mas información .</a:t>
            </a:r>
            <a:endParaRPr lang="es-ES_tradnl" altLang="es-ES" sz="1700"/>
          </a:p>
          <a:p>
            <a:pPr eaLnBrk="0" hangingPunct="0"/>
            <a:endParaRPr lang="es-ES_tradnl" altLang="es-ES" sz="1700"/>
          </a:p>
        </p:txBody>
      </p:sp>
      <p:sp>
        <p:nvSpPr>
          <p:cNvPr id="151567" name="AutoShape 2063"/>
          <p:cNvSpPr>
            <a:spLocks noChangeAspect="1"/>
          </p:cNvSpPr>
          <p:nvPr/>
        </p:nvSpPr>
        <p:spPr bwMode="auto">
          <a:xfrm>
            <a:off x="4572000" y="3962400"/>
            <a:ext cx="3960813" cy="1824038"/>
          </a:xfrm>
          <a:prstGeom prst="borderCallout1">
            <a:avLst>
              <a:gd name="adj1" fmla="val 6269"/>
              <a:gd name="adj2" fmla="val -1926"/>
              <a:gd name="adj3" fmla="val -87032"/>
              <a:gd name="adj4" fmla="val -47574"/>
            </a:avLst>
          </a:prstGeom>
          <a:solidFill>
            <a:srgbClr val="00CC99"/>
          </a:solidFill>
          <a:ln w="28575">
            <a:solidFill>
              <a:srgbClr val="00CC99"/>
            </a:solidFill>
            <a:miter lim="800000"/>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86490" tIns="44975" rIns="86490" bIns="44975"/>
          <a:lstStyle>
            <a:lvl1pPr defTabSz="879475">
              <a:defRPr sz="2400">
                <a:solidFill>
                  <a:schemeClr val="tx1"/>
                </a:solidFill>
                <a:latin typeface="Times New Roman" panose="02020603050405020304" pitchFamily="18" charset="0"/>
              </a:defRPr>
            </a:lvl1pPr>
            <a:lvl2pPr marL="440055" defTabSz="879475">
              <a:defRPr sz="2400">
                <a:solidFill>
                  <a:schemeClr val="tx1"/>
                </a:solidFill>
                <a:latin typeface="Times New Roman" panose="02020603050405020304" pitchFamily="18" charset="0"/>
              </a:defRPr>
            </a:lvl2pPr>
            <a:lvl3pPr marL="879475" defTabSz="879475">
              <a:defRPr sz="2400">
                <a:solidFill>
                  <a:schemeClr val="tx1"/>
                </a:solidFill>
                <a:latin typeface="Times New Roman" panose="02020603050405020304" pitchFamily="18" charset="0"/>
              </a:defRPr>
            </a:lvl3pPr>
            <a:lvl4pPr marL="1317625" defTabSz="879475">
              <a:defRPr sz="2400">
                <a:solidFill>
                  <a:schemeClr val="tx1"/>
                </a:solidFill>
                <a:latin typeface="Times New Roman" panose="02020603050405020304" pitchFamily="18" charset="0"/>
              </a:defRPr>
            </a:lvl4pPr>
            <a:lvl5pPr marL="1757680" defTabSz="879475">
              <a:defRPr sz="2400">
                <a:solidFill>
                  <a:schemeClr val="tx1"/>
                </a:solidFill>
                <a:latin typeface="Times New Roman" panose="02020603050405020304" pitchFamily="18" charset="0"/>
              </a:defRPr>
            </a:lvl5pPr>
            <a:lvl6pPr marL="2214880" defTabSz="879475" fontAlgn="base">
              <a:spcBef>
                <a:spcPct val="0"/>
              </a:spcBef>
              <a:spcAft>
                <a:spcPct val="0"/>
              </a:spcAft>
              <a:defRPr sz="2400">
                <a:solidFill>
                  <a:schemeClr val="tx1"/>
                </a:solidFill>
                <a:latin typeface="Times New Roman" panose="02020603050405020304" pitchFamily="18" charset="0"/>
              </a:defRPr>
            </a:lvl6pPr>
            <a:lvl7pPr marL="2672080" defTabSz="879475" fontAlgn="base">
              <a:spcBef>
                <a:spcPct val="0"/>
              </a:spcBef>
              <a:spcAft>
                <a:spcPct val="0"/>
              </a:spcAft>
              <a:defRPr sz="2400">
                <a:solidFill>
                  <a:schemeClr val="tx1"/>
                </a:solidFill>
                <a:latin typeface="Times New Roman" panose="02020603050405020304" pitchFamily="18" charset="0"/>
              </a:defRPr>
            </a:lvl7pPr>
            <a:lvl8pPr marL="3129280" defTabSz="879475" fontAlgn="base">
              <a:spcBef>
                <a:spcPct val="0"/>
              </a:spcBef>
              <a:spcAft>
                <a:spcPct val="0"/>
              </a:spcAft>
              <a:defRPr sz="2400">
                <a:solidFill>
                  <a:schemeClr val="tx1"/>
                </a:solidFill>
                <a:latin typeface="Times New Roman" panose="02020603050405020304" pitchFamily="18" charset="0"/>
              </a:defRPr>
            </a:lvl8pPr>
            <a:lvl9pPr marL="3586480" defTabSz="879475" fontAlgn="base">
              <a:spcBef>
                <a:spcPct val="0"/>
              </a:spcBef>
              <a:spcAft>
                <a:spcPct val="0"/>
              </a:spcAft>
              <a:defRPr sz="2400">
                <a:solidFill>
                  <a:schemeClr val="tx1"/>
                </a:solidFill>
                <a:latin typeface="Times New Roman" panose="02020603050405020304" pitchFamily="18" charset="0"/>
              </a:defRPr>
            </a:lvl9pPr>
          </a:lstStyle>
          <a:p>
            <a:pPr eaLnBrk="0" hangingPunct="0"/>
            <a:r>
              <a:rPr lang="es-ES_tradnl" altLang="es-ES" sz="1900"/>
              <a:t>Al seleccionar  un paciente para consultar su información, el fondo cambia a color azul.</a:t>
            </a:r>
            <a:endParaRPr lang="es-ES_tradnl" altLang="es-ES" sz="1900"/>
          </a:p>
          <a:p>
            <a:pPr eaLnBrk="0" hangingPunct="0"/>
            <a:r>
              <a:rPr lang="es-ES_tradnl" altLang="es-ES" sz="1900"/>
              <a:t>Si no hemos seleccionado ninguno, nos muestra el primero de la lista.</a:t>
            </a:r>
            <a:endParaRPr lang="es-ES_tradnl" altLang="es-ES" sz="1900"/>
          </a:p>
          <a:p>
            <a:pPr eaLnBrk="0" hangingPunct="0"/>
            <a:endParaRPr lang="es-ES_tradnl" altLang="es-ES" sz="19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51565"/>
                                        </p:tgtEl>
                                        <p:attrNameLst>
                                          <p:attrName>style.visibility</p:attrName>
                                        </p:attrNameLst>
                                      </p:cBhvr>
                                      <p:to>
                                        <p:strVal val="visible"/>
                                      </p:to>
                                    </p:set>
                                  </p:childTnLst>
                                  <p:subTnLst>
                                    <p:set>
                                      <p:cBhvr override="childStyle">
                                        <p:cTn dur="1" fill="hold" display="0" masterRel="nextClick" afterEffect="1"/>
                                        <p:tgtEl>
                                          <p:spTgt spid="151565"/>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2" presetClass="entr" presetSubtype="1" fill="hold" nodeType="clickEffect">
                                  <p:stCondLst>
                                    <p:cond delay="0"/>
                                  </p:stCondLst>
                                  <p:childTnLst>
                                    <p:set>
                                      <p:cBhvr>
                                        <p:cTn id="10" dur="1" fill="hold">
                                          <p:stCondLst>
                                            <p:cond delay="0"/>
                                          </p:stCondLst>
                                        </p:cTn>
                                        <p:tgtEl>
                                          <p:spTgt spid="151555"/>
                                        </p:tgtEl>
                                        <p:attrNameLst>
                                          <p:attrName>style.visibility</p:attrName>
                                        </p:attrNameLst>
                                      </p:cBhvr>
                                      <p:to>
                                        <p:strVal val="visible"/>
                                      </p:to>
                                    </p:set>
                                    <p:anim calcmode="lin" valueType="num">
                                      <p:cBhvr additive="base">
                                        <p:cTn id="11" dur="500" fill="hold"/>
                                        <p:tgtEl>
                                          <p:spTgt spid="151555"/>
                                        </p:tgtEl>
                                        <p:attrNameLst>
                                          <p:attrName>ppt_x</p:attrName>
                                        </p:attrNameLst>
                                      </p:cBhvr>
                                      <p:tavLst>
                                        <p:tav tm="0">
                                          <p:val>
                                            <p:strVal val="#ppt_x"/>
                                          </p:val>
                                        </p:tav>
                                        <p:tav tm="100000">
                                          <p:val>
                                            <p:strVal val="#ppt_x"/>
                                          </p:val>
                                        </p:tav>
                                      </p:tavLst>
                                    </p:anim>
                                    <p:anim calcmode="lin" valueType="num">
                                      <p:cBhvr additive="base">
                                        <p:cTn id="12" dur="500" fill="hold"/>
                                        <p:tgtEl>
                                          <p:spTgt spid="151555"/>
                                        </p:tgtEl>
                                        <p:attrNameLst>
                                          <p:attrName>ppt_y</p:attrName>
                                        </p:attrNameLst>
                                      </p:cBhvr>
                                      <p:tavLst>
                                        <p:tav tm="0">
                                          <p:val>
                                            <p:strVal val="0-#ppt_h/2"/>
                                          </p:val>
                                        </p:tav>
                                        <p:tav tm="100000">
                                          <p:val>
                                            <p:strVal val="#ppt_y"/>
                                          </p:val>
                                        </p:tav>
                                      </p:tavLst>
                                    </p:anim>
                                  </p:childTnLst>
                                  <p:subTnLst>
                                    <p:set>
                                      <p:cBhvr override="childStyle">
                                        <p:cTn dur="1" fill="hold" display="0" masterRel="nextClick" afterEffect="1"/>
                                        <p:tgtEl>
                                          <p:spTgt spid="151555"/>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151567"/>
                                        </p:tgtEl>
                                        <p:attrNameLst>
                                          <p:attrName>style.visibility</p:attrName>
                                        </p:attrNameLst>
                                      </p:cBhvr>
                                      <p:to>
                                        <p:strVal val="visible"/>
                                      </p:to>
                                    </p:set>
                                  </p:childTnLst>
                                  <p:subTnLst>
                                    <p:set>
                                      <p:cBhvr override="childStyle">
                                        <p:cTn dur="1" fill="hold" display="0" masterRel="nextClick" afterEffect="1"/>
                                        <p:tgtEl>
                                          <p:spTgt spid="151567"/>
                                        </p:tgtEl>
                                        <p:attrNameLst>
                                          <p:attrName>style.visibility</p:attrName>
                                        </p:attrNameLst>
                                      </p:cBhvr>
                                      <p:to>
                                        <p:strVal val="hidden"/>
                                      </p:to>
                                    </p:set>
                                  </p:sub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151566"/>
                                        </p:tgtEl>
                                        <p:attrNameLst>
                                          <p:attrName>style.visibility</p:attrName>
                                        </p:attrNameLst>
                                      </p:cBhvr>
                                      <p:to>
                                        <p:strVal val="visible"/>
                                      </p:to>
                                    </p:set>
                                  </p:childTnLst>
                                  <p:subTnLst>
                                    <p:set>
                                      <p:cBhvr override="childStyle">
                                        <p:cTn dur="1" fill="hold" display="0" masterRel="nextClick" afterEffect="1"/>
                                        <p:tgtEl>
                                          <p:spTgt spid="151566"/>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65" grpId="0" animBg="1" autoUpdateAnimBg="0"/>
      <p:bldP spid="151566" grpId="0" animBg="1" autoUpdateAnimBg="0"/>
      <p:bldP spid="151567" grpId="0" animBg="1"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2578" name="Picture 2050"/>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588" y="0"/>
            <a:ext cx="914241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52579" name="Group 2051"/>
          <p:cNvGrpSpPr/>
          <p:nvPr/>
        </p:nvGrpSpPr>
        <p:grpSpPr bwMode="auto">
          <a:xfrm>
            <a:off x="2895600" y="3124200"/>
            <a:ext cx="5418138" cy="2535238"/>
            <a:chOff x="2256" y="1776"/>
            <a:chExt cx="3312" cy="1872"/>
          </a:xfrm>
        </p:grpSpPr>
        <p:sp>
          <p:nvSpPr>
            <p:cNvPr id="152580" name="AutoShape 2052"/>
            <p:cNvSpPr>
              <a:spLocks noChangeAspect="1"/>
            </p:cNvSpPr>
            <p:nvPr/>
          </p:nvSpPr>
          <p:spPr bwMode="auto">
            <a:xfrm>
              <a:off x="3505" y="2768"/>
              <a:ext cx="2063" cy="880"/>
            </a:xfrm>
            <a:prstGeom prst="borderCallout1">
              <a:avLst>
                <a:gd name="adj1" fmla="val 8181"/>
                <a:gd name="adj2" fmla="val -2329"/>
                <a:gd name="adj3" fmla="val -67616"/>
                <a:gd name="adj4" fmla="val -76296"/>
              </a:avLst>
            </a:prstGeom>
            <a:solidFill>
              <a:schemeClr val="accent1"/>
            </a:solidFill>
            <a:ln w="28575">
              <a:solidFill>
                <a:schemeClr val="accent1"/>
              </a:solidFill>
              <a:miter lim="800000"/>
              <a:headEnd type="triangle" w="med" len="med"/>
              <a:tailEnd type="diamond"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86490" tIns="44975" rIns="86490" bIns="44975"/>
            <a:lstStyle>
              <a:lvl1pPr defTabSz="879475">
                <a:defRPr sz="2400">
                  <a:solidFill>
                    <a:schemeClr val="tx1"/>
                  </a:solidFill>
                  <a:latin typeface="Times New Roman" panose="02020603050405020304" pitchFamily="18" charset="0"/>
                </a:defRPr>
              </a:lvl1pPr>
              <a:lvl2pPr marL="440055" defTabSz="879475">
                <a:defRPr sz="2400">
                  <a:solidFill>
                    <a:schemeClr val="tx1"/>
                  </a:solidFill>
                  <a:latin typeface="Times New Roman" panose="02020603050405020304" pitchFamily="18" charset="0"/>
                </a:defRPr>
              </a:lvl2pPr>
              <a:lvl3pPr marL="879475" defTabSz="879475">
                <a:defRPr sz="2400">
                  <a:solidFill>
                    <a:schemeClr val="tx1"/>
                  </a:solidFill>
                  <a:latin typeface="Times New Roman" panose="02020603050405020304" pitchFamily="18" charset="0"/>
                </a:defRPr>
              </a:lvl3pPr>
              <a:lvl4pPr marL="1317625" defTabSz="879475">
                <a:defRPr sz="2400">
                  <a:solidFill>
                    <a:schemeClr val="tx1"/>
                  </a:solidFill>
                  <a:latin typeface="Times New Roman" panose="02020603050405020304" pitchFamily="18" charset="0"/>
                </a:defRPr>
              </a:lvl4pPr>
              <a:lvl5pPr marL="1757680" defTabSz="879475">
                <a:defRPr sz="2400">
                  <a:solidFill>
                    <a:schemeClr val="tx1"/>
                  </a:solidFill>
                  <a:latin typeface="Times New Roman" panose="02020603050405020304" pitchFamily="18" charset="0"/>
                </a:defRPr>
              </a:lvl5pPr>
              <a:lvl6pPr marL="2214880" defTabSz="879475" fontAlgn="base">
                <a:spcBef>
                  <a:spcPct val="0"/>
                </a:spcBef>
                <a:spcAft>
                  <a:spcPct val="0"/>
                </a:spcAft>
                <a:defRPr sz="2400">
                  <a:solidFill>
                    <a:schemeClr val="tx1"/>
                  </a:solidFill>
                  <a:latin typeface="Times New Roman" panose="02020603050405020304" pitchFamily="18" charset="0"/>
                </a:defRPr>
              </a:lvl6pPr>
              <a:lvl7pPr marL="2672080" defTabSz="879475" fontAlgn="base">
                <a:spcBef>
                  <a:spcPct val="0"/>
                </a:spcBef>
                <a:spcAft>
                  <a:spcPct val="0"/>
                </a:spcAft>
                <a:defRPr sz="2400">
                  <a:solidFill>
                    <a:schemeClr val="tx1"/>
                  </a:solidFill>
                  <a:latin typeface="Times New Roman" panose="02020603050405020304" pitchFamily="18" charset="0"/>
                </a:defRPr>
              </a:lvl7pPr>
              <a:lvl8pPr marL="3129280" defTabSz="879475" fontAlgn="base">
                <a:spcBef>
                  <a:spcPct val="0"/>
                </a:spcBef>
                <a:spcAft>
                  <a:spcPct val="0"/>
                </a:spcAft>
                <a:defRPr sz="2400">
                  <a:solidFill>
                    <a:schemeClr val="tx1"/>
                  </a:solidFill>
                  <a:latin typeface="Times New Roman" panose="02020603050405020304" pitchFamily="18" charset="0"/>
                </a:defRPr>
              </a:lvl8pPr>
              <a:lvl9pPr marL="3586480" defTabSz="879475" fontAlgn="base">
                <a:spcBef>
                  <a:spcPct val="0"/>
                </a:spcBef>
                <a:spcAft>
                  <a:spcPct val="0"/>
                </a:spcAft>
                <a:defRPr sz="2400">
                  <a:solidFill>
                    <a:schemeClr val="tx1"/>
                  </a:solidFill>
                  <a:latin typeface="Times New Roman" panose="02020603050405020304" pitchFamily="18" charset="0"/>
                </a:defRPr>
              </a:lvl9pPr>
            </a:lstStyle>
            <a:p>
              <a:pPr eaLnBrk="0" hangingPunct="0"/>
              <a:r>
                <a:rPr lang="es-ES_tradnl" altLang="es-ES" sz="1700"/>
                <a:t>Todos los datos que se muestran en la Ficha, provienen de la Base de Datos del Centro.</a:t>
              </a:r>
              <a:endParaRPr lang="es-ES_tradnl" altLang="es-ES" sz="1700"/>
            </a:p>
            <a:p>
              <a:pPr eaLnBrk="0" hangingPunct="0"/>
              <a:r>
                <a:rPr lang="es-ES_tradnl" altLang="es-ES" sz="1700"/>
                <a:t>Ninguno ha sido repetido por la enfermera</a:t>
              </a:r>
              <a:endParaRPr lang="es-ES_tradnl" altLang="es-ES" sz="1700"/>
            </a:p>
            <a:p>
              <a:pPr eaLnBrk="0" hangingPunct="0"/>
              <a:endParaRPr lang="es-ES_tradnl" altLang="es-ES" sz="1700"/>
            </a:p>
            <a:p>
              <a:pPr eaLnBrk="0" hangingPunct="0"/>
              <a:endParaRPr lang="es-ES_tradnl" altLang="es-ES" sz="1700"/>
            </a:p>
          </p:txBody>
        </p:sp>
        <p:sp>
          <p:nvSpPr>
            <p:cNvPr id="152581" name="Line 2053"/>
            <p:cNvSpPr>
              <a:spLocks noChangeShapeType="1"/>
            </p:cNvSpPr>
            <p:nvPr/>
          </p:nvSpPr>
          <p:spPr bwMode="auto">
            <a:xfrm flipH="1" flipV="1">
              <a:off x="2256" y="1776"/>
              <a:ext cx="1200" cy="960"/>
            </a:xfrm>
            <a:prstGeom prst="line">
              <a:avLst/>
            </a:prstGeom>
            <a:noFill/>
            <a:ln w="28575">
              <a:solidFill>
                <a:schemeClr val="accent1"/>
              </a:solidFill>
              <a:round/>
              <a:headEnd type="diamond"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s-ES_tradnl"/>
            </a:p>
          </p:txBody>
        </p:sp>
        <p:sp>
          <p:nvSpPr>
            <p:cNvPr id="152582" name="Freeform 2054"/>
            <p:cNvSpPr/>
            <p:nvPr/>
          </p:nvSpPr>
          <p:spPr bwMode="auto">
            <a:xfrm>
              <a:off x="3552" y="2096"/>
              <a:ext cx="1088" cy="688"/>
            </a:xfrm>
            <a:custGeom>
              <a:avLst/>
              <a:gdLst>
                <a:gd name="T0" fmla="*/ 0 w 1088"/>
                <a:gd name="T1" fmla="*/ 16 h 688"/>
                <a:gd name="T2" fmla="*/ 960 w 1088"/>
                <a:gd name="T3" fmla="*/ 112 h 688"/>
                <a:gd name="T4" fmla="*/ 768 w 1088"/>
                <a:gd name="T5" fmla="*/ 688 h 688"/>
              </a:gdLst>
              <a:ahLst/>
              <a:cxnLst>
                <a:cxn ang="0">
                  <a:pos x="T0" y="T1"/>
                </a:cxn>
                <a:cxn ang="0">
                  <a:pos x="T2" y="T3"/>
                </a:cxn>
                <a:cxn ang="0">
                  <a:pos x="T4" y="T5"/>
                </a:cxn>
              </a:cxnLst>
              <a:rect l="0" t="0" r="r" b="b"/>
              <a:pathLst>
                <a:path w="1088" h="688">
                  <a:moveTo>
                    <a:pt x="0" y="16"/>
                  </a:moveTo>
                  <a:cubicBezTo>
                    <a:pt x="416" y="8"/>
                    <a:pt x="832" y="0"/>
                    <a:pt x="960" y="112"/>
                  </a:cubicBezTo>
                  <a:cubicBezTo>
                    <a:pt x="1088" y="224"/>
                    <a:pt x="800" y="592"/>
                    <a:pt x="768" y="688"/>
                  </a:cubicBezTo>
                </a:path>
              </a:pathLst>
            </a:custGeom>
            <a:noFill/>
            <a:ln w="28575" cap="flat" cmpd="sng">
              <a:solidFill>
                <a:schemeClr val="accent1"/>
              </a:solidFill>
              <a:prstDash val="solid"/>
              <a:round/>
              <a:headEnd type="diamond"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s-ES_tradnl"/>
            </a:p>
          </p:txBody>
        </p:sp>
      </p:grpSp>
      <p:sp>
        <p:nvSpPr>
          <p:cNvPr id="152583" name="AutoShape 2055"/>
          <p:cNvSpPr>
            <a:spLocks noChangeAspect="1"/>
          </p:cNvSpPr>
          <p:nvPr/>
        </p:nvSpPr>
        <p:spPr bwMode="auto">
          <a:xfrm>
            <a:off x="4576763" y="4113213"/>
            <a:ext cx="4032250" cy="1852612"/>
          </a:xfrm>
          <a:prstGeom prst="borderCallout1">
            <a:avLst>
              <a:gd name="adj1" fmla="val 6171"/>
              <a:gd name="adj2" fmla="val -1889"/>
              <a:gd name="adj3" fmla="val -182949"/>
              <a:gd name="adj4" fmla="val -109213"/>
            </a:avLst>
          </a:prstGeom>
          <a:solidFill>
            <a:schemeClr val="accent1"/>
          </a:solidFill>
          <a:ln w="28575">
            <a:solidFill>
              <a:srgbClr val="FFFF00"/>
            </a:solidFill>
            <a:miter lim="800000"/>
            <a:headEnd type="triangle" w="med" len="med"/>
            <a:tailEnd type="diamond"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86490" tIns="44975" rIns="86490" bIns="44975"/>
          <a:lstStyle>
            <a:lvl1pPr defTabSz="879475">
              <a:defRPr sz="2400">
                <a:solidFill>
                  <a:schemeClr val="tx1"/>
                </a:solidFill>
                <a:latin typeface="Times New Roman" panose="02020603050405020304" pitchFamily="18" charset="0"/>
              </a:defRPr>
            </a:lvl1pPr>
            <a:lvl2pPr marL="440055" defTabSz="879475">
              <a:defRPr sz="2400">
                <a:solidFill>
                  <a:schemeClr val="tx1"/>
                </a:solidFill>
                <a:latin typeface="Times New Roman" panose="02020603050405020304" pitchFamily="18" charset="0"/>
              </a:defRPr>
            </a:lvl2pPr>
            <a:lvl3pPr marL="879475" defTabSz="879475">
              <a:defRPr sz="2400">
                <a:solidFill>
                  <a:schemeClr val="tx1"/>
                </a:solidFill>
                <a:latin typeface="Times New Roman" panose="02020603050405020304" pitchFamily="18" charset="0"/>
              </a:defRPr>
            </a:lvl3pPr>
            <a:lvl4pPr marL="1317625" defTabSz="879475">
              <a:defRPr sz="2400">
                <a:solidFill>
                  <a:schemeClr val="tx1"/>
                </a:solidFill>
                <a:latin typeface="Times New Roman" panose="02020603050405020304" pitchFamily="18" charset="0"/>
              </a:defRPr>
            </a:lvl4pPr>
            <a:lvl5pPr marL="1757680" defTabSz="879475">
              <a:defRPr sz="2400">
                <a:solidFill>
                  <a:schemeClr val="tx1"/>
                </a:solidFill>
                <a:latin typeface="Times New Roman" panose="02020603050405020304" pitchFamily="18" charset="0"/>
              </a:defRPr>
            </a:lvl5pPr>
            <a:lvl6pPr marL="2214880" defTabSz="879475" fontAlgn="base">
              <a:spcBef>
                <a:spcPct val="0"/>
              </a:spcBef>
              <a:spcAft>
                <a:spcPct val="0"/>
              </a:spcAft>
              <a:defRPr sz="2400">
                <a:solidFill>
                  <a:schemeClr val="tx1"/>
                </a:solidFill>
                <a:latin typeface="Times New Roman" panose="02020603050405020304" pitchFamily="18" charset="0"/>
              </a:defRPr>
            </a:lvl6pPr>
            <a:lvl7pPr marL="2672080" defTabSz="879475" fontAlgn="base">
              <a:spcBef>
                <a:spcPct val="0"/>
              </a:spcBef>
              <a:spcAft>
                <a:spcPct val="0"/>
              </a:spcAft>
              <a:defRPr sz="2400">
                <a:solidFill>
                  <a:schemeClr val="tx1"/>
                </a:solidFill>
                <a:latin typeface="Times New Roman" panose="02020603050405020304" pitchFamily="18" charset="0"/>
              </a:defRPr>
            </a:lvl7pPr>
            <a:lvl8pPr marL="3129280" defTabSz="879475" fontAlgn="base">
              <a:spcBef>
                <a:spcPct val="0"/>
              </a:spcBef>
              <a:spcAft>
                <a:spcPct val="0"/>
              </a:spcAft>
              <a:defRPr sz="2400">
                <a:solidFill>
                  <a:schemeClr val="tx1"/>
                </a:solidFill>
                <a:latin typeface="Times New Roman" panose="02020603050405020304" pitchFamily="18" charset="0"/>
              </a:defRPr>
            </a:lvl8pPr>
            <a:lvl9pPr marL="3586480" defTabSz="879475" fontAlgn="base">
              <a:spcBef>
                <a:spcPct val="0"/>
              </a:spcBef>
              <a:spcAft>
                <a:spcPct val="0"/>
              </a:spcAft>
              <a:defRPr sz="2400">
                <a:solidFill>
                  <a:schemeClr val="tx1"/>
                </a:solidFill>
                <a:latin typeface="Times New Roman" panose="02020603050405020304" pitchFamily="18" charset="0"/>
              </a:defRPr>
            </a:lvl9pPr>
          </a:lstStyle>
          <a:p>
            <a:pPr eaLnBrk="0" hangingPunct="0"/>
            <a:r>
              <a:rPr lang="es-ES_tradnl" altLang="es-ES" sz="1900"/>
              <a:t>Para introducir datos en el apartado comentarios de la ficha del paciente, podemos hacer uso del  icono correspondiente</a:t>
            </a:r>
            <a:endParaRPr lang="es-ES_tradnl" altLang="es-ES" sz="1900"/>
          </a:p>
          <a:p>
            <a:pPr eaLnBrk="0" hangingPunct="0"/>
            <a:endParaRPr lang="es-ES_tradnl" altLang="es-ES" sz="1900"/>
          </a:p>
        </p:txBody>
      </p:sp>
      <p:sp>
        <p:nvSpPr>
          <p:cNvPr id="152584" name="AutoShape 2056"/>
          <p:cNvSpPr>
            <a:spLocks noChangeAspect="1"/>
          </p:cNvSpPr>
          <p:nvPr/>
        </p:nvSpPr>
        <p:spPr bwMode="auto">
          <a:xfrm>
            <a:off x="4343400" y="4114800"/>
            <a:ext cx="4246563" cy="1885950"/>
          </a:xfrm>
          <a:prstGeom prst="borderCallout1">
            <a:avLst>
              <a:gd name="adj1" fmla="val 6060"/>
              <a:gd name="adj2" fmla="val -1796"/>
              <a:gd name="adj3" fmla="val 34764"/>
              <a:gd name="adj4" fmla="val -41495"/>
            </a:avLst>
          </a:prstGeom>
          <a:solidFill>
            <a:schemeClr val="accent1"/>
          </a:solidFill>
          <a:ln w="28575">
            <a:solidFill>
              <a:schemeClr val="accent1"/>
            </a:solidFill>
            <a:miter lim="800000"/>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86490" tIns="44975" rIns="86490" bIns="44975"/>
          <a:lstStyle>
            <a:lvl1pPr defTabSz="879475">
              <a:defRPr sz="2400">
                <a:solidFill>
                  <a:schemeClr val="tx1"/>
                </a:solidFill>
                <a:latin typeface="Times New Roman" panose="02020603050405020304" pitchFamily="18" charset="0"/>
              </a:defRPr>
            </a:lvl1pPr>
            <a:lvl2pPr marL="440055" defTabSz="879475">
              <a:defRPr sz="2400">
                <a:solidFill>
                  <a:schemeClr val="tx1"/>
                </a:solidFill>
                <a:latin typeface="Times New Roman" panose="02020603050405020304" pitchFamily="18" charset="0"/>
              </a:defRPr>
            </a:lvl2pPr>
            <a:lvl3pPr marL="879475" defTabSz="879475">
              <a:defRPr sz="2400">
                <a:solidFill>
                  <a:schemeClr val="tx1"/>
                </a:solidFill>
                <a:latin typeface="Times New Roman" panose="02020603050405020304" pitchFamily="18" charset="0"/>
              </a:defRPr>
            </a:lvl3pPr>
            <a:lvl4pPr marL="1317625" defTabSz="879475">
              <a:defRPr sz="2400">
                <a:solidFill>
                  <a:schemeClr val="tx1"/>
                </a:solidFill>
                <a:latin typeface="Times New Roman" panose="02020603050405020304" pitchFamily="18" charset="0"/>
              </a:defRPr>
            </a:lvl4pPr>
            <a:lvl5pPr marL="1757680" defTabSz="879475">
              <a:defRPr sz="2400">
                <a:solidFill>
                  <a:schemeClr val="tx1"/>
                </a:solidFill>
                <a:latin typeface="Times New Roman" panose="02020603050405020304" pitchFamily="18" charset="0"/>
              </a:defRPr>
            </a:lvl5pPr>
            <a:lvl6pPr marL="2214880" defTabSz="879475" fontAlgn="base">
              <a:spcBef>
                <a:spcPct val="0"/>
              </a:spcBef>
              <a:spcAft>
                <a:spcPct val="0"/>
              </a:spcAft>
              <a:defRPr sz="2400">
                <a:solidFill>
                  <a:schemeClr val="tx1"/>
                </a:solidFill>
                <a:latin typeface="Times New Roman" panose="02020603050405020304" pitchFamily="18" charset="0"/>
              </a:defRPr>
            </a:lvl6pPr>
            <a:lvl7pPr marL="2672080" defTabSz="879475" fontAlgn="base">
              <a:spcBef>
                <a:spcPct val="0"/>
              </a:spcBef>
              <a:spcAft>
                <a:spcPct val="0"/>
              </a:spcAft>
              <a:defRPr sz="2400">
                <a:solidFill>
                  <a:schemeClr val="tx1"/>
                </a:solidFill>
                <a:latin typeface="Times New Roman" panose="02020603050405020304" pitchFamily="18" charset="0"/>
              </a:defRPr>
            </a:lvl7pPr>
            <a:lvl8pPr marL="3129280" defTabSz="879475" fontAlgn="base">
              <a:spcBef>
                <a:spcPct val="0"/>
              </a:spcBef>
              <a:spcAft>
                <a:spcPct val="0"/>
              </a:spcAft>
              <a:defRPr sz="2400">
                <a:solidFill>
                  <a:schemeClr val="tx1"/>
                </a:solidFill>
                <a:latin typeface="Times New Roman" panose="02020603050405020304" pitchFamily="18" charset="0"/>
              </a:defRPr>
            </a:lvl8pPr>
            <a:lvl9pPr marL="3586480" defTabSz="879475" fontAlgn="base">
              <a:spcBef>
                <a:spcPct val="0"/>
              </a:spcBef>
              <a:spcAft>
                <a:spcPct val="0"/>
              </a:spcAft>
              <a:defRPr sz="2400">
                <a:solidFill>
                  <a:schemeClr val="tx1"/>
                </a:solidFill>
                <a:latin typeface="Times New Roman" panose="02020603050405020304" pitchFamily="18" charset="0"/>
              </a:defRPr>
            </a:lvl9pPr>
          </a:lstStyle>
          <a:p>
            <a:pPr eaLnBrk="0" hangingPunct="0"/>
            <a:r>
              <a:rPr lang="es-ES_tradnl" altLang="es-ES" sz="1900"/>
              <a:t>El apartado “Comentario” sirve para añadir anotaciones libres que se consideren de interés. Estas pueden pasar a formar parte de la documentación del Episodio.</a:t>
            </a:r>
            <a:endParaRPr lang="es-ES_tradnl" altLang="es-ES" sz="1900"/>
          </a:p>
          <a:p>
            <a:pPr eaLnBrk="0" hangingPunct="0"/>
            <a:endParaRPr lang="es-ES_tradnl" altLang="es-ES" sz="19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52584"/>
                                        </p:tgtEl>
                                        <p:attrNameLst>
                                          <p:attrName>style.visibility</p:attrName>
                                        </p:attrNameLst>
                                      </p:cBhvr>
                                      <p:to>
                                        <p:strVal val="visible"/>
                                      </p:to>
                                    </p:set>
                                  </p:childTnLst>
                                  <p:subTnLst>
                                    <p:set>
                                      <p:cBhvr override="childStyle">
                                        <p:cTn dur="1" fill="hold" display="0" masterRel="nextClick" afterEffect="1"/>
                                        <p:tgtEl>
                                          <p:spTgt spid="152584"/>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52583"/>
                                        </p:tgtEl>
                                        <p:attrNameLst>
                                          <p:attrName>style.visibility</p:attrName>
                                        </p:attrNameLst>
                                      </p:cBhvr>
                                      <p:to>
                                        <p:strVal val="visible"/>
                                      </p:to>
                                    </p:set>
                                  </p:childTnLst>
                                  <p:subTnLst>
                                    <p:set>
                                      <p:cBhvr override="childStyle">
                                        <p:cTn dur="1" fill="hold" display="0" masterRel="nextClick" afterEffect="1"/>
                                        <p:tgtEl>
                                          <p:spTgt spid="152583"/>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152579"/>
                                        </p:tgtEl>
                                        <p:attrNameLst>
                                          <p:attrName>style.visibility</p:attrName>
                                        </p:attrNameLst>
                                      </p:cBhvr>
                                      <p:to>
                                        <p:strVal val="visible"/>
                                      </p:to>
                                    </p:set>
                                  </p:childTnLst>
                                  <p:subTnLst>
                                    <p:set>
                                      <p:cBhvr override="childStyle">
                                        <p:cTn dur="1" fill="hold" display="0" masterRel="nextClick" afterEffect="1"/>
                                        <p:tgtEl>
                                          <p:spTgt spid="152579"/>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83" grpId="0" animBg="1" autoUpdateAnimBg="0"/>
      <p:bldP spid="152584" grpId="0" animBg="1" autoUpdateAnimBg="0"/>
    </p:bldLst>
  </p:timing>
</p:sld>
</file>

<file path=ppt/theme/theme1.xml><?xml version="1.0" encoding="utf-8"?>
<a:theme xmlns:a="http://schemas.openxmlformats.org/drawingml/2006/main" name="Mezclas">
  <a:themeElements>
    <a:clrScheme name="Mezcla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Mezcla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spPr>
      <a:bodyPr vert="horz" wrap="non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altLang="es-ES" sz="2400" b="0" i="0" u="none" strike="noStrike" cap="none" normalizeH="0" baseline="0" smtClean="0">
            <a:ln>
              <a:noFill/>
            </a:ln>
            <a:solidFill>
              <a:schemeClr val="tx1"/>
            </a:solidFill>
            <a:effectLst/>
            <a:latin typeface="Tahoma" panose="020B060403050404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spPr>
      <a:bodyPr vert="horz" wrap="non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altLang="es-ES" sz="2400" b="0" i="0" u="none" strike="noStrike" cap="none" normalizeH="0" baseline="0" smtClean="0">
            <a:ln>
              <a:noFill/>
            </a:ln>
            <a:solidFill>
              <a:schemeClr val="tx1"/>
            </a:solidFill>
            <a:effectLst/>
            <a:latin typeface="Tahoma" panose="020B0604030504040204" pitchFamily="34" charset="0"/>
          </a:defRPr>
        </a:defPPr>
      </a:lstStyle>
    </a:lnDef>
  </a:objectDefaults>
  <a:extraClrSchemeLst>
    <a:extraClrScheme>
      <a:clrScheme name="Mezcla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Mezcla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Mezcla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Mezcla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Mezcla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Mezcla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Mezcla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C:\Archivos de programa\Microsoft Office\Plantillas\Diseños de presentaciones\Bloc de notas.pot</Template>
  <TotalTime>0</TotalTime>
  <Words>7778</Words>
  <Application>WPS Presentation</Application>
  <PresentationFormat>Presentación en pantalla (4:3)</PresentationFormat>
  <Paragraphs>261</Paragraphs>
  <Slides>58</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58</vt:i4>
      </vt:variant>
    </vt:vector>
  </HeadingPairs>
  <TitlesOfParts>
    <vt:vector size="67" baseType="lpstr">
      <vt:lpstr>Arial</vt:lpstr>
      <vt:lpstr>SimSun</vt:lpstr>
      <vt:lpstr>Wingdings</vt:lpstr>
      <vt:lpstr>Tahoma</vt:lpstr>
      <vt:lpstr>Times New Roman</vt:lpstr>
      <vt:lpstr>Microsoft YaHei</vt:lpstr>
      <vt:lpstr>Arial Unicode MS</vt:lpstr>
      <vt:lpstr>Calibri</vt:lpstr>
      <vt:lpstr>Mezclas</vt:lpstr>
      <vt:lpstr>Gacela-HIS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Consulta de paciente: Enfermera y Auxiliar</vt:lpstr>
      <vt:lpstr>PowerPoint 演示文稿</vt:lpstr>
      <vt:lpstr>PowerPoint 演示文稿</vt:lpstr>
      <vt:lpstr>PowerPoint 演示文稿</vt:lpstr>
      <vt:lpstr>PowerPoint 演示文稿</vt:lpstr>
      <vt:lpstr>PowerPoint 演示文稿</vt:lpstr>
      <vt:lpstr>PowerPoint 演示文稿</vt:lpstr>
      <vt:lpstr>Registro de constantes: Enfermera y Auxiliar</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Balance hidrico</vt:lpstr>
      <vt:lpstr>PowerPoint 演示文稿</vt:lpstr>
      <vt:lpstr>PowerPoint 演示文稿</vt:lpstr>
      <vt:lpstr>Los Comentarios evolutivos</vt:lpstr>
      <vt:lpstr>PowerPoint 演示文稿</vt:lpstr>
      <vt:lpstr>PowerPoint 演示文稿</vt:lpstr>
      <vt:lpstr>PowerPoint 演示文稿</vt:lpstr>
      <vt:lpstr>Agenda de trabajo</vt:lpstr>
      <vt:lpstr>PowerPoint 演示文稿</vt:lpstr>
      <vt:lpstr>PowerPoint 演示文稿</vt:lpstr>
      <vt:lpstr>Peticiones a otros servicios</vt:lpstr>
      <vt:lpstr>PowerPoint 演示文稿</vt:lpstr>
      <vt:lpstr>PowerPoint 演示文稿</vt:lpstr>
      <vt:lpstr>Confirmar acciones</vt:lpstr>
      <vt:lpstr>PowerPoint 演示文稿</vt:lpstr>
      <vt:lpstr>PowerPoint 演示文稿</vt:lpstr>
      <vt:lpstr>PowerPoint 演示文稿</vt:lpstr>
      <vt:lpstr>Alta de enfermeria</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Pase de visita medico</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Marga Castiñeira Alvariño</dc:creator>
  <cp:lastModifiedBy>maria suarez</cp:lastModifiedBy>
  <cp:revision>53</cp:revision>
  <dcterms:created xsi:type="dcterms:W3CDTF">2113-01-01T00:00:00Z</dcterms:created>
  <dcterms:modified xsi:type="dcterms:W3CDTF">2026-04-12T09:10:34Z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45FAE9EDA1B1403D9249BAA11483AD59_13</vt:lpwstr>
  </property>
  <property fmtid="{D5CDD505-2E9C-101B-9397-08002B2CF9AE}" pid="3" name="KSOProductBuildVer">
    <vt:lpwstr>3082-12.2.0.23196</vt:lpwstr>
  </property>
</Properties>
</file>