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DC5424C-B03E-481F-B1E1-9DDCD0D68848}" type="datetimeFigureOut">
              <a:rPr lang="es-ES" smtClean="0"/>
              <a:t>18/04/2024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7EC0D2A-0784-4B23-8CB0-9A4DBB9B9989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8280920" cy="5256584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ES" sz="7200" b="1" i="1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HACER UN CURRICULUM </a:t>
            </a:r>
            <a:endParaRPr lang="es-ES" sz="7200" b="1" i="1" dirty="0"/>
          </a:p>
        </p:txBody>
      </p:sp>
    </p:spTree>
    <p:extLst>
      <p:ext uri="{BB962C8B-B14F-4D97-AF65-F5344CB8AC3E}">
        <p14:creationId xmlns:p14="http://schemas.microsoft.com/office/powerpoint/2010/main" val="3685392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SENTIDO ARTÍSTICO Y CREATIVO</a:t>
            </a:r>
          </a:p>
          <a:p>
            <a:r>
              <a:rPr lang="es-ES" dirty="0" smtClean="0"/>
              <a:t>EMPRENDIMIENTO</a:t>
            </a:r>
          </a:p>
          <a:p>
            <a:r>
              <a:rPr lang="es-ES" dirty="0" smtClean="0"/>
              <a:t>PENSAMIENTO ANALÍTICO</a:t>
            </a:r>
          </a:p>
          <a:p>
            <a:r>
              <a:rPr lang="es-ES" dirty="0" smtClean="0"/>
              <a:t>INNOVACIÓN</a:t>
            </a:r>
          </a:p>
          <a:p>
            <a:r>
              <a:rPr lang="es-ES" dirty="0" smtClean="0"/>
              <a:t>PERSEVERANCIA</a:t>
            </a:r>
          </a:p>
          <a:p>
            <a:r>
              <a:rPr lang="es-ES" dirty="0" smtClean="0"/>
              <a:t>COMUNICACIÓN VERBAL Y ESCRITA</a:t>
            </a:r>
          </a:p>
          <a:p>
            <a:r>
              <a:rPr lang="es-ES" dirty="0" smtClean="0"/>
              <a:t>HERRAMIENTAS INFORMÁTICAS</a:t>
            </a:r>
          </a:p>
          <a:p>
            <a:r>
              <a:rPr lang="es-ES" dirty="0" smtClean="0"/>
              <a:t>AUTOAPRENDIZAJE</a:t>
            </a:r>
          </a:p>
          <a:p>
            <a:r>
              <a:rPr lang="es-ES" dirty="0" smtClean="0"/>
              <a:t>BUENA GESTIÓN DEL TIEMPO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43536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944" y="260648"/>
            <a:ext cx="8964488" cy="6597352"/>
          </a:xfrm>
        </p:spPr>
        <p:txBody>
          <a:bodyPr>
            <a:noAutofit/>
          </a:bodyPr>
          <a:lstStyle/>
          <a:p>
            <a:r>
              <a:rPr lang="es-ES" sz="2400" dirty="0" smtClean="0"/>
              <a:t>FLEXIBILIDAD</a:t>
            </a:r>
          </a:p>
          <a:p>
            <a:r>
              <a:rPr lang="es-ES" sz="2400" dirty="0" smtClean="0"/>
              <a:t>ORGANIZACIÓN T¡Y PLANIFICACIÓN</a:t>
            </a:r>
          </a:p>
          <a:p>
            <a:r>
              <a:rPr lang="es-ES" sz="2400" dirty="0" smtClean="0"/>
              <a:t>GESTIÓN DE PROYESCTOS</a:t>
            </a:r>
          </a:p>
          <a:p>
            <a:r>
              <a:rPr lang="es-ES" sz="2400" dirty="0" smtClean="0"/>
              <a:t>CAPACIDAD DE TRABAJO AUTÓNOMA</a:t>
            </a:r>
          </a:p>
          <a:p>
            <a:r>
              <a:rPr lang="es-ES" sz="2400" dirty="0" smtClean="0"/>
              <a:t>HABILIDADES DE INVESTIGACIÓN</a:t>
            </a:r>
            <a:endParaRPr lang="es-ES" sz="2400" dirty="0"/>
          </a:p>
          <a:p>
            <a:r>
              <a:rPr lang="es-ES" sz="2400" dirty="0" smtClean="0"/>
              <a:t>CAPACIDAD DE ESCUCHA</a:t>
            </a:r>
          </a:p>
          <a:p>
            <a:r>
              <a:rPr lang="es-ES" sz="2400" dirty="0" smtClean="0"/>
              <a:t>HABILIDADES COMERCIALES</a:t>
            </a:r>
          </a:p>
          <a:p>
            <a:r>
              <a:rPr lang="es-ES" sz="2400" dirty="0" smtClean="0"/>
              <a:t>CARÁCTER AMABLE</a:t>
            </a:r>
          </a:p>
          <a:p>
            <a:r>
              <a:rPr lang="es-ES" sz="2400" dirty="0" smtClean="0"/>
              <a:t>CONTABILIDAD</a:t>
            </a:r>
          </a:p>
          <a:p>
            <a:r>
              <a:rPr lang="es-ES" sz="2400" dirty="0" smtClean="0"/>
              <a:t>ANÁLISIS DE NEGOCIOS</a:t>
            </a:r>
          </a:p>
          <a:p>
            <a:r>
              <a:rPr lang="es-ES" sz="2400" dirty="0" smtClean="0"/>
              <a:t>PENSAMIENTO ANALÍTICO</a:t>
            </a:r>
          </a:p>
          <a:p>
            <a:r>
              <a:rPr lang="es-ES" sz="2400" dirty="0" smtClean="0"/>
              <a:t>DOMINIO DE IDIOMAS</a:t>
            </a:r>
          </a:p>
          <a:p>
            <a:r>
              <a:rPr lang="es-ES" sz="2400" dirty="0" smtClean="0"/>
              <a:t>ESPECIALIZACIÓN EN HERRAMIENTAS ESPECÍFICAS DEL PUESTO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211632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92688"/>
          </a:xfrm>
        </p:spPr>
        <p:txBody>
          <a:bodyPr>
            <a:normAutofit/>
          </a:bodyPr>
          <a:lstStyle/>
          <a:p>
            <a:r>
              <a:rPr lang="es-ES" dirty="0" smtClean="0"/>
              <a:t>LIDERAZGO</a:t>
            </a:r>
          </a:p>
          <a:p>
            <a:r>
              <a:rPr lang="es-ES" dirty="0" smtClean="0"/>
              <a:t>EMPATÍA</a:t>
            </a:r>
          </a:p>
          <a:p>
            <a:r>
              <a:rPr lang="es-ES" dirty="0" smtClean="0"/>
              <a:t>CREATIVIDAD</a:t>
            </a:r>
          </a:p>
          <a:p>
            <a:r>
              <a:rPr lang="es-ES" dirty="0" smtClean="0"/>
              <a:t>ADAPTABILIDAD</a:t>
            </a:r>
          </a:p>
          <a:p>
            <a:r>
              <a:rPr lang="es-ES" dirty="0" smtClean="0"/>
              <a:t>COMPROMISO CON LA CALIDADA</a:t>
            </a:r>
            <a:endParaRPr lang="es-ES" dirty="0"/>
          </a:p>
          <a:p>
            <a:r>
              <a:rPr lang="es-ES" dirty="0" smtClean="0"/>
              <a:t>PENSAMIENTO CRÍTICO</a:t>
            </a:r>
          </a:p>
          <a:p>
            <a:r>
              <a:rPr lang="es-ES" dirty="0" smtClean="0"/>
              <a:t>TRABAJO EN EQUIPO</a:t>
            </a:r>
          </a:p>
          <a:p>
            <a:r>
              <a:rPr lang="es-ES" dirty="0" smtClean="0"/>
              <a:t>RESILENCIA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01520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CAPACIDAD DE ESCUCHA</a:t>
            </a:r>
          </a:p>
          <a:p>
            <a:r>
              <a:rPr lang="es-ES" dirty="0" smtClean="0"/>
              <a:t>DIRIGIR A OTROS</a:t>
            </a:r>
          </a:p>
          <a:p>
            <a:r>
              <a:rPr lang="es-ES" dirty="0" smtClean="0"/>
              <a:t>SER CAPAZ DE EXPLICAR CIERTOS TEMAS</a:t>
            </a:r>
          </a:p>
          <a:p>
            <a:r>
              <a:rPr lang="es-ES" dirty="0" smtClean="0"/>
              <a:t>HABLAR FRENTE A GRUPO</a:t>
            </a:r>
          </a:p>
          <a:p>
            <a:r>
              <a:rPr lang="es-ES" dirty="0" smtClean="0"/>
              <a:t>HABILIDADES EN LA RED</a:t>
            </a:r>
          </a:p>
          <a:p>
            <a:r>
              <a:rPr lang="es-ES" dirty="0" smtClean="0"/>
              <a:t>MOTIVACIÓN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9251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 RESUMEN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DATOS</a:t>
            </a:r>
          </a:p>
          <a:p>
            <a:r>
              <a:rPr lang="es-ES" dirty="0" smtClean="0"/>
              <a:t>EDUCACIÓN</a:t>
            </a:r>
          </a:p>
          <a:p>
            <a:r>
              <a:rPr lang="es-ES" dirty="0" smtClean="0"/>
              <a:t>EXPERIENCIA</a:t>
            </a:r>
          </a:p>
          <a:p>
            <a:r>
              <a:rPr lang="es-ES" dirty="0" smtClean="0"/>
              <a:t>HABILIDADES</a:t>
            </a:r>
          </a:p>
          <a:p>
            <a:r>
              <a:rPr lang="es-ES" dirty="0" smtClean="0"/>
              <a:t>IDIOMAS</a:t>
            </a:r>
          </a:p>
          <a:p>
            <a:r>
              <a:rPr lang="es-ES" dirty="0" smtClean="0"/>
              <a:t>DISPONIBILIDAD-ADAPTABILIDAD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68398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ENTREVISTA DE TRABAJO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PRESENTARTE DE MANERA CONCISA E INTERESANTE: Explicar quién eres, a qué te dedicas, y resumir tu trayectoria laboral sin profundizar.</a:t>
            </a:r>
          </a:p>
          <a:p>
            <a:r>
              <a:rPr lang="es-ES" dirty="0" smtClean="0"/>
              <a:t>Destaca tus logros</a:t>
            </a:r>
          </a:p>
          <a:p>
            <a:r>
              <a:rPr lang="es-ES" dirty="0" smtClean="0"/>
              <a:t>Maquilla tus debilidades</a:t>
            </a:r>
          </a:p>
          <a:p>
            <a:r>
              <a:rPr lang="es-ES" dirty="0" smtClean="0"/>
              <a:t>Explica qué te hace especial y qué puedes aportar al puesto (destaca tus fortalezas)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8476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4160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Muestra que has investigado la empresa-puesto</a:t>
            </a:r>
          </a:p>
          <a:p>
            <a:endParaRPr lang="es-ES" dirty="0"/>
          </a:p>
          <a:p>
            <a:r>
              <a:rPr lang="es-ES" dirty="0" smtClean="0"/>
              <a:t>Explica de forma clara tu plan de futuro.</a:t>
            </a:r>
          </a:p>
          <a:p>
            <a:pPr marL="64008" indent="0">
              <a:buNone/>
            </a:pPr>
            <a:endParaRPr lang="es-ES" dirty="0" smtClean="0"/>
          </a:p>
          <a:p>
            <a:r>
              <a:rPr lang="es-ES" dirty="0" smtClean="0"/>
              <a:t>Transmite entusiasmo, interés y ganas de aprender.</a:t>
            </a:r>
          </a:p>
          <a:p>
            <a:pPr marL="64008" indent="0">
              <a:buNone/>
            </a:pPr>
            <a:endParaRPr lang="es-ES" dirty="0" smtClean="0"/>
          </a:p>
          <a:p>
            <a:r>
              <a:rPr lang="es-ES" dirty="0" smtClean="0"/>
              <a:t>Pregunta dudas.</a:t>
            </a:r>
          </a:p>
          <a:p>
            <a:pPr marL="64008" indent="0">
              <a:buNone/>
            </a:pPr>
            <a:endParaRPr lang="es-ES" dirty="0" smtClean="0"/>
          </a:p>
          <a:p>
            <a:r>
              <a:rPr lang="es-ES" dirty="0" smtClean="0"/>
              <a:t>Despídete de manera educada agradeciendo la oportunidad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05132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>
            <a:normAutofit fontScale="92500" lnSpcReduction="10000"/>
          </a:bodyPr>
          <a:lstStyle/>
          <a:p>
            <a:pPr marL="64008" indent="0" algn="just">
              <a:buNone/>
            </a:pPr>
            <a:r>
              <a:rPr lang="es-ES" sz="2400" b="1" i="1" dirty="0" smtClean="0"/>
              <a:t>QUÉ NO DECIR-Hacer</a:t>
            </a:r>
          </a:p>
          <a:p>
            <a:pPr marL="64008" indent="0" algn="just">
              <a:buNone/>
            </a:pPr>
            <a:endParaRPr lang="es-ES" sz="2400" dirty="0" smtClean="0"/>
          </a:p>
          <a:p>
            <a:pPr marL="64008" indent="0" algn="just">
              <a:buNone/>
            </a:pPr>
            <a:r>
              <a:rPr lang="es-ES" sz="2400" dirty="0" smtClean="0">
                <a:solidFill>
                  <a:srgbClr val="FF0000"/>
                </a:solidFill>
                <a:latin typeface="Albertus Extra Bold" pitchFamily="34" charset="0"/>
              </a:rPr>
              <a:t>Men</a:t>
            </a:r>
            <a:r>
              <a:rPr lang="es-ES" sz="2400" normalizeH="1" dirty="0" smtClean="0">
                <a:solidFill>
                  <a:srgbClr val="FF0000"/>
                </a:solidFill>
                <a:latin typeface="Albertus Extra Bold" pitchFamily="34" charset="0"/>
              </a:rPr>
              <a:t>tir</a:t>
            </a:r>
          </a:p>
          <a:p>
            <a:pPr marL="64008" indent="0" algn="just">
              <a:buNone/>
            </a:pPr>
            <a:endParaRPr lang="es-ES" sz="2400" normalizeH="1" dirty="0" smtClean="0">
              <a:solidFill>
                <a:srgbClr val="FF0000"/>
              </a:solidFill>
              <a:latin typeface="Albertus Extra Bold" pitchFamily="34" charset="0"/>
            </a:endParaRPr>
          </a:p>
          <a:p>
            <a:pPr marL="64008" indent="0" algn="just">
              <a:buNone/>
            </a:pPr>
            <a:r>
              <a:rPr lang="es-ES" sz="2400" normalizeH="1" dirty="0" smtClean="0">
                <a:solidFill>
                  <a:srgbClr val="FF0000"/>
                </a:solidFill>
                <a:latin typeface="Albertus Extra Bold" pitchFamily="34" charset="0"/>
              </a:rPr>
              <a:t>Hablar mal de tu empresa, jefes</a:t>
            </a:r>
          </a:p>
          <a:p>
            <a:pPr marL="64008" indent="0" algn="just">
              <a:buNone/>
            </a:pPr>
            <a:endParaRPr lang="es-ES" sz="2400" normalizeH="1" dirty="0" smtClean="0">
              <a:solidFill>
                <a:srgbClr val="FF0000"/>
              </a:solidFill>
              <a:latin typeface="Albertus Extra Bold" pitchFamily="34" charset="0"/>
            </a:endParaRPr>
          </a:p>
          <a:p>
            <a:pPr marL="64008" indent="0" algn="just">
              <a:buNone/>
            </a:pPr>
            <a:r>
              <a:rPr lang="es-ES" sz="2400" normalizeH="1" dirty="0" smtClean="0">
                <a:solidFill>
                  <a:srgbClr val="FF0000"/>
                </a:solidFill>
                <a:latin typeface="Albertus Extra Bold" pitchFamily="34" charset="0"/>
              </a:rPr>
              <a:t>Referir constantemente a tu currículum</a:t>
            </a:r>
          </a:p>
          <a:p>
            <a:pPr marL="64008" indent="0" algn="just">
              <a:buNone/>
            </a:pPr>
            <a:endParaRPr lang="es-ES" sz="2400" normalizeH="1" dirty="0">
              <a:solidFill>
                <a:srgbClr val="FF0000"/>
              </a:solidFill>
              <a:latin typeface="Albertus Extra Bold" pitchFamily="34" charset="0"/>
            </a:endParaRPr>
          </a:p>
          <a:p>
            <a:pPr marL="64008" indent="0" algn="just">
              <a:buNone/>
            </a:pPr>
            <a:r>
              <a:rPr lang="es-ES" sz="2400" normalizeH="1" dirty="0" smtClean="0">
                <a:solidFill>
                  <a:srgbClr val="FF0000"/>
                </a:solidFill>
                <a:latin typeface="Albertus Extra Bold" pitchFamily="34" charset="0"/>
              </a:rPr>
              <a:t>Halagos al entrevistador</a:t>
            </a:r>
          </a:p>
          <a:p>
            <a:pPr marL="64008" indent="0" algn="just">
              <a:buNone/>
            </a:pPr>
            <a:endParaRPr lang="es-ES" sz="2400" normalizeH="1" dirty="0">
              <a:solidFill>
                <a:srgbClr val="FF0000"/>
              </a:solidFill>
              <a:latin typeface="Albertus Extra Bold" pitchFamily="34" charset="0"/>
            </a:endParaRPr>
          </a:p>
          <a:p>
            <a:pPr marL="64008" indent="0" algn="just">
              <a:buNone/>
            </a:pPr>
            <a:r>
              <a:rPr lang="es-ES" sz="2400" normalizeH="1" dirty="0" smtClean="0">
                <a:solidFill>
                  <a:srgbClr val="FF0000"/>
                </a:solidFill>
                <a:latin typeface="Albertus Extra Bold" pitchFamily="34" charset="0"/>
              </a:rPr>
              <a:t>Definirte con clichés</a:t>
            </a:r>
          </a:p>
          <a:p>
            <a:pPr marL="64008" indent="0" algn="just">
              <a:buNone/>
            </a:pPr>
            <a:endParaRPr lang="es-ES" sz="2400" normalizeH="1" dirty="0">
              <a:solidFill>
                <a:srgbClr val="FF0000"/>
              </a:solidFill>
              <a:latin typeface="Albertus Extra Bold" pitchFamily="34" charset="0"/>
            </a:endParaRPr>
          </a:p>
          <a:p>
            <a:pPr marL="64008" indent="0" algn="just">
              <a:buNone/>
            </a:pPr>
            <a:r>
              <a:rPr lang="es-ES" sz="2400" normalizeH="1" dirty="0" smtClean="0">
                <a:solidFill>
                  <a:srgbClr val="FF0000"/>
                </a:solidFill>
                <a:latin typeface="Albertus Extra Bold" pitchFamily="34" charset="0"/>
              </a:rPr>
              <a:t>No saber a qué se dedica la empresa</a:t>
            </a:r>
          </a:p>
          <a:p>
            <a:pPr marL="64008" indent="0" algn="just">
              <a:buNone/>
            </a:pPr>
            <a:endParaRPr lang="es-ES" sz="2400" normalizeH="1" dirty="0">
              <a:solidFill>
                <a:srgbClr val="FF0000"/>
              </a:solidFill>
              <a:latin typeface="Albertus Extra Bold" pitchFamily="34" charset="0"/>
            </a:endParaRPr>
          </a:p>
          <a:p>
            <a:pPr marL="64008" indent="0" algn="just">
              <a:buNone/>
            </a:pPr>
            <a:r>
              <a:rPr lang="es-ES" sz="2400" normalizeH="1" dirty="0" err="1" smtClean="0">
                <a:solidFill>
                  <a:srgbClr val="FF0000"/>
                </a:solidFill>
                <a:latin typeface="Albertus Extra Bold" pitchFamily="34" charset="0"/>
              </a:rPr>
              <a:t>Qudarte</a:t>
            </a:r>
            <a:r>
              <a:rPr lang="es-ES" sz="2400" normalizeH="1" dirty="0" smtClean="0">
                <a:solidFill>
                  <a:srgbClr val="FF0000"/>
                </a:solidFill>
                <a:latin typeface="Albertus Extra Bold" pitchFamily="34" charset="0"/>
              </a:rPr>
              <a:t> en blanco cuando te pregunten debilidades y fortalezas</a:t>
            </a:r>
            <a:endParaRPr lang="es-ES" sz="2400" dirty="0">
              <a:solidFill>
                <a:srgbClr val="FF0000"/>
              </a:solidFill>
              <a:latin typeface="Albertus Extra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8469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Qué suelen preguntar en la entrevista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1992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es-ES" sz="3200" dirty="0" smtClean="0"/>
              <a:t>Cómo ha ido tu trayecto?’</a:t>
            </a:r>
          </a:p>
          <a:p>
            <a:pPr marL="64008" indent="0">
              <a:buNone/>
            </a:pPr>
            <a:r>
              <a:rPr lang="es-ES" sz="3200" dirty="0" smtClean="0"/>
              <a:t>Cuáles son tus puntos fuertes?</a:t>
            </a:r>
          </a:p>
          <a:p>
            <a:pPr marL="64008" indent="0">
              <a:buNone/>
            </a:pPr>
            <a:r>
              <a:rPr lang="es-ES" sz="3200" dirty="0" smtClean="0"/>
              <a:t>Cuéntame más sobre ti</a:t>
            </a:r>
          </a:p>
          <a:p>
            <a:pPr marL="64008" indent="0">
              <a:buNone/>
            </a:pPr>
            <a:r>
              <a:rPr lang="es-ES" sz="3200" dirty="0" smtClean="0"/>
              <a:t>Por qué quieres trabajar con nosotros</a:t>
            </a:r>
          </a:p>
          <a:p>
            <a:pPr marL="64008" indent="0">
              <a:buNone/>
            </a:pPr>
            <a:r>
              <a:rPr lang="es-ES" sz="3200" dirty="0" smtClean="0"/>
              <a:t>Dónde y cómo te ves dentro de 5 años?</a:t>
            </a:r>
          </a:p>
          <a:p>
            <a:pPr marL="64008" indent="0">
              <a:buNone/>
            </a:pPr>
            <a:r>
              <a:rPr lang="es-ES" sz="3200" dirty="0" smtClean="0"/>
              <a:t>Cuáles son tus hobbies o intereses personales?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837093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CÓMO IR Y QUÉ LLEVO?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Atuendo formal, limpio y elegante</a:t>
            </a:r>
          </a:p>
          <a:p>
            <a:r>
              <a:rPr lang="es-ES" dirty="0" smtClean="0"/>
              <a:t>Llevar </a:t>
            </a:r>
            <a:r>
              <a:rPr lang="es-ES" dirty="0" err="1" smtClean="0"/>
              <a:t>boli</a:t>
            </a:r>
            <a:r>
              <a:rPr lang="es-ES" dirty="0" smtClean="0"/>
              <a:t> y papel</a:t>
            </a:r>
          </a:p>
          <a:p>
            <a:r>
              <a:rPr lang="es-ES" dirty="0" smtClean="0"/>
              <a:t>Una carta de recomendación</a:t>
            </a:r>
          </a:p>
          <a:p>
            <a:r>
              <a:rPr lang="es-ES" dirty="0" err="1" smtClean="0"/>
              <a:t>Potfolio</a:t>
            </a:r>
            <a:r>
              <a:rPr lang="es-ES" dirty="0" smtClean="0"/>
              <a:t> de trabajo</a:t>
            </a:r>
          </a:p>
          <a:p>
            <a:r>
              <a:rPr lang="es-ES" dirty="0" smtClean="0"/>
              <a:t>CARNET DE COLEGIADO</a:t>
            </a:r>
          </a:p>
          <a:p>
            <a:r>
              <a:rPr lang="es-ES" dirty="0" smtClean="0"/>
              <a:t>Maletín o bolso profesional</a:t>
            </a:r>
          </a:p>
          <a:p>
            <a:pPr marL="64008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12897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DATOS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s-ES" dirty="0" smtClean="0"/>
              <a:t>Nombre</a:t>
            </a:r>
          </a:p>
          <a:p>
            <a:pPr marL="64008" indent="0">
              <a:buNone/>
            </a:pPr>
            <a:r>
              <a:rPr lang="es-ES" dirty="0" smtClean="0"/>
              <a:t>Apellidos</a:t>
            </a:r>
          </a:p>
          <a:p>
            <a:pPr marL="64008" indent="0">
              <a:buNone/>
            </a:pPr>
            <a:r>
              <a:rPr lang="es-ES" dirty="0" smtClean="0"/>
              <a:t>Dirección Teléfonos de contacto</a:t>
            </a:r>
          </a:p>
          <a:p>
            <a:pPr marL="64008" indent="0">
              <a:buNone/>
            </a:pPr>
            <a:r>
              <a:rPr lang="es-ES" dirty="0" smtClean="0"/>
              <a:t>Correo</a:t>
            </a:r>
          </a:p>
          <a:p>
            <a:pPr marL="64008" indent="0">
              <a:buNone/>
            </a:pPr>
            <a:r>
              <a:rPr lang="es-ES" dirty="0" err="1" smtClean="0"/>
              <a:t>Linkedin</a:t>
            </a:r>
            <a:r>
              <a:rPr lang="es-ES" dirty="0" smtClean="0"/>
              <a:t>-Redes sociales</a:t>
            </a:r>
          </a:p>
          <a:p>
            <a:pPr marL="64008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20078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Días antes ensaya </a:t>
            </a:r>
            <a:r>
              <a:rPr lang="es-ES" dirty="0" err="1" smtClean="0"/>
              <a:t>pregubnas</a:t>
            </a:r>
            <a:r>
              <a:rPr lang="es-ES" dirty="0" smtClean="0"/>
              <a:t> y respuestas.</a:t>
            </a:r>
          </a:p>
          <a:p>
            <a:r>
              <a:rPr lang="es-ES" dirty="0" smtClean="0"/>
              <a:t>Acude a la cita con 10 min de antelación.</a:t>
            </a:r>
          </a:p>
          <a:p>
            <a:r>
              <a:rPr lang="es-ES" dirty="0" smtClean="0"/>
              <a:t>Prepara todo lo que precisas el día antes.</a:t>
            </a:r>
          </a:p>
          <a:p>
            <a:r>
              <a:rPr lang="es-ES" dirty="0" smtClean="0"/>
              <a:t>Saluda con apretón de manos.</a:t>
            </a:r>
          </a:p>
          <a:p>
            <a:r>
              <a:rPr lang="es-ES" dirty="0" smtClean="0"/>
              <a:t>Haz </a:t>
            </a:r>
            <a:r>
              <a:rPr lang="es-ES" dirty="0" err="1" smtClean="0"/>
              <a:t>pregunts</a:t>
            </a:r>
            <a:r>
              <a:rPr lang="es-ES" dirty="0" smtClean="0"/>
              <a:t> sobre el día a día y responsabilidades en la empresa.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3125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Cuida la postura corporal y tono voz.</a:t>
            </a:r>
          </a:p>
          <a:p>
            <a:r>
              <a:rPr lang="es-ES" dirty="0" smtClean="0"/>
              <a:t>Sonríe y mira a la persona que te entreviste a los ojos.</a:t>
            </a:r>
          </a:p>
          <a:p>
            <a:r>
              <a:rPr lang="es-ES" dirty="0" smtClean="0"/>
              <a:t>Escucha atentamente y presta atención al lenguaje no verbal.</a:t>
            </a:r>
          </a:p>
          <a:p>
            <a:r>
              <a:rPr lang="es-ES" dirty="0" smtClean="0"/>
              <a:t>Expresión facial-lenguaje corporal-contacto visual-gestos-postura corporal-comunicación no verbal.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8019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 PONER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Titulación</a:t>
            </a:r>
          </a:p>
          <a:p>
            <a:r>
              <a:rPr lang="es-ES" dirty="0" smtClean="0"/>
              <a:t>Puesto al que se opta</a:t>
            </a:r>
          </a:p>
          <a:p>
            <a:r>
              <a:rPr lang="es-ES" dirty="0" smtClean="0"/>
              <a:t>Experiencia laboral</a:t>
            </a:r>
          </a:p>
          <a:p>
            <a:r>
              <a:rPr lang="es-ES" dirty="0" smtClean="0"/>
              <a:t>Empresa</a:t>
            </a:r>
          </a:p>
          <a:p>
            <a:r>
              <a:rPr lang="es-ES" dirty="0" smtClean="0"/>
              <a:t>Ubicación</a:t>
            </a:r>
          </a:p>
          <a:p>
            <a:r>
              <a:rPr lang="es-ES" dirty="0" smtClean="0"/>
              <a:t>Funciones-Logros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05242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Formación académica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---------------------------------------------------------------------------------------------------------------------------------------------------------------------</a:t>
            </a:r>
          </a:p>
          <a:p>
            <a:r>
              <a:rPr lang="es-ES" dirty="0" smtClean="0"/>
              <a:t>Año-fechas:……………………………</a:t>
            </a:r>
          </a:p>
          <a:p>
            <a:r>
              <a:rPr lang="es-ES" dirty="0" smtClean="0"/>
              <a:t>Centro:………………..</a:t>
            </a:r>
          </a:p>
          <a:p>
            <a:r>
              <a:rPr lang="es-ES" dirty="0" smtClean="0"/>
              <a:t>Fecha de inicio:</a:t>
            </a:r>
          </a:p>
          <a:p>
            <a:r>
              <a:rPr lang="es-ES" dirty="0" smtClean="0"/>
              <a:t>Fecha de finalización:</a:t>
            </a:r>
          </a:p>
        </p:txBody>
      </p:sp>
    </p:spTree>
    <p:extLst>
      <p:ext uri="{BB962C8B-B14F-4D97-AF65-F5344CB8AC3E}">
        <p14:creationId xmlns:p14="http://schemas.microsoft.com/office/powerpoint/2010/main" val="398940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4400" b="1" i="1" dirty="0" smtClean="0"/>
              <a:t>Competencias profesionales-Habilidades</a:t>
            </a:r>
            <a:endParaRPr lang="es-ES" sz="44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Idiomas-dominio</a:t>
            </a:r>
          </a:p>
          <a:p>
            <a:r>
              <a:rPr lang="es-ES" dirty="0" smtClean="0"/>
              <a:t>Habilidades-Aptitudes:</a:t>
            </a:r>
          </a:p>
          <a:p>
            <a:pPr marL="64008" indent="0">
              <a:buNone/>
            </a:pPr>
            <a:endParaRPr lang="es-ES" dirty="0"/>
          </a:p>
          <a:p>
            <a:r>
              <a:rPr lang="es-ES" dirty="0" smtClean="0"/>
              <a:t>RESPONSABILIDAD</a:t>
            </a:r>
          </a:p>
          <a:p>
            <a:r>
              <a:rPr lang="es-ES" dirty="0" smtClean="0"/>
              <a:t>DISPONIBILIDAD HORARIA</a:t>
            </a:r>
          </a:p>
          <a:p>
            <a:r>
              <a:rPr lang="es-ES" dirty="0" smtClean="0"/>
              <a:t>TRABAJO EN EQUIPO</a:t>
            </a:r>
          </a:p>
          <a:p>
            <a:r>
              <a:rPr lang="es-ES" dirty="0" smtClean="0"/>
              <a:t>MEDIO TRNSPORTE</a:t>
            </a:r>
          </a:p>
          <a:p>
            <a:r>
              <a:rPr lang="es-ES" dirty="0" smtClean="0"/>
              <a:t>PRIMEROS AUXILIOS</a:t>
            </a:r>
          </a:p>
          <a:p>
            <a:r>
              <a:rPr lang="es-ES" dirty="0" smtClean="0"/>
              <a:t>DERECHO INTERNACIONAL</a:t>
            </a:r>
          </a:p>
          <a:p>
            <a:r>
              <a:rPr lang="es-ES" dirty="0" smtClean="0"/>
              <a:t>LENGUAJES DE PROGRAMACIÓN</a:t>
            </a:r>
          </a:p>
          <a:p>
            <a:r>
              <a:rPr lang="es-ES" dirty="0" smtClean="0"/>
              <a:t>GESTIÓN CARTERA CLIENTES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7983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90104"/>
          </a:xfrm>
        </p:spPr>
        <p:txBody>
          <a:bodyPr>
            <a:normAutofit lnSpcReduction="10000"/>
          </a:bodyPr>
          <a:lstStyle/>
          <a:p>
            <a:r>
              <a:rPr lang="es-ES" sz="3200" dirty="0" smtClean="0"/>
              <a:t>RESOLUCIÓN DE CONFLICTOS</a:t>
            </a:r>
          </a:p>
          <a:p>
            <a:r>
              <a:rPr lang="es-ES" sz="3200" dirty="0" smtClean="0"/>
              <a:t>HABILIDADES COMUNICATIVAS</a:t>
            </a:r>
          </a:p>
          <a:p>
            <a:r>
              <a:rPr lang="es-ES" sz="3200" dirty="0" smtClean="0"/>
              <a:t>CAPACIDAD MULTITAREA</a:t>
            </a:r>
          </a:p>
          <a:p>
            <a:r>
              <a:rPr lang="es-ES" sz="3200" dirty="0" smtClean="0"/>
              <a:t>EMPATÍA Y TRATO AMABLE</a:t>
            </a:r>
          </a:p>
          <a:p>
            <a:r>
              <a:rPr lang="es-ES" sz="3200" dirty="0" smtClean="0"/>
              <a:t>PUNTUALIDAD</a:t>
            </a:r>
          </a:p>
          <a:p>
            <a:r>
              <a:rPr lang="es-ES" sz="3200" dirty="0" smtClean="0"/>
              <a:t>PASIÓN POR EL SECTOR</a:t>
            </a:r>
            <a:endParaRPr lang="es-ES" sz="3200" dirty="0"/>
          </a:p>
          <a:p>
            <a:r>
              <a:rPr lang="es-ES" sz="3200" dirty="0" smtClean="0"/>
              <a:t>BUENA GESTIÓN DEL TIEMPO</a:t>
            </a:r>
          </a:p>
          <a:p>
            <a:r>
              <a:rPr lang="es-ES" sz="3200" dirty="0" smtClean="0"/>
              <a:t>COMPROMISO EN LA CALIDAD DEL TRABAJO</a:t>
            </a:r>
          </a:p>
          <a:p>
            <a:r>
              <a:rPr lang="es-ES" sz="3200" dirty="0" smtClean="0"/>
              <a:t>ALTO GRADO DE AUTONOMÍA</a:t>
            </a:r>
          </a:p>
        </p:txBody>
      </p:sp>
    </p:spTree>
    <p:extLst>
      <p:ext uri="{BB962C8B-B14F-4D97-AF65-F5344CB8AC3E}">
        <p14:creationId xmlns:p14="http://schemas.microsoft.com/office/powerpoint/2010/main" val="2694340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/>
          </a:bodyPr>
          <a:lstStyle/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FACILIDAD Y GANAS DE </a:t>
            </a:r>
            <a:r>
              <a:rPr lang="es-ES" sz="2000" dirty="0" smtClean="0">
                <a:solidFill>
                  <a:prstClr val="white"/>
                </a:solidFill>
              </a:rPr>
              <a:t>APRENDER</a:t>
            </a:r>
            <a:endParaRPr lang="es-ES" sz="2000" dirty="0">
              <a:solidFill>
                <a:prstClr val="white"/>
              </a:solidFill>
            </a:endParaRP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ORGANIZACIÓN Y PLANIFICACIÓN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MANEJO DE INFORMACIÓN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ESTUDIOS DE MERCADO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COORDINACIÓN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MANEJO DE INFORMACIÓN CONFIDENCIAL….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CONTROL DE STOCK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DESTREZAS NUMÉRICAS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PACIENCIA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GESTIÇON DE RESIDUOS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OTIMIZAR RECURSOS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ATENCIÓN AL CLIENTE-PACIENTE….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CERCANÍA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GESTIÓN DATE DE DATOS, REDES, LENGUAJE DE PROGRAMACIÓN…</a:t>
            </a:r>
          </a:p>
          <a:p>
            <a:pPr lvl="0">
              <a:buClr>
                <a:srgbClr val="FF388C"/>
              </a:buClr>
            </a:pPr>
            <a:r>
              <a:rPr lang="es-ES" sz="2000" dirty="0">
                <a:solidFill>
                  <a:prstClr val="white"/>
                </a:solidFill>
              </a:rPr>
              <a:t>PENSAMIENTO ANALÍTICO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884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>
            <a:normAutofit/>
          </a:bodyPr>
          <a:lstStyle/>
          <a:p>
            <a:r>
              <a:rPr lang="es-ES" dirty="0" smtClean="0"/>
              <a:t>HABILIDADES ORGANIZATIVAS</a:t>
            </a:r>
          </a:p>
          <a:p>
            <a:r>
              <a:rPr lang="es-ES" dirty="0" smtClean="0"/>
              <a:t>RESOLUCIÓN DE CONFLICTOS</a:t>
            </a:r>
          </a:p>
          <a:p>
            <a:r>
              <a:rPr lang="es-ES" dirty="0" smtClean="0"/>
              <a:t>TRABAJO EN EQUIPO</a:t>
            </a:r>
          </a:p>
          <a:p>
            <a:r>
              <a:rPr lang="es-ES" dirty="0" smtClean="0"/>
              <a:t>PENSAMIENTO CREATIVO</a:t>
            </a:r>
          </a:p>
          <a:p>
            <a:r>
              <a:rPr lang="es-ES" dirty="0" smtClean="0"/>
              <a:t>INTELIGENCIA EMOCIONAL</a:t>
            </a:r>
          </a:p>
          <a:p>
            <a:r>
              <a:rPr lang="es-ES" dirty="0" smtClean="0"/>
              <a:t>DISCIPLINA</a:t>
            </a:r>
          </a:p>
          <a:p>
            <a:r>
              <a:rPr lang="es-ES" dirty="0" smtClean="0"/>
              <a:t>MOTIVACIÓN</a:t>
            </a:r>
          </a:p>
          <a:p>
            <a:r>
              <a:rPr lang="es-ES" dirty="0" smtClean="0"/>
              <a:t>OPTIMISMO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44677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EMPATÍA</a:t>
            </a:r>
          </a:p>
          <a:p>
            <a:r>
              <a:rPr lang="es-ES" dirty="0" smtClean="0"/>
              <a:t>BUENA REACCIÓN A IMPREVISTOS</a:t>
            </a:r>
          </a:p>
          <a:p>
            <a:r>
              <a:rPr lang="es-ES" dirty="0" smtClean="0"/>
              <a:t>GUSTO ESTÉTICO</a:t>
            </a:r>
          </a:p>
          <a:p>
            <a:r>
              <a:rPr lang="es-ES" dirty="0" smtClean="0"/>
              <a:t>ATENCIÓN AL DETELLE</a:t>
            </a:r>
          </a:p>
          <a:p>
            <a:r>
              <a:rPr lang="es-ES" dirty="0" smtClean="0"/>
              <a:t>GESTIÓN DE PROYECTOS</a:t>
            </a:r>
          </a:p>
          <a:p>
            <a:r>
              <a:rPr lang="es-ES" dirty="0" smtClean="0"/>
              <a:t>AMABILIDAD Y PACIENCIA</a:t>
            </a:r>
          </a:p>
          <a:p>
            <a:r>
              <a:rPr lang="es-ES" dirty="0" smtClean="0"/>
              <a:t>MINUCIOSIDAD</a:t>
            </a:r>
          </a:p>
          <a:p>
            <a:r>
              <a:rPr lang="es-ES" dirty="0" smtClean="0"/>
              <a:t>HABILIDADES COMERCIALES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0503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143</TotalTime>
  <Words>558</Words>
  <Application>Microsoft Office PowerPoint</Application>
  <PresentationFormat>Presentación en pantalla (4:3)</PresentationFormat>
  <Paragraphs>167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Brío</vt:lpstr>
      <vt:lpstr>Presentación de PowerPoint</vt:lpstr>
      <vt:lpstr>DATOS</vt:lpstr>
      <vt:lpstr>A PONER</vt:lpstr>
      <vt:lpstr>Formación académica</vt:lpstr>
      <vt:lpstr>Competencias profesionales-Habilidades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EN RESUMEN</vt:lpstr>
      <vt:lpstr>ENTREVISTA DE TRABAJO</vt:lpstr>
      <vt:lpstr>Presentación de PowerPoint</vt:lpstr>
      <vt:lpstr>Presentación de PowerPoint</vt:lpstr>
      <vt:lpstr>Qué suelen preguntar en la entrevista </vt:lpstr>
      <vt:lpstr>CÓMO IR Y QUÉ LLEVO?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paula soto riadigos</dc:creator>
  <cp:lastModifiedBy>paula soto riadigos</cp:lastModifiedBy>
  <cp:revision>11</cp:revision>
  <dcterms:created xsi:type="dcterms:W3CDTF">2024-04-18T18:38:00Z</dcterms:created>
  <dcterms:modified xsi:type="dcterms:W3CDTF">2024-04-18T21:01:32Z</dcterms:modified>
</cp:coreProperties>
</file>