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5" r:id="rId7"/>
    <p:sldId id="267" r:id="rId8"/>
    <p:sldId id="268" r:id="rId9"/>
    <p:sldId id="262" r:id="rId10"/>
    <p:sldId id="269" r:id="rId11"/>
    <p:sldId id="270" r:id="rId1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rockcontent.com/es/blog/publicidad-en-redes-sociales/" TargetMode="External"/><Relationship Id="rId1" Type="http://schemas.openxmlformats.org/officeDocument/2006/relationships/hyperlink" Target="https://www.youtube.com/watch?v=lsjc2uDi1OI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rockcontent.com/es/blog/publicidad-en-redes-sociales/" TargetMode="External"/><Relationship Id="rId1" Type="http://schemas.openxmlformats.org/officeDocument/2006/relationships/hyperlink" Target="https://www.youtube.com/watch?v=lsjc2uDi1O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BEA26-B62D-4C24-A644-5B08889629E0}" type="doc">
      <dgm:prSet loTypeId="urn:microsoft.com/office/officeart/2005/8/layout/b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gl-ES"/>
        </a:p>
      </dgm:t>
    </dgm:pt>
    <dgm:pt modelId="{F91FA58B-F14B-49C4-84A1-0A7A07B14AE4}">
      <dgm:prSet phldrT="[Texto]"/>
      <dgm:spPr/>
      <dgm:t>
        <a:bodyPr/>
        <a:lstStyle/>
        <a:p>
          <a:r>
            <a:rPr lang="gl-ES" dirty="0"/>
            <a:t>Boca a boca ou labia do vendedor</a:t>
          </a:r>
        </a:p>
      </dgm:t>
    </dgm:pt>
    <dgm:pt modelId="{468F6C41-7D5F-4998-88C1-961024DF8309}" type="parTrans" cxnId="{24FBEF66-E9E5-4232-9E77-3C8B56CEDDDF}">
      <dgm:prSet/>
      <dgm:spPr/>
      <dgm:t>
        <a:bodyPr/>
        <a:lstStyle/>
        <a:p>
          <a:endParaRPr lang="gl-ES"/>
        </a:p>
      </dgm:t>
    </dgm:pt>
    <dgm:pt modelId="{14C20B3B-F8F2-4AF2-8C92-0AC615D4ADFA}" type="sibTrans" cxnId="{24FBEF66-E9E5-4232-9E77-3C8B56CEDDDF}">
      <dgm:prSet/>
      <dgm:spPr/>
      <dgm:t>
        <a:bodyPr/>
        <a:lstStyle/>
        <a:p>
          <a:endParaRPr lang="gl-ES"/>
        </a:p>
      </dgm:t>
    </dgm:pt>
    <dgm:pt modelId="{1BE555F7-5C44-4DE4-8E1E-4FEDD8163C4E}">
      <dgm:prSet phldrT="[Texto]"/>
      <dgm:spPr/>
      <dgm:t>
        <a:bodyPr/>
        <a:lstStyle/>
        <a:p>
          <a:r>
            <a:rPr lang="gl-ES" dirty="0"/>
            <a:t>Invención da prensa mecánica no s. XV</a:t>
          </a:r>
        </a:p>
      </dgm:t>
    </dgm:pt>
    <dgm:pt modelId="{E1A841B3-8AF1-4414-BF28-C1605E97942C}" type="parTrans" cxnId="{DEBA567C-D74B-401E-A187-ECB091CB186E}">
      <dgm:prSet/>
      <dgm:spPr/>
      <dgm:t>
        <a:bodyPr/>
        <a:lstStyle/>
        <a:p>
          <a:endParaRPr lang="gl-ES"/>
        </a:p>
      </dgm:t>
    </dgm:pt>
    <dgm:pt modelId="{FB92B419-EA0F-42A8-AB12-0481F484983E}" type="sibTrans" cxnId="{DEBA567C-D74B-401E-A187-ECB091CB186E}">
      <dgm:prSet/>
      <dgm:spPr/>
      <dgm:t>
        <a:bodyPr/>
        <a:lstStyle/>
        <a:p>
          <a:endParaRPr lang="gl-ES"/>
        </a:p>
      </dgm:t>
    </dgm:pt>
    <dgm:pt modelId="{73BC1618-9F0D-498C-BDCD-5B38B6D4C695}">
      <dgm:prSet phldrT="[Texto]"/>
      <dgm:spPr/>
      <dgm:t>
        <a:bodyPr/>
        <a:lstStyle/>
        <a:p>
          <a:r>
            <a:rPr lang="gl-ES" dirty="0"/>
            <a:t>En 1625, o periódico inglés </a:t>
          </a:r>
          <a:r>
            <a:rPr lang="gl-ES" i="1" dirty="0" err="1"/>
            <a:t>Mercurius</a:t>
          </a:r>
          <a:r>
            <a:rPr lang="gl-ES" i="1" dirty="0"/>
            <a:t> </a:t>
          </a:r>
          <a:r>
            <a:rPr lang="gl-ES" i="1" dirty="0" err="1"/>
            <a:t>Britannicus</a:t>
          </a:r>
          <a:r>
            <a:rPr lang="gl-ES" i="1" dirty="0"/>
            <a:t> </a:t>
          </a:r>
          <a:r>
            <a:rPr lang="gl-ES" dirty="0"/>
            <a:t>publicou o primeiro anuncio </a:t>
          </a:r>
        </a:p>
      </dgm:t>
    </dgm:pt>
    <dgm:pt modelId="{59004A95-D221-46D8-A5D1-D1A8CD4338E0}" type="parTrans" cxnId="{ADA864A2-D75A-438F-837E-1764073F95CE}">
      <dgm:prSet/>
      <dgm:spPr/>
      <dgm:t>
        <a:bodyPr/>
        <a:lstStyle/>
        <a:p>
          <a:endParaRPr lang="gl-ES"/>
        </a:p>
      </dgm:t>
    </dgm:pt>
    <dgm:pt modelId="{A1750E20-C271-4AB6-9540-DA8F72AD0E03}" type="sibTrans" cxnId="{ADA864A2-D75A-438F-837E-1764073F95CE}">
      <dgm:prSet/>
      <dgm:spPr/>
      <dgm:t>
        <a:bodyPr/>
        <a:lstStyle/>
        <a:p>
          <a:endParaRPr lang="gl-ES"/>
        </a:p>
      </dgm:t>
    </dgm:pt>
    <dgm:pt modelId="{37710D6E-D3D0-4BFF-8755-ACE4B580BF73}">
      <dgm:prSet phldrT="[Texto]"/>
      <dgm:spPr/>
      <dgm:t>
        <a:bodyPr/>
        <a:lstStyle/>
        <a:p>
          <a:r>
            <a:rPr lang="gl-ES" dirty="0"/>
            <a:t>Na Revolución Industrial asumiu un papel relevante para incentivar o consumo </a:t>
          </a:r>
        </a:p>
      </dgm:t>
    </dgm:pt>
    <dgm:pt modelId="{9C9846E1-A64E-43DC-9B6E-D9E60A104B0D}" type="parTrans" cxnId="{0EF5CE2F-0FFD-47FB-8414-F4A350C4BAE9}">
      <dgm:prSet/>
      <dgm:spPr/>
      <dgm:t>
        <a:bodyPr/>
        <a:lstStyle/>
        <a:p>
          <a:endParaRPr lang="gl-ES"/>
        </a:p>
      </dgm:t>
    </dgm:pt>
    <dgm:pt modelId="{5C1D8A70-82BD-4F15-A862-2C1EB547DE38}" type="sibTrans" cxnId="{0EF5CE2F-0FFD-47FB-8414-F4A350C4BAE9}">
      <dgm:prSet/>
      <dgm:spPr/>
      <dgm:t>
        <a:bodyPr/>
        <a:lstStyle/>
        <a:p>
          <a:endParaRPr lang="gl-ES"/>
        </a:p>
      </dgm:t>
    </dgm:pt>
    <dgm:pt modelId="{5C84DA2C-2550-4CBC-BB3A-BF49D7CAFA8A}">
      <dgm:prSet phldrT="[Texto]"/>
      <dgm:spPr/>
      <dgm:t>
        <a:bodyPr/>
        <a:lstStyle/>
        <a:p>
          <a:r>
            <a:rPr lang="gl-ES" dirty="0"/>
            <a:t>En 1841 creouse a primeira axencia de publicidade en </a:t>
          </a:r>
          <a:r>
            <a:rPr lang="gl-ES" dirty="0" err="1"/>
            <a:t>Filadelfia</a:t>
          </a:r>
          <a:r>
            <a:rPr lang="gl-ES" dirty="0"/>
            <a:t> </a:t>
          </a:r>
        </a:p>
      </dgm:t>
    </dgm:pt>
    <dgm:pt modelId="{4358A446-A4F4-47C8-9A73-4D323B0E4603}" type="parTrans" cxnId="{F37420F7-4670-45B7-B4FD-D3F6FAE0EAA5}">
      <dgm:prSet/>
      <dgm:spPr/>
      <dgm:t>
        <a:bodyPr/>
        <a:lstStyle/>
        <a:p>
          <a:endParaRPr lang="gl-ES"/>
        </a:p>
      </dgm:t>
    </dgm:pt>
    <dgm:pt modelId="{8DEEC882-5EE4-4341-9B4D-831898641329}" type="sibTrans" cxnId="{F37420F7-4670-45B7-B4FD-D3F6FAE0EAA5}">
      <dgm:prSet/>
      <dgm:spPr/>
      <dgm:t>
        <a:bodyPr/>
        <a:lstStyle/>
        <a:p>
          <a:endParaRPr lang="gl-ES"/>
        </a:p>
      </dgm:t>
    </dgm:pt>
    <dgm:pt modelId="{91C5678D-6243-4161-A0E5-DC9D1B636D19}">
      <dgm:prSet/>
      <dgm:spPr/>
      <dgm:t>
        <a:bodyPr/>
        <a:lstStyle/>
        <a:p>
          <a:r>
            <a:rPr lang="es-ES" b="0" i="0" dirty="0"/>
            <a:t>a radio e as revistas incentivaron a industria da </a:t>
          </a:r>
          <a:r>
            <a:rPr lang="es-ES" b="0" i="0" dirty="0" err="1"/>
            <a:t>publicidade</a:t>
          </a:r>
          <a:r>
            <a:rPr lang="es-ES" b="0" i="0" dirty="0"/>
            <a:t>, pero </a:t>
          </a:r>
          <a:r>
            <a:rPr lang="es-ES" b="0" i="0" dirty="0" err="1"/>
            <a:t>foi</a:t>
          </a:r>
          <a:r>
            <a:rPr lang="es-ES" b="0" i="0" dirty="0"/>
            <a:t> a televisión que a </a:t>
          </a:r>
          <a:r>
            <a:rPr lang="es-ES" b="0" i="0" dirty="0" err="1"/>
            <a:t>revolucionou</a:t>
          </a:r>
          <a:r>
            <a:rPr lang="es-ES" b="0" i="0" dirty="0"/>
            <a:t>.</a:t>
          </a:r>
          <a:endParaRPr lang="gl-ES" dirty="0"/>
        </a:p>
      </dgm:t>
    </dgm:pt>
    <dgm:pt modelId="{4F76A9C7-9245-44A2-9B1D-31DE4BAC0B91}" type="parTrans" cxnId="{3FA1E7D4-1CFF-42D7-BEAC-F859F3D8B168}">
      <dgm:prSet/>
      <dgm:spPr/>
      <dgm:t>
        <a:bodyPr/>
        <a:lstStyle/>
        <a:p>
          <a:endParaRPr lang="gl-ES"/>
        </a:p>
      </dgm:t>
    </dgm:pt>
    <dgm:pt modelId="{BAC1C9C9-37A5-46B1-9962-A79DDEBA7BE1}" type="sibTrans" cxnId="{3FA1E7D4-1CFF-42D7-BEAC-F859F3D8B168}">
      <dgm:prSet/>
      <dgm:spPr/>
      <dgm:t>
        <a:bodyPr/>
        <a:lstStyle/>
        <a:p>
          <a:endParaRPr lang="gl-ES"/>
        </a:p>
      </dgm:t>
    </dgm:pt>
    <dgm:pt modelId="{5EFFFE8C-FCF4-4123-A8D9-A5DAA690E586}">
      <dgm:prSet custT="1"/>
      <dgm:spPr/>
      <dgm:t>
        <a:bodyPr/>
        <a:lstStyle/>
        <a:p>
          <a:r>
            <a:rPr lang="gl-ES" sz="1800" dirty="0"/>
            <a:t>Primeiro anuncio na televisión 1921 </a:t>
          </a:r>
          <a:r>
            <a:rPr lang="es-ES" sz="8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https://www.youtube.com/watch?v=lsjc2uDi1OI</a:t>
          </a:r>
          <a:endParaRPr lang="gl-ES" sz="800" dirty="0">
            <a:solidFill>
              <a:schemeClr val="bg1"/>
            </a:solidFill>
          </a:endParaRPr>
        </a:p>
      </dgm:t>
    </dgm:pt>
    <dgm:pt modelId="{A351B48B-C114-4E24-8828-F8D30C97668E}" type="parTrans" cxnId="{AB26B905-4CB1-42D7-95CA-988DC36E93FB}">
      <dgm:prSet/>
      <dgm:spPr/>
      <dgm:t>
        <a:bodyPr/>
        <a:lstStyle/>
        <a:p>
          <a:endParaRPr lang="gl-ES"/>
        </a:p>
      </dgm:t>
    </dgm:pt>
    <dgm:pt modelId="{58315D2A-B809-437A-B322-390CD52CEC8C}" type="sibTrans" cxnId="{AB26B905-4CB1-42D7-95CA-988DC36E93FB}">
      <dgm:prSet/>
      <dgm:spPr/>
      <dgm:t>
        <a:bodyPr/>
        <a:lstStyle/>
        <a:p>
          <a:endParaRPr lang="gl-ES"/>
        </a:p>
      </dgm:t>
    </dgm:pt>
    <dgm:pt modelId="{F00878FB-1DE1-4B87-9426-7002D2405562}">
      <dgm:prSet custT="1"/>
      <dgm:spPr/>
      <dgm:t>
        <a:bodyPr/>
        <a:lstStyle/>
        <a:p>
          <a:r>
            <a:rPr lang="gl-ES" sz="1800" dirty="0"/>
            <a:t>Internet </a:t>
          </a:r>
        </a:p>
        <a:p>
          <a:r>
            <a:rPr lang="es-ES" sz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https://rockcontent.com/es/blog/publicidad-en-redes-sociales</a:t>
          </a:r>
          <a:r>
            <a:rPr lang="es-ES" sz="800" dirty="0">
              <a:hlinkClick xmlns:r="http://schemas.openxmlformats.org/officeDocument/2006/relationships" r:id="rId2"/>
            </a:rPr>
            <a:t>/</a:t>
          </a:r>
          <a:endParaRPr lang="gl-ES" sz="800" dirty="0"/>
        </a:p>
      </dgm:t>
    </dgm:pt>
    <dgm:pt modelId="{F7275123-B8DE-4153-936C-C5B42AB1BAA9}" type="parTrans" cxnId="{7D447628-C189-4DC5-A72D-1F3DE7651279}">
      <dgm:prSet/>
      <dgm:spPr/>
      <dgm:t>
        <a:bodyPr/>
        <a:lstStyle/>
        <a:p>
          <a:endParaRPr lang="gl-ES"/>
        </a:p>
      </dgm:t>
    </dgm:pt>
    <dgm:pt modelId="{576B0179-FAF8-4B86-9B44-F5EDBACB870A}" type="sibTrans" cxnId="{7D447628-C189-4DC5-A72D-1F3DE7651279}">
      <dgm:prSet/>
      <dgm:spPr/>
      <dgm:t>
        <a:bodyPr/>
        <a:lstStyle/>
        <a:p>
          <a:endParaRPr lang="gl-ES"/>
        </a:p>
      </dgm:t>
    </dgm:pt>
    <dgm:pt modelId="{D7DCB931-2806-48D2-A25C-7D97BED42857}">
      <dgm:prSet custT="1"/>
      <dgm:spPr/>
      <dgm:t>
        <a:bodyPr/>
        <a:lstStyle/>
        <a:p>
          <a:r>
            <a:rPr lang="gl-ES" sz="1800" dirty="0"/>
            <a:t>Transformación dixital coas redes sociais </a:t>
          </a:r>
        </a:p>
      </dgm:t>
    </dgm:pt>
    <dgm:pt modelId="{8ABB4C3F-C34E-4A9D-9E19-07D4F3B29985}" type="parTrans" cxnId="{4C59AAB0-D1DF-4862-97E0-20A42F9C110B}">
      <dgm:prSet/>
      <dgm:spPr/>
      <dgm:t>
        <a:bodyPr/>
        <a:lstStyle/>
        <a:p>
          <a:endParaRPr lang="gl-ES"/>
        </a:p>
      </dgm:t>
    </dgm:pt>
    <dgm:pt modelId="{91E9764B-5687-4AEC-9B40-48B0C79C5C56}" type="sibTrans" cxnId="{4C59AAB0-D1DF-4862-97E0-20A42F9C110B}">
      <dgm:prSet/>
      <dgm:spPr/>
      <dgm:t>
        <a:bodyPr/>
        <a:lstStyle/>
        <a:p>
          <a:endParaRPr lang="gl-ES"/>
        </a:p>
      </dgm:t>
    </dgm:pt>
    <dgm:pt modelId="{C0AF4D2D-5621-4897-B687-0E666DD8E5F1}" type="pres">
      <dgm:prSet presAssocID="{5EBBEA26-B62D-4C24-A644-5B08889629E0}" presName="Name0" presStyleCnt="0">
        <dgm:presLayoutVars>
          <dgm:dir/>
          <dgm:resizeHandles val="exact"/>
        </dgm:presLayoutVars>
      </dgm:prSet>
      <dgm:spPr/>
    </dgm:pt>
    <dgm:pt modelId="{4952DC04-7C3A-4F05-BE78-9F93FB890507}" type="pres">
      <dgm:prSet presAssocID="{F91FA58B-F14B-49C4-84A1-0A7A07B14AE4}" presName="node" presStyleLbl="node1" presStyleIdx="0" presStyleCnt="9" custScaleX="81437" custScaleY="64961">
        <dgm:presLayoutVars>
          <dgm:bulletEnabled val="1"/>
        </dgm:presLayoutVars>
      </dgm:prSet>
      <dgm:spPr/>
    </dgm:pt>
    <dgm:pt modelId="{137850A4-C15A-465F-BB05-918F71102954}" type="pres">
      <dgm:prSet presAssocID="{14C20B3B-F8F2-4AF2-8C92-0AC615D4ADFA}" presName="sibTrans" presStyleLbl="sibTrans1D1" presStyleIdx="0" presStyleCnt="8"/>
      <dgm:spPr/>
    </dgm:pt>
    <dgm:pt modelId="{FA94F2A1-F79D-4589-8B5B-2AD1C76383EC}" type="pres">
      <dgm:prSet presAssocID="{14C20B3B-F8F2-4AF2-8C92-0AC615D4ADFA}" presName="connectorText" presStyleLbl="sibTrans1D1" presStyleIdx="0" presStyleCnt="8"/>
      <dgm:spPr/>
    </dgm:pt>
    <dgm:pt modelId="{FFF2DDE9-C6BE-4636-811A-4DEE322767FE}" type="pres">
      <dgm:prSet presAssocID="{1BE555F7-5C44-4DE4-8E1E-4FEDD8163C4E}" presName="node" presStyleLbl="node1" presStyleIdx="1" presStyleCnt="9" custScaleX="74649" custScaleY="63847">
        <dgm:presLayoutVars>
          <dgm:bulletEnabled val="1"/>
        </dgm:presLayoutVars>
      </dgm:prSet>
      <dgm:spPr/>
    </dgm:pt>
    <dgm:pt modelId="{B516E039-F64A-4DFD-BE6E-67F0A94E2E2A}" type="pres">
      <dgm:prSet presAssocID="{FB92B419-EA0F-42A8-AB12-0481F484983E}" presName="sibTrans" presStyleLbl="sibTrans1D1" presStyleIdx="1" presStyleCnt="8"/>
      <dgm:spPr/>
    </dgm:pt>
    <dgm:pt modelId="{DB0C8DEA-747A-4F76-BCCA-EE5729D6BFC8}" type="pres">
      <dgm:prSet presAssocID="{FB92B419-EA0F-42A8-AB12-0481F484983E}" presName="connectorText" presStyleLbl="sibTrans1D1" presStyleIdx="1" presStyleCnt="8"/>
      <dgm:spPr/>
    </dgm:pt>
    <dgm:pt modelId="{9B0E17BC-F45C-43B7-822E-3915D9B1D4F1}" type="pres">
      <dgm:prSet presAssocID="{73BC1618-9F0D-498C-BDCD-5B38B6D4C695}" presName="node" presStyleLbl="node1" presStyleIdx="2" presStyleCnt="9" custScaleX="75677" custScaleY="63724" custLinFactNeighborX="-306" custLinFactNeighborY="825">
        <dgm:presLayoutVars>
          <dgm:bulletEnabled val="1"/>
        </dgm:presLayoutVars>
      </dgm:prSet>
      <dgm:spPr/>
    </dgm:pt>
    <dgm:pt modelId="{8EADA65A-FFB7-496D-B16B-368DDF4BA8D0}" type="pres">
      <dgm:prSet presAssocID="{A1750E20-C271-4AB6-9540-DA8F72AD0E03}" presName="sibTrans" presStyleLbl="sibTrans1D1" presStyleIdx="2" presStyleCnt="8"/>
      <dgm:spPr/>
    </dgm:pt>
    <dgm:pt modelId="{86E71FF6-F0C6-484D-836C-BFA42A770A41}" type="pres">
      <dgm:prSet presAssocID="{A1750E20-C271-4AB6-9540-DA8F72AD0E03}" presName="connectorText" presStyleLbl="sibTrans1D1" presStyleIdx="2" presStyleCnt="8"/>
      <dgm:spPr/>
    </dgm:pt>
    <dgm:pt modelId="{4757EC49-8183-4694-8123-8B4B53C0F8EE}" type="pres">
      <dgm:prSet presAssocID="{37710D6E-D3D0-4BFF-8755-ACE4B580BF73}" presName="node" presStyleLbl="node1" presStyleIdx="3" presStyleCnt="9" custScaleX="80961" custScaleY="71259">
        <dgm:presLayoutVars>
          <dgm:bulletEnabled val="1"/>
        </dgm:presLayoutVars>
      </dgm:prSet>
      <dgm:spPr/>
    </dgm:pt>
    <dgm:pt modelId="{3EF05A38-DB35-48B3-A1AA-728211B10ADE}" type="pres">
      <dgm:prSet presAssocID="{5C1D8A70-82BD-4F15-A862-2C1EB547DE38}" presName="sibTrans" presStyleLbl="sibTrans1D1" presStyleIdx="3" presStyleCnt="8"/>
      <dgm:spPr/>
    </dgm:pt>
    <dgm:pt modelId="{DA051EFD-D922-43BA-B54F-63180C2ED2CB}" type="pres">
      <dgm:prSet presAssocID="{5C1D8A70-82BD-4F15-A862-2C1EB547DE38}" presName="connectorText" presStyleLbl="sibTrans1D1" presStyleIdx="3" presStyleCnt="8"/>
      <dgm:spPr/>
    </dgm:pt>
    <dgm:pt modelId="{007DDF67-6314-4DF2-A1CB-43F434A38B78}" type="pres">
      <dgm:prSet presAssocID="{5C84DA2C-2550-4CBC-BB3A-BF49D7CAFA8A}" presName="node" presStyleLbl="node1" presStyleIdx="4" presStyleCnt="9" custScaleX="78212" custScaleY="71527">
        <dgm:presLayoutVars>
          <dgm:bulletEnabled val="1"/>
        </dgm:presLayoutVars>
      </dgm:prSet>
      <dgm:spPr/>
    </dgm:pt>
    <dgm:pt modelId="{6C2B688C-4E7A-42DD-BDE1-D18CB5C850AB}" type="pres">
      <dgm:prSet presAssocID="{8DEEC882-5EE4-4341-9B4D-831898641329}" presName="sibTrans" presStyleLbl="sibTrans1D1" presStyleIdx="4" presStyleCnt="8"/>
      <dgm:spPr/>
    </dgm:pt>
    <dgm:pt modelId="{D5C78B82-FA69-403D-A265-61C6B3F22B08}" type="pres">
      <dgm:prSet presAssocID="{8DEEC882-5EE4-4341-9B4D-831898641329}" presName="connectorText" presStyleLbl="sibTrans1D1" presStyleIdx="4" presStyleCnt="8"/>
      <dgm:spPr/>
    </dgm:pt>
    <dgm:pt modelId="{1CD52DD2-DDC6-43EC-9F8C-0E7ABBF34DB0}" type="pres">
      <dgm:prSet presAssocID="{91C5678D-6243-4161-A0E5-DC9D1B636D19}" presName="node" presStyleLbl="node1" presStyleIdx="5" presStyleCnt="9" custScaleX="81437" custScaleY="64961">
        <dgm:presLayoutVars>
          <dgm:bulletEnabled val="1"/>
        </dgm:presLayoutVars>
      </dgm:prSet>
      <dgm:spPr/>
    </dgm:pt>
    <dgm:pt modelId="{6F5A077B-5DCB-443C-B4D3-B35941024771}" type="pres">
      <dgm:prSet presAssocID="{BAC1C9C9-37A5-46B1-9962-A79DDEBA7BE1}" presName="sibTrans" presStyleLbl="sibTrans1D1" presStyleIdx="5" presStyleCnt="8"/>
      <dgm:spPr/>
    </dgm:pt>
    <dgm:pt modelId="{59CD334E-2F36-4515-95F6-1700FFD2EED5}" type="pres">
      <dgm:prSet presAssocID="{BAC1C9C9-37A5-46B1-9962-A79DDEBA7BE1}" presName="connectorText" presStyleLbl="sibTrans1D1" presStyleIdx="5" presStyleCnt="8"/>
      <dgm:spPr/>
    </dgm:pt>
    <dgm:pt modelId="{58AB5C2C-5B3F-4700-B2F4-580155F57C6D}" type="pres">
      <dgm:prSet presAssocID="{5EFFFE8C-FCF4-4123-A8D9-A5DAA690E586}" presName="node" presStyleLbl="node1" presStyleIdx="6" presStyleCnt="9" custScaleX="81437" custScaleY="64961">
        <dgm:presLayoutVars>
          <dgm:bulletEnabled val="1"/>
        </dgm:presLayoutVars>
      </dgm:prSet>
      <dgm:spPr/>
    </dgm:pt>
    <dgm:pt modelId="{B7445BCB-A096-45AD-9FC3-5744AE43B214}" type="pres">
      <dgm:prSet presAssocID="{58315D2A-B809-437A-B322-390CD52CEC8C}" presName="sibTrans" presStyleLbl="sibTrans1D1" presStyleIdx="6" presStyleCnt="8"/>
      <dgm:spPr/>
    </dgm:pt>
    <dgm:pt modelId="{3444788B-5922-4013-9BD0-2E9B89156C20}" type="pres">
      <dgm:prSet presAssocID="{58315D2A-B809-437A-B322-390CD52CEC8C}" presName="connectorText" presStyleLbl="sibTrans1D1" presStyleIdx="6" presStyleCnt="8"/>
      <dgm:spPr/>
    </dgm:pt>
    <dgm:pt modelId="{C94F207F-056F-402A-A96B-414808B402BF}" type="pres">
      <dgm:prSet presAssocID="{F00878FB-1DE1-4B87-9426-7002D2405562}" presName="node" presStyleLbl="node1" presStyleIdx="7" presStyleCnt="9" custScaleX="81437" custScaleY="64961" custLinFactNeighborY="-699">
        <dgm:presLayoutVars>
          <dgm:bulletEnabled val="1"/>
        </dgm:presLayoutVars>
      </dgm:prSet>
      <dgm:spPr/>
    </dgm:pt>
    <dgm:pt modelId="{81E34774-CC78-43E0-B5F5-47C57E9A0402}" type="pres">
      <dgm:prSet presAssocID="{576B0179-FAF8-4B86-9B44-F5EDBACB870A}" presName="sibTrans" presStyleLbl="sibTrans1D1" presStyleIdx="7" presStyleCnt="8"/>
      <dgm:spPr/>
    </dgm:pt>
    <dgm:pt modelId="{507D575B-9E23-4942-9E89-5A2A6A685F32}" type="pres">
      <dgm:prSet presAssocID="{576B0179-FAF8-4B86-9B44-F5EDBACB870A}" presName="connectorText" presStyleLbl="sibTrans1D1" presStyleIdx="7" presStyleCnt="8"/>
      <dgm:spPr/>
    </dgm:pt>
    <dgm:pt modelId="{3109D44D-9386-4574-AFED-7897108E2148}" type="pres">
      <dgm:prSet presAssocID="{D7DCB931-2806-48D2-A25C-7D97BED42857}" presName="node" presStyleLbl="node1" presStyleIdx="8" presStyleCnt="9" custScaleX="81437" custScaleY="64961">
        <dgm:presLayoutVars>
          <dgm:bulletEnabled val="1"/>
        </dgm:presLayoutVars>
      </dgm:prSet>
      <dgm:spPr/>
    </dgm:pt>
  </dgm:ptLst>
  <dgm:cxnLst>
    <dgm:cxn modelId="{A890FE03-3F7F-4130-B8C3-CC4B00F7795F}" type="presOf" srcId="{14C20B3B-F8F2-4AF2-8C92-0AC615D4ADFA}" destId="{FA94F2A1-F79D-4589-8B5B-2AD1C76383EC}" srcOrd="1" destOrd="0" presId="urn:microsoft.com/office/officeart/2005/8/layout/bProcess3"/>
    <dgm:cxn modelId="{AB26B905-4CB1-42D7-95CA-988DC36E93FB}" srcId="{5EBBEA26-B62D-4C24-A644-5B08889629E0}" destId="{5EFFFE8C-FCF4-4123-A8D9-A5DAA690E586}" srcOrd="6" destOrd="0" parTransId="{A351B48B-C114-4E24-8828-F8D30C97668E}" sibTransId="{58315D2A-B809-437A-B322-390CD52CEC8C}"/>
    <dgm:cxn modelId="{2A637C12-8615-4318-9B32-0C940DE56B67}" type="presOf" srcId="{14C20B3B-F8F2-4AF2-8C92-0AC615D4ADFA}" destId="{137850A4-C15A-465F-BB05-918F71102954}" srcOrd="0" destOrd="0" presId="urn:microsoft.com/office/officeart/2005/8/layout/bProcess3"/>
    <dgm:cxn modelId="{C94CA012-CEC8-48B8-BE7C-BDC650CCFD3A}" type="presOf" srcId="{58315D2A-B809-437A-B322-390CD52CEC8C}" destId="{3444788B-5922-4013-9BD0-2E9B89156C20}" srcOrd="1" destOrd="0" presId="urn:microsoft.com/office/officeart/2005/8/layout/bProcess3"/>
    <dgm:cxn modelId="{7D447628-C189-4DC5-A72D-1F3DE7651279}" srcId="{5EBBEA26-B62D-4C24-A644-5B08889629E0}" destId="{F00878FB-1DE1-4B87-9426-7002D2405562}" srcOrd="7" destOrd="0" parTransId="{F7275123-B8DE-4153-936C-C5B42AB1BAA9}" sibTransId="{576B0179-FAF8-4B86-9B44-F5EDBACB870A}"/>
    <dgm:cxn modelId="{0EF5CE2F-0FFD-47FB-8414-F4A350C4BAE9}" srcId="{5EBBEA26-B62D-4C24-A644-5B08889629E0}" destId="{37710D6E-D3D0-4BFF-8755-ACE4B580BF73}" srcOrd="3" destOrd="0" parTransId="{9C9846E1-A64E-43DC-9B6E-D9E60A104B0D}" sibTransId="{5C1D8A70-82BD-4F15-A862-2C1EB547DE38}"/>
    <dgm:cxn modelId="{C62C2D30-7E26-481C-8613-26F90D85908E}" type="presOf" srcId="{A1750E20-C271-4AB6-9540-DA8F72AD0E03}" destId="{86E71FF6-F0C6-484D-836C-BFA42A770A41}" srcOrd="1" destOrd="0" presId="urn:microsoft.com/office/officeart/2005/8/layout/bProcess3"/>
    <dgm:cxn modelId="{65B86B32-504B-41A1-8CC6-30273BE387C1}" type="presOf" srcId="{FB92B419-EA0F-42A8-AB12-0481F484983E}" destId="{B516E039-F64A-4DFD-BE6E-67F0A94E2E2A}" srcOrd="0" destOrd="0" presId="urn:microsoft.com/office/officeart/2005/8/layout/bProcess3"/>
    <dgm:cxn modelId="{6E50495B-5979-4608-AF29-F464F7ED21D0}" type="presOf" srcId="{576B0179-FAF8-4B86-9B44-F5EDBACB870A}" destId="{81E34774-CC78-43E0-B5F5-47C57E9A0402}" srcOrd="0" destOrd="0" presId="urn:microsoft.com/office/officeart/2005/8/layout/bProcess3"/>
    <dgm:cxn modelId="{C808B146-25C8-41FD-B2FD-E098FE82F328}" type="presOf" srcId="{F91FA58B-F14B-49C4-84A1-0A7A07B14AE4}" destId="{4952DC04-7C3A-4F05-BE78-9F93FB890507}" srcOrd="0" destOrd="0" presId="urn:microsoft.com/office/officeart/2005/8/layout/bProcess3"/>
    <dgm:cxn modelId="{24FBEF66-E9E5-4232-9E77-3C8B56CEDDDF}" srcId="{5EBBEA26-B62D-4C24-A644-5B08889629E0}" destId="{F91FA58B-F14B-49C4-84A1-0A7A07B14AE4}" srcOrd="0" destOrd="0" parTransId="{468F6C41-7D5F-4998-88C1-961024DF8309}" sibTransId="{14C20B3B-F8F2-4AF2-8C92-0AC615D4ADFA}"/>
    <dgm:cxn modelId="{646E9169-A4EA-4327-8A60-6B4DD83550AE}" type="presOf" srcId="{BAC1C9C9-37A5-46B1-9962-A79DDEBA7BE1}" destId="{6F5A077B-5DCB-443C-B4D3-B35941024771}" srcOrd="0" destOrd="0" presId="urn:microsoft.com/office/officeart/2005/8/layout/bProcess3"/>
    <dgm:cxn modelId="{A8CBF269-50BC-4089-B17A-C0DD110333FC}" type="presOf" srcId="{91C5678D-6243-4161-A0E5-DC9D1B636D19}" destId="{1CD52DD2-DDC6-43EC-9F8C-0E7ABBF34DB0}" srcOrd="0" destOrd="0" presId="urn:microsoft.com/office/officeart/2005/8/layout/bProcess3"/>
    <dgm:cxn modelId="{F759F66D-BB1B-437E-955F-B9649695CAFD}" type="presOf" srcId="{37710D6E-D3D0-4BFF-8755-ACE4B580BF73}" destId="{4757EC49-8183-4694-8123-8B4B53C0F8EE}" srcOrd="0" destOrd="0" presId="urn:microsoft.com/office/officeart/2005/8/layout/bProcess3"/>
    <dgm:cxn modelId="{2C5ECD6E-77BA-42AC-A4D2-135DFF85D439}" type="presOf" srcId="{5EFFFE8C-FCF4-4123-A8D9-A5DAA690E586}" destId="{58AB5C2C-5B3F-4700-B2F4-580155F57C6D}" srcOrd="0" destOrd="0" presId="urn:microsoft.com/office/officeart/2005/8/layout/bProcess3"/>
    <dgm:cxn modelId="{2599B457-C315-40E7-83A0-B88AB15E3FDE}" type="presOf" srcId="{FB92B419-EA0F-42A8-AB12-0481F484983E}" destId="{DB0C8DEA-747A-4F76-BCCA-EE5729D6BFC8}" srcOrd="1" destOrd="0" presId="urn:microsoft.com/office/officeart/2005/8/layout/bProcess3"/>
    <dgm:cxn modelId="{11A13679-2DE9-4EE7-906C-EE8DD8A366B2}" type="presOf" srcId="{5C84DA2C-2550-4CBC-BB3A-BF49D7CAFA8A}" destId="{007DDF67-6314-4DF2-A1CB-43F434A38B78}" srcOrd="0" destOrd="0" presId="urn:microsoft.com/office/officeart/2005/8/layout/bProcess3"/>
    <dgm:cxn modelId="{DEBA567C-D74B-401E-A187-ECB091CB186E}" srcId="{5EBBEA26-B62D-4C24-A644-5B08889629E0}" destId="{1BE555F7-5C44-4DE4-8E1E-4FEDD8163C4E}" srcOrd="1" destOrd="0" parTransId="{E1A841B3-8AF1-4414-BF28-C1605E97942C}" sibTransId="{FB92B419-EA0F-42A8-AB12-0481F484983E}"/>
    <dgm:cxn modelId="{3F421980-F122-4F1A-9659-E020855DAC18}" type="presOf" srcId="{F00878FB-1DE1-4B87-9426-7002D2405562}" destId="{C94F207F-056F-402A-A96B-414808B402BF}" srcOrd="0" destOrd="0" presId="urn:microsoft.com/office/officeart/2005/8/layout/bProcess3"/>
    <dgm:cxn modelId="{163E9A8B-D988-4FAE-B4E3-D3C1D55233F5}" type="presOf" srcId="{5C1D8A70-82BD-4F15-A862-2C1EB547DE38}" destId="{3EF05A38-DB35-48B3-A1AA-728211B10ADE}" srcOrd="0" destOrd="0" presId="urn:microsoft.com/office/officeart/2005/8/layout/bProcess3"/>
    <dgm:cxn modelId="{CD4FA392-48E6-4357-8F06-B529D52CA7EB}" type="presOf" srcId="{58315D2A-B809-437A-B322-390CD52CEC8C}" destId="{B7445BCB-A096-45AD-9FC3-5744AE43B214}" srcOrd="0" destOrd="0" presId="urn:microsoft.com/office/officeart/2005/8/layout/bProcess3"/>
    <dgm:cxn modelId="{F405039C-3CBB-4C09-B6A7-5A39A1C97C79}" type="presOf" srcId="{8DEEC882-5EE4-4341-9B4D-831898641329}" destId="{D5C78B82-FA69-403D-A265-61C6B3F22B08}" srcOrd="1" destOrd="0" presId="urn:microsoft.com/office/officeart/2005/8/layout/bProcess3"/>
    <dgm:cxn modelId="{ADA864A2-D75A-438F-837E-1764073F95CE}" srcId="{5EBBEA26-B62D-4C24-A644-5B08889629E0}" destId="{73BC1618-9F0D-498C-BDCD-5B38B6D4C695}" srcOrd="2" destOrd="0" parTransId="{59004A95-D221-46D8-A5D1-D1A8CD4338E0}" sibTransId="{A1750E20-C271-4AB6-9540-DA8F72AD0E03}"/>
    <dgm:cxn modelId="{002621A6-44E4-4CD5-8CD8-546F2077C498}" type="presOf" srcId="{A1750E20-C271-4AB6-9540-DA8F72AD0E03}" destId="{8EADA65A-FFB7-496D-B16B-368DDF4BA8D0}" srcOrd="0" destOrd="0" presId="urn:microsoft.com/office/officeart/2005/8/layout/bProcess3"/>
    <dgm:cxn modelId="{4C59AAB0-D1DF-4862-97E0-20A42F9C110B}" srcId="{5EBBEA26-B62D-4C24-A644-5B08889629E0}" destId="{D7DCB931-2806-48D2-A25C-7D97BED42857}" srcOrd="8" destOrd="0" parTransId="{8ABB4C3F-C34E-4A9D-9E19-07D4F3B29985}" sibTransId="{91E9764B-5687-4AEC-9B40-48B0C79C5C56}"/>
    <dgm:cxn modelId="{4BB184C0-354D-4CBF-9751-688B3DF48ECA}" type="presOf" srcId="{73BC1618-9F0D-498C-BDCD-5B38B6D4C695}" destId="{9B0E17BC-F45C-43B7-822E-3915D9B1D4F1}" srcOrd="0" destOrd="0" presId="urn:microsoft.com/office/officeart/2005/8/layout/bProcess3"/>
    <dgm:cxn modelId="{8D3DE5C3-BF5C-4B54-9A6A-40A61D51A32B}" type="presOf" srcId="{5EBBEA26-B62D-4C24-A644-5B08889629E0}" destId="{C0AF4D2D-5621-4897-B687-0E666DD8E5F1}" srcOrd="0" destOrd="0" presId="urn:microsoft.com/office/officeart/2005/8/layout/bProcess3"/>
    <dgm:cxn modelId="{4573CFCF-7B07-427C-844B-6F2B7D28A8DD}" type="presOf" srcId="{576B0179-FAF8-4B86-9B44-F5EDBACB870A}" destId="{507D575B-9E23-4942-9E89-5A2A6A685F32}" srcOrd="1" destOrd="0" presId="urn:microsoft.com/office/officeart/2005/8/layout/bProcess3"/>
    <dgm:cxn modelId="{3FA1E7D4-1CFF-42D7-BEAC-F859F3D8B168}" srcId="{5EBBEA26-B62D-4C24-A644-5B08889629E0}" destId="{91C5678D-6243-4161-A0E5-DC9D1B636D19}" srcOrd="5" destOrd="0" parTransId="{4F76A9C7-9245-44A2-9B1D-31DE4BAC0B91}" sibTransId="{BAC1C9C9-37A5-46B1-9962-A79DDEBA7BE1}"/>
    <dgm:cxn modelId="{93AD06E4-20CA-491E-BDBC-30055458EE37}" type="presOf" srcId="{D7DCB931-2806-48D2-A25C-7D97BED42857}" destId="{3109D44D-9386-4574-AFED-7897108E2148}" srcOrd="0" destOrd="0" presId="urn:microsoft.com/office/officeart/2005/8/layout/bProcess3"/>
    <dgm:cxn modelId="{DB5F42E4-29C8-4294-8C39-1F9373AD838C}" type="presOf" srcId="{8DEEC882-5EE4-4341-9B4D-831898641329}" destId="{6C2B688C-4E7A-42DD-BDE1-D18CB5C850AB}" srcOrd="0" destOrd="0" presId="urn:microsoft.com/office/officeart/2005/8/layout/bProcess3"/>
    <dgm:cxn modelId="{D8F9D1E8-2B77-4196-8591-9FC3758677E0}" type="presOf" srcId="{5C1D8A70-82BD-4F15-A862-2C1EB547DE38}" destId="{DA051EFD-D922-43BA-B54F-63180C2ED2CB}" srcOrd="1" destOrd="0" presId="urn:microsoft.com/office/officeart/2005/8/layout/bProcess3"/>
    <dgm:cxn modelId="{6305BDE9-184D-461D-BD0C-1F9DF1C4E05C}" type="presOf" srcId="{1BE555F7-5C44-4DE4-8E1E-4FEDD8163C4E}" destId="{FFF2DDE9-C6BE-4636-811A-4DEE322767FE}" srcOrd="0" destOrd="0" presId="urn:microsoft.com/office/officeart/2005/8/layout/bProcess3"/>
    <dgm:cxn modelId="{F37420F7-4670-45B7-B4FD-D3F6FAE0EAA5}" srcId="{5EBBEA26-B62D-4C24-A644-5B08889629E0}" destId="{5C84DA2C-2550-4CBC-BB3A-BF49D7CAFA8A}" srcOrd="4" destOrd="0" parTransId="{4358A446-A4F4-47C8-9A73-4D323B0E4603}" sibTransId="{8DEEC882-5EE4-4341-9B4D-831898641329}"/>
    <dgm:cxn modelId="{1B0220FF-9B2B-482C-9B23-C9BA8B058FD2}" type="presOf" srcId="{BAC1C9C9-37A5-46B1-9962-A79DDEBA7BE1}" destId="{59CD334E-2F36-4515-95F6-1700FFD2EED5}" srcOrd="1" destOrd="0" presId="urn:microsoft.com/office/officeart/2005/8/layout/bProcess3"/>
    <dgm:cxn modelId="{7E9862C8-5B32-40B9-B2D5-7BD4AC9E5DB2}" type="presParOf" srcId="{C0AF4D2D-5621-4897-B687-0E666DD8E5F1}" destId="{4952DC04-7C3A-4F05-BE78-9F93FB890507}" srcOrd="0" destOrd="0" presId="urn:microsoft.com/office/officeart/2005/8/layout/bProcess3"/>
    <dgm:cxn modelId="{C785816B-93A0-4D6E-9006-0DB415279274}" type="presParOf" srcId="{C0AF4D2D-5621-4897-B687-0E666DD8E5F1}" destId="{137850A4-C15A-465F-BB05-918F71102954}" srcOrd="1" destOrd="0" presId="urn:microsoft.com/office/officeart/2005/8/layout/bProcess3"/>
    <dgm:cxn modelId="{41E6F93F-136E-49A1-A6FB-2DD57E73EA03}" type="presParOf" srcId="{137850A4-C15A-465F-BB05-918F71102954}" destId="{FA94F2A1-F79D-4589-8B5B-2AD1C76383EC}" srcOrd="0" destOrd="0" presId="urn:microsoft.com/office/officeart/2005/8/layout/bProcess3"/>
    <dgm:cxn modelId="{074CF588-DF00-4D4E-A207-8C97B02CF6C0}" type="presParOf" srcId="{C0AF4D2D-5621-4897-B687-0E666DD8E5F1}" destId="{FFF2DDE9-C6BE-4636-811A-4DEE322767FE}" srcOrd="2" destOrd="0" presId="urn:microsoft.com/office/officeart/2005/8/layout/bProcess3"/>
    <dgm:cxn modelId="{8F943887-2D83-4BA3-A946-2B454C61269A}" type="presParOf" srcId="{C0AF4D2D-5621-4897-B687-0E666DD8E5F1}" destId="{B516E039-F64A-4DFD-BE6E-67F0A94E2E2A}" srcOrd="3" destOrd="0" presId="urn:microsoft.com/office/officeart/2005/8/layout/bProcess3"/>
    <dgm:cxn modelId="{1188309A-05A4-4BDC-8FD8-D4FA7A458FA7}" type="presParOf" srcId="{B516E039-F64A-4DFD-BE6E-67F0A94E2E2A}" destId="{DB0C8DEA-747A-4F76-BCCA-EE5729D6BFC8}" srcOrd="0" destOrd="0" presId="urn:microsoft.com/office/officeart/2005/8/layout/bProcess3"/>
    <dgm:cxn modelId="{230CC75E-225E-42F8-B19C-2C92265F97E4}" type="presParOf" srcId="{C0AF4D2D-5621-4897-B687-0E666DD8E5F1}" destId="{9B0E17BC-F45C-43B7-822E-3915D9B1D4F1}" srcOrd="4" destOrd="0" presId="urn:microsoft.com/office/officeart/2005/8/layout/bProcess3"/>
    <dgm:cxn modelId="{3F47ADEC-E4B2-40ED-9899-C9833484110B}" type="presParOf" srcId="{C0AF4D2D-5621-4897-B687-0E666DD8E5F1}" destId="{8EADA65A-FFB7-496D-B16B-368DDF4BA8D0}" srcOrd="5" destOrd="0" presId="urn:microsoft.com/office/officeart/2005/8/layout/bProcess3"/>
    <dgm:cxn modelId="{8639403C-1D30-4968-A0E0-CB248E7B96D4}" type="presParOf" srcId="{8EADA65A-FFB7-496D-B16B-368DDF4BA8D0}" destId="{86E71FF6-F0C6-484D-836C-BFA42A770A41}" srcOrd="0" destOrd="0" presId="urn:microsoft.com/office/officeart/2005/8/layout/bProcess3"/>
    <dgm:cxn modelId="{3BB04736-3760-48A6-8AF1-F1FD62F24FBE}" type="presParOf" srcId="{C0AF4D2D-5621-4897-B687-0E666DD8E5F1}" destId="{4757EC49-8183-4694-8123-8B4B53C0F8EE}" srcOrd="6" destOrd="0" presId="urn:microsoft.com/office/officeart/2005/8/layout/bProcess3"/>
    <dgm:cxn modelId="{71781F25-4526-4BC9-94AD-4C4788C62CA9}" type="presParOf" srcId="{C0AF4D2D-5621-4897-B687-0E666DD8E5F1}" destId="{3EF05A38-DB35-48B3-A1AA-728211B10ADE}" srcOrd="7" destOrd="0" presId="urn:microsoft.com/office/officeart/2005/8/layout/bProcess3"/>
    <dgm:cxn modelId="{BB5A3E46-FC4C-4D35-B922-F5DF5D8B1121}" type="presParOf" srcId="{3EF05A38-DB35-48B3-A1AA-728211B10ADE}" destId="{DA051EFD-D922-43BA-B54F-63180C2ED2CB}" srcOrd="0" destOrd="0" presId="urn:microsoft.com/office/officeart/2005/8/layout/bProcess3"/>
    <dgm:cxn modelId="{A2F6A3DE-7CF4-4D81-A4C1-D39D2384FCEA}" type="presParOf" srcId="{C0AF4D2D-5621-4897-B687-0E666DD8E5F1}" destId="{007DDF67-6314-4DF2-A1CB-43F434A38B78}" srcOrd="8" destOrd="0" presId="urn:microsoft.com/office/officeart/2005/8/layout/bProcess3"/>
    <dgm:cxn modelId="{DB5C9AB5-ADF8-4C0C-86DE-2CFA391F9D8E}" type="presParOf" srcId="{C0AF4D2D-5621-4897-B687-0E666DD8E5F1}" destId="{6C2B688C-4E7A-42DD-BDE1-D18CB5C850AB}" srcOrd="9" destOrd="0" presId="urn:microsoft.com/office/officeart/2005/8/layout/bProcess3"/>
    <dgm:cxn modelId="{D2890A87-7557-40FF-BE7C-75D099C96C32}" type="presParOf" srcId="{6C2B688C-4E7A-42DD-BDE1-D18CB5C850AB}" destId="{D5C78B82-FA69-403D-A265-61C6B3F22B08}" srcOrd="0" destOrd="0" presId="urn:microsoft.com/office/officeart/2005/8/layout/bProcess3"/>
    <dgm:cxn modelId="{0081D73C-092D-46AF-8F1E-2AB7A12396BB}" type="presParOf" srcId="{C0AF4D2D-5621-4897-B687-0E666DD8E5F1}" destId="{1CD52DD2-DDC6-43EC-9F8C-0E7ABBF34DB0}" srcOrd="10" destOrd="0" presId="urn:microsoft.com/office/officeart/2005/8/layout/bProcess3"/>
    <dgm:cxn modelId="{57B08DEE-A5E0-4B8A-A545-F2735DDABE91}" type="presParOf" srcId="{C0AF4D2D-5621-4897-B687-0E666DD8E5F1}" destId="{6F5A077B-5DCB-443C-B4D3-B35941024771}" srcOrd="11" destOrd="0" presId="urn:microsoft.com/office/officeart/2005/8/layout/bProcess3"/>
    <dgm:cxn modelId="{8D5A2A68-A9C5-4DD1-85AF-32071C4D922E}" type="presParOf" srcId="{6F5A077B-5DCB-443C-B4D3-B35941024771}" destId="{59CD334E-2F36-4515-95F6-1700FFD2EED5}" srcOrd="0" destOrd="0" presId="urn:microsoft.com/office/officeart/2005/8/layout/bProcess3"/>
    <dgm:cxn modelId="{2F2C7E74-49DC-4E27-8E95-508A32CCBE91}" type="presParOf" srcId="{C0AF4D2D-5621-4897-B687-0E666DD8E5F1}" destId="{58AB5C2C-5B3F-4700-B2F4-580155F57C6D}" srcOrd="12" destOrd="0" presId="urn:microsoft.com/office/officeart/2005/8/layout/bProcess3"/>
    <dgm:cxn modelId="{B811E773-4A59-4180-8C2C-F943C9452477}" type="presParOf" srcId="{C0AF4D2D-5621-4897-B687-0E666DD8E5F1}" destId="{B7445BCB-A096-45AD-9FC3-5744AE43B214}" srcOrd="13" destOrd="0" presId="urn:microsoft.com/office/officeart/2005/8/layout/bProcess3"/>
    <dgm:cxn modelId="{A055B0A5-6718-47F1-89AF-864095858698}" type="presParOf" srcId="{B7445BCB-A096-45AD-9FC3-5744AE43B214}" destId="{3444788B-5922-4013-9BD0-2E9B89156C20}" srcOrd="0" destOrd="0" presId="urn:microsoft.com/office/officeart/2005/8/layout/bProcess3"/>
    <dgm:cxn modelId="{AF0F88EA-2336-45FC-9394-69EA090AC926}" type="presParOf" srcId="{C0AF4D2D-5621-4897-B687-0E666DD8E5F1}" destId="{C94F207F-056F-402A-A96B-414808B402BF}" srcOrd="14" destOrd="0" presId="urn:microsoft.com/office/officeart/2005/8/layout/bProcess3"/>
    <dgm:cxn modelId="{0544BA2D-4236-46F1-A9B4-B4D15D833942}" type="presParOf" srcId="{C0AF4D2D-5621-4897-B687-0E666DD8E5F1}" destId="{81E34774-CC78-43E0-B5F5-47C57E9A0402}" srcOrd="15" destOrd="0" presId="urn:microsoft.com/office/officeart/2005/8/layout/bProcess3"/>
    <dgm:cxn modelId="{DC862C1D-335B-4CF5-A90E-6C7F0C99D3BA}" type="presParOf" srcId="{81E34774-CC78-43E0-B5F5-47C57E9A0402}" destId="{507D575B-9E23-4942-9E89-5A2A6A685F32}" srcOrd="0" destOrd="0" presId="urn:microsoft.com/office/officeart/2005/8/layout/bProcess3"/>
    <dgm:cxn modelId="{748F6C6A-7784-49DE-AF5B-B4BECB7FC5D6}" type="presParOf" srcId="{C0AF4D2D-5621-4897-B687-0E666DD8E5F1}" destId="{3109D44D-9386-4574-AFED-7897108E2148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50A4-C15A-465F-BB05-918F71102954}">
      <dsp:nvSpPr>
        <dsp:cNvPr id="0" name=""/>
        <dsp:cNvSpPr/>
      </dsp:nvSpPr>
      <dsp:spPr>
        <a:xfrm>
          <a:off x="3344772" y="604627"/>
          <a:ext cx="728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894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3690258" y="646546"/>
        <a:ext cx="37977" cy="7602"/>
      </dsp:txXfrm>
    </dsp:sp>
    <dsp:sp modelId="{4952DC04-7C3A-4F05-BE78-9F93FB890507}">
      <dsp:nvSpPr>
        <dsp:cNvPr id="0" name=""/>
        <dsp:cNvSpPr/>
      </dsp:nvSpPr>
      <dsp:spPr>
        <a:xfrm>
          <a:off x="657208" y="6768"/>
          <a:ext cx="2689364" cy="12871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kern="1200" dirty="0"/>
            <a:t>Boca a boca ou labia do vendedor</a:t>
          </a:r>
        </a:p>
      </dsp:txBody>
      <dsp:txXfrm>
        <a:off x="657208" y="6768"/>
        <a:ext cx="2689364" cy="1287157"/>
      </dsp:txXfrm>
    </dsp:sp>
    <dsp:sp modelId="{B516E039-F64A-4DFD-BE6E-67F0A94E2E2A}">
      <dsp:nvSpPr>
        <dsp:cNvPr id="0" name=""/>
        <dsp:cNvSpPr/>
      </dsp:nvSpPr>
      <dsp:spPr>
        <a:xfrm>
          <a:off x="6569519" y="604627"/>
          <a:ext cx="71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521" y="45720"/>
              </a:lnTo>
              <a:lnTo>
                <a:pt x="376521" y="62066"/>
              </a:lnTo>
              <a:lnTo>
                <a:pt x="718843" y="62066"/>
              </a:lnTo>
            </a:path>
          </a:pathLst>
        </a:custGeom>
        <a:noFill/>
        <a:ln w="6350" cap="flat" cmpd="sng" algn="ctr">
          <a:solidFill>
            <a:schemeClr val="accent3">
              <a:hueOff val="865591"/>
              <a:satOff val="5220"/>
              <a:lumOff val="-31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6910200" y="646546"/>
        <a:ext cx="37481" cy="7602"/>
      </dsp:txXfrm>
    </dsp:sp>
    <dsp:sp modelId="{FFF2DDE9-C6BE-4636-811A-4DEE322767FE}">
      <dsp:nvSpPr>
        <dsp:cNvPr id="0" name=""/>
        <dsp:cNvSpPr/>
      </dsp:nvSpPr>
      <dsp:spPr>
        <a:xfrm>
          <a:off x="4106121" y="17805"/>
          <a:ext cx="2465198" cy="1265084"/>
        </a:xfrm>
        <a:prstGeom prst="rect">
          <a:avLst/>
        </a:prstGeom>
        <a:gradFill rotWithShape="0">
          <a:gsLst>
            <a:gs pos="0">
              <a:schemeClr val="accent3">
                <a:hueOff val="757392"/>
                <a:satOff val="4567"/>
                <a:lumOff val="-2769"/>
                <a:alphaOff val="0"/>
                <a:satMod val="100000"/>
                <a:lumMod val="100000"/>
              </a:schemeClr>
            </a:gs>
            <a:gs pos="50000">
              <a:schemeClr val="accent3">
                <a:hueOff val="757392"/>
                <a:satOff val="4567"/>
                <a:lumOff val="-276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757392"/>
                <a:satOff val="4567"/>
                <a:lumOff val="-276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kern="1200" dirty="0"/>
            <a:t>Invención da prensa mecánica no s. XV</a:t>
          </a:r>
        </a:p>
      </dsp:txBody>
      <dsp:txXfrm>
        <a:off x="4106121" y="17805"/>
        <a:ext cx="2465198" cy="1265084"/>
      </dsp:txXfrm>
    </dsp:sp>
    <dsp:sp modelId="{8EADA65A-FFB7-496D-B16B-368DDF4BA8D0}">
      <dsp:nvSpPr>
        <dsp:cNvPr id="0" name=""/>
        <dsp:cNvSpPr/>
      </dsp:nvSpPr>
      <dsp:spPr>
        <a:xfrm>
          <a:off x="1994030" y="1296218"/>
          <a:ext cx="6576305" cy="727512"/>
        </a:xfrm>
        <a:custGeom>
          <a:avLst/>
          <a:gdLst/>
          <a:ahLst/>
          <a:cxnLst/>
          <a:rect l="0" t="0" r="0" b="0"/>
          <a:pathLst>
            <a:path>
              <a:moveTo>
                <a:pt x="6576305" y="0"/>
              </a:moveTo>
              <a:lnTo>
                <a:pt x="6576305" y="380856"/>
              </a:lnTo>
              <a:lnTo>
                <a:pt x="0" y="380856"/>
              </a:lnTo>
              <a:lnTo>
                <a:pt x="0" y="727512"/>
              </a:lnTo>
            </a:path>
          </a:pathLst>
        </a:custGeom>
        <a:noFill/>
        <a:ln w="6350" cap="flat" cmpd="sng" algn="ctr">
          <a:solidFill>
            <a:schemeClr val="accent3">
              <a:hueOff val="1731181"/>
              <a:satOff val="10440"/>
              <a:lumOff val="-63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5116687" y="1656172"/>
        <a:ext cx="330992" cy="7602"/>
      </dsp:txXfrm>
    </dsp:sp>
    <dsp:sp modelId="{9B0E17BC-F45C-43B7-822E-3915D9B1D4F1}">
      <dsp:nvSpPr>
        <dsp:cNvPr id="0" name=""/>
        <dsp:cNvSpPr/>
      </dsp:nvSpPr>
      <dsp:spPr>
        <a:xfrm>
          <a:off x="7320763" y="35370"/>
          <a:ext cx="2499146" cy="1262647"/>
        </a:xfrm>
        <a:prstGeom prst="rect">
          <a:avLst/>
        </a:prstGeom>
        <a:gradFill rotWithShape="0">
          <a:gsLst>
            <a:gs pos="0">
              <a:schemeClr val="accent3">
                <a:hueOff val="1514783"/>
                <a:satOff val="9135"/>
                <a:lumOff val="-5539"/>
                <a:alphaOff val="0"/>
                <a:satMod val="100000"/>
                <a:lumMod val="100000"/>
              </a:schemeClr>
            </a:gs>
            <a:gs pos="50000">
              <a:schemeClr val="accent3">
                <a:hueOff val="1514783"/>
                <a:satOff val="9135"/>
                <a:lumOff val="-553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1514783"/>
                <a:satOff val="9135"/>
                <a:lumOff val="-553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kern="1200" dirty="0"/>
            <a:t>En 1625, o periódico inglés </a:t>
          </a:r>
          <a:r>
            <a:rPr lang="gl-ES" sz="1500" i="1" kern="1200" dirty="0" err="1"/>
            <a:t>Mercurius</a:t>
          </a:r>
          <a:r>
            <a:rPr lang="gl-ES" sz="1500" i="1" kern="1200" dirty="0"/>
            <a:t> </a:t>
          </a:r>
          <a:r>
            <a:rPr lang="gl-ES" sz="1500" i="1" kern="1200" dirty="0" err="1"/>
            <a:t>Britannicus</a:t>
          </a:r>
          <a:r>
            <a:rPr lang="gl-ES" sz="1500" i="1" kern="1200" dirty="0"/>
            <a:t> </a:t>
          </a:r>
          <a:r>
            <a:rPr lang="gl-ES" sz="1500" kern="1200" dirty="0"/>
            <a:t>publicou o primeiro anuncio </a:t>
          </a:r>
        </a:p>
      </dsp:txBody>
      <dsp:txXfrm>
        <a:off x="7320763" y="35370"/>
        <a:ext cx="2499146" cy="1262647"/>
      </dsp:txXfrm>
    </dsp:sp>
    <dsp:sp modelId="{3EF05A38-DB35-48B3-A1AA-728211B10ADE}">
      <dsp:nvSpPr>
        <dsp:cNvPr id="0" name=""/>
        <dsp:cNvSpPr/>
      </dsp:nvSpPr>
      <dsp:spPr>
        <a:xfrm>
          <a:off x="3329053" y="2716384"/>
          <a:ext cx="728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8948" y="45720"/>
              </a:lnTo>
            </a:path>
          </a:pathLst>
        </a:custGeom>
        <a:noFill/>
        <a:ln w="6350" cap="flat" cmpd="sng" algn="ctr">
          <a:solidFill>
            <a:schemeClr val="accent3">
              <a:hueOff val="2596772"/>
              <a:satOff val="15660"/>
              <a:lumOff val="-94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3674538" y="2758303"/>
        <a:ext cx="37977" cy="7602"/>
      </dsp:txXfrm>
    </dsp:sp>
    <dsp:sp modelId="{4757EC49-8183-4694-8123-8B4B53C0F8EE}">
      <dsp:nvSpPr>
        <dsp:cNvPr id="0" name=""/>
        <dsp:cNvSpPr/>
      </dsp:nvSpPr>
      <dsp:spPr>
        <a:xfrm>
          <a:off x="657208" y="2056130"/>
          <a:ext cx="2673644" cy="1411948"/>
        </a:xfrm>
        <a:prstGeom prst="rect">
          <a:avLst/>
        </a:prstGeom>
        <a:gradFill rotWithShape="0">
          <a:gsLst>
            <a:gs pos="0">
              <a:schemeClr val="accent3">
                <a:hueOff val="2272175"/>
                <a:satOff val="13702"/>
                <a:lumOff val="-8308"/>
                <a:alphaOff val="0"/>
                <a:satMod val="100000"/>
                <a:lumMod val="100000"/>
              </a:schemeClr>
            </a:gs>
            <a:gs pos="50000">
              <a:schemeClr val="accent3">
                <a:hueOff val="2272175"/>
                <a:satOff val="13702"/>
                <a:lumOff val="-830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2272175"/>
                <a:satOff val="13702"/>
                <a:lumOff val="-830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kern="1200" dirty="0"/>
            <a:t>Na Revolución Industrial asumiu un papel relevante para incentivar o consumo </a:t>
          </a:r>
        </a:p>
      </dsp:txBody>
      <dsp:txXfrm>
        <a:off x="657208" y="2056130"/>
        <a:ext cx="2673644" cy="1411948"/>
      </dsp:txXfrm>
    </dsp:sp>
    <dsp:sp modelId="{6C2B688C-4E7A-42DD-BDE1-D18CB5C850AB}">
      <dsp:nvSpPr>
        <dsp:cNvPr id="0" name=""/>
        <dsp:cNvSpPr/>
      </dsp:nvSpPr>
      <dsp:spPr>
        <a:xfrm>
          <a:off x="6671464" y="2716384"/>
          <a:ext cx="728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8948" y="45720"/>
              </a:lnTo>
            </a:path>
          </a:pathLst>
        </a:custGeom>
        <a:noFill/>
        <a:ln w="6350" cap="flat" cmpd="sng" algn="ctr">
          <a:solidFill>
            <a:schemeClr val="accent3">
              <a:hueOff val="3462362"/>
              <a:satOff val="20880"/>
              <a:lumOff val="-1266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7016949" y="2758303"/>
        <a:ext cx="37977" cy="7602"/>
      </dsp:txXfrm>
    </dsp:sp>
    <dsp:sp modelId="{007DDF67-6314-4DF2-A1CB-43F434A38B78}">
      <dsp:nvSpPr>
        <dsp:cNvPr id="0" name=""/>
        <dsp:cNvSpPr/>
      </dsp:nvSpPr>
      <dsp:spPr>
        <a:xfrm>
          <a:off x="4090402" y="2053475"/>
          <a:ext cx="2582862" cy="1417258"/>
        </a:xfrm>
        <a:prstGeom prst="rect">
          <a:avLst/>
        </a:prstGeom>
        <a:gradFill rotWithShape="0">
          <a:gsLst>
            <a:gs pos="0">
              <a:schemeClr val="accent3">
                <a:hueOff val="3029567"/>
                <a:satOff val="18270"/>
                <a:lumOff val="-11077"/>
                <a:alphaOff val="0"/>
                <a:satMod val="100000"/>
                <a:lumMod val="100000"/>
              </a:schemeClr>
            </a:gs>
            <a:gs pos="50000">
              <a:schemeClr val="accent3">
                <a:hueOff val="3029567"/>
                <a:satOff val="18270"/>
                <a:lumOff val="-1107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3029567"/>
                <a:satOff val="18270"/>
                <a:lumOff val="-1107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kern="1200" dirty="0"/>
            <a:t>En 1841 creouse a primeira axencia de publicidade en </a:t>
          </a:r>
          <a:r>
            <a:rPr lang="gl-ES" sz="1500" kern="1200" dirty="0" err="1"/>
            <a:t>Filadelfia</a:t>
          </a:r>
          <a:r>
            <a:rPr lang="gl-ES" sz="1500" kern="1200" dirty="0"/>
            <a:t> </a:t>
          </a:r>
        </a:p>
      </dsp:txBody>
      <dsp:txXfrm>
        <a:off x="4090402" y="2053475"/>
        <a:ext cx="2582862" cy="1417258"/>
      </dsp:txXfrm>
    </dsp:sp>
    <dsp:sp modelId="{6F5A077B-5DCB-443C-B4D3-B35941024771}">
      <dsp:nvSpPr>
        <dsp:cNvPr id="0" name=""/>
        <dsp:cNvSpPr/>
      </dsp:nvSpPr>
      <dsp:spPr>
        <a:xfrm>
          <a:off x="2001890" y="3403883"/>
          <a:ext cx="6775604" cy="793999"/>
        </a:xfrm>
        <a:custGeom>
          <a:avLst/>
          <a:gdLst/>
          <a:ahLst/>
          <a:cxnLst/>
          <a:rect l="0" t="0" r="0" b="0"/>
          <a:pathLst>
            <a:path>
              <a:moveTo>
                <a:pt x="6775604" y="0"/>
              </a:moveTo>
              <a:lnTo>
                <a:pt x="6775604" y="414099"/>
              </a:lnTo>
              <a:lnTo>
                <a:pt x="0" y="414099"/>
              </a:lnTo>
              <a:lnTo>
                <a:pt x="0" y="793999"/>
              </a:lnTo>
            </a:path>
          </a:pathLst>
        </a:custGeom>
        <a:noFill/>
        <a:ln w="6350" cap="flat" cmpd="sng" algn="ctr">
          <a:solidFill>
            <a:schemeClr val="accent3">
              <a:hueOff val="4327953"/>
              <a:satOff val="26100"/>
              <a:lumOff val="-158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5219052" y="3797081"/>
        <a:ext cx="341279" cy="7602"/>
      </dsp:txXfrm>
    </dsp:sp>
    <dsp:sp modelId="{1CD52DD2-DDC6-43EC-9F8C-0E7ABBF34DB0}">
      <dsp:nvSpPr>
        <dsp:cNvPr id="0" name=""/>
        <dsp:cNvSpPr/>
      </dsp:nvSpPr>
      <dsp:spPr>
        <a:xfrm>
          <a:off x="7432813" y="2118525"/>
          <a:ext cx="2689364" cy="1287157"/>
        </a:xfrm>
        <a:prstGeom prst="rect">
          <a:avLst/>
        </a:prstGeom>
        <a:gradFill rotWithShape="0">
          <a:gsLst>
            <a:gs pos="0">
              <a:schemeClr val="accent3">
                <a:hueOff val="3786959"/>
                <a:satOff val="22837"/>
                <a:lumOff val="-13847"/>
                <a:alphaOff val="0"/>
                <a:satMod val="100000"/>
                <a:lumMod val="100000"/>
              </a:schemeClr>
            </a:gs>
            <a:gs pos="50000">
              <a:schemeClr val="accent3">
                <a:hueOff val="3786959"/>
                <a:satOff val="22837"/>
                <a:lumOff val="-1384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3786959"/>
                <a:satOff val="22837"/>
                <a:lumOff val="-1384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/>
            <a:t>a radio e as revistas incentivaron a industria da </a:t>
          </a:r>
          <a:r>
            <a:rPr lang="es-ES" sz="1500" b="0" i="0" kern="1200" dirty="0" err="1"/>
            <a:t>publicidade</a:t>
          </a:r>
          <a:r>
            <a:rPr lang="es-ES" sz="1500" b="0" i="0" kern="1200" dirty="0"/>
            <a:t>, pero </a:t>
          </a:r>
          <a:r>
            <a:rPr lang="es-ES" sz="1500" b="0" i="0" kern="1200" dirty="0" err="1"/>
            <a:t>foi</a:t>
          </a:r>
          <a:r>
            <a:rPr lang="es-ES" sz="1500" b="0" i="0" kern="1200" dirty="0"/>
            <a:t> a televisión que a </a:t>
          </a:r>
          <a:r>
            <a:rPr lang="es-ES" sz="1500" b="0" i="0" kern="1200" dirty="0" err="1"/>
            <a:t>revolucionou</a:t>
          </a:r>
          <a:r>
            <a:rPr lang="es-ES" sz="1500" b="0" i="0" kern="1200" dirty="0"/>
            <a:t>.</a:t>
          </a:r>
          <a:endParaRPr lang="gl-ES" sz="1500" kern="1200" dirty="0"/>
        </a:p>
      </dsp:txBody>
      <dsp:txXfrm>
        <a:off x="7432813" y="2118525"/>
        <a:ext cx="2689364" cy="1287157"/>
      </dsp:txXfrm>
    </dsp:sp>
    <dsp:sp modelId="{B7445BCB-A096-45AD-9FC3-5744AE43B214}">
      <dsp:nvSpPr>
        <dsp:cNvPr id="0" name=""/>
        <dsp:cNvSpPr/>
      </dsp:nvSpPr>
      <dsp:spPr>
        <a:xfrm>
          <a:off x="3344772" y="4814291"/>
          <a:ext cx="728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570"/>
              </a:moveTo>
              <a:lnTo>
                <a:pt x="381574" y="59570"/>
              </a:lnTo>
              <a:lnTo>
                <a:pt x="381574" y="45720"/>
              </a:lnTo>
              <a:lnTo>
                <a:pt x="728948" y="45720"/>
              </a:lnTo>
            </a:path>
          </a:pathLst>
        </a:custGeom>
        <a:noFill/>
        <a:ln w="6350" cap="flat" cmpd="sng" algn="ctr">
          <a:solidFill>
            <a:schemeClr val="accent3">
              <a:hueOff val="5193544"/>
              <a:satOff val="31320"/>
              <a:lumOff val="-189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3690255" y="4856209"/>
        <a:ext cx="37983" cy="7602"/>
      </dsp:txXfrm>
    </dsp:sp>
    <dsp:sp modelId="{58AB5C2C-5B3F-4700-B2F4-580155F57C6D}">
      <dsp:nvSpPr>
        <dsp:cNvPr id="0" name=""/>
        <dsp:cNvSpPr/>
      </dsp:nvSpPr>
      <dsp:spPr>
        <a:xfrm>
          <a:off x="657208" y="4230282"/>
          <a:ext cx="2689364" cy="1287157"/>
        </a:xfrm>
        <a:prstGeom prst="rect">
          <a:avLst/>
        </a:prstGeom>
        <a:gradFill rotWithShape="0">
          <a:gsLst>
            <a:gs pos="0">
              <a:schemeClr val="accent3">
                <a:hueOff val="4544350"/>
                <a:satOff val="27405"/>
                <a:lumOff val="-16616"/>
                <a:alphaOff val="0"/>
                <a:satMod val="100000"/>
                <a:lumMod val="100000"/>
              </a:schemeClr>
            </a:gs>
            <a:gs pos="50000">
              <a:schemeClr val="accent3">
                <a:hueOff val="4544350"/>
                <a:satOff val="27405"/>
                <a:lumOff val="-1661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4544350"/>
                <a:satOff val="27405"/>
                <a:lumOff val="-1661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dirty="0"/>
            <a:t>Primeiro anuncio na televisión 1921 </a:t>
          </a:r>
          <a:r>
            <a:rPr lang="es-ES" sz="8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https://www.youtube.com/watch?v=lsjc2uDi1OI</a:t>
          </a:r>
          <a:endParaRPr lang="gl-ES" sz="800" kern="1200" dirty="0">
            <a:solidFill>
              <a:schemeClr val="bg1"/>
            </a:solidFill>
          </a:endParaRPr>
        </a:p>
      </dsp:txBody>
      <dsp:txXfrm>
        <a:off x="657208" y="4230282"/>
        <a:ext cx="2689364" cy="1287157"/>
      </dsp:txXfrm>
    </dsp:sp>
    <dsp:sp modelId="{81E34774-CC78-43E0-B5F5-47C57E9A0402}">
      <dsp:nvSpPr>
        <dsp:cNvPr id="0" name=""/>
        <dsp:cNvSpPr/>
      </dsp:nvSpPr>
      <dsp:spPr>
        <a:xfrm>
          <a:off x="6793685" y="4814291"/>
          <a:ext cx="728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74" y="45720"/>
              </a:lnTo>
              <a:lnTo>
                <a:pt x="381574" y="59570"/>
              </a:lnTo>
              <a:lnTo>
                <a:pt x="728948" y="59570"/>
              </a:lnTo>
            </a:path>
          </a:pathLst>
        </a:custGeom>
        <a:noFill/>
        <a:ln w="6350" cap="flat" cmpd="sng" algn="ctr">
          <a:solidFill>
            <a:schemeClr val="accent3">
              <a:hueOff val="6059134"/>
              <a:satOff val="36540"/>
              <a:lumOff val="-221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7139168" y="4856209"/>
        <a:ext cx="37983" cy="7602"/>
      </dsp:txXfrm>
    </dsp:sp>
    <dsp:sp modelId="{C94F207F-056F-402A-A96B-414808B402BF}">
      <dsp:nvSpPr>
        <dsp:cNvPr id="0" name=""/>
        <dsp:cNvSpPr/>
      </dsp:nvSpPr>
      <dsp:spPr>
        <a:xfrm>
          <a:off x="4106121" y="4216432"/>
          <a:ext cx="2689364" cy="1287157"/>
        </a:xfrm>
        <a:prstGeom prst="rect">
          <a:avLst/>
        </a:prstGeom>
        <a:gradFill rotWithShape="0">
          <a:gsLst>
            <a:gs pos="0">
              <a:schemeClr val="accent3">
                <a:hueOff val="5301742"/>
                <a:satOff val="31972"/>
                <a:lumOff val="-19386"/>
                <a:alphaOff val="0"/>
                <a:satMod val="100000"/>
                <a:lumMod val="100000"/>
              </a:schemeClr>
            </a:gs>
            <a:gs pos="50000">
              <a:schemeClr val="accent3">
                <a:hueOff val="5301742"/>
                <a:satOff val="31972"/>
                <a:lumOff val="-1938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5301742"/>
                <a:satOff val="31972"/>
                <a:lumOff val="-1938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dirty="0"/>
            <a:t>Internet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https://rockcontent.com/es/blog/publicidad-en-redes-sociales</a:t>
          </a:r>
          <a:r>
            <a:rPr lang="es-ES" sz="800" kern="1200" dirty="0">
              <a:hlinkClick xmlns:r="http://schemas.openxmlformats.org/officeDocument/2006/relationships" r:id="rId2"/>
            </a:rPr>
            <a:t>/</a:t>
          </a:r>
          <a:endParaRPr lang="gl-ES" sz="800" kern="1200" dirty="0"/>
        </a:p>
      </dsp:txBody>
      <dsp:txXfrm>
        <a:off x="4106121" y="4216432"/>
        <a:ext cx="2689364" cy="1287157"/>
      </dsp:txXfrm>
    </dsp:sp>
    <dsp:sp modelId="{3109D44D-9386-4574-AFED-7897108E2148}">
      <dsp:nvSpPr>
        <dsp:cNvPr id="0" name=""/>
        <dsp:cNvSpPr/>
      </dsp:nvSpPr>
      <dsp:spPr>
        <a:xfrm>
          <a:off x="7555034" y="4230282"/>
          <a:ext cx="2689364" cy="1287157"/>
        </a:xfrm>
        <a:prstGeom prst="rect">
          <a:avLst/>
        </a:prstGeom>
        <a:gradFill rotWithShape="0">
          <a:gsLst>
            <a:gs pos="0">
              <a:schemeClr val="accent3">
                <a:hueOff val="6059134"/>
                <a:satOff val="36540"/>
                <a:lumOff val="-22155"/>
                <a:alphaOff val="0"/>
                <a:satMod val="100000"/>
                <a:lumMod val="100000"/>
              </a:schemeClr>
            </a:gs>
            <a:gs pos="50000">
              <a:schemeClr val="accent3">
                <a:hueOff val="6059134"/>
                <a:satOff val="36540"/>
                <a:lumOff val="-2215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6059134"/>
                <a:satOff val="36540"/>
                <a:lumOff val="-2215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dirty="0"/>
            <a:t>Transformación dixital coas redes sociais </a:t>
          </a:r>
        </a:p>
      </dsp:txBody>
      <dsp:txXfrm>
        <a:off x="7555034" y="4230282"/>
        <a:ext cx="2689364" cy="128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54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87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93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7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8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6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606" y="284252"/>
            <a:ext cx="4310934" cy="3252231"/>
          </a:xfrm>
        </p:spPr>
        <p:txBody>
          <a:bodyPr rtlCol="0">
            <a:normAutofit/>
          </a:bodyPr>
          <a:lstStyle/>
          <a:p>
            <a:r>
              <a:rPr lang="gl-ES" sz="4400" dirty="0">
                <a:solidFill>
                  <a:srgbClr val="FFFFFF"/>
                </a:solidFill>
              </a:rPr>
              <a:t>Que é a publicidade</a:t>
            </a:r>
            <a:r>
              <a:rPr lang="es-ES" sz="4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6127" y="3223941"/>
            <a:ext cx="3238829" cy="3252231"/>
          </a:xfrm>
        </p:spPr>
        <p:txBody>
          <a:bodyPr rtlCol="0">
            <a:noAutofit/>
          </a:bodyPr>
          <a:lstStyle/>
          <a:p>
            <a:r>
              <a:rPr lang="gl-ES" sz="2400" dirty="0"/>
              <a:t>Arte ou acción de influír na psicoloxía da xente con fins comerciais, e actividade, medios e técnicas que se empregan con este propósito.</a:t>
            </a:r>
            <a:endParaRPr lang="gl-ES" sz="2400" dirty="0">
              <a:solidFill>
                <a:srgbClr val="FFFFF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E48CFF-E5E4-4961-8E3B-8F16ED77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77" y="1630724"/>
            <a:ext cx="6041960" cy="38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531FFA-90E3-4C66-BACB-F3E8F9559F00}"/>
              </a:ext>
            </a:extLst>
          </p:cNvPr>
          <p:cNvSpPr txBox="1"/>
          <p:nvPr/>
        </p:nvSpPr>
        <p:spPr>
          <a:xfrm>
            <a:off x="821635" y="2266122"/>
            <a:ext cx="10058400" cy="323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graphicFrame>
        <p:nvGraphicFramePr>
          <p:cNvPr id="25" name="Marcador de contenido 3">
            <a:extLst>
              <a:ext uri="{FF2B5EF4-FFF2-40B4-BE49-F238E27FC236}">
                <a16:creationId xmlns:a16="http://schemas.microsoft.com/office/drawing/2014/main" id="{AC1EA7C1-D7E8-468E-B9CA-4C1E985C0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558641"/>
              </p:ext>
            </p:extLst>
          </p:nvPr>
        </p:nvGraphicFramePr>
        <p:xfrm>
          <a:off x="821635" y="792185"/>
          <a:ext cx="10901607" cy="552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8D7AA491-E7E9-43E5-9079-74FF61BE984A}"/>
              </a:ext>
            </a:extLst>
          </p:cNvPr>
          <p:cNvSpPr/>
          <p:nvPr/>
        </p:nvSpPr>
        <p:spPr>
          <a:xfrm>
            <a:off x="451025" y="420656"/>
            <a:ext cx="1405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FFFF"/>
                </a:solidFill>
              </a:rPr>
              <a:t>Historia</a:t>
            </a:r>
            <a:endParaRPr lang="gl-ES" sz="2400" dirty="0"/>
          </a:p>
        </p:txBody>
      </p:sp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335736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ELEMENTOS DA PUBLICIDADE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531FFA-90E3-4C66-BACB-F3E8F9559F00}"/>
              </a:ext>
            </a:extLst>
          </p:cNvPr>
          <p:cNvSpPr txBox="1"/>
          <p:nvPr/>
        </p:nvSpPr>
        <p:spPr>
          <a:xfrm>
            <a:off x="821635" y="2266122"/>
            <a:ext cx="10058400" cy="323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5FDED4-EA56-450F-B22F-B13390FE6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9" y="2279166"/>
            <a:ext cx="4276589" cy="16037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BF7C83-02DC-4AAB-AF7E-84621B77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427" y="1668314"/>
            <a:ext cx="2109580" cy="29817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E944136-5E93-42D4-93F7-41D9C4127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799" y="1707336"/>
            <a:ext cx="2900363" cy="290036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76AAA29-DA1E-4D98-AD40-A0D8D69EC18D}"/>
              </a:ext>
            </a:extLst>
          </p:cNvPr>
          <p:cNvSpPr txBox="1"/>
          <p:nvPr/>
        </p:nvSpPr>
        <p:spPr>
          <a:xfrm>
            <a:off x="1140330" y="4305198"/>
            <a:ext cx="2902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dirty="0"/>
              <a:t>PUBLICIDADE COMERCIAL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C53588-60DF-4B03-9432-43DA3068DA8A}"/>
              </a:ext>
            </a:extLst>
          </p:cNvPr>
          <p:cNvSpPr txBox="1"/>
          <p:nvPr/>
        </p:nvSpPr>
        <p:spPr>
          <a:xfrm>
            <a:off x="4823791" y="5094861"/>
            <a:ext cx="3154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dirty="0"/>
              <a:t>PUBLICIDADE INSTITUCIONAL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38BED5C-7128-43A2-8022-A0936F3497DC}"/>
              </a:ext>
            </a:extLst>
          </p:cNvPr>
          <p:cNvSpPr txBox="1"/>
          <p:nvPr/>
        </p:nvSpPr>
        <p:spPr>
          <a:xfrm>
            <a:off x="8293936" y="5079915"/>
            <a:ext cx="2902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dirty="0"/>
              <a:t>PUBLICIDADE POLÍTICA</a:t>
            </a:r>
          </a:p>
        </p:txBody>
      </p:sp>
    </p:spTree>
    <p:extLst>
      <p:ext uri="{BB962C8B-B14F-4D97-AF65-F5344CB8AC3E}">
        <p14:creationId xmlns:p14="http://schemas.microsoft.com/office/powerpoint/2010/main" val="300628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4BDA9-780D-4096-A05F-700B4747DF88}"/>
              </a:ext>
            </a:extLst>
          </p:cNvPr>
          <p:cNvSpPr txBox="1"/>
          <p:nvPr/>
        </p:nvSpPr>
        <p:spPr>
          <a:xfrm>
            <a:off x="514626" y="2882828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Interrogación retóricas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B1076F-E139-4A56-BEC7-5682245D0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26" y="352775"/>
            <a:ext cx="2540000" cy="24257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63D3C47-8E9A-4C1C-8237-69FE44DDDD70}"/>
              </a:ext>
            </a:extLst>
          </p:cNvPr>
          <p:cNvSpPr txBox="1"/>
          <p:nvPr/>
        </p:nvSpPr>
        <p:spPr>
          <a:xfrm>
            <a:off x="4173303" y="2835315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Comparacións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D691FE-7DEC-49E6-903C-4C35DB771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506" y="440358"/>
            <a:ext cx="3929026" cy="22100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3EC170-3F05-447A-ACD8-BC56F3129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276" y="548169"/>
            <a:ext cx="4041284" cy="221007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C2760C2-C499-403B-A8B3-B39CE1899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70" y="3477228"/>
            <a:ext cx="4522549" cy="254393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7297559-19BF-4EA2-B8F3-7E70B7B432EA}"/>
              </a:ext>
            </a:extLst>
          </p:cNvPr>
          <p:cNvSpPr txBox="1"/>
          <p:nvPr/>
        </p:nvSpPr>
        <p:spPr>
          <a:xfrm>
            <a:off x="2001158" y="6119326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Dobres sentidos 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14AC7FB-883F-4E0C-B1C9-DE276097B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6410" y="3389527"/>
            <a:ext cx="4320452" cy="236698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29CDCFF-B95D-4C05-976F-B3C2500FDE0F}"/>
              </a:ext>
            </a:extLst>
          </p:cNvPr>
          <p:cNvSpPr txBox="1"/>
          <p:nvPr/>
        </p:nvSpPr>
        <p:spPr>
          <a:xfrm>
            <a:off x="8111910" y="2880916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 Metáforas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2004CF3-67F4-4413-95C7-58E0DCC9A402}"/>
              </a:ext>
            </a:extLst>
          </p:cNvPr>
          <p:cNvSpPr txBox="1"/>
          <p:nvPr/>
        </p:nvSpPr>
        <p:spPr>
          <a:xfrm>
            <a:off x="7282313" y="5910029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20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4BDA9-780D-4096-A05F-700B4747DF88}"/>
              </a:ext>
            </a:extLst>
          </p:cNvPr>
          <p:cNvSpPr txBox="1"/>
          <p:nvPr/>
        </p:nvSpPr>
        <p:spPr>
          <a:xfrm>
            <a:off x="749302" y="4636635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Frases nominais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3D3C47-8E9A-4C1C-8237-69FE44DDDD70}"/>
              </a:ext>
            </a:extLst>
          </p:cNvPr>
          <p:cNvSpPr txBox="1"/>
          <p:nvPr/>
        </p:nvSpPr>
        <p:spPr>
          <a:xfrm>
            <a:off x="4737652" y="3332118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Aliteracións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19880C3-79C9-42AC-AB0A-B05A7EED0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50" y="424070"/>
            <a:ext cx="2997200" cy="40262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382CA34-B2E5-4C1B-8517-DB17027FC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926" y="424070"/>
            <a:ext cx="3834602" cy="26318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690766-3223-4E10-BE59-37DB50EA1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338" y="3802064"/>
            <a:ext cx="3725311" cy="26309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5CFFBC-D9F6-41C3-B8DB-2A7509111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645" y="582715"/>
            <a:ext cx="3810000" cy="23145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7BF78D7-936D-4BDF-BE3E-0432BEEA936E}"/>
              </a:ext>
            </a:extLst>
          </p:cNvPr>
          <p:cNvSpPr txBox="1"/>
          <p:nvPr/>
        </p:nvSpPr>
        <p:spPr>
          <a:xfrm>
            <a:off x="8307001" y="3169687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Hipérboles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E160365-7205-4CB2-A650-D271B49138BC}"/>
              </a:ext>
            </a:extLst>
          </p:cNvPr>
          <p:cNvSpPr txBox="1"/>
          <p:nvPr/>
        </p:nvSpPr>
        <p:spPr>
          <a:xfrm>
            <a:off x="7939645" y="4235645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Rimas </a:t>
            </a:r>
          </a:p>
        </p:txBody>
      </p:sp>
    </p:spTree>
    <p:extLst>
      <p:ext uri="{BB962C8B-B14F-4D97-AF65-F5344CB8AC3E}">
        <p14:creationId xmlns:p14="http://schemas.microsoft.com/office/powerpoint/2010/main" val="163513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 rtlCol="0">
            <a:normAutofit/>
          </a:bodyPr>
          <a:lstStyle/>
          <a:p>
            <a:pPr algn="r" rtl="0"/>
            <a:r>
              <a:rPr lang="es-ES" sz="3200" dirty="0"/>
              <a:t>CONTRAPUBLICIDADE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FB5398-B37C-4BBE-A353-60C9A21B478F}"/>
              </a:ext>
            </a:extLst>
          </p:cNvPr>
          <p:cNvSpPr txBox="1"/>
          <p:nvPr/>
        </p:nvSpPr>
        <p:spPr>
          <a:xfrm>
            <a:off x="6800908" y="2194560"/>
            <a:ext cx="4697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dirty="0"/>
              <a:t>Resposta comunicativa á publicidade que denuncia o consumismo e a </a:t>
            </a:r>
            <a:r>
              <a:rPr lang="gl-ES" sz="2400" dirty="0" err="1"/>
              <a:t>insostenibilidade</a:t>
            </a:r>
            <a:r>
              <a:rPr lang="gl-ES" sz="2400" dirty="0"/>
              <a:t> do modelo de consumo </a:t>
            </a:r>
          </a:p>
          <a:p>
            <a:endParaRPr lang="gl-ES" sz="2400" dirty="0"/>
          </a:p>
          <a:p>
            <a:r>
              <a:rPr lang="gl-ES" sz="2400" dirty="0"/>
              <a:t>Reacción en contra do abuso de imaxes publicitarias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CB2C7F-D337-43FF-B361-61EF085A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78" y="1543878"/>
            <a:ext cx="381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B8DA8D2-5ECF-4BCC-ABB2-36E014DE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15" y="1721022"/>
            <a:ext cx="5565124" cy="34159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E5C5ED-61D2-4C60-8EEE-AFF0EA137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552" y="861391"/>
            <a:ext cx="3613039" cy="48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1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4C419A-372C-4CB7-86B9-9C7111601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96" y="1905125"/>
            <a:ext cx="3840281" cy="3047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5CE9E0-5857-475C-AE0D-D4DCAEC0B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961" y="1695243"/>
            <a:ext cx="5277480" cy="34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62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Garden Savon</Template>
  <TotalTime>0</TotalTime>
  <Words>189</Words>
  <Application>Microsoft Office PowerPoint</Application>
  <PresentationFormat>Panorámica</PresentationFormat>
  <Paragraphs>38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Savon</vt:lpstr>
      <vt:lpstr>Que é a publicidade?</vt:lpstr>
      <vt:lpstr>Presentación de PowerPoint</vt:lpstr>
      <vt:lpstr>ELEMENTOS DA PUBLICIDADE</vt:lpstr>
      <vt:lpstr>Presentación de PowerPoint</vt:lpstr>
      <vt:lpstr>Presentación de PowerPoint</vt:lpstr>
      <vt:lpstr>CONTRAPUBLICIDADE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2020-03-17T11:01:28Z</dcterms:created>
  <dcterms:modified xsi:type="dcterms:W3CDTF">2023-05-08T13:30:31Z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