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</p:sldIdLst>
  <p:sldSz cx="9753600" cy="73152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ardo" charset="1" panose="02020600000000000000"/>
      <p:regular r:id="rId10"/>
    </p:embeddedFont>
    <p:embeddedFont>
      <p:font typeface="Cardo Bold" charset="1" panose="02020804080000020003"/>
      <p:regular r:id="rId11"/>
    </p:embeddedFont>
    <p:embeddedFont>
      <p:font typeface="Cardo Italics" charset="1" panose="02020600000000000000"/>
      <p:regular r:id="rId12"/>
    </p:embeddedFont>
    <p:embeddedFont>
      <p:font typeface="Didact Gothic" charset="1" panose="000005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16" Target="slides/slide3.xml" Type="http://schemas.openxmlformats.org/officeDocument/2006/relationships/slide"/><Relationship Id="rId17" Target="slides/slide4.xml" Type="http://schemas.openxmlformats.org/officeDocument/2006/relationships/slide"/><Relationship Id="rId18" Target="slides/slide5.xml" Type="http://schemas.openxmlformats.org/officeDocument/2006/relationships/slide"/><Relationship Id="rId19" Target="slides/slide6.xml" Type="http://schemas.openxmlformats.org/officeDocument/2006/relationships/slide"/><Relationship Id="rId2" Target="presProps.xml" Type="http://schemas.openxmlformats.org/officeDocument/2006/relationships/presProps"/><Relationship Id="rId20" Target="slides/slide7.xml" Type="http://schemas.openxmlformats.org/officeDocument/2006/relationships/slide"/><Relationship Id="rId21" Target="slides/slide8.xml" Type="http://schemas.openxmlformats.org/officeDocument/2006/relationships/slide"/><Relationship Id="rId22" Target="slides/slide9.xml" Type="http://schemas.openxmlformats.org/officeDocument/2006/relationships/slide"/><Relationship Id="rId23" Target="slides/slide10.xml" Type="http://schemas.openxmlformats.org/officeDocument/2006/relationships/slide"/><Relationship Id="rId24" Target="slides/slide11.xml" Type="http://schemas.openxmlformats.org/officeDocument/2006/relationships/slide"/><Relationship Id="rId25" Target="slides/slide12.xml" Type="http://schemas.openxmlformats.org/officeDocument/2006/relationships/slide"/><Relationship Id="rId26" Target="slides/slide13.xml" Type="http://schemas.openxmlformats.org/officeDocument/2006/relationships/slide"/><Relationship Id="rId27" Target="slides/slide14.xml" Type="http://schemas.openxmlformats.org/officeDocument/2006/relationships/slide"/><Relationship Id="rId28" Target="slides/slide15.xml" Type="http://schemas.openxmlformats.org/officeDocument/2006/relationships/slide"/><Relationship Id="rId29" Target="slides/slide16.xml" Type="http://schemas.openxmlformats.org/officeDocument/2006/relationships/slide"/><Relationship Id="rId3" Target="viewProps.xml" Type="http://schemas.openxmlformats.org/officeDocument/2006/relationships/viewProps"/><Relationship Id="rId30" Target="slides/slide17.xml" Type="http://schemas.openxmlformats.org/officeDocument/2006/relationships/slide"/><Relationship Id="rId31" Target="slides/slide18.xml" Type="http://schemas.openxmlformats.org/officeDocument/2006/relationships/slide"/><Relationship Id="rId32" Target="slides/slide19.xml" Type="http://schemas.openxmlformats.org/officeDocument/2006/relationships/slide"/><Relationship Id="rId33" Target="slides/slide20.xml" Type="http://schemas.openxmlformats.org/officeDocument/2006/relationships/slide"/><Relationship Id="rId34" Target="slides/slide21.xml" Type="http://schemas.openxmlformats.org/officeDocument/2006/relationships/slide"/><Relationship Id="rId35" Target="slides/slide22.xml" Type="http://schemas.openxmlformats.org/officeDocument/2006/relationships/slide"/><Relationship Id="rId36" Target="slides/slide23.xml" Type="http://schemas.openxmlformats.org/officeDocument/2006/relationships/slide"/><Relationship Id="rId37" Target="slides/slide24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2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png" Type="http://schemas.openxmlformats.org/officeDocument/2006/relationships/image"/></Relationships>
</file>

<file path=ppt/slides/_rels/slide2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png" Type="http://schemas.openxmlformats.org/officeDocument/2006/relationships/image"/></Relationships>
</file>

<file path=ppt/slides/_rels/slide2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gif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31520" y="2808884"/>
            <a:ext cx="8107680" cy="1428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32"/>
              </a:lnSpc>
            </a:pPr>
            <a:r>
              <a:rPr lang="en-US" sz="4693" spc="-117">
                <a:solidFill>
                  <a:srgbClr val="000000"/>
                </a:solidFill>
                <a:latin typeface="Cardo"/>
              </a:rPr>
              <a:t>TEMA 8:</a:t>
            </a:r>
          </a:p>
          <a:p>
            <a:pPr algn="ctr">
              <a:lnSpc>
                <a:spcPts val="5632"/>
              </a:lnSpc>
            </a:pPr>
            <a:r>
              <a:rPr lang="en-US" sz="4693" spc="-117">
                <a:solidFill>
                  <a:srgbClr val="000000"/>
                </a:solidFill>
                <a:latin typeface="Cardo"/>
              </a:rPr>
              <a:t>O teatro entre 1936 e 1975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4128" y="545020"/>
            <a:ext cx="8605344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32"/>
              </a:lnSpc>
            </a:pPr>
            <a:r>
              <a:rPr lang="en-US" sz="4693" spc="-117">
                <a:solidFill>
                  <a:srgbClr val="FFFFFF"/>
                </a:solidFill>
                <a:latin typeface="Cardo"/>
              </a:rPr>
              <a:t>O teatro entre 1936 e 1975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127472" y="3933720"/>
            <a:ext cx="3285024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79"/>
              </a:lnSpc>
            </a:pPr>
            <a:r>
              <a:rPr lang="en-US" sz="2482" spc="198">
                <a:solidFill>
                  <a:srgbClr val="FF0000"/>
                </a:solidFill>
                <a:latin typeface="Didact Gothic"/>
              </a:rPr>
              <a:t>Coros populares </a:t>
            </a:r>
          </a:p>
          <a:p>
            <a:pPr algn="l">
              <a:lnSpc>
                <a:spcPts val="2979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665616" y="1976484"/>
            <a:ext cx="8882784" cy="726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7"/>
              </a:lnSpc>
            </a:pPr>
            <a:r>
              <a:rPr lang="en-US" sz="2692" spc="215">
                <a:solidFill>
                  <a:srgbClr val="000000"/>
                </a:solidFill>
                <a:latin typeface="Didact Gothic"/>
              </a:rPr>
              <a:t>Entre 1936 e 1952 só se publicaron </a:t>
            </a:r>
            <a:r>
              <a:rPr lang="en-US" sz="2692" spc="215">
                <a:solidFill>
                  <a:srgbClr val="1F497D"/>
                </a:solidFill>
                <a:latin typeface="Didact Gothic"/>
              </a:rPr>
              <a:t>3 obras </a:t>
            </a:r>
            <a:r>
              <a:rPr lang="en-US" sz="2692" spc="215">
                <a:solidFill>
                  <a:srgbClr val="000000"/>
                </a:solidFill>
                <a:latin typeface="Didact Gothic"/>
              </a:rPr>
              <a:t>teatrais.</a:t>
            </a:r>
          </a:p>
          <a:p>
            <a:pPr algn="l">
              <a:lnSpc>
                <a:spcPts val="2907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4736400" y="3117957"/>
            <a:ext cx="3645408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787"/>
              </a:lnSpc>
            </a:pPr>
            <a:r>
              <a:rPr lang="en-US" sz="2322" spc="92">
                <a:solidFill>
                  <a:srgbClr val="000000"/>
                </a:solidFill>
                <a:latin typeface="Didact Gothic"/>
              </a:rPr>
              <a:t>De cando en vez publican obras en galego</a:t>
            </a:r>
          </a:p>
          <a:p>
            <a:pPr algn="l">
              <a:lnSpc>
                <a:spcPts val="2787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4875408" y="4991184"/>
            <a:ext cx="3645024" cy="108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58"/>
              </a:lnSpc>
            </a:pPr>
            <a:r>
              <a:rPr lang="en-US" sz="2381" spc="95">
                <a:solidFill>
                  <a:srgbClr val="000000"/>
                </a:solidFill>
                <a:latin typeface="Didact Gothic"/>
              </a:rPr>
              <a:t>Sofren a censura do réxime franquista</a:t>
            </a:r>
          </a:p>
          <a:p>
            <a:pPr algn="l">
              <a:lnSpc>
                <a:spcPts val="2858"/>
              </a:lnSpc>
            </a:pPr>
          </a:p>
        </p:txBody>
      </p:sp>
      <p:sp>
        <p:nvSpPr>
          <p:cNvPr name="AutoShape 7" id="7"/>
          <p:cNvSpPr/>
          <p:nvPr/>
        </p:nvSpPr>
        <p:spPr>
          <a:xfrm rot="-3245092">
            <a:off x="3866003" y="3715158"/>
            <a:ext cx="1023195" cy="0"/>
          </a:xfrm>
          <a:prstGeom prst="line">
            <a:avLst/>
          </a:prstGeom>
          <a:ln cap="rnd" w="47625">
            <a:solidFill>
              <a:srgbClr val="7030A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8" id="8"/>
          <p:cNvSpPr/>
          <p:nvPr/>
        </p:nvSpPr>
        <p:spPr>
          <a:xfrm rot="3153685">
            <a:off x="3758370" y="4867926"/>
            <a:ext cx="1238077" cy="0"/>
          </a:xfrm>
          <a:prstGeom prst="line">
            <a:avLst/>
          </a:prstGeom>
          <a:ln cap="rnd" w="47625">
            <a:solidFill>
              <a:srgbClr val="7030A0"/>
            </a:solidFill>
            <a:prstDash val="solid"/>
            <a:headEnd type="none" len="sm" w="sm"/>
            <a:tailEnd type="arrow" len="sm" w="med"/>
          </a:ln>
        </p:spPr>
      </p:sp>
    </p:spTree>
  </p:cSld>
  <p:clrMapOvr>
    <a:masterClrMapping/>
  </p:clrMapOvr>
  <p:transition spd="fast">
    <p:fade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4128" y="340233"/>
            <a:ext cx="8605344" cy="1123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65"/>
              </a:lnSpc>
            </a:pPr>
            <a:r>
              <a:rPr lang="en-US" sz="3721" spc="-93">
                <a:solidFill>
                  <a:srgbClr val="000000"/>
                </a:solidFill>
                <a:latin typeface="Cardo"/>
              </a:rPr>
              <a:t>Primeiras obras de calidade publicadas despois da Guerra Civil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575616" y="1891584"/>
            <a:ext cx="3456384" cy="4607616"/>
          </a:xfrm>
          <a:custGeom>
            <a:avLst/>
            <a:gdLst/>
            <a:ahLst/>
            <a:cxnLst/>
            <a:rect r="r" b="b" t="t" l="l"/>
            <a:pathLst>
              <a:path h="4607616" w="3456384">
                <a:moveTo>
                  <a:pt x="0" y="0"/>
                </a:moveTo>
                <a:lnTo>
                  <a:pt x="3456384" y="0"/>
                </a:lnTo>
                <a:lnTo>
                  <a:pt x="3456384" y="4607616"/>
                </a:lnTo>
                <a:lnTo>
                  <a:pt x="0" y="4607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" r="0" b="-9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6014784" y="2184384"/>
            <a:ext cx="3176832" cy="2562048"/>
            <a:chOff x="0" y="0"/>
            <a:chExt cx="4235776" cy="341606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8161" y="18161"/>
              <a:ext cx="4199382" cy="3379724"/>
            </a:xfrm>
            <a:custGeom>
              <a:avLst/>
              <a:gdLst/>
              <a:ahLst/>
              <a:cxnLst/>
              <a:rect r="r" b="b" t="t" l="l"/>
              <a:pathLst>
                <a:path h="3379724" w="4199382">
                  <a:moveTo>
                    <a:pt x="0" y="0"/>
                  </a:moveTo>
                  <a:lnTo>
                    <a:pt x="4199382" y="0"/>
                  </a:lnTo>
                  <a:lnTo>
                    <a:pt x="4199382" y="3379724"/>
                  </a:lnTo>
                  <a:lnTo>
                    <a:pt x="0" y="337972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35704" cy="3416173"/>
            </a:xfrm>
            <a:custGeom>
              <a:avLst/>
              <a:gdLst/>
              <a:ahLst/>
              <a:cxnLst/>
              <a:rect r="r" b="b" t="t" l="l"/>
              <a:pathLst>
                <a:path h="3416173" w="4235704">
                  <a:moveTo>
                    <a:pt x="272669" y="0"/>
                  </a:moveTo>
                  <a:lnTo>
                    <a:pt x="308991" y="0"/>
                  </a:lnTo>
                  <a:lnTo>
                    <a:pt x="308991" y="36322"/>
                  </a:lnTo>
                  <a:lnTo>
                    <a:pt x="272669" y="36322"/>
                  </a:lnTo>
                  <a:close/>
                  <a:moveTo>
                    <a:pt x="418084" y="0"/>
                  </a:moveTo>
                  <a:lnTo>
                    <a:pt x="563499" y="0"/>
                  </a:lnTo>
                  <a:lnTo>
                    <a:pt x="563499" y="36322"/>
                  </a:lnTo>
                  <a:lnTo>
                    <a:pt x="418084" y="36322"/>
                  </a:lnTo>
                  <a:close/>
                  <a:moveTo>
                    <a:pt x="672465" y="0"/>
                  </a:moveTo>
                  <a:lnTo>
                    <a:pt x="708787" y="0"/>
                  </a:lnTo>
                  <a:lnTo>
                    <a:pt x="708787" y="36322"/>
                  </a:lnTo>
                  <a:lnTo>
                    <a:pt x="672465" y="36322"/>
                  </a:lnTo>
                  <a:close/>
                  <a:moveTo>
                    <a:pt x="817880" y="0"/>
                  </a:moveTo>
                  <a:lnTo>
                    <a:pt x="963295" y="0"/>
                  </a:lnTo>
                  <a:lnTo>
                    <a:pt x="963295" y="36322"/>
                  </a:lnTo>
                  <a:lnTo>
                    <a:pt x="817880" y="36322"/>
                  </a:lnTo>
                  <a:close/>
                  <a:moveTo>
                    <a:pt x="1072388" y="0"/>
                  </a:moveTo>
                  <a:lnTo>
                    <a:pt x="1108710" y="0"/>
                  </a:lnTo>
                  <a:lnTo>
                    <a:pt x="1108710" y="36322"/>
                  </a:lnTo>
                  <a:lnTo>
                    <a:pt x="1072388" y="36322"/>
                  </a:lnTo>
                  <a:close/>
                  <a:moveTo>
                    <a:pt x="1217803" y="0"/>
                  </a:moveTo>
                  <a:lnTo>
                    <a:pt x="1363218" y="0"/>
                  </a:lnTo>
                  <a:lnTo>
                    <a:pt x="1363218" y="36322"/>
                  </a:lnTo>
                  <a:lnTo>
                    <a:pt x="1217803" y="36322"/>
                  </a:lnTo>
                  <a:close/>
                  <a:moveTo>
                    <a:pt x="1472311" y="36322"/>
                  </a:moveTo>
                  <a:lnTo>
                    <a:pt x="1508633" y="36322"/>
                  </a:lnTo>
                  <a:lnTo>
                    <a:pt x="1472311" y="36322"/>
                  </a:lnTo>
                  <a:close/>
                  <a:moveTo>
                    <a:pt x="1617726" y="36322"/>
                  </a:moveTo>
                  <a:lnTo>
                    <a:pt x="1763141" y="36322"/>
                  </a:lnTo>
                  <a:lnTo>
                    <a:pt x="1617726" y="36322"/>
                  </a:lnTo>
                  <a:close/>
                  <a:moveTo>
                    <a:pt x="1872234" y="36322"/>
                  </a:moveTo>
                  <a:lnTo>
                    <a:pt x="1908556" y="36322"/>
                  </a:lnTo>
                  <a:lnTo>
                    <a:pt x="1872234" y="36322"/>
                  </a:lnTo>
                  <a:close/>
                  <a:moveTo>
                    <a:pt x="2017649" y="36322"/>
                  </a:moveTo>
                  <a:lnTo>
                    <a:pt x="2163064" y="36322"/>
                  </a:lnTo>
                  <a:lnTo>
                    <a:pt x="2017522" y="36322"/>
                  </a:lnTo>
                  <a:close/>
                  <a:moveTo>
                    <a:pt x="2272030" y="0"/>
                  </a:moveTo>
                  <a:lnTo>
                    <a:pt x="2308352" y="0"/>
                  </a:lnTo>
                  <a:lnTo>
                    <a:pt x="2308352" y="36322"/>
                  </a:lnTo>
                  <a:lnTo>
                    <a:pt x="2272030" y="36322"/>
                  </a:lnTo>
                  <a:close/>
                  <a:moveTo>
                    <a:pt x="2417445" y="36322"/>
                  </a:moveTo>
                  <a:lnTo>
                    <a:pt x="2562860" y="36322"/>
                  </a:lnTo>
                  <a:lnTo>
                    <a:pt x="2417445" y="36322"/>
                  </a:lnTo>
                  <a:close/>
                  <a:moveTo>
                    <a:pt x="2671953" y="36322"/>
                  </a:moveTo>
                  <a:lnTo>
                    <a:pt x="2708275" y="36322"/>
                  </a:lnTo>
                  <a:lnTo>
                    <a:pt x="2671953" y="36322"/>
                  </a:lnTo>
                  <a:close/>
                  <a:moveTo>
                    <a:pt x="2817368" y="36322"/>
                  </a:moveTo>
                  <a:lnTo>
                    <a:pt x="2962783" y="36322"/>
                  </a:lnTo>
                  <a:lnTo>
                    <a:pt x="2817241" y="36322"/>
                  </a:lnTo>
                  <a:close/>
                  <a:moveTo>
                    <a:pt x="3071749" y="36322"/>
                  </a:moveTo>
                  <a:lnTo>
                    <a:pt x="3108071" y="36322"/>
                  </a:lnTo>
                  <a:lnTo>
                    <a:pt x="3071749" y="36322"/>
                  </a:lnTo>
                  <a:close/>
                  <a:moveTo>
                    <a:pt x="3217164" y="36322"/>
                  </a:moveTo>
                  <a:lnTo>
                    <a:pt x="3362579" y="36322"/>
                  </a:lnTo>
                  <a:lnTo>
                    <a:pt x="3217164" y="36322"/>
                  </a:lnTo>
                  <a:close/>
                  <a:moveTo>
                    <a:pt x="3471672" y="36322"/>
                  </a:moveTo>
                  <a:lnTo>
                    <a:pt x="3507994" y="36322"/>
                  </a:lnTo>
                  <a:lnTo>
                    <a:pt x="3471672" y="36322"/>
                  </a:lnTo>
                  <a:close/>
                  <a:moveTo>
                    <a:pt x="3617087" y="36322"/>
                  </a:moveTo>
                  <a:lnTo>
                    <a:pt x="3762502" y="36322"/>
                  </a:lnTo>
                  <a:lnTo>
                    <a:pt x="3617087" y="36322"/>
                  </a:lnTo>
                  <a:close/>
                  <a:moveTo>
                    <a:pt x="3871595" y="36322"/>
                  </a:moveTo>
                  <a:lnTo>
                    <a:pt x="3907917" y="36322"/>
                  </a:lnTo>
                  <a:lnTo>
                    <a:pt x="3871595" y="36322"/>
                  </a:lnTo>
                  <a:close/>
                  <a:moveTo>
                    <a:pt x="4017010" y="36322"/>
                  </a:moveTo>
                  <a:lnTo>
                    <a:pt x="4162425" y="36322"/>
                  </a:lnTo>
                  <a:lnTo>
                    <a:pt x="4016883" y="36322"/>
                  </a:lnTo>
                  <a:close/>
                  <a:moveTo>
                    <a:pt x="4235704" y="108204"/>
                  </a:moveTo>
                  <a:lnTo>
                    <a:pt x="4235704" y="108331"/>
                  </a:lnTo>
                  <a:lnTo>
                    <a:pt x="4199382" y="108331"/>
                  </a:lnTo>
                  <a:lnTo>
                    <a:pt x="4199382" y="71882"/>
                  </a:lnTo>
                  <a:close/>
                  <a:moveTo>
                    <a:pt x="4199382" y="217297"/>
                  </a:moveTo>
                  <a:lnTo>
                    <a:pt x="4199382" y="362712"/>
                  </a:lnTo>
                  <a:lnTo>
                    <a:pt x="4163060" y="362712"/>
                  </a:lnTo>
                  <a:lnTo>
                    <a:pt x="4163060" y="217297"/>
                  </a:lnTo>
                  <a:close/>
                  <a:moveTo>
                    <a:pt x="4163060" y="471805"/>
                  </a:moveTo>
                  <a:lnTo>
                    <a:pt x="4163060" y="508127"/>
                  </a:lnTo>
                  <a:lnTo>
                    <a:pt x="4126738" y="508127"/>
                  </a:lnTo>
                  <a:lnTo>
                    <a:pt x="4126738" y="471805"/>
                  </a:lnTo>
                  <a:close/>
                  <a:moveTo>
                    <a:pt x="4126738" y="617220"/>
                  </a:moveTo>
                  <a:lnTo>
                    <a:pt x="4126738" y="762635"/>
                  </a:lnTo>
                  <a:lnTo>
                    <a:pt x="4090416" y="762635"/>
                  </a:lnTo>
                  <a:lnTo>
                    <a:pt x="4090416" y="617220"/>
                  </a:lnTo>
                  <a:close/>
                  <a:moveTo>
                    <a:pt x="4090416" y="871728"/>
                  </a:moveTo>
                  <a:lnTo>
                    <a:pt x="4090416" y="908050"/>
                  </a:lnTo>
                  <a:lnTo>
                    <a:pt x="4054094" y="908050"/>
                  </a:lnTo>
                  <a:lnTo>
                    <a:pt x="4054094" y="871728"/>
                  </a:lnTo>
                  <a:close/>
                  <a:moveTo>
                    <a:pt x="4054094" y="1017143"/>
                  </a:moveTo>
                  <a:lnTo>
                    <a:pt x="4054094" y="1162558"/>
                  </a:lnTo>
                  <a:lnTo>
                    <a:pt x="4017772" y="1162558"/>
                  </a:lnTo>
                  <a:lnTo>
                    <a:pt x="4017772" y="1017143"/>
                  </a:lnTo>
                  <a:close/>
                  <a:moveTo>
                    <a:pt x="4017772" y="1271651"/>
                  </a:moveTo>
                  <a:lnTo>
                    <a:pt x="4017772" y="1307973"/>
                  </a:lnTo>
                  <a:lnTo>
                    <a:pt x="3981450" y="1307973"/>
                  </a:lnTo>
                  <a:lnTo>
                    <a:pt x="3981450" y="1271651"/>
                  </a:lnTo>
                  <a:close/>
                  <a:moveTo>
                    <a:pt x="3981450" y="1417066"/>
                  </a:moveTo>
                  <a:lnTo>
                    <a:pt x="3981450" y="1562481"/>
                  </a:lnTo>
                  <a:lnTo>
                    <a:pt x="3945128" y="1562481"/>
                  </a:lnTo>
                  <a:lnTo>
                    <a:pt x="3945128" y="1416939"/>
                  </a:lnTo>
                  <a:close/>
                  <a:moveTo>
                    <a:pt x="3945128" y="1671447"/>
                  </a:moveTo>
                  <a:lnTo>
                    <a:pt x="3945128" y="1707769"/>
                  </a:lnTo>
                  <a:lnTo>
                    <a:pt x="3908806" y="1707769"/>
                  </a:lnTo>
                  <a:lnTo>
                    <a:pt x="3908806" y="1671447"/>
                  </a:lnTo>
                  <a:close/>
                  <a:moveTo>
                    <a:pt x="3908806" y="1816862"/>
                  </a:moveTo>
                  <a:lnTo>
                    <a:pt x="3908806" y="1962277"/>
                  </a:lnTo>
                  <a:lnTo>
                    <a:pt x="3872484" y="1962277"/>
                  </a:lnTo>
                  <a:lnTo>
                    <a:pt x="3872484" y="1816862"/>
                  </a:lnTo>
                  <a:close/>
                  <a:moveTo>
                    <a:pt x="3872484" y="2071370"/>
                  </a:moveTo>
                  <a:lnTo>
                    <a:pt x="3872484" y="2107692"/>
                  </a:lnTo>
                  <a:lnTo>
                    <a:pt x="3836162" y="2107692"/>
                  </a:lnTo>
                  <a:lnTo>
                    <a:pt x="3836162" y="2071370"/>
                  </a:lnTo>
                  <a:close/>
                  <a:moveTo>
                    <a:pt x="3836162" y="2216785"/>
                  </a:moveTo>
                  <a:lnTo>
                    <a:pt x="3836162" y="2362200"/>
                  </a:lnTo>
                  <a:lnTo>
                    <a:pt x="3799840" y="2362200"/>
                  </a:lnTo>
                  <a:lnTo>
                    <a:pt x="3799840" y="2216658"/>
                  </a:lnTo>
                  <a:close/>
                  <a:moveTo>
                    <a:pt x="3799840" y="2471166"/>
                  </a:moveTo>
                  <a:lnTo>
                    <a:pt x="3799840" y="2507488"/>
                  </a:lnTo>
                  <a:lnTo>
                    <a:pt x="3763518" y="2507488"/>
                  </a:lnTo>
                  <a:lnTo>
                    <a:pt x="3763518" y="2471166"/>
                  </a:lnTo>
                  <a:close/>
                  <a:moveTo>
                    <a:pt x="3763518" y="2616581"/>
                  </a:moveTo>
                  <a:lnTo>
                    <a:pt x="3763518" y="2761996"/>
                  </a:lnTo>
                  <a:lnTo>
                    <a:pt x="3727196" y="2761996"/>
                  </a:lnTo>
                  <a:lnTo>
                    <a:pt x="3727196" y="2616581"/>
                  </a:lnTo>
                  <a:close/>
                  <a:moveTo>
                    <a:pt x="3727196" y="2871089"/>
                  </a:moveTo>
                  <a:lnTo>
                    <a:pt x="3727196" y="2907411"/>
                  </a:lnTo>
                  <a:lnTo>
                    <a:pt x="3690874" y="2907411"/>
                  </a:lnTo>
                  <a:lnTo>
                    <a:pt x="3690874" y="2871089"/>
                  </a:lnTo>
                  <a:close/>
                  <a:moveTo>
                    <a:pt x="3690874" y="3016504"/>
                  </a:moveTo>
                  <a:lnTo>
                    <a:pt x="3690874" y="3161919"/>
                  </a:lnTo>
                  <a:lnTo>
                    <a:pt x="3654552" y="3161919"/>
                  </a:lnTo>
                  <a:lnTo>
                    <a:pt x="3654552" y="3016504"/>
                  </a:lnTo>
                  <a:close/>
                  <a:moveTo>
                    <a:pt x="3654552" y="3271012"/>
                  </a:moveTo>
                  <a:lnTo>
                    <a:pt x="3654552" y="3307334"/>
                  </a:lnTo>
                  <a:lnTo>
                    <a:pt x="3618230" y="3307334"/>
                  </a:lnTo>
                  <a:lnTo>
                    <a:pt x="3618230" y="3271012"/>
                  </a:lnTo>
                  <a:close/>
                  <a:moveTo>
                    <a:pt x="3581654" y="3416173"/>
                  </a:moveTo>
                  <a:lnTo>
                    <a:pt x="4053713" y="3416173"/>
                  </a:lnTo>
                  <a:lnTo>
                    <a:pt x="4053713" y="3379851"/>
                  </a:lnTo>
                  <a:lnTo>
                    <a:pt x="4199128" y="3379851"/>
                  </a:lnTo>
                  <a:close/>
                  <a:moveTo>
                    <a:pt x="3944620" y="3379851"/>
                  </a:moveTo>
                  <a:lnTo>
                    <a:pt x="3908298" y="3379851"/>
                  </a:lnTo>
                  <a:lnTo>
                    <a:pt x="3908298" y="3343529"/>
                  </a:lnTo>
                  <a:lnTo>
                    <a:pt x="3944620" y="3343529"/>
                  </a:lnTo>
                  <a:close/>
                  <a:moveTo>
                    <a:pt x="3799205" y="3343529"/>
                  </a:moveTo>
                  <a:lnTo>
                    <a:pt x="3653917" y="3343529"/>
                  </a:lnTo>
                  <a:lnTo>
                    <a:pt x="3653917" y="3307207"/>
                  </a:lnTo>
                  <a:lnTo>
                    <a:pt x="3799332" y="3307207"/>
                  </a:lnTo>
                  <a:close/>
                  <a:moveTo>
                    <a:pt x="3544824" y="3307207"/>
                  </a:moveTo>
                  <a:lnTo>
                    <a:pt x="3508502" y="3307207"/>
                  </a:lnTo>
                  <a:lnTo>
                    <a:pt x="3508502" y="3270885"/>
                  </a:lnTo>
                  <a:lnTo>
                    <a:pt x="3544824" y="3270885"/>
                  </a:lnTo>
                  <a:close/>
                  <a:moveTo>
                    <a:pt x="3399409" y="3270885"/>
                  </a:moveTo>
                  <a:lnTo>
                    <a:pt x="3253994" y="3270885"/>
                  </a:lnTo>
                  <a:lnTo>
                    <a:pt x="3253994" y="3234563"/>
                  </a:lnTo>
                  <a:lnTo>
                    <a:pt x="3399409" y="3234563"/>
                  </a:lnTo>
                  <a:close/>
                  <a:moveTo>
                    <a:pt x="3144901" y="3234563"/>
                  </a:moveTo>
                  <a:lnTo>
                    <a:pt x="3108579" y="3234563"/>
                  </a:lnTo>
                  <a:lnTo>
                    <a:pt x="3108579" y="3198241"/>
                  </a:lnTo>
                  <a:lnTo>
                    <a:pt x="3144901" y="3198241"/>
                  </a:lnTo>
                  <a:close/>
                  <a:moveTo>
                    <a:pt x="2999486" y="3198241"/>
                  </a:moveTo>
                  <a:lnTo>
                    <a:pt x="2854198" y="3198241"/>
                  </a:lnTo>
                  <a:lnTo>
                    <a:pt x="2854198" y="3161919"/>
                  </a:lnTo>
                  <a:lnTo>
                    <a:pt x="2999613" y="3161919"/>
                  </a:lnTo>
                  <a:close/>
                  <a:moveTo>
                    <a:pt x="2745105" y="3161919"/>
                  </a:moveTo>
                  <a:lnTo>
                    <a:pt x="2708783" y="3161919"/>
                  </a:lnTo>
                  <a:lnTo>
                    <a:pt x="2708783" y="3125597"/>
                  </a:lnTo>
                  <a:lnTo>
                    <a:pt x="2745105" y="3125597"/>
                  </a:lnTo>
                  <a:close/>
                  <a:moveTo>
                    <a:pt x="2599690" y="3125597"/>
                  </a:moveTo>
                  <a:lnTo>
                    <a:pt x="2454275" y="3125597"/>
                  </a:lnTo>
                  <a:lnTo>
                    <a:pt x="2454275" y="3089275"/>
                  </a:lnTo>
                  <a:lnTo>
                    <a:pt x="2599690" y="3089275"/>
                  </a:lnTo>
                  <a:close/>
                  <a:moveTo>
                    <a:pt x="2345182" y="3089275"/>
                  </a:moveTo>
                  <a:lnTo>
                    <a:pt x="2308860" y="3089275"/>
                  </a:lnTo>
                  <a:lnTo>
                    <a:pt x="2308860" y="3052953"/>
                  </a:lnTo>
                  <a:lnTo>
                    <a:pt x="2345182" y="3052953"/>
                  </a:lnTo>
                  <a:close/>
                  <a:moveTo>
                    <a:pt x="2199767" y="3052953"/>
                  </a:moveTo>
                  <a:lnTo>
                    <a:pt x="2054352" y="3052953"/>
                  </a:lnTo>
                  <a:lnTo>
                    <a:pt x="2054352" y="3016631"/>
                  </a:lnTo>
                  <a:lnTo>
                    <a:pt x="2199767" y="3016631"/>
                  </a:lnTo>
                  <a:close/>
                  <a:moveTo>
                    <a:pt x="1945259" y="3016631"/>
                  </a:moveTo>
                  <a:lnTo>
                    <a:pt x="1908937" y="3016631"/>
                  </a:lnTo>
                  <a:lnTo>
                    <a:pt x="1908937" y="2980309"/>
                  </a:lnTo>
                  <a:lnTo>
                    <a:pt x="1945259" y="2980309"/>
                  </a:lnTo>
                  <a:close/>
                  <a:moveTo>
                    <a:pt x="1799844" y="2980309"/>
                  </a:moveTo>
                  <a:lnTo>
                    <a:pt x="1654556" y="2980309"/>
                  </a:lnTo>
                  <a:lnTo>
                    <a:pt x="1654556" y="2943987"/>
                  </a:lnTo>
                  <a:lnTo>
                    <a:pt x="1799971" y="2943987"/>
                  </a:lnTo>
                  <a:close/>
                  <a:moveTo>
                    <a:pt x="1545463" y="2943987"/>
                  </a:moveTo>
                  <a:lnTo>
                    <a:pt x="1509141" y="2943987"/>
                  </a:lnTo>
                  <a:lnTo>
                    <a:pt x="1509141" y="2907665"/>
                  </a:lnTo>
                  <a:lnTo>
                    <a:pt x="1545463" y="2907665"/>
                  </a:lnTo>
                  <a:close/>
                  <a:moveTo>
                    <a:pt x="1400048" y="2907665"/>
                  </a:moveTo>
                  <a:lnTo>
                    <a:pt x="1254633" y="2907665"/>
                  </a:lnTo>
                  <a:lnTo>
                    <a:pt x="1254633" y="2871343"/>
                  </a:lnTo>
                  <a:lnTo>
                    <a:pt x="1400048" y="2871343"/>
                  </a:lnTo>
                  <a:close/>
                  <a:moveTo>
                    <a:pt x="1145540" y="2871343"/>
                  </a:moveTo>
                  <a:lnTo>
                    <a:pt x="1109218" y="2871343"/>
                  </a:lnTo>
                  <a:lnTo>
                    <a:pt x="1109218" y="2835021"/>
                  </a:lnTo>
                  <a:lnTo>
                    <a:pt x="1145540" y="2835021"/>
                  </a:lnTo>
                  <a:close/>
                  <a:moveTo>
                    <a:pt x="1000125" y="2835021"/>
                  </a:moveTo>
                  <a:lnTo>
                    <a:pt x="854837" y="2835021"/>
                  </a:lnTo>
                  <a:lnTo>
                    <a:pt x="854837" y="2798699"/>
                  </a:lnTo>
                  <a:lnTo>
                    <a:pt x="1000252" y="2798699"/>
                  </a:lnTo>
                  <a:close/>
                  <a:moveTo>
                    <a:pt x="745744" y="2798699"/>
                  </a:moveTo>
                  <a:lnTo>
                    <a:pt x="709422" y="2798699"/>
                  </a:lnTo>
                  <a:lnTo>
                    <a:pt x="709422" y="2762377"/>
                  </a:lnTo>
                  <a:lnTo>
                    <a:pt x="745744" y="2762377"/>
                  </a:lnTo>
                  <a:close/>
                  <a:moveTo>
                    <a:pt x="600329" y="2762377"/>
                  </a:moveTo>
                  <a:lnTo>
                    <a:pt x="454914" y="2762377"/>
                  </a:lnTo>
                  <a:lnTo>
                    <a:pt x="454914" y="2726055"/>
                  </a:lnTo>
                  <a:lnTo>
                    <a:pt x="600329" y="2726055"/>
                  </a:lnTo>
                  <a:close/>
                  <a:moveTo>
                    <a:pt x="345821" y="2726055"/>
                  </a:moveTo>
                  <a:lnTo>
                    <a:pt x="309499" y="2726055"/>
                  </a:lnTo>
                  <a:lnTo>
                    <a:pt x="309499" y="2689733"/>
                  </a:lnTo>
                  <a:lnTo>
                    <a:pt x="345821" y="2689733"/>
                  </a:lnTo>
                  <a:close/>
                  <a:moveTo>
                    <a:pt x="200406" y="2689733"/>
                  </a:moveTo>
                  <a:lnTo>
                    <a:pt x="54991" y="2689733"/>
                  </a:lnTo>
                  <a:lnTo>
                    <a:pt x="54991" y="2653411"/>
                  </a:lnTo>
                  <a:lnTo>
                    <a:pt x="200406" y="2653411"/>
                  </a:lnTo>
                  <a:close/>
                  <a:moveTo>
                    <a:pt x="0" y="3325749"/>
                  </a:moveTo>
                  <a:lnTo>
                    <a:pt x="0" y="3289300"/>
                  </a:lnTo>
                  <a:lnTo>
                    <a:pt x="36322" y="3289300"/>
                  </a:lnTo>
                  <a:lnTo>
                    <a:pt x="36322" y="3325622"/>
                  </a:lnTo>
                  <a:close/>
                  <a:moveTo>
                    <a:pt x="36322" y="3180207"/>
                  </a:moveTo>
                  <a:lnTo>
                    <a:pt x="36322" y="3034919"/>
                  </a:lnTo>
                  <a:lnTo>
                    <a:pt x="36322" y="3180334"/>
                  </a:lnTo>
                  <a:close/>
                  <a:moveTo>
                    <a:pt x="36322" y="2925826"/>
                  </a:moveTo>
                  <a:lnTo>
                    <a:pt x="36322" y="2889504"/>
                  </a:lnTo>
                  <a:lnTo>
                    <a:pt x="36322" y="2925826"/>
                  </a:lnTo>
                  <a:close/>
                  <a:moveTo>
                    <a:pt x="36322" y="2780411"/>
                  </a:moveTo>
                  <a:lnTo>
                    <a:pt x="36322" y="2634996"/>
                  </a:lnTo>
                  <a:lnTo>
                    <a:pt x="36322" y="2780411"/>
                  </a:lnTo>
                  <a:close/>
                  <a:moveTo>
                    <a:pt x="36322" y="2525903"/>
                  </a:moveTo>
                  <a:lnTo>
                    <a:pt x="36322" y="2489581"/>
                  </a:lnTo>
                  <a:lnTo>
                    <a:pt x="36322" y="2525903"/>
                  </a:lnTo>
                  <a:close/>
                  <a:moveTo>
                    <a:pt x="36322" y="2380488"/>
                  </a:moveTo>
                  <a:lnTo>
                    <a:pt x="36322" y="2235073"/>
                  </a:lnTo>
                  <a:lnTo>
                    <a:pt x="36322" y="2380488"/>
                  </a:lnTo>
                  <a:close/>
                  <a:moveTo>
                    <a:pt x="36322" y="2125980"/>
                  </a:moveTo>
                  <a:lnTo>
                    <a:pt x="36322" y="2089658"/>
                  </a:lnTo>
                  <a:lnTo>
                    <a:pt x="36322" y="2125980"/>
                  </a:lnTo>
                  <a:close/>
                  <a:moveTo>
                    <a:pt x="36322" y="1980565"/>
                  </a:moveTo>
                  <a:lnTo>
                    <a:pt x="36322" y="1835277"/>
                  </a:lnTo>
                  <a:lnTo>
                    <a:pt x="36322" y="1980692"/>
                  </a:lnTo>
                  <a:close/>
                  <a:moveTo>
                    <a:pt x="36322" y="1726184"/>
                  </a:moveTo>
                  <a:lnTo>
                    <a:pt x="36322" y="1689862"/>
                  </a:lnTo>
                  <a:lnTo>
                    <a:pt x="36322" y="1726184"/>
                  </a:lnTo>
                  <a:close/>
                  <a:moveTo>
                    <a:pt x="36322" y="1580769"/>
                  </a:moveTo>
                  <a:lnTo>
                    <a:pt x="36322" y="1435354"/>
                  </a:lnTo>
                  <a:lnTo>
                    <a:pt x="36322" y="1580769"/>
                  </a:lnTo>
                  <a:close/>
                  <a:moveTo>
                    <a:pt x="36322" y="1326261"/>
                  </a:moveTo>
                  <a:lnTo>
                    <a:pt x="36322" y="1289939"/>
                  </a:lnTo>
                  <a:lnTo>
                    <a:pt x="36322" y="1326261"/>
                  </a:lnTo>
                  <a:close/>
                  <a:moveTo>
                    <a:pt x="0" y="1180973"/>
                  </a:moveTo>
                  <a:lnTo>
                    <a:pt x="0" y="1035558"/>
                  </a:lnTo>
                  <a:lnTo>
                    <a:pt x="36322" y="1035558"/>
                  </a:lnTo>
                  <a:lnTo>
                    <a:pt x="36322" y="1180973"/>
                  </a:lnTo>
                  <a:close/>
                  <a:moveTo>
                    <a:pt x="0" y="926465"/>
                  </a:moveTo>
                  <a:lnTo>
                    <a:pt x="0" y="890143"/>
                  </a:lnTo>
                  <a:lnTo>
                    <a:pt x="36322" y="890143"/>
                  </a:lnTo>
                  <a:lnTo>
                    <a:pt x="36322" y="926465"/>
                  </a:lnTo>
                  <a:close/>
                  <a:moveTo>
                    <a:pt x="0" y="781050"/>
                  </a:moveTo>
                  <a:lnTo>
                    <a:pt x="0" y="635635"/>
                  </a:lnTo>
                  <a:lnTo>
                    <a:pt x="36322" y="635635"/>
                  </a:lnTo>
                  <a:lnTo>
                    <a:pt x="36322" y="781050"/>
                  </a:lnTo>
                  <a:close/>
                  <a:moveTo>
                    <a:pt x="0" y="526542"/>
                  </a:moveTo>
                  <a:lnTo>
                    <a:pt x="0" y="490220"/>
                  </a:lnTo>
                  <a:lnTo>
                    <a:pt x="36322" y="490220"/>
                  </a:lnTo>
                  <a:lnTo>
                    <a:pt x="36322" y="526542"/>
                  </a:lnTo>
                  <a:close/>
                  <a:moveTo>
                    <a:pt x="0" y="381127"/>
                  </a:moveTo>
                  <a:lnTo>
                    <a:pt x="0" y="235839"/>
                  </a:lnTo>
                  <a:lnTo>
                    <a:pt x="36322" y="235839"/>
                  </a:lnTo>
                  <a:lnTo>
                    <a:pt x="36322" y="381127"/>
                  </a:lnTo>
                  <a:close/>
                  <a:moveTo>
                    <a:pt x="0" y="126746"/>
                  </a:moveTo>
                  <a:lnTo>
                    <a:pt x="0" y="90424"/>
                  </a:lnTo>
                  <a:lnTo>
                    <a:pt x="36322" y="90424"/>
                  </a:lnTo>
                  <a:lnTo>
                    <a:pt x="36322" y="126746"/>
                  </a:lnTo>
                  <a:close/>
                  <a:moveTo>
                    <a:pt x="18161" y="0"/>
                  </a:moveTo>
                  <a:lnTo>
                    <a:pt x="163576" y="0"/>
                  </a:lnTo>
                  <a:lnTo>
                    <a:pt x="163576" y="36322"/>
                  </a:lnTo>
                  <a:lnTo>
                    <a:pt x="18161" y="36322"/>
                  </a:lnTo>
                  <a:close/>
                </a:path>
              </a:pathLst>
            </a:custGeom>
            <a:solidFill>
              <a:srgbClr val="F7964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4235776" cy="34160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83"/>
                </a:lnSpc>
              </a:pPr>
              <a:r>
                <a:rPr lang="en-US" sz="2986" spc="238">
                  <a:solidFill>
                    <a:srgbClr val="000000"/>
                  </a:solidFill>
                  <a:latin typeface="Didact Gothic"/>
                </a:rPr>
                <a:t>A serpe, de Jenaro Marinhas del Valle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4258560" y="1735680"/>
            <a:ext cx="1236480" cy="2822784"/>
          </a:xfrm>
          <a:custGeom>
            <a:avLst/>
            <a:gdLst/>
            <a:ahLst/>
            <a:cxnLst/>
            <a:rect r="r" b="b" t="t" l="l"/>
            <a:pathLst>
              <a:path h="2822784" w="1236480">
                <a:moveTo>
                  <a:pt x="0" y="0"/>
                </a:moveTo>
                <a:lnTo>
                  <a:pt x="1236480" y="0"/>
                </a:lnTo>
                <a:lnTo>
                  <a:pt x="1236480" y="2822784"/>
                </a:lnTo>
                <a:lnTo>
                  <a:pt x="0" y="28227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8" r="0" b="-28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894528" y="4512768"/>
            <a:ext cx="4396032" cy="3095424"/>
          </a:xfrm>
          <a:custGeom>
            <a:avLst/>
            <a:gdLst/>
            <a:ahLst/>
            <a:cxnLst/>
            <a:rect r="r" b="b" t="t" l="l"/>
            <a:pathLst>
              <a:path h="3095424" w="4396032">
                <a:moveTo>
                  <a:pt x="0" y="0"/>
                </a:moveTo>
                <a:lnTo>
                  <a:pt x="4396032" y="0"/>
                </a:lnTo>
                <a:lnTo>
                  <a:pt x="4396032" y="3095424"/>
                </a:lnTo>
                <a:lnTo>
                  <a:pt x="0" y="30954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3327168" y="1800000"/>
            <a:ext cx="3407232" cy="869853"/>
            <a:chOff x="0" y="0"/>
            <a:chExt cx="4542976" cy="115980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8161" y="19845"/>
              <a:ext cx="4506595" cy="1120074"/>
            </a:xfrm>
            <a:custGeom>
              <a:avLst/>
              <a:gdLst/>
              <a:ahLst/>
              <a:cxnLst/>
              <a:rect r="r" b="b" t="t" l="l"/>
              <a:pathLst>
                <a:path h="1120074" w="4506595">
                  <a:moveTo>
                    <a:pt x="0" y="0"/>
                  </a:moveTo>
                  <a:lnTo>
                    <a:pt x="4506595" y="0"/>
                  </a:lnTo>
                  <a:lnTo>
                    <a:pt x="4506595" y="1120074"/>
                  </a:lnTo>
                  <a:lnTo>
                    <a:pt x="0" y="1120074"/>
                  </a:lnTo>
                  <a:close/>
                </a:path>
              </a:pathLst>
            </a:custGeom>
            <a:solidFill>
              <a:srgbClr val="FFC000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542917" cy="1159764"/>
            </a:xfrm>
            <a:custGeom>
              <a:avLst/>
              <a:gdLst/>
              <a:ahLst/>
              <a:cxnLst/>
              <a:rect r="r" b="b" t="t" l="l"/>
              <a:pathLst>
                <a:path h="1159764" w="4542917">
                  <a:moveTo>
                    <a:pt x="18161" y="0"/>
                  </a:moveTo>
                  <a:lnTo>
                    <a:pt x="4524756" y="0"/>
                  </a:lnTo>
                  <a:cubicBezTo>
                    <a:pt x="4534789" y="0"/>
                    <a:pt x="4542917" y="8882"/>
                    <a:pt x="4542917" y="19845"/>
                  </a:cubicBezTo>
                  <a:lnTo>
                    <a:pt x="4542917" y="1139919"/>
                  </a:lnTo>
                  <a:cubicBezTo>
                    <a:pt x="4542917" y="1150882"/>
                    <a:pt x="4534789" y="1159764"/>
                    <a:pt x="4524756" y="1159764"/>
                  </a:cubicBezTo>
                  <a:lnTo>
                    <a:pt x="18161" y="1159764"/>
                  </a:lnTo>
                  <a:cubicBezTo>
                    <a:pt x="8128" y="1159764"/>
                    <a:pt x="0" y="1150882"/>
                    <a:pt x="0" y="1139919"/>
                  </a:cubicBezTo>
                  <a:lnTo>
                    <a:pt x="0" y="19845"/>
                  </a:lnTo>
                  <a:cubicBezTo>
                    <a:pt x="0" y="8882"/>
                    <a:pt x="8128" y="0"/>
                    <a:pt x="18161" y="0"/>
                  </a:cubicBezTo>
                  <a:moveTo>
                    <a:pt x="18161" y="39690"/>
                  </a:moveTo>
                  <a:lnTo>
                    <a:pt x="18161" y="19845"/>
                  </a:lnTo>
                  <a:lnTo>
                    <a:pt x="36322" y="19845"/>
                  </a:lnTo>
                  <a:lnTo>
                    <a:pt x="36322" y="1139919"/>
                  </a:lnTo>
                  <a:lnTo>
                    <a:pt x="18161" y="1139919"/>
                  </a:lnTo>
                  <a:lnTo>
                    <a:pt x="18161" y="1120074"/>
                  </a:lnTo>
                  <a:lnTo>
                    <a:pt x="4524756" y="1120074"/>
                  </a:lnTo>
                  <a:lnTo>
                    <a:pt x="4524756" y="1139919"/>
                  </a:lnTo>
                  <a:lnTo>
                    <a:pt x="4506595" y="1139919"/>
                  </a:lnTo>
                  <a:lnTo>
                    <a:pt x="4506595" y="19845"/>
                  </a:lnTo>
                  <a:lnTo>
                    <a:pt x="4524756" y="19845"/>
                  </a:lnTo>
                  <a:lnTo>
                    <a:pt x="4524756" y="39690"/>
                  </a:lnTo>
                  <a:lnTo>
                    <a:pt x="18161" y="39690"/>
                  </a:lnTo>
                  <a:close/>
                </a:path>
              </a:pathLst>
            </a:custGeom>
            <a:solidFill>
              <a:srgbClr val="F79646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0"/>
              <a:ext cx="4542976" cy="11598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608"/>
                </a:lnSpc>
              </a:pPr>
              <a:r>
                <a:rPr lang="en-US" sz="3840" spc="307">
                  <a:solidFill>
                    <a:srgbClr val="000000"/>
                  </a:solidFill>
                  <a:latin typeface="Didact Gothic"/>
                </a:rPr>
                <a:t>1952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1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4128" y="1426525"/>
            <a:ext cx="8605344" cy="64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0"/>
              </a:lnSpc>
            </a:pPr>
            <a:r>
              <a:rPr lang="en-US" sz="4266" spc="-106">
                <a:solidFill>
                  <a:srgbClr val="000000"/>
                </a:solidFill>
                <a:latin typeface="Cardo"/>
              </a:rPr>
              <a:t>Liñas estéticas do teatro de posguerra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574128" y="2661799"/>
            <a:ext cx="3901440" cy="744960"/>
            <a:chOff x="0" y="0"/>
            <a:chExt cx="5201920" cy="99328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201920" cy="993267"/>
            </a:xfrm>
            <a:custGeom>
              <a:avLst/>
              <a:gdLst/>
              <a:ahLst/>
              <a:cxnLst/>
              <a:rect r="r" b="b" t="t" l="l"/>
              <a:pathLst>
                <a:path h="993267" w="5201920">
                  <a:moveTo>
                    <a:pt x="0" y="0"/>
                  </a:moveTo>
                  <a:lnTo>
                    <a:pt x="5201920" y="0"/>
                  </a:lnTo>
                  <a:lnTo>
                    <a:pt x="5201920" y="993267"/>
                  </a:lnTo>
                  <a:lnTo>
                    <a:pt x="0" y="993267"/>
                  </a:lnTo>
                  <a:close/>
                </a:path>
              </a:pathLst>
            </a:custGeom>
            <a:solidFill>
              <a:srgbClr val="FFAEA5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5201920" cy="993280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ctr">
                <a:lnSpc>
                  <a:spcPts val="3462"/>
                </a:lnSpc>
              </a:pPr>
              <a:r>
                <a:rPr lang="en-US" sz="2885" spc="230">
                  <a:solidFill>
                    <a:srgbClr val="000000"/>
                  </a:solidFill>
                  <a:latin typeface="Didact Gothic"/>
                </a:rPr>
                <a:t>Teatro costumista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5092946" y="2661799"/>
            <a:ext cx="3901440" cy="744960"/>
            <a:chOff x="0" y="0"/>
            <a:chExt cx="5201920" cy="99328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201920" cy="993267"/>
            </a:xfrm>
            <a:custGeom>
              <a:avLst/>
              <a:gdLst/>
              <a:ahLst/>
              <a:cxnLst/>
              <a:rect r="r" b="b" t="t" l="l"/>
              <a:pathLst>
                <a:path h="993267" w="5201920">
                  <a:moveTo>
                    <a:pt x="0" y="0"/>
                  </a:moveTo>
                  <a:lnTo>
                    <a:pt x="5201920" y="0"/>
                  </a:lnTo>
                  <a:lnTo>
                    <a:pt x="5201920" y="993267"/>
                  </a:lnTo>
                  <a:lnTo>
                    <a:pt x="0" y="993267"/>
                  </a:lnTo>
                  <a:close/>
                </a:path>
              </a:pathLst>
            </a:custGeom>
            <a:solidFill>
              <a:srgbClr val="FFAEA5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0"/>
              <a:ext cx="5201920" cy="993280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ctr">
                <a:lnSpc>
                  <a:spcPts val="3572"/>
                </a:lnSpc>
              </a:pPr>
              <a:r>
                <a:rPr lang="en-US" sz="2977" spc="119">
                  <a:solidFill>
                    <a:srgbClr val="000000"/>
                  </a:solidFill>
                  <a:latin typeface="Didact Gothic"/>
                </a:rPr>
                <a:t>Teatro vangardista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574128" y="3887527"/>
            <a:ext cx="3901440" cy="745344"/>
            <a:chOff x="0" y="0"/>
            <a:chExt cx="5201920" cy="99379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201920" cy="993775"/>
            </a:xfrm>
            <a:custGeom>
              <a:avLst/>
              <a:gdLst/>
              <a:ahLst/>
              <a:cxnLst/>
              <a:rect r="r" b="b" t="t" l="l"/>
              <a:pathLst>
                <a:path h="993775" w="5201920">
                  <a:moveTo>
                    <a:pt x="0" y="0"/>
                  </a:moveTo>
                  <a:lnTo>
                    <a:pt x="5201920" y="0"/>
                  </a:lnTo>
                  <a:lnTo>
                    <a:pt x="5201920" y="993775"/>
                  </a:lnTo>
                  <a:lnTo>
                    <a:pt x="0" y="993775"/>
                  </a:lnTo>
                  <a:close/>
                </a:path>
              </a:pathLst>
            </a:custGeom>
            <a:solidFill>
              <a:srgbClr val="FFAEA5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9525"/>
              <a:ext cx="5201920" cy="984267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ctr">
                <a:lnSpc>
                  <a:spcPts val="3185"/>
                </a:lnSpc>
              </a:pPr>
              <a:r>
                <a:rPr lang="en-US" sz="2654" spc="106">
                  <a:solidFill>
                    <a:srgbClr val="000000"/>
                  </a:solidFill>
                  <a:latin typeface="Didact Gothic"/>
                </a:rPr>
                <a:t>Teatro existencialista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2926080" y="5109121"/>
            <a:ext cx="3901440" cy="745344"/>
            <a:chOff x="0" y="0"/>
            <a:chExt cx="5201920" cy="99379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201920" cy="993775"/>
            </a:xfrm>
            <a:custGeom>
              <a:avLst/>
              <a:gdLst/>
              <a:ahLst/>
              <a:cxnLst/>
              <a:rect r="r" b="b" t="t" l="l"/>
              <a:pathLst>
                <a:path h="993775" w="5201920">
                  <a:moveTo>
                    <a:pt x="0" y="0"/>
                  </a:moveTo>
                  <a:lnTo>
                    <a:pt x="5201920" y="0"/>
                  </a:lnTo>
                  <a:lnTo>
                    <a:pt x="5201920" y="993775"/>
                  </a:lnTo>
                  <a:lnTo>
                    <a:pt x="0" y="993775"/>
                  </a:lnTo>
                  <a:close/>
                </a:path>
              </a:pathLst>
            </a:custGeom>
            <a:solidFill>
              <a:srgbClr val="FFAEA5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0"/>
              <a:ext cx="5201920" cy="993792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ctr">
                <a:lnSpc>
                  <a:spcPts val="3736"/>
                </a:lnSpc>
              </a:pPr>
              <a:r>
                <a:rPr lang="en-US" sz="3113" spc="249">
                  <a:solidFill>
                    <a:srgbClr val="000000"/>
                  </a:solidFill>
                  <a:latin typeface="Didact Gothic"/>
                </a:rPr>
                <a:t>Teatro histórico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5092946" y="3887527"/>
            <a:ext cx="3901440" cy="745344"/>
            <a:chOff x="0" y="0"/>
            <a:chExt cx="5201920" cy="99379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201920" cy="993775"/>
            </a:xfrm>
            <a:custGeom>
              <a:avLst/>
              <a:gdLst/>
              <a:ahLst/>
              <a:cxnLst/>
              <a:rect r="r" b="b" t="t" l="l"/>
              <a:pathLst>
                <a:path h="993775" w="5201920">
                  <a:moveTo>
                    <a:pt x="0" y="0"/>
                  </a:moveTo>
                  <a:lnTo>
                    <a:pt x="5201920" y="0"/>
                  </a:lnTo>
                  <a:lnTo>
                    <a:pt x="5201920" y="993775"/>
                  </a:lnTo>
                  <a:lnTo>
                    <a:pt x="0" y="993775"/>
                  </a:lnTo>
                  <a:close/>
                </a:path>
              </a:pathLst>
            </a:custGeom>
            <a:solidFill>
              <a:srgbClr val="FFAEA5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9525"/>
              <a:ext cx="5201920" cy="1003317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ctr">
                <a:lnSpc>
                  <a:spcPts val="3436"/>
                </a:lnSpc>
              </a:pPr>
              <a:r>
                <a:rPr lang="en-US" sz="2863" spc="114">
                  <a:solidFill>
                    <a:srgbClr val="000000"/>
                  </a:solidFill>
                  <a:latin typeface="Didact Gothic"/>
                </a:rPr>
                <a:t>Teatro social crítico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26012" y="517769"/>
            <a:ext cx="8798560" cy="2057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 spc="-85">
                <a:solidFill>
                  <a:srgbClr val="000000"/>
                </a:solidFill>
                <a:latin typeface="Cardo"/>
              </a:rPr>
              <a:t>A obra de maior orixinalidade publicada na década dos anos 50 é </a:t>
            </a:r>
            <a:r>
              <a:rPr lang="en-US" sz="3413" spc="-85">
                <a:solidFill>
                  <a:srgbClr val="000000"/>
                </a:solidFill>
                <a:latin typeface="Cardo Italics"/>
              </a:rPr>
              <a:t>Don Hamlet, príncipe de Dinamarca</a:t>
            </a:r>
            <a:r>
              <a:rPr lang="en-US" sz="3413" spc="-85">
                <a:solidFill>
                  <a:srgbClr val="000000"/>
                </a:solidFill>
                <a:latin typeface="Cardo"/>
              </a:rPr>
              <a:t>, de </a:t>
            </a:r>
            <a:r>
              <a:rPr lang="en-US" sz="3413" spc="-85">
                <a:solidFill>
                  <a:srgbClr val="FF0000"/>
                </a:solidFill>
                <a:latin typeface="Cardo"/>
              </a:rPr>
              <a:t>Álvaro Cunqueiro</a:t>
            </a:r>
          </a:p>
          <a:p>
            <a:pPr algn="l">
              <a:lnSpc>
                <a:spcPts val="4095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834878" y="2413261"/>
            <a:ext cx="1867308" cy="917787"/>
            <a:chOff x="0" y="0"/>
            <a:chExt cx="2489744" cy="122371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89789" cy="1223708"/>
            </a:xfrm>
            <a:custGeom>
              <a:avLst/>
              <a:gdLst/>
              <a:ahLst/>
              <a:cxnLst/>
              <a:rect r="r" b="b" t="t" l="l"/>
              <a:pathLst>
                <a:path h="1223708" w="2489789">
                  <a:moveTo>
                    <a:pt x="0" y="0"/>
                  </a:moveTo>
                  <a:lnTo>
                    <a:pt x="2489789" y="0"/>
                  </a:lnTo>
                  <a:lnTo>
                    <a:pt x="2489789" y="1223708"/>
                  </a:lnTo>
                  <a:lnTo>
                    <a:pt x="0" y="1223708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2489744" cy="1233241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ctr">
                <a:lnSpc>
                  <a:spcPts val="3256"/>
                </a:lnSpc>
              </a:pPr>
              <a:r>
                <a:rPr lang="en-US" sz="2713" spc="-67">
                  <a:solidFill>
                    <a:srgbClr val="000000"/>
                  </a:solidFill>
                  <a:latin typeface="Cardo"/>
                </a:rPr>
                <a:t>Linguaxe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94345" y="3159109"/>
            <a:ext cx="2948373" cy="3177047"/>
            <a:chOff x="0" y="0"/>
            <a:chExt cx="3931164" cy="423606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931148" cy="4236092"/>
            </a:xfrm>
            <a:custGeom>
              <a:avLst/>
              <a:gdLst/>
              <a:ahLst/>
              <a:cxnLst/>
              <a:rect r="r" b="b" t="t" l="l"/>
              <a:pathLst>
                <a:path h="4236092" w="3931148">
                  <a:moveTo>
                    <a:pt x="0" y="0"/>
                  </a:moveTo>
                  <a:lnTo>
                    <a:pt x="3931148" y="0"/>
                  </a:lnTo>
                  <a:lnTo>
                    <a:pt x="3931148" y="4236092"/>
                  </a:lnTo>
                  <a:lnTo>
                    <a:pt x="0" y="4236092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61925"/>
              <a:ext cx="3931164" cy="4397988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ctr">
                <a:lnSpc>
                  <a:spcPts val="4836"/>
                </a:lnSpc>
              </a:pPr>
              <a:r>
                <a:rPr lang="en-US" sz="2686" spc="214">
                  <a:solidFill>
                    <a:srgbClr val="000000"/>
                  </a:solidFill>
                  <a:latin typeface="Cardo"/>
                </a:rPr>
                <a:t>Revisión do mito de Hamlet a partir do Edipo de do Orestes gregos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3645210" y="2413261"/>
            <a:ext cx="5884343" cy="3922895"/>
          </a:xfrm>
          <a:custGeom>
            <a:avLst/>
            <a:gdLst/>
            <a:ahLst/>
            <a:cxnLst/>
            <a:rect r="r" b="b" t="t" l="l"/>
            <a:pathLst>
              <a:path h="3922895" w="5884343">
                <a:moveTo>
                  <a:pt x="0" y="0"/>
                </a:moveTo>
                <a:lnTo>
                  <a:pt x="5884343" y="0"/>
                </a:lnTo>
                <a:lnTo>
                  <a:pt x="5884343" y="3922895"/>
                </a:lnTo>
                <a:lnTo>
                  <a:pt x="0" y="39228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1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9120" y="545020"/>
            <a:ext cx="8595360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32"/>
              </a:lnSpc>
            </a:pPr>
            <a:r>
              <a:rPr lang="en-US" sz="4693" spc="-117">
                <a:solidFill>
                  <a:srgbClr val="000000"/>
                </a:solidFill>
                <a:latin typeface="Cardo"/>
              </a:rPr>
              <a:t>A xeración dos 50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79120" y="1552575"/>
            <a:ext cx="8595360" cy="37975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43"/>
              </a:lnSpc>
            </a:pPr>
            <a:r>
              <a:rPr lang="en-US" sz="3413" spc="273">
                <a:solidFill>
                  <a:srgbClr val="000000"/>
                </a:solidFill>
                <a:latin typeface="Cardo"/>
              </a:rPr>
              <a:t>A ditadura fixo que a maior parte das obras escritas polos autores da Xeración dos 50 quedasen, a pesar da vontade dos seus autores, como </a:t>
            </a:r>
            <a:r>
              <a:rPr lang="en-US" sz="3413" spc="273">
                <a:solidFill>
                  <a:srgbClr val="FF0000"/>
                </a:solidFill>
                <a:latin typeface="Cardo"/>
              </a:rPr>
              <a:t>“teatro para ler” </a:t>
            </a:r>
            <a:r>
              <a:rPr lang="en-US" sz="3413" spc="273">
                <a:solidFill>
                  <a:srgbClr val="000000"/>
                </a:solidFill>
                <a:latin typeface="Cardo"/>
              </a:rPr>
              <a:t>ou </a:t>
            </a:r>
            <a:r>
              <a:rPr lang="en-US" sz="3413" spc="273">
                <a:solidFill>
                  <a:srgbClr val="FF0000"/>
                </a:solidFill>
                <a:latin typeface="Cardo"/>
              </a:rPr>
              <a:t>inédito</a:t>
            </a:r>
            <a:r>
              <a:rPr lang="en-US" sz="3413" spc="273">
                <a:solidFill>
                  <a:srgbClr val="000000"/>
                </a:solidFill>
                <a:latin typeface="Cardo"/>
              </a:rPr>
              <a:t>.</a:t>
            </a:r>
          </a:p>
        </p:txBody>
      </p:sp>
    </p:spTree>
  </p:cSld>
  <p:clrMapOvr>
    <a:masterClrMapping/>
  </p:clrMapOvr>
  <p:transition spd="fast">
    <p:fade/>
  </p:transition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9120" y="352874"/>
            <a:ext cx="8595360" cy="3026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143"/>
              </a:lnSpc>
            </a:pPr>
            <a:r>
              <a:rPr lang="en-US" sz="3413" spc="273">
                <a:solidFill>
                  <a:srgbClr val="000000"/>
                </a:solidFill>
                <a:latin typeface="Cardo Italics"/>
              </a:rPr>
              <a:t>A outra banda do Íberr </a:t>
            </a:r>
            <a:r>
              <a:rPr lang="en-US" sz="3413" spc="273">
                <a:solidFill>
                  <a:srgbClr val="000000"/>
                </a:solidFill>
                <a:latin typeface="Cardo"/>
              </a:rPr>
              <a:t>e </a:t>
            </a:r>
            <a:r>
              <a:rPr lang="en-US" sz="3413" spc="273">
                <a:solidFill>
                  <a:srgbClr val="000000"/>
                </a:solidFill>
                <a:latin typeface="Cardo Italics"/>
              </a:rPr>
              <a:t>Un hotel de primeira</a:t>
            </a:r>
            <a:r>
              <a:rPr lang="en-US" sz="3413" spc="273">
                <a:solidFill>
                  <a:srgbClr val="000000"/>
                </a:solidFill>
                <a:latin typeface="Cardo"/>
              </a:rPr>
              <a:t> son obras de </a:t>
            </a:r>
            <a:r>
              <a:rPr lang="en-US" sz="3413" spc="273">
                <a:solidFill>
                  <a:srgbClr val="FF0000"/>
                </a:solidFill>
                <a:latin typeface="Cardo"/>
              </a:rPr>
              <a:t>Xohana Torres </a:t>
            </a:r>
            <a:r>
              <a:rPr lang="en-US" sz="3413" spc="273">
                <a:solidFill>
                  <a:srgbClr val="000000"/>
                </a:solidFill>
                <a:latin typeface="Cardo"/>
              </a:rPr>
              <a:t>onde as figuras femininas teñan un papel importante na defensa da Terra.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5732511" y="3488319"/>
            <a:ext cx="3289569" cy="3303999"/>
          </a:xfrm>
          <a:custGeom>
            <a:avLst/>
            <a:gdLst/>
            <a:ahLst/>
            <a:cxnLst/>
            <a:rect r="r" b="b" t="t" l="l"/>
            <a:pathLst>
              <a:path h="3303999" w="3289569">
                <a:moveTo>
                  <a:pt x="0" y="0"/>
                </a:moveTo>
                <a:lnTo>
                  <a:pt x="3289569" y="0"/>
                </a:lnTo>
                <a:lnTo>
                  <a:pt x="3289569" y="3303999"/>
                </a:lnTo>
                <a:lnTo>
                  <a:pt x="0" y="3303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" r="0" b="-3"/>
            </a:stretch>
          </a:blipFill>
        </p:spPr>
      </p:sp>
      <p:grpSp>
        <p:nvGrpSpPr>
          <p:cNvPr name="Group 4" id="4"/>
          <p:cNvGrpSpPr/>
          <p:nvPr/>
        </p:nvGrpSpPr>
        <p:grpSpPr>
          <a:xfrm rot="-272400">
            <a:off x="1060495" y="3998759"/>
            <a:ext cx="3176832" cy="2562432"/>
            <a:chOff x="0" y="0"/>
            <a:chExt cx="4235776" cy="341657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8161" y="18161"/>
              <a:ext cx="4199382" cy="3380232"/>
            </a:xfrm>
            <a:custGeom>
              <a:avLst/>
              <a:gdLst/>
              <a:ahLst/>
              <a:cxnLst/>
              <a:rect r="r" b="b" t="t" l="l"/>
              <a:pathLst>
                <a:path h="3380232" w="4199382">
                  <a:moveTo>
                    <a:pt x="0" y="0"/>
                  </a:moveTo>
                  <a:lnTo>
                    <a:pt x="4199382" y="0"/>
                  </a:lnTo>
                  <a:lnTo>
                    <a:pt x="4199382" y="3380232"/>
                  </a:lnTo>
                  <a:lnTo>
                    <a:pt x="0" y="33802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35704" cy="3416681"/>
            </a:xfrm>
            <a:custGeom>
              <a:avLst/>
              <a:gdLst/>
              <a:ahLst/>
              <a:cxnLst/>
              <a:rect r="r" b="b" t="t" l="l"/>
              <a:pathLst>
                <a:path h="3416681" w="4235704">
                  <a:moveTo>
                    <a:pt x="272669" y="0"/>
                  </a:moveTo>
                  <a:lnTo>
                    <a:pt x="308991" y="0"/>
                  </a:lnTo>
                  <a:lnTo>
                    <a:pt x="308991" y="36322"/>
                  </a:lnTo>
                  <a:lnTo>
                    <a:pt x="272669" y="36322"/>
                  </a:lnTo>
                  <a:close/>
                  <a:moveTo>
                    <a:pt x="418084" y="0"/>
                  </a:moveTo>
                  <a:lnTo>
                    <a:pt x="563499" y="0"/>
                  </a:lnTo>
                  <a:lnTo>
                    <a:pt x="563499" y="36322"/>
                  </a:lnTo>
                  <a:lnTo>
                    <a:pt x="418084" y="36322"/>
                  </a:lnTo>
                  <a:close/>
                  <a:moveTo>
                    <a:pt x="672465" y="0"/>
                  </a:moveTo>
                  <a:lnTo>
                    <a:pt x="708787" y="0"/>
                  </a:lnTo>
                  <a:lnTo>
                    <a:pt x="708787" y="36322"/>
                  </a:lnTo>
                  <a:lnTo>
                    <a:pt x="672465" y="36322"/>
                  </a:lnTo>
                  <a:close/>
                  <a:moveTo>
                    <a:pt x="817880" y="0"/>
                  </a:moveTo>
                  <a:lnTo>
                    <a:pt x="963295" y="0"/>
                  </a:lnTo>
                  <a:lnTo>
                    <a:pt x="963295" y="36322"/>
                  </a:lnTo>
                  <a:lnTo>
                    <a:pt x="817880" y="36322"/>
                  </a:lnTo>
                  <a:close/>
                  <a:moveTo>
                    <a:pt x="1072388" y="0"/>
                  </a:moveTo>
                  <a:lnTo>
                    <a:pt x="1108710" y="0"/>
                  </a:lnTo>
                  <a:lnTo>
                    <a:pt x="1108710" y="36322"/>
                  </a:lnTo>
                  <a:lnTo>
                    <a:pt x="1072388" y="36322"/>
                  </a:lnTo>
                  <a:close/>
                  <a:moveTo>
                    <a:pt x="1217803" y="0"/>
                  </a:moveTo>
                  <a:lnTo>
                    <a:pt x="1363218" y="0"/>
                  </a:lnTo>
                  <a:lnTo>
                    <a:pt x="1363218" y="36322"/>
                  </a:lnTo>
                  <a:lnTo>
                    <a:pt x="1217803" y="36322"/>
                  </a:lnTo>
                  <a:close/>
                  <a:moveTo>
                    <a:pt x="1472311" y="36322"/>
                  </a:moveTo>
                  <a:lnTo>
                    <a:pt x="1508633" y="36322"/>
                  </a:lnTo>
                  <a:lnTo>
                    <a:pt x="1472311" y="36322"/>
                  </a:lnTo>
                  <a:close/>
                  <a:moveTo>
                    <a:pt x="1617726" y="36322"/>
                  </a:moveTo>
                  <a:lnTo>
                    <a:pt x="1763141" y="36322"/>
                  </a:lnTo>
                  <a:lnTo>
                    <a:pt x="1617726" y="36322"/>
                  </a:lnTo>
                  <a:close/>
                  <a:moveTo>
                    <a:pt x="1872234" y="36322"/>
                  </a:moveTo>
                  <a:lnTo>
                    <a:pt x="1908556" y="36322"/>
                  </a:lnTo>
                  <a:lnTo>
                    <a:pt x="1872234" y="36322"/>
                  </a:lnTo>
                  <a:close/>
                  <a:moveTo>
                    <a:pt x="2017649" y="36322"/>
                  </a:moveTo>
                  <a:lnTo>
                    <a:pt x="2163064" y="36322"/>
                  </a:lnTo>
                  <a:lnTo>
                    <a:pt x="2017522" y="36322"/>
                  </a:lnTo>
                  <a:close/>
                  <a:moveTo>
                    <a:pt x="2272030" y="0"/>
                  </a:moveTo>
                  <a:lnTo>
                    <a:pt x="2308352" y="0"/>
                  </a:lnTo>
                  <a:lnTo>
                    <a:pt x="2308352" y="36322"/>
                  </a:lnTo>
                  <a:lnTo>
                    <a:pt x="2272030" y="36322"/>
                  </a:lnTo>
                  <a:close/>
                  <a:moveTo>
                    <a:pt x="2417445" y="36322"/>
                  </a:moveTo>
                  <a:lnTo>
                    <a:pt x="2562860" y="36322"/>
                  </a:lnTo>
                  <a:lnTo>
                    <a:pt x="2417445" y="36322"/>
                  </a:lnTo>
                  <a:close/>
                  <a:moveTo>
                    <a:pt x="2671953" y="36322"/>
                  </a:moveTo>
                  <a:lnTo>
                    <a:pt x="2708275" y="36322"/>
                  </a:lnTo>
                  <a:lnTo>
                    <a:pt x="2671953" y="36322"/>
                  </a:lnTo>
                  <a:close/>
                  <a:moveTo>
                    <a:pt x="2817368" y="36322"/>
                  </a:moveTo>
                  <a:lnTo>
                    <a:pt x="2962783" y="36322"/>
                  </a:lnTo>
                  <a:lnTo>
                    <a:pt x="2817241" y="36322"/>
                  </a:lnTo>
                  <a:close/>
                  <a:moveTo>
                    <a:pt x="3071749" y="36322"/>
                  </a:moveTo>
                  <a:lnTo>
                    <a:pt x="3108071" y="36322"/>
                  </a:lnTo>
                  <a:lnTo>
                    <a:pt x="3071749" y="36322"/>
                  </a:lnTo>
                  <a:close/>
                  <a:moveTo>
                    <a:pt x="3217164" y="36322"/>
                  </a:moveTo>
                  <a:lnTo>
                    <a:pt x="3362579" y="36322"/>
                  </a:lnTo>
                  <a:lnTo>
                    <a:pt x="3217164" y="36322"/>
                  </a:lnTo>
                  <a:close/>
                  <a:moveTo>
                    <a:pt x="3471672" y="36322"/>
                  </a:moveTo>
                  <a:lnTo>
                    <a:pt x="3507994" y="36322"/>
                  </a:lnTo>
                  <a:lnTo>
                    <a:pt x="3471672" y="36322"/>
                  </a:lnTo>
                  <a:close/>
                  <a:moveTo>
                    <a:pt x="3617087" y="36322"/>
                  </a:moveTo>
                  <a:lnTo>
                    <a:pt x="3762502" y="36322"/>
                  </a:lnTo>
                  <a:lnTo>
                    <a:pt x="3617087" y="36322"/>
                  </a:lnTo>
                  <a:close/>
                  <a:moveTo>
                    <a:pt x="3871595" y="36322"/>
                  </a:moveTo>
                  <a:lnTo>
                    <a:pt x="3907917" y="36322"/>
                  </a:lnTo>
                  <a:lnTo>
                    <a:pt x="3871595" y="36322"/>
                  </a:lnTo>
                  <a:close/>
                  <a:moveTo>
                    <a:pt x="4017010" y="36322"/>
                  </a:moveTo>
                  <a:lnTo>
                    <a:pt x="4162425" y="36322"/>
                  </a:lnTo>
                  <a:lnTo>
                    <a:pt x="4016883" y="36322"/>
                  </a:lnTo>
                  <a:close/>
                  <a:moveTo>
                    <a:pt x="4235704" y="108204"/>
                  </a:moveTo>
                  <a:lnTo>
                    <a:pt x="4235704" y="108331"/>
                  </a:lnTo>
                  <a:lnTo>
                    <a:pt x="4199382" y="108331"/>
                  </a:lnTo>
                  <a:lnTo>
                    <a:pt x="4199382" y="71882"/>
                  </a:lnTo>
                  <a:close/>
                  <a:moveTo>
                    <a:pt x="4199382" y="217297"/>
                  </a:moveTo>
                  <a:lnTo>
                    <a:pt x="4199382" y="362712"/>
                  </a:lnTo>
                  <a:lnTo>
                    <a:pt x="4163060" y="362712"/>
                  </a:lnTo>
                  <a:lnTo>
                    <a:pt x="4163060" y="217297"/>
                  </a:lnTo>
                  <a:close/>
                  <a:moveTo>
                    <a:pt x="4163060" y="471805"/>
                  </a:moveTo>
                  <a:lnTo>
                    <a:pt x="4163060" y="508127"/>
                  </a:lnTo>
                  <a:lnTo>
                    <a:pt x="4126738" y="508127"/>
                  </a:lnTo>
                  <a:lnTo>
                    <a:pt x="4126738" y="471805"/>
                  </a:lnTo>
                  <a:close/>
                  <a:moveTo>
                    <a:pt x="4126738" y="617220"/>
                  </a:moveTo>
                  <a:lnTo>
                    <a:pt x="4126738" y="762635"/>
                  </a:lnTo>
                  <a:lnTo>
                    <a:pt x="4090416" y="762635"/>
                  </a:lnTo>
                  <a:lnTo>
                    <a:pt x="4090416" y="617220"/>
                  </a:lnTo>
                  <a:close/>
                  <a:moveTo>
                    <a:pt x="4090416" y="871728"/>
                  </a:moveTo>
                  <a:lnTo>
                    <a:pt x="4090416" y="908050"/>
                  </a:lnTo>
                  <a:lnTo>
                    <a:pt x="4054094" y="908050"/>
                  </a:lnTo>
                  <a:lnTo>
                    <a:pt x="4054094" y="871728"/>
                  </a:lnTo>
                  <a:close/>
                  <a:moveTo>
                    <a:pt x="4054094" y="1017143"/>
                  </a:moveTo>
                  <a:lnTo>
                    <a:pt x="4054094" y="1162558"/>
                  </a:lnTo>
                  <a:lnTo>
                    <a:pt x="4017772" y="1162558"/>
                  </a:lnTo>
                  <a:lnTo>
                    <a:pt x="4017772" y="1017143"/>
                  </a:lnTo>
                  <a:close/>
                  <a:moveTo>
                    <a:pt x="4017772" y="1271651"/>
                  </a:moveTo>
                  <a:lnTo>
                    <a:pt x="4017772" y="1307973"/>
                  </a:lnTo>
                  <a:lnTo>
                    <a:pt x="3981450" y="1307973"/>
                  </a:lnTo>
                  <a:lnTo>
                    <a:pt x="3981450" y="1271651"/>
                  </a:lnTo>
                  <a:close/>
                  <a:moveTo>
                    <a:pt x="3981450" y="1417066"/>
                  </a:moveTo>
                  <a:lnTo>
                    <a:pt x="3981450" y="1562481"/>
                  </a:lnTo>
                  <a:lnTo>
                    <a:pt x="3945128" y="1562481"/>
                  </a:lnTo>
                  <a:lnTo>
                    <a:pt x="3945128" y="1416939"/>
                  </a:lnTo>
                  <a:close/>
                  <a:moveTo>
                    <a:pt x="3945128" y="1671447"/>
                  </a:moveTo>
                  <a:lnTo>
                    <a:pt x="3945128" y="1707769"/>
                  </a:lnTo>
                  <a:lnTo>
                    <a:pt x="3908806" y="1707769"/>
                  </a:lnTo>
                  <a:lnTo>
                    <a:pt x="3908806" y="1671447"/>
                  </a:lnTo>
                  <a:close/>
                  <a:moveTo>
                    <a:pt x="3908806" y="1816862"/>
                  </a:moveTo>
                  <a:lnTo>
                    <a:pt x="3908806" y="1962277"/>
                  </a:lnTo>
                  <a:lnTo>
                    <a:pt x="3872484" y="1962277"/>
                  </a:lnTo>
                  <a:lnTo>
                    <a:pt x="3872484" y="1816862"/>
                  </a:lnTo>
                  <a:close/>
                  <a:moveTo>
                    <a:pt x="3872484" y="2071370"/>
                  </a:moveTo>
                  <a:lnTo>
                    <a:pt x="3872484" y="2107692"/>
                  </a:lnTo>
                  <a:lnTo>
                    <a:pt x="3836162" y="2107692"/>
                  </a:lnTo>
                  <a:lnTo>
                    <a:pt x="3836162" y="2071370"/>
                  </a:lnTo>
                  <a:close/>
                  <a:moveTo>
                    <a:pt x="3836162" y="2216785"/>
                  </a:moveTo>
                  <a:lnTo>
                    <a:pt x="3836162" y="2362200"/>
                  </a:lnTo>
                  <a:lnTo>
                    <a:pt x="3799840" y="2362200"/>
                  </a:lnTo>
                  <a:lnTo>
                    <a:pt x="3799840" y="2216658"/>
                  </a:lnTo>
                  <a:close/>
                  <a:moveTo>
                    <a:pt x="3799840" y="2471166"/>
                  </a:moveTo>
                  <a:lnTo>
                    <a:pt x="3799840" y="2507488"/>
                  </a:lnTo>
                  <a:lnTo>
                    <a:pt x="3763518" y="2507488"/>
                  </a:lnTo>
                  <a:lnTo>
                    <a:pt x="3763518" y="2471166"/>
                  </a:lnTo>
                  <a:close/>
                  <a:moveTo>
                    <a:pt x="3763518" y="2616581"/>
                  </a:moveTo>
                  <a:lnTo>
                    <a:pt x="3763518" y="2761996"/>
                  </a:lnTo>
                  <a:lnTo>
                    <a:pt x="3727196" y="2761996"/>
                  </a:lnTo>
                  <a:lnTo>
                    <a:pt x="3727196" y="2616581"/>
                  </a:lnTo>
                  <a:close/>
                  <a:moveTo>
                    <a:pt x="3727196" y="2871089"/>
                  </a:moveTo>
                  <a:lnTo>
                    <a:pt x="3727196" y="2907411"/>
                  </a:lnTo>
                  <a:lnTo>
                    <a:pt x="3690874" y="2907411"/>
                  </a:lnTo>
                  <a:lnTo>
                    <a:pt x="3690874" y="2871089"/>
                  </a:lnTo>
                  <a:close/>
                  <a:moveTo>
                    <a:pt x="3690874" y="3016504"/>
                  </a:moveTo>
                  <a:lnTo>
                    <a:pt x="3690874" y="3161919"/>
                  </a:lnTo>
                  <a:lnTo>
                    <a:pt x="3654552" y="3161919"/>
                  </a:lnTo>
                  <a:lnTo>
                    <a:pt x="3654552" y="3016504"/>
                  </a:lnTo>
                  <a:close/>
                  <a:moveTo>
                    <a:pt x="3654552" y="3271012"/>
                  </a:moveTo>
                  <a:lnTo>
                    <a:pt x="3654552" y="3307334"/>
                  </a:lnTo>
                  <a:lnTo>
                    <a:pt x="3618230" y="3307334"/>
                  </a:lnTo>
                  <a:lnTo>
                    <a:pt x="3618230" y="3271012"/>
                  </a:lnTo>
                  <a:close/>
                  <a:moveTo>
                    <a:pt x="3582162" y="3416681"/>
                  </a:moveTo>
                  <a:lnTo>
                    <a:pt x="4054221" y="3416681"/>
                  </a:lnTo>
                  <a:lnTo>
                    <a:pt x="4054221" y="3380359"/>
                  </a:lnTo>
                  <a:lnTo>
                    <a:pt x="4199636" y="3380359"/>
                  </a:lnTo>
                  <a:close/>
                  <a:moveTo>
                    <a:pt x="3945128" y="3380359"/>
                  </a:moveTo>
                  <a:lnTo>
                    <a:pt x="3908806" y="3380359"/>
                  </a:lnTo>
                  <a:lnTo>
                    <a:pt x="3908806" y="3344037"/>
                  </a:lnTo>
                  <a:lnTo>
                    <a:pt x="3945128" y="3344037"/>
                  </a:lnTo>
                  <a:close/>
                  <a:moveTo>
                    <a:pt x="3799713" y="3344037"/>
                  </a:moveTo>
                  <a:lnTo>
                    <a:pt x="3654425" y="3344037"/>
                  </a:lnTo>
                  <a:lnTo>
                    <a:pt x="3654425" y="3307715"/>
                  </a:lnTo>
                  <a:lnTo>
                    <a:pt x="3799840" y="3307715"/>
                  </a:lnTo>
                  <a:close/>
                  <a:moveTo>
                    <a:pt x="3545332" y="3307715"/>
                  </a:moveTo>
                  <a:lnTo>
                    <a:pt x="3509010" y="3307715"/>
                  </a:lnTo>
                  <a:lnTo>
                    <a:pt x="3509010" y="3271393"/>
                  </a:lnTo>
                  <a:lnTo>
                    <a:pt x="3545332" y="3271393"/>
                  </a:lnTo>
                  <a:close/>
                  <a:moveTo>
                    <a:pt x="3399917" y="3271393"/>
                  </a:moveTo>
                  <a:lnTo>
                    <a:pt x="3254502" y="3271393"/>
                  </a:lnTo>
                  <a:lnTo>
                    <a:pt x="3254502" y="3235071"/>
                  </a:lnTo>
                  <a:lnTo>
                    <a:pt x="3399917" y="3235071"/>
                  </a:lnTo>
                  <a:close/>
                  <a:moveTo>
                    <a:pt x="3145409" y="3235071"/>
                  </a:moveTo>
                  <a:lnTo>
                    <a:pt x="3109087" y="3235071"/>
                  </a:lnTo>
                  <a:lnTo>
                    <a:pt x="3109087" y="3198749"/>
                  </a:lnTo>
                  <a:lnTo>
                    <a:pt x="3145409" y="3198749"/>
                  </a:lnTo>
                  <a:close/>
                  <a:moveTo>
                    <a:pt x="2999994" y="3198749"/>
                  </a:moveTo>
                  <a:lnTo>
                    <a:pt x="2854706" y="3198749"/>
                  </a:lnTo>
                  <a:lnTo>
                    <a:pt x="2854706" y="3162427"/>
                  </a:lnTo>
                  <a:lnTo>
                    <a:pt x="3000121" y="3162427"/>
                  </a:lnTo>
                  <a:close/>
                  <a:moveTo>
                    <a:pt x="2745613" y="3162427"/>
                  </a:moveTo>
                  <a:lnTo>
                    <a:pt x="2709291" y="3162427"/>
                  </a:lnTo>
                  <a:lnTo>
                    <a:pt x="2709291" y="3126105"/>
                  </a:lnTo>
                  <a:lnTo>
                    <a:pt x="2745613" y="3126105"/>
                  </a:lnTo>
                  <a:close/>
                  <a:moveTo>
                    <a:pt x="2600198" y="3126105"/>
                  </a:moveTo>
                  <a:lnTo>
                    <a:pt x="2454783" y="3126105"/>
                  </a:lnTo>
                  <a:lnTo>
                    <a:pt x="2454783" y="3089783"/>
                  </a:lnTo>
                  <a:lnTo>
                    <a:pt x="2600198" y="3089783"/>
                  </a:lnTo>
                  <a:close/>
                  <a:moveTo>
                    <a:pt x="2345690" y="3089783"/>
                  </a:moveTo>
                  <a:lnTo>
                    <a:pt x="2309368" y="3089783"/>
                  </a:lnTo>
                  <a:lnTo>
                    <a:pt x="2309368" y="3053461"/>
                  </a:lnTo>
                  <a:lnTo>
                    <a:pt x="2345690" y="3053461"/>
                  </a:lnTo>
                  <a:close/>
                  <a:moveTo>
                    <a:pt x="2200275" y="3053461"/>
                  </a:moveTo>
                  <a:lnTo>
                    <a:pt x="2054860" y="3053461"/>
                  </a:lnTo>
                  <a:lnTo>
                    <a:pt x="2054860" y="3017139"/>
                  </a:lnTo>
                  <a:lnTo>
                    <a:pt x="2200275" y="3017139"/>
                  </a:lnTo>
                  <a:close/>
                  <a:moveTo>
                    <a:pt x="1945767" y="3017139"/>
                  </a:moveTo>
                  <a:lnTo>
                    <a:pt x="1909445" y="3017139"/>
                  </a:lnTo>
                  <a:lnTo>
                    <a:pt x="1909445" y="2980817"/>
                  </a:lnTo>
                  <a:lnTo>
                    <a:pt x="1945767" y="2980817"/>
                  </a:lnTo>
                  <a:close/>
                  <a:moveTo>
                    <a:pt x="1800352" y="2980817"/>
                  </a:moveTo>
                  <a:lnTo>
                    <a:pt x="1655064" y="2980817"/>
                  </a:lnTo>
                  <a:lnTo>
                    <a:pt x="1655064" y="2944495"/>
                  </a:lnTo>
                  <a:lnTo>
                    <a:pt x="1800479" y="2944495"/>
                  </a:lnTo>
                  <a:close/>
                  <a:moveTo>
                    <a:pt x="1545971" y="2944495"/>
                  </a:moveTo>
                  <a:lnTo>
                    <a:pt x="1509649" y="2944495"/>
                  </a:lnTo>
                  <a:lnTo>
                    <a:pt x="1509649" y="2908173"/>
                  </a:lnTo>
                  <a:lnTo>
                    <a:pt x="1545971" y="2908173"/>
                  </a:lnTo>
                  <a:close/>
                  <a:moveTo>
                    <a:pt x="1400556" y="2908173"/>
                  </a:moveTo>
                  <a:lnTo>
                    <a:pt x="1255141" y="2908173"/>
                  </a:lnTo>
                  <a:lnTo>
                    <a:pt x="1255141" y="2871851"/>
                  </a:lnTo>
                  <a:lnTo>
                    <a:pt x="1400556" y="2871851"/>
                  </a:lnTo>
                  <a:close/>
                  <a:moveTo>
                    <a:pt x="1146048" y="2871851"/>
                  </a:moveTo>
                  <a:lnTo>
                    <a:pt x="1109726" y="2871851"/>
                  </a:lnTo>
                  <a:lnTo>
                    <a:pt x="1109726" y="2835529"/>
                  </a:lnTo>
                  <a:lnTo>
                    <a:pt x="1146048" y="2835529"/>
                  </a:lnTo>
                  <a:close/>
                  <a:moveTo>
                    <a:pt x="1000633" y="2835529"/>
                  </a:moveTo>
                  <a:lnTo>
                    <a:pt x="855345" y="2835529"/>
                  </a:lnTo>
                  <a:lnTo>
                    <a:pt x="855345" y="2799207"/>
                  </a:lnTo>
                  <a:lnTo>
                    <a:pt x="1000760" y="2799207"/>
                  </a:lnTo>
                  <a:close/>
                  <a:moveTo>
                    <a:pt x="746252" y="2799207"/>
                  </a:moveTo>
                  <a:lnTo>
                    <a:pt x="709930" y="2799207"/>
                  </a:lnTo>
                  <a:lnTo>
                    <a:pt x="709930" y="2762885"/>
                  </a:lnTo>
                  <a:lnTo>
                    <a:pt x="746252" y="2762885"/>
                  </a:lnTo>
                  <a:close/>
                  <a:moveTo>
                    <a:pt x="600837" y="2762885"/>
                  </a:moveTo>
                  <a:lnTo>
                    <a:pt x="455422" y="2762885"/>
                  </a:lnTo>
                  <a:lnTo>
                    <a:pt x="455422" y="2726563"/>
                  </a:lnTo>
                  <a:lnTo>
                    <a:pt x="600837" y="2726563"/>
                  </a:lnTo>
                  <a:close/>
                  <a:moveTo>
                    <a:pt x="346329" y="2726563"/>
                  </a:moveTo>
                  <a:lnTo>
                    <a:pt x="310007" y="2726563"/>
                  </a:lnTo>
                  <a:lnTo>
                    <a:pt x="310007" y="2690241"/>
                  </a:lnTo>
                  <a:lnTo>
                    <a:pt x="346329" y="2690241"/>
                  </a:lnTo>
                  <a:close/>
                  <a:moveTo>
                    <a:pt x="200914" y="2690241"/>
                  </a:moveTo>
                  <a:lnTo>
                    <a:pt x="55499" y="2690241"/>
                  </a:lnTo>
                  <a:lnTo>
                    <a:pt x="55499" y="2653919"/>
                  </a:lnTo>
                  <a:lnTo>
                    <a:pt x="200914" y="2653919"/>
                  </a:lnTo>
                  <a:close/>
                  <a:moveTo>
                    <a:pt x="0" y="3326765"/>
                  </a:moveTo>
                  <a:lnTo>
                    <a:pt x="0" y="3290443"/>
                  </a:lnTo>
                  <a:lnTo>
                    <a:pt x="36322" y="3290443"/>
                  </a:lnTo>
                  <a:lnTo>
                    <a:pt x="36322" y="3326765"/>
                  </a:lnTo>
                  <a:close/>
                  <a:moveTo>
                    <a:pt x="0" y="3181350"/>
                  </a:moveTo>
                  <a:lnTo>
                    <a:pt x="0" y="3035935"/>
                  </a:lnTo>
                  <a:lnTo>
                    <a:pt x="36322" y="3035935"/>
                  </a:lnTo>
                  <a:lnTo>
                    <a:pt x="36322" y="3181350"/>
                  </a:lnTo>
                  <a:close/>
                  <a:moveTo>
                    <a:pt x="36322" y="2926842"/>
                  </a:moveTo>
                  <a:lnTo>
                    <a:pt x="36322" y="2890520"/>
                  </a:lnTo>
                  <a:lnTo>
                    <a:pt x="36322" y="2926842"/>
                  </a:lnTo>
                  <a:close/>
                  <a:moveTo>
                    <a:pt x="36322" y="2781427"/>
                  </a:moveTo>
                  <a:lnTo>
                    <a:pt x="36322" y="2636012"/>
                  </a:lnTo>
                  <a:lnTo>
                    <a:pt x="36322" y="2781427"/>
                  </a:lnTo>
                  <a:close/>
                  <a:moveTo>
                    <a:pt x="36322" y="2526919"/>
                  </a:moveTo>
                  <a:lnTo>
                    <a:pt x="36322" y="2490597"/>
                  </a:lnTo>
                  <a:lnTo>
                    <a:pt x="36322" y="2526919"/>
                  </a:lnTo>
                  <a:close/>
                  <a:moveTo>
                    <a:pt x="36322" y="2381504"/>
                  </a:moveTo>
                  <a:lnTo>
                    <a:pt x="36322" y="2236216"/>
                  </a:lnTo>
                  <a:lnTo>
                    <a:pt x="36322" y="2381631"/>
                  </a:lnTo>
                  <a:close/>
                  <a:moveTo>
                    <a:pt x="36322" y="2127123"/>
                  </a:moveTo>
                  <a:lnTo>
                    <a:pt x="36322" y="2090801"/>
                  </a:lnTo>
                  <a:lnTo>
                    <a:pt x="36322" y="2127123"/>
                  </a:lnTo>
                  <a:close/>
                  <a:moveTo>
                    <a:pt x="36322" y="1981708"/>
                  </a:moveTo>
                  <a:lnTo>
                    <a:pt x="36322" y="1836293"/>
                  </a:lnTo>
                  <a:lnTo>
                    <a:pt x="36322" y="1981708"/>
                  </a:lnTo>
                  <a:close/>
                  <a:moveTo>
                    <a:pt x="0" y="1727200"/>
                  </a:moveTo>
                  <a:lnTo>
                    <a:pt x="0" y="1690878"/>
                  </a:lnTo>
                  <a:lnTo>
                    <a:pt x="36322" y="1690878"/>
                  </a:lnTo>
                  <a:lnTo>
                    <a:pt x="36322" y="1727200"/>
                  </a:lnTo>
                  <a:close/>
                  <a:moveTo>
                    <a:pt x="36322" y="1581785"/>
                  </a:moveTo>
                  <a:lnTo>
                    <a:pt x="36322" y="1436370"/>
                  </a:lnTo>
                  <a:lnTo>
                    <a:pt x="36322" y="1581785"/>
                  </a:lnTo>
                  <a:close/>
                  <a:moveTo>
                    <a:pt x="36322" y="1327277"/>
                  </a:moveTo>
                  <a:lnTo>
                    <a:pt x="36322" y="1290955"/>
                  </a:lnTo>
                  <a:lnTo>
                    <a:pt x="36322" y="1327277"/>
                  </a:lnTo>
                  <a:close/>
                  <a:moveTo>
                    <a:pt x="0" y="1181989"/>
                  </a:moveTo>
                  <a:lnTo>
                    <a:pt x="0" y="1036574"/>
                  </a:lnTo>
                  <a:lnTo>
                    <a:pt x="36322" y="1036574"/>
                  </a:lnTo>
                  <a:lnTo>
                    <a:pt x="36322" y="1181989"/>
                  </a:lnTo>
                  <a:close/>
                  <a:moveTo>
                    <a:pt x="0" y="927481"/>
                  </a:moveTo>
                  <a:lnTo>
                    <a:pt x="0" y="891159"/>
                  </a:lnTo>
                  <a:lnTo>
                    <a:pt x="36322" y="891159"/>
                  </a:lnTo>
                  <a:lnTo>
                    <a:pt x="36322" y="927481"/>
                  </a:lnTo>
                  <a:close/>
                  <a:moveTo>
                    <a:pt x="0" y="782066"/>
                  </a:moveTo>
                  <a:lnTo>
                    <a:pt x="0" y="636651"/>
                  </a:lnTo>
                  <a:lnTo>
                    <a:pt x="36322" y="636651"/>
                  </a:lnTo>
                  <a:lnTo>
                    <a:pt x="36322" y="782066"/>
                  </a:lnTo>
                  <a:close/>
                  <a:moveTo>
                    <a:pt x="0" y="527558"/>
                  </a:moveTo>
                  <a:lnTo>
                    <a:pt x="0" y="491236"/>
                  </a:lnTo>
                  <a:lnTo>
                    <a:pt x="36322" y="491236"/>
                  </a:lnTo>
                  <a:lnTo>
                    <a:pt x="36322" y="527558"/>
                  </a:lnTo>
                  <a:close/>
                  <a:moveTo>
                    <a:pt x="0" y="382270"/>
                  </a:moveTo>
                  <a:lnTo>
                    <a:pt x="0" y="236855"/>
                  </a:lnTo>
                  <a:lnTo>
                    <a:pt x="36322" y="236855"/>
                  </a:lnTo>
                  <a:lnTo>
                    <a:pt x="36322" y="382270"/>
                  </a:lnTo>
                  <a:close/>
                  <a:moveTo>
                    <a:pt x="0" y="127762"/>
                  </a:moveTo>
                  <a:lnTo>
                    <a:pt x="0" y="91440"/>
                  </a:lnTo>
                  <a:lnTo>
                    <a:pt x="36322" y="91440"/>
                  </a:lnTo>
                  <a:lnTo>
                    <a:pt x="36322" y="127762"/>
                  </a:lnTo>
                  <a:close/>
                  <a:moveTo>
                    <a:pt x="18161" y="0"/>
                  </a:moveTo>
                  <a:lnTo>
                    <a:pt x="163576" y="0"/>
                  </a:lnTo>
                  <a:lnTo>
                    <a:pt x="163576" y="36322"/>
                  </a:lnTo>
                  <a:lnTo>
                    <a:pt x="18161" y="36322"/>
                  </a:lnTo>
                  <a:close/>
                </a:path>
              </a:pathLst>
            </a:custGeom>
            <a:solidFill>
              <a:srgbClr val="F7964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4235776" cy="34165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608"/>
                </a:lnSpc>
              </a:pPr>
              <a:r>
                <a:rPr lang="en-US" sz="3840" spc="-96">
                  <a:solidFill>
                    <a:srgbClr val="000000"/>
                  </a:solidFill>
                  <a:latin typeface="Cardo"/>
                </a:rPr>
                <a:t>Vinculada ao teatro como actriz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9120" y="326695"/>
            <a:ext cx="8595360" cy="1987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93"/>
              </a:lnSpc>
            </a:pPr>
            <a:r>
              <a:rPr lang="en-US" sz="3413" spc="163">
                <a:solidFill>
                  <a:srgbClr val="FF0000"/>
                </a:solidFill>
                <a:latin typeface="Cardo"/>
              </a:rPr>
              <a:t>Manuel María </a:t>
            </a:r>
            <a:r>
              <a:rPr lang="en-US" sz="3413" spc="163">
                <a:solidFill>
                  <a:srgbClr val="000000"/>
                </a:solidFill>
                <a:latin typeface="Cardo"/>
              </a:rPr>
              <a:t>é autor de 23 pezas publicadas e 19 inéditas.</a:t>
            </a:r>
          </a:p>
          <a:p>
            <a:pPr algn="l">
              <a:lnSpc>
                <a:spcPts val="5393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5911685" y="1162813"/>
            <a:ext cx="3740017" cy="3583104"/>
          </a:xfrm>
          <a:custGeom>
            <a:avLst/>
            <a:gdLst/>
            <a:ahLst/>
            <a:cxnLst/>
            <a:rect r="r" b="b" t="t" l="l"/>
            <a:pathLst>
              <a:path h="3583104" w="3740017">
                <a:moveTo>
                  <a:pt x="0" y="0"/>
                </a:moveTo>
                <a:lnTo>
                  <a:pt x="3740017" y="0"/>
                </a:lnTo>
                <a:lnTo>
                  <a:pt x="3740017" y="3583104"/>
                </a:lnTo>
                <a:lnTo>
                  <a:pt x="0" y="35831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4749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272400">
            <a:off x="857413" y="2852353"/>
            <a:ext cx="4252032" cy="3349466"/>
            <a:chOff x="0" y="0"/>
            <a:chExt cx="5669376" cy="446595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8161" y="20490"/>
              <a:ext cx="5633085" cy="4424903"/>
            </a:xfrm>
            <a:custGeom>
              <a:avLst/>
              <a:gdLst/>
              <a:ahLst/>
              <a:cxnLst/>
              <a:rect r="r" b="b" t="t" l="l"/>
              <a:pathLst>
                <a:path h="4424903" w="5633085">
                  <a:moveTo>
                    <a:pt x="0" y="0"/>
                  </a:moveTo>
                  <a:lnTo>
                    <a:pt x="5633085" y="0"/>
                  </a:lnTo>
                  <a:lnTo>
                    <a:pt x="5633085" y="4424903"/>
                  </a:lnTo>
                  <a:lnTo>
                    <a:pt x="0" y="442490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669407" cy="4465884"/>
            </a:xfrm>
            <a:custGeom>
              <a:avLst/>
              <a:gdLst/>
              <a:ahLst/>
              <a:cxnLst/>
              <a:rect r="r" b="b" t="t" l="l"/>
              <a:pathLst>
                <a:path h="4465884" w="5669407">
                  <a:moveTo>
                    <a:pt x="272669" y="0"/>
                  </a:moveTo>
                  <a:lnTo>
                    <a:pt x="308991" y="0"/>
                  </a:lnTo>
                  <a:lnTo>
                    <a:pt x="308991" y="40981"/>
                  </a:lnTo>
                  <a:lnTo>
                    <a:pt x="272669" y="40981"/>
                  </a:lnTo>
                  <a:close/>
                  <a:moveTo>
                    <a:pt x="418084" y="0"/>
                  </a:moveTo>
                  <a:lnTo>
                    <a:pt x="563499" y="0"/>
                  </a:lnTo>
                  <a:lnTo>
                    <a:pt x="563499" y="40981"/>
                  </a:lnTo>
                  <a:lnTo>
                    <a:pt x="418084" y="40981"/>
                  </a:lnTo>
                  <a:close/>
                  <a:moveTo>
                    <a:pt x="672465" y="0"/>
                  </a:moveTo>
                  <a:lnTo>
                    <a:pt x="708787" y="0"/>
                  </a:lnTo>
                  <a:lnTo>
                    <a:pt x="708787" y="40981"/>
                  </a:lnTo>
                  <a:lnTo>
                    <a:pt x="672465" y="40981"/>
                  </a:lnTo>
                  <a:close/>
                  <a:moveTo>
                    <a:pt x="817880" y="0"/>
                  </a:moveTo>
                  <a:lnTo>
                    <a:pt x="963295" y="0"/>
                  </a:lnTo>
                  <a:lnTo>
                    <a:pt x="963295" y="40981"/>
                  </a:lnTo>
                  <a:lnTo>
                    <a:pt x="817880" y="40981"/>
                  </a:lnTo>
                  <a:close/>
                  <a:moveTo>
                    <a:pt x="1072388" y="0"/>
                  </a:moveTo>
                  <a:lnTo>
                    <a:pt x="1108710" y="0"/>
                  </a:lnTo>
                  <a:lnTo>
                    <a:pt x="1108710" y="40981"/>
                  </a:lnTo>
                  <a:lnTo>
                    <a:pt x="1072388" y="40981"/>
                  </a:lnTo>
                  <a:close/>
                  <a:moveTo>
                    <a:pt x="1217803" y="0"/>
                  </a:moveTo>
                  <a:lnTo>
                    <a:pt x="1363218" y="0"/>
                  </a:lnTo>
                  <a:lnTo>
                    <a:pt x="1363218" y="40981"/>
                  </a:lnTo>
                  <a:lnTo>
                    <a:pt x="1217803" y="40981"/>
                  </a:lnTo>
                  <a:close/>
                  <a:moveTo>
                    <a:pt x="1472311" y="40981"/>
                  </a:moveTo>
                  <a:lnTo>
                    <a:pt x="1508633" y="40981"/>
                  </a:lnTo>
                  <a:lnTo>
                    <a:pt x="1472311" y="40981"/>
                  </a:lnTo>
                  <a:close/>
                  <a:moveTo>
                    <a:pt x="1617726" y="40981"/>
                  </a:moveTo>
                  <a:lnTo>
                    <a:pt x="1763141" y="40981"/>
                  </a:lnTo>
                  <a:lnTo>
                    <a:pt x="1617726" y="40981"/>
                  </a:lnTo>
                  <a:close/>
                  <a:moveTo>
                    <a:pt x="1872234" y="40981"/>
                  </a:moveTo>
                  <a:lnTo>
                    <a:pt x="1908556" y="40981"/>
                  </a:lnTo>
                  <a:lnTo>
                    <a:pt x="1872234" y="40981"/>
                  </a:lnTo>
                  <a:close/>
                  <a:moveTo>
                    <a:pt x="2017649" y="40981"/>
                  </a:moveTo>
                  <a:lnTo>
                    <a:pt x="2163064" y="40981"/>
                  </a:lnTo>
                  <a:lnTo>
                    <a:pt x="2017522" y="40981"/>
                  </a:lnTo>
                  <a:close/>
                  <a:moveTo>
                    <a:pt x="2272030" y="0"/>
                  </a:moveTo>
                  <a:lnTo>
                    <a:pt x="2308352" y="0"/>
                  </a:lnTo>
                  <a:lnTo>
                    <a:pt x="2308352" y="40981"/>
                  </a:lnTo>
                  <a:lnTo>
                    <a:pt x="2272030" y="40981"/>
                  </a:lnTo>
                  <a:close/>
                  <a:moveTo>
                    <a:pt x="2417445" y="40981"/>
                  </a:moveTo>
                  <a:lnTo>
                    <a:pt x="2562860" y="40981"/>
                  </a:lnTo>
                  <a:lnTo>
                    <a:pt x="2417445" y="40981"/>
                  </a:lnTo>
                  <a:close/>
                  <a:moveTo>
                    <a:pt x="2671953" y="40981"/>
                  </a:moveTo>
                  <a:lnTo>
                    <a:pt x="2708275" y="40981"/>
                  </a:lnTo>
                  <a:lnTo>
                    <a:pt x="2671953" y="40981"/>
                  </a:lnTo>
                  <a:close/>
                  <a:moveTo>
                    <a:pt x="2817368" y="40981"/>
                  </a:moveTo>
                  <a:lnTo>
                    <a:pt x="2962783" y="40981"/>
                  </a:lnTo>
                  <a:lnTo>
                    <a:pt x="2817241" y="40981"/>
                  </a:lnTo>
                  <a:close/>
                  <a:moveTo>
                    <a:pt x="3071749" y="40981"/>
                  </a:moveTo>
                  <a:lnTo>
                    <a:pt x="3108071" y="40981"/>
                  </a:lnTo>
                  <a:lnTo>
                    <a:pt x="3071749" y="40981"/>
                  </a:lnTo>
                  <a:close/>
                  <a:moveTo>
                    <a:pt x="3217164" y="40981"/>
                  </a:moveTo>
                  <a:lnTo>
                    <a:pt x="3362579" y="40981"/>
                  </a:lnTo>
                  <a:lnTo>
                    <a:pt x="3217164" y="40981"/>
                  </a:lnTo>
                  <a:close/>
                  <a:moveTo>
                    <a:pt x="3471672" y="40981"/>
                  </a:moveTo>
                  <a:lnTo>
                    <a:pt x="3507994" y="40981"/>
                  </a:lnTo>
                  <a:lnTo>
                    <a:pt x="3471672" y="40981"/>
                  </a:lnTo>
                  <a:close/>
                  <a:moveTo>
                    <a:pt x="3617087" y="40981"/>
                  </a:moveTo>
                  <a:lnTo>
                    <a:pt x="3762502" y="40981"/>
                  </a:lnTo>
                  <a:lnTo>
                    <a:pt x="3617087" y="40981"/>
                  </a:lnTo>
                  <a:close/>
                  <a:moveTo>
                    <a:pt x="3871595" y="40981"/>
                  </a:moveTo>
                  <a:lnTo>
                    <a:pt x="3907917" y="40981"/>
                  </a:lnTo>
                  <a:lnTo>
                    <a:pt x="3871595" y="40981"/>
                  </a:lnTo>
                  <a:close/>
                  <a:moveTo>
                    <a:pt x="4017010" y="40981"/>
                  </a:moveTo>
                  <a:lnTo>
                    <a:pt x="4162425" y="40981"/>
                  </a:lnTo>
                  <a:lnTo>
                    <a:pt x="4016883" y="40981"/>
                  </a:lnTo>
                  <a:close/>
                  <a:moveTo>
                    <a:pt x="4271391" y="40981"/>
                  </a:moveTo>
                  <a:lnTo>
                    <a:pt x="4307713" y="40981"/>
                  </a:lnTo>
                  <a:lnTo>
                    <a:pt x="4271391" y="40981"/>
                  </a:lnTo>
                  <a:close/>
                  <a:moveTo>
                    <a:pt x="4416806" y="40981"/>
                  </a:moveTo>
                  <a:lnTo>
                    <a:pt x="4562221" y="40981"/>
                  </a:lnTo>
                  <a:lnTo>
                    <a:pt x="4416806" y="40981"/>
                  </a:lnTo>
                  <a:close/>
                  <a:moveTo>
                    <a:pt x="4671314" y="40981"/>
                  </a:moveTo>
                  <a:lnTo>
                    <a:pt x="4707636" y="40981"/>
                  </a:lnTo>
                  <a:lnTo>
                    <a:pt x="4671314" y="40981"/>
                  </a:lnTo>
                  <a:close/>
                  <a:moveTo>
                    <a:pt x="4816729" y="40981"/>
                  </a:moveTo>
                  <a:lnTo>
                    <a:pt x="4962144" y="40981"/>
                  </a:lnTo>
                  <a:lnTo>
                    <a:pt x="4816602" y="40981"/>
                  </a:lnTo>
                  <a:close/>
                  <a:moveTo>
                    <a:pt x="5071110" y="0"/>
                  </a:moveTo>
                  <a:lnTo>
                    <a:pt x="5107432" y="0"/>
                  </a:lnTo>
                  <a:lnTo>
                    <a:pt x="5107432" y="40981"/>
                  </a:lnTo>
                  <a:lnTo>
                    <a:pt x="5071110" y="40981"/>
                  </a:lnTo>
                  <a:close/>
                  <a:moveTo>
                    <a:pt x="5216525" y="40981"/>
                  </a:moveTo>
                  <a:lnTo>
                    <a:pt x="5361940" y="40981"/>
                  </a:lnTo>
                  <a:lnTo>
                    <a:pt x="5216525" y="40981"/>
                  </a:lnTo>
                  <a:close/>
                  <a:moveTo>
                    <a:pt x="5471033" y="40981"/>
                  </a:moveTo>
                  <a:lnTo>
                    <a:pt x="5507355" y="40981"/>
                  </a:lnTo>
                  <a:lnTo>
                    <a:pt x="5471033" y="40981"/>
                  </a:lnTo>
                  <a:close/>
                  <a:moveTo>
                    <a:pt x="5616448" y="40981"/>
                  </a:moveTo>
                  <a:lnTo>
                    <a:pt x="5651246" y="40981"/>
                  </a:lnTo>
                  <a:cubicBezTo>
                    <a:pt x="5661279" y="40981"/>
                    <a:pt x="5669407" y="50151"/>
                    <a:pt x="5669407" y="61471"/>
                  </a:cubicBezTo>
                  <a:lnTo>
                    <a:pt x="5669407" y="186276"/>
                  </a:lnTo>
                  <a:lnTo>
                    <a:pt x="5633085" y="186276"/>
                  </a:lnTo>
                  <a:lnTo>
                    <a:pt x="5633085" y="20490"/>
                  </a:lnTo>
                  <a:lnTo>
                    <a:pt x="5651246" y="20490"/>
                  </a:lnTo>
                  <a:lnTo>
                    <a:pt x="5651246" y="40981"/>
                  </a:lnTo>
                  <a:lnTo>
                    <a:pt x="5616448" y="40981"/>
                  </a:lnTo>
                  <a:close/>
                  <a:moveTo>
                    <a:pt x="5669407" y="309361"/>
                  </a:moveTo>
                  <a:lnTo>
                    <a:pt x="5669407" y="350341"/>
                  </a:lnTo>
                  <a:lnTo>
                    <a:pt x="5633085" y="350341"/>
                  </a:lnTo>
                  <a:lnTo>
                    <a:pt x="5633085" y="268380"/>
                  </a:lnTo>
                  <a:close/>
                  <a:moveTo>
                    <a:pt x="5633085" y="432446"/>
                  </a:moveTo>
                  <a:lnTo>
                    <a:pt x="5633085" y="596512"/>
                  </a:lnTo>
                  <a:lnTo>
                    <a:pt x="5596763" y="596512"/>
                  </a:lnTo>
                  <a:lnTo>
                    <a:pt x="5596763" y="432446"/>
                  </a:lnTo>
                  <a:close/>
                  <a:moveTo>
                    <a:pt x="5596763" y="719597"/>
                  </a:moveTo>
                  <a:lnTo>
                    <a:pt x="5596763" y="760577"/>
                  </a:lnTo>
                  <a:lnTo>
                    <a:pt x="5560441" y="760577"/>
                  </a:lnTo>
                  <a:lnTo>
                    <a:pt x="5560441" y="719453"/>
                  </a:lnTo>
                  <a:close/>
                  <a:moveTo>
                    <a:pt x="5560441" y="883519"/>
                  </a:moveTo>
                  <a:lnTo>
                    <a:pt x="5560441" y="1047585"/>
                  </a:lnTo>
                  <a:lnTo>
                    <a:pt x="5524119" y="1047585"/>
                  </a:lnTo>
                  <a:lnTo>
                    <a:pt x="5524119" y="883519"/>
                  </a:lnTo>
                  <a:close/>
                  <a:moveTo>
                    <a:pt x="5524119" y="1170670"/>
                  </a:moveTo>
                  <a:lnTo>
                    <a:pt x="5524119" y="1211651"/>
                  </a:lnTo>
                  <a:lnTo>
                    <a:pt x="5487797" y="1211651"/>
                  </a:lnTo>
                  <a:lnTo>
                    <a:pt x="5487797" y="1170670"/>
                  </a:lnTo>
                  <a:close/>
                  <a:moveTo>
                    <a:pt x="5487797" y="1334736"/>
                  </a:moveTo>
                  <a:lnTo>
                    <a:pt x="5487797" y="1498801"/>
                  </a:lnTo>
                  <a:lnTo>
                    <a:pt x="5451475" y="1498801"/>
                  </a:lnTo>
                  <a:lnTo>
                    <a:pt x="5451475" y="1334736"/>
                  </a:lnTo>
                  <a:close/>
                  <a:moveTo>
                    <a:pt x="5451475" y="1621887"/>
                  </a:moveTo>
                  <a:lnTo>
                    <a:pt x="5451475" y="1662867"/>
                  </a:lnTo>
                  <a:lnTo>
                    <a:pt x="5415153" y="1662867"/>
                  </a:lnTo>
                  <a:lnTo>
                    <a:pt x="5415153" y="1621887"/>
                  </a:lnTo>
                  <a:close/>
                  <a:moveTo>
                    <a:pt x="5415153" y="1785952"/>
                  </a:moveTo>
                  <a:lnTo>
                    <a:pt x="5415153" y="1950018"/>
                  </a:lnTo>
                  <a:lnTo>
                    <a:pt x="5378831" y="1950018"/>
                  </a:lnTo>
                  <a:lnTo>
                    <a:pt x="5378831" y="1785809"/>
                  </a:lnTo>
                  <a:close/>
                  <a:moveTo>
                    <a:pt x="5378831" y="2072960"/>
                  </a:moveTo>
                  <a:lnTo>
                    <a:pt x="5378831" y="2113941"/>
                  </a:lnTo>
                  <a:lnTo>
                    <a:pt x="5342509" y="2113941"/>
                  </a:lnTo>
                  <a:lnTo>
                    <a:pt x="5342509" y="2072960"/>
                  </a:lnTo>
                  <a:close/>
                  <a:moveTo>
                    <a:pt x="5342509" y="2237026"/>
                  </a:moveTo>
                  <a:lnTo>
                    <a:pt x="5342509" y="2401091"/>
                  </a:lnTo>
                  <a:lnTo>
                    <a:pt x="5306187" y="2401091"/>
                  </a:lnTo>
                  <a:lnTo>
                    <a:pt x="5306187" y="2237026"/>
                  </a:lnTo>
                  <a:close/>
                  <a:moveTo>
                    <a:pt x="5306187" y="2524177"/>
                  </a:moveTo>
                  <a:lnTo>
                    <a:pt x="5306187" y="2565157"/>
                  </a:lnTo>
                  <a:lnTo>
                    <a:pt x="5269865" y="2565157"/>
                  </a:lnTo>
                  <a:lnTo>
                    <a:pt x="5269865" y="2524177"/>
                  </a:lnTo>
                  <a:close/>
                  <a:moveTo>
                    <a:pt x="5269865" y="2688242"/>
                  </a:moveTo>
                  <a:lnTo>
                    <a:pt x="5269865" y="2852308"/>
                  </a:lnTo>
                  <a:lnTo>
                    <a:pt x="5233543" y="2852308"/>
                  </a:lnTo>
                  <a:lnTo>
                    <a:pt x="5233543" y="2688242"/>
                  </a:lnTo>
                  <a:close/>
                  <a:moveTo>
                    <a:pt x="5233543" y="2975393"/>
                  </a:moveTo>
                  <a:lnTo>
                    <a:pt x="5233543" y="3016374"/>
                  </a:lnTo>
                  <a:lnTo>
                    <a:pt x="5197221" y="3016374"/>
                  </a:lnTo>
                  <a:lnTo>
                    <a:pt x="5197221" y="2975393"/>
                  </a:lnTo>
                  <a:close/>
                  <a:moveTo>
                    <a:pt x="5197221" y="3139459"/>
                  </a:moveTo>
                  <a:lnTo>
                    <a:pt x="5197221" y="3303525"/>
                  </a:lnTo>
                  <a:lnTo>
                    <a:pt x="5160899" y="3303525"/>
                  </a:lnTo>
                  <a:lnTo>
                    <a:pt x="5160899" y="3139316"/>
                  </a:lnTo>
                  <a:close/>
                  <a:moveTo>
                    <a:pt x="5160899" y="3426466"/>
                  </a:moveTo>
                  <a:lnTo>
                    <a:pt x="5160899" y="3467447"/>
                  </a:lnTo>
                  <a:lnTo>
                    <a:pt x="5124577" y="3467447"/>
                  </a:lnTo>
                  <a:lnTo>
                    <a:pt x="5124577" y="3426466"/>
                  </a:lnTo>
                  <a:close/>
                  <a:moveTo>
                    <a:pt x="5124577" y="3590532"/>
                  </a:moveTo>
                  <a:lnTo>
                    <a:pt x="5124577" y="3754598"/>
                  </a:lnTo>
                  <a:lnTo>
                    <a:pt x="5088255" y="3754598"/>
                  </a:lnTo>
                  <a:lnTo>
                    <a:pt x="5088255" y="3590532"/>
                  </a:lnTo>
                  <a:close/>
                  <a:moveTo>
                    <a:pt x="5088255" y="3877683"/>
                  </a:moveTo>
                  <a:lnTo>
                    <a:pt x="5088255" y="3918664"/>
                  </a:lnTo>
                  <a:lnTo>
                    <a:pt x="5051933" y="3918664"/>
                  </a:lnTo>
                  <a:lnTo>
                    <a:pt x="5051933" y="3877683"/>
                  </a:lnTo>
                  <a:close/>
                  <a:moveTo>
                    <a:pt x="5051933" y="4041749"/>
                  </a:moveTo>
                  <a:lnTo>
                    <a:pt x="5051933" y="4205815"/>
                  </a:lnTo>
                  <a:lnTo>
                    <a:pt x="5015611" y="4205815"/>
                  </a:lnTo>
                  <a:lnTo>
                    <a:pt x="5015611" y="4041606"/>
                  </a:lnTo>
                  <a:close/>
                  <a:moveTo>
                    <a:pt x="5015611" y="4328757"/>
                  </a:moveTo>
                  <a:lnTo>
                    <a:pt x="5015611" y="4369737"/>
                  </a:lnTo>
                  <a:lnTo>
                    <a:pt x="4979289" y="4369737"/>
                  </a:lnTo>
                  <a:lnTo>
                    <a:pt x="4979289" y="4328757"/>
                  </a:lnTo>
                  <a:close/>
                  <a:moveTo>
                    <a:pt x="4919091" y="4465884"/>
                  </a:moveTo>
                  <a:lnTo>
                    <a:pt x="5463794" y="4465884"/>
                  </a:lnTo>
                  <a:lnTo>
                    <a:pt x="5463794" y="4424903"/>
                  </a:lnTo>
                  <a:lnTo>
                    <a:pt x="5609209" y="4424903"/>
                  </a:lnTo>
                  <a:close/>
                  <a:moveTo>
                    <a:pt x="5354701" y="4424903"/>
                  </a:moveTo>
                  <a:lnTo>
                    <a:pt x="5318379" y="4424903"/>
                  </a:lnTo>
                  <a:lnTo>
                    <a:pt x="5318379" y="4383923"/>
                  </a:lnTo>
                  <a:lnTo>
                    <a:pt x="5354701" y="4383923"/>
                  </a:lnTo>
                  <a:close/>
                  <a:moveTo>
                    <a:pt x="5209286" y="4383923"/>
                  </a:moveTo>
                  <a:lnTo>
                    <a:pt x="5063998" y="4383923"/>
                  </a:lnTo>
                  <a:lnTo>
                    <a:pt x="5063998" y="4342942"/>
                  </a:lnTo>
                  <a:lnTo>
                    <a:pt x="5209413" y="4342942"/>
                  </a:lnTo>
                  <a:close/>
                  <a:moveTo>
                    <a:pt x="4954905" y="4342942"/>
                  </a:moveTo>
                  <a:lnTo>
                    <a:pt x="4918583" y="4342942"/>
                  </a:lnTo>
                  <a:lnTo>
                    <a:pt x="4918583" y="4301961"/>
                  </a:lnTo>
                  <a:lnTo>
                    <a:pt x="4954905" y="4301961"/>
                  </a:lnTo>
                  <a:close/>
                  <a:moveTo>
                    <a:pt x="4809490" y="4301961"/>
                  </a:moveTo>
                  <a:lnTo>
                    <a:pt x="4664075" y="4301961"/>
                  </a:lnTo>
                  <a:lnTo>
                    <a:pt x="4664075" y="4260981"/>
                  </a:lnTo>
                  <a:lnTo>
                    <a:pt x="4809490" y="4260981"/>
                  </a:lnTo>
                  <a:close/>
                  <a:moveTo>
                    <a:pt x="4554982" y="4260981"/>
                  </a:moveTo>
                  <a:lnTo>
                    <a:pt x="4518660" y="4260981"/>
                  </a:lnTo>
                  <a:lnTo>
                    <a:pt x="4518660" y="4220001"/>
                  </a:lnTo>
                  <a:lnTo>
                    <a:pt x="4554982" y="4220001"/>
                  </a:lnTo>
                  <a:close/>
                  <a:moveTo>
                    <a:pt x="4409567" y="4220001"/>
                  </a:moveTo>
                  <a:lnTo>
                    <a:pt x="4264152" y="4220001"/>
                  </a:lnTo>
                  <a:lnTo>
                    <a:pt x="4264152" y="4179020"/>
                  </a:lnTo>
                  <a:lnTo>
                    <a:pt x="4409567" y="4179020"/>
                  </a:lnTo>
                  <a:close/>
                  <a:moveTo>
                    <a:pt x="4155059" y="4179020"/>
                  </a:moveTo>
                  <a:lnTo>
                    <a:pt x="4118737" y="4179020"/>
                  </a:lnTo>
                  <a:lnTo>
                    <a:pt x="4118737" y="4138039"/>
                  </a:lnTo>
                  <a:lnTo>
                    <a:pt x="4155059" y="4138039"/>
                  </a:lnTo>
                  <a:close/>
                  <a:moveTo>
                    <a:pt x="4009644" y="4138039"/>
                  </a:moveTo>
                  <a:lnTo>
                    <a:pt x="3864356" y="4138039"/>
                  </a:lnTo>
                  <a:lnTo>
                    <a:pt x="3864356" y="4097058"/>
                  </a:lnTo>
                  <a:lnTo>
                    <a:pt x="4009771" y="4097058"/>
                  </a:lnTo>
                  <a:close/>
                  <a:moveTo>
                    <a:pt x="3755263" y="4097058"/>
                  </a:moveTo>
                  <a:lnTo>
                    <a:pt x="3718941" y="4097058"/>
                  </a:lnTo>
                  <a:lnTo>
                    <a:pt x="3718941" y="4056078"/>
                  </a:lnTo>
                  <a:lnTo>
                    <a:pt x="3755263" y="4056078"/>
                  </a:lnTo>
                  <a:close/>
                  <a:moveTo>
                    <a:pt x="3609848" y="4056078"/>
                  </a:moveTo>
                  <a:lnTo>
                    <a:pt x="3464433" y="4056078"/>
                  </a:lnTo>
                  <a:lnTo>
                    <a:pt x="3464433" y="4015098"/>
                  </a:lnTo>
                  <a:lnTo>
                    <a:pt x="3609848" y="4015098"/>
                  </a:lnTo>
                  <a:close/>
                  <a:moveTo>
                    <a:pt x="3355340" y="4015098"/>
                  </a:moveTo>
                  <a:lnTo>
                    <a:pt x="3319018" y="4015098"/>
                  </a:lnTo>
                  <a:lnTo>
                    <a:pt x="3319018" y="3974117"/>
                  </a:lnTo>
                  <a:lnTo>
                    <a:pt x="3355340" y="3974117"/>
                  </a:lnTo>
                  <a:close/>
                  <a:moveTo>
                    <a:pt x="3209925" y="3974117"/>
                  </a:moveTo>
                  <a:lnTo>
                    <a:pt x="3064637" y="3974117"/>
                  </a:lnTo>
                  <a:lnTo>
                    <a:pt x="3064637" y="3933136"/>
                  </a:lnTo>
                  <a:lnTo>
                    <a:pt x="3210052" y="3933136"/>
                  </a:lnTo>
                  <a:close/>
                  <a:moveTo>
                    <a:pt x="2955544" y="3933136"/>
                  </a:moveTo>
                  <a:lnTo>
                    <a:pt x="2919222" y="3933136"/>
                  </a:lnTo>
                  <a:lnTo>
                    <a:pt x="2919222" y="3892155"/>
                  </a:lnTo>
                  <a:lnTo>
                    <a:pt x="2955544" y="3892155"/>
                  </a:lnTo>
                  <a:close/>
                  <a:moveTo>
                    <a:pt x="2810129" y="3892155"/>
                  </a:moveTo>
                  <a:lnTo>
                    <a:pt x="2664714" y="3892155"/>
                  </a:lnTo>
                  <a:lnTo>
                    <a:pt x="2664714" y="3851175"/>
                  </a:lnTo>
                  <a:lnTo>
                    <a:pt x="2810129" y="3851175"/>
                  </a:lnTo>
                  <a:close/>
                  <a:moveTo>
                    <a:pt x="2555621" y="3851175"/>
                  </a:moveTo>
                  <a:lnTo>
                    <a:pt x="2519299" y="3851175"/>
                  </a:lnTo>
                  <a:lnTo>
                    <a:pt x="2519299" y="3810194"/>
                  </a:lnTo>
                  <a:lnTo>
                    <a:pt x="2555621" y="3810194"/>
                  </a:lnTo>
                  <a:close/>
                  <a:moveTo>
                    <a:pt x="2410206" y="3810194"/>
                  </a:moveTo>
                  <a:lnTo>
                    <a:pt x="2264791" y="3810194"/>
                  </a:lnTo>
                  <a:lnTo>
                    <a:pt x="2264791" y="3769214"/>
                  </a:lnTo>
                  <a:lnTo>
                    <a:pt x="2410206" y="3769214"/>
                  </a:lnTo>
                  <a:close/>
                  <a:moveTo>
                    <a:pt x="2155698" y="3769214"/>
                  </a:moveTo>
                  <a:lnTo>
                    <a:pt x="2119376" y="3769214"/>
                  </a:lnTo>
                  <a:lnTo>
                    <a:pt x="2119376" y="3728233"/>
                  </a:lnTo>
                  <a:lnTo>
                    <a:pt x="2155698" y="3728233"/>
                  </a:lnTo>
                  <a:close/>
                  <a:moveTo>
                    <a:pt x="2010283" y="3728233"/>
                  </a:moveTo>
                  <a:lnTo>
                    <a:pt x="1864995" y="3728233"/>
                  </a:lnTo>
                  <a:lnTo>
                    <a:pt x="1864995" y="3687252"/>
                  </a:lnTo>
                  <a:lnTo>
                    <a:pt x="2010410" y="3687252"/>
                  </a:lnTo>
                  <a:close/>
                  <a:moveTo>
                    <a:pt x="1755902" y="3687252"/>
                  </a:moveTo>
                  <a:lnTo>
                    <a:pt x="1719580" y="3687252"/>
                  </a:lnTo>
                  <a:lnTo>
                    <a:pt x="1719580" y="3646272"/>
                  </a:lnTo>
                  <a:lnTo>
                    <a:pt x="1755902" y="3646272"/>
                  </a:lnTo>
                  <a:close/>
                  <a:moveTo>
                    <a:pt x="1610487" y="3646272"/>
                  </a:moveTo>
                  <a:lnTo>
                    <a:pt x="1465072" y="3646272"/>
                  </a:lnTo>
                  <a:lnTo>
                    <a:pt x="1465072" y="3605291"/>
                  </a:lnTo>
                  <a:lnTo>
                    <a:pt x="1610487" y="3605291"/>
                  </a:lnTo>
                  <a:close/>
                  <a:moveTo>
                    <a:pt x="1355979" y="3605291"/>
                  </a:moveTo>
                  <a:lnTo>
                    <a:pt x="1319657" y="3605291"/>
                  </a:lnTo>
                  <a:lnTo>
                    <a:pt x="1319657" y="3564311"/>
                  </a:lnTo>
                  <a:lnTo>
                    <a:pt x="1355979" y="3564311"/>
                  </a:lnTo>
                  <a:close/>
                  <a:moveTo>
                    <a:pt x="1210564" y="3564311"/>
                  </a:moveTo>
                  <a:lnTo>
                    <a:pt x="1065276" y="3564311"/>
                  </a:lnTo>
                  <a:lnTo>
                    <a:pt x="1065276" y="3523330"/>
                  </a:lnTo>
                  <a:lnTo>
                    <a:pt x="1210564" y="3523330"/>
                  </a:lnTo>
                  <a:close/>
                  <a:moveTo>
                    <a:pt x="956056" y="3523330"/>
                  </a:moveTo>
                  <a:lnTo>
                    <a:pt x="919861" y="3523330"/>
                  </a:lnTo>
                  <a:lnTo>
                    <a:pt x="919861" y="3482349"/>
                  </a:lnTo>
                  <a:lnTo>
                    <a:pt x="956183" y="3482349"/>
                  </a:lnTo>
                  <a:close/>
                  <a:moveTo>
                    <a:pt x="810768" y="3482349"/>
                  </a:moveTo>
                  <a:lnTo>
                    <a:pt x="665353" y="3482349"/>
                  </a:lnTo>
                  <a:lnTo>
                    <a:pt x="665353" y="3441369"/>
                  </a:lnTo>
                  <a:lnTo>
                    <a:pt x="810768" y="3441369"/>
                  </a:lnTo>
                  <a:close/>
                  <a:moveTo>
                    <a:pt x="556260" y="3441369"/>
                  </a:moveTo>
                  <a:lnTo>
                    <a:pt x="519938" y="3441369"/>
                  </a:lnTo>
                  <a:lnTo>
                    <a:pt x="519938" y="3400388"/>
                  </a:lnTo>
                  <a:lnTo>
                    <a:pt x="556260" y="3400388"/>
                  </a:lnTo>
                  <a:close/>
                  <a:moveTo>
                    <a:pt x="410845" y="3400388"/>
                  </a:moveTo>
                  <a:lnTo>
                    <a:pt x="265430" y="3400388"/>
                  </a:lnTo>
                  <a:lnTo>
                    <a:pt x="265430" y="3359407"/>
                  </a:lnTo>
                  <a:lnTo>
                    <a:pt x="410845" y="3359407"/>
                  </a:lnTo>
                  <a:close/>
                  <a:moveTo>
                    <a:pt x="156337" y="3359407"/>
                  </a:moveTo>
                  <a:lnTo>
                    <a:pt x="120015" y="3359407"/>
                  </a:lnTo>
                  <a:lnTo>
                    <a:pt x="120015" y="3318427"/>
                  </a:lnTo>
                  <a:lnTo>
                    <a:pt x="156337" y="3318427"/>
                  </a:lnTo>
                  <a:close/>
                  <a:moveTo>
                    <a:pt x="0" y="4437369"/>
                  </a:moveTo>
                  <a:lnTo>
                    <a:pt x="0" y="4273304"/>
                  </a:lnTo>
                  <a:lnTo>
                    <a:pt x="36322" y="4273304"/>
                  </a:lnTo>
                  <a:lnTo>
                    <a:pt x="36322" y="4437370"/>
                  </a:lnTo>
                  <a:close/>
                  <a:moveTo>
                    <a:pt x="36322" y="4150219"/>
                  </a:moveTo>
                  <a:lnTo>
                    <a:pt x="36322" y="4109238"/>
                  </a:lnTo>
                  <a:lnTo>
                    <a:pt x="36322" y="4150219"/>
                  </a:lnTo>
                  <a:close/>
                  <a:moveTo>
                    <a:pt x="36322" y="3986153"/>
                  </a:moveTo>
                  <a:lnTo>
                    <a:pt x="36322" y="3822087"/>
                  </a:lnTo>
                  <a:lnTo>
                    <a:pt x="36322" y="3986153"/>
                  </a:lnTo>
                  <a:close/>
                  <a:moveTo>
                    <a:pt x="36322" y="3699002"/>
                  </a:moveTo>
                  <a:lnTo>
                    <a:pt x="36322" y="3658021"/>
                  </a:lnTo>
                  <a:lnTo>
                    <a:pt x="36322" y="3699002"/>
                  </a:lnTo>
                  <a:close/>
                  <a:moveTo>
                    <a:pt x="36322" y="3534936"/>
                  </a:moveTo>
                  <a:lnTo>
                    <a:pt x="36322" y="3371014"/>
                  </a:lnTo>
                  <a:lnTo>
                    <a:pt x="36322" y="3535079"/>
                  </a:lnTo>
                  <a:close/>
                  <a:moveTo>
                    <a:pt x="36322" y="3247928"/>
                  </a:moveTo>
                  <a:lnTo>
                    <a:pt x="36322" y="3206948"/>
                  </a:lnTo>
                  <a:lnTo>
                    <a:pt x="36322" y="3247928"/>
                  </a:lnTo>
                  <a:close/>
                  <a:moveTo>
                    <a:pt x="36322" y="3083863"/>
                  </a:moveTo>
                  <a:lnTo>
                    <a:pt x="36322" y="2919797"/>
                  </a:lnTo>
                  <a:lnTo>
                    <a:pt x="36322" y="3083863"/>
                  </a:lnTo>
                  <a:close/>
                  <a:moveTo>
                    <a:pt x="36322" y="2796712"/>
                  </a:moveTo>
                  <a:lnTo>
                    <a:pt x="36322" y="2755731"/>
                  </a:lnTo>
                  <a:lnTo>
                    <a:pt x="36322" y="2796712"/>
                  </a:lnTo>
                  <a:close/>
                  <a:moveTo>
                    <a:pt x="36322" y="2632646"/>
                  </a:moveTo>
                  <a:lnTo>
                    <a:pt x="36322" y="2468724"/>
                  </a:lnTo>
                  <a:lnTo>
                    <a:pt x="36322" y="2632789"/>
                  </a:lnTo>
                  <a:close/>
                  <a:moveTo>
                    <a:pt x="0" y="2345639"/>
                  </a:moveTo>
                  <a:lnTo>
                    <a:pt x="0" y="2304658"/>
                  </a:lnTo>
                  <a:lnTo>
                    <a:pt x="36322" y="2304658"/>
                  </a:lnTo>
                  <a:lnTo>
                    <a:pt x="36322" y="2345639"/>
                  </a:lnTo>
                  <a:close/>
                  <a:moveTo>
                    <a:pt x="36322" y="2181573"/>
                  </a:moveTo>
                  <a:lnTo>
                    <a:pt x="36322" y="2017507"/>
                  </a:lnTo>
                  <a:lnTo>
                    <a:pt x="36322" y="2181573"/>
                  </a:lnTo>
                  <a:close/>
                  <a:moveTo>
                    <a:pt x="36322" y="1894422"/>
                  </a:moveTo>
                  <a:lnTo>
                    <a:pt x="36322" y="1853442"/>
                  </a:lnTo>
                  <a:lnTo>
                    <a:pt x="36322" y="1894422"/>
                  </a:lnTo>
                  <a:close/>
                  <a:moveTo>
                    <a:pt x="36322" y="1730356"/>
                  </a:moveTo>
                  <a:lnTo>
                    <a:pt x="36322" y="1566291"/>
                  </a:lnTo>
                  <a:lnTo>
                    <a:pt x="36322" y="1730356"/>
                  </a:lnTo>
                  <a:close/>
                  <a:moveTo>
                    <a:pt x="36322" y="1443205"/>
                  </a:moveTo>
                  <a:lnTo>
                    <a:pt x="36322" y="1402225"/>
                  </a:lnTo>
                  <a:lnTo>
                    <a:pt x="36322" y="1443205"/>
                  </a:lnTo>
                  <a:close/>
                  <a:moveTo>
                    <a:pt x="0" y="1279283"/>
                  </a:moveTo>
                  <a:lnTo>
                    <a:pt x="0" y="1115217"/>
                  </a:lnTo>
                  <a:lnTo>
                    <a:pt x="36322" y="1115217"/>
                  </a:lnTo>
                  <a:lnTo>
                    <a:pt x="36322" y="1279283"/>
                  </a:lnTo>
                  <a:close/>
                  <a:moveTo>
                    <a:pt x="0" y="992132"/>
                  </a:moveTo>
                  <a:lnTo>
                    <a:pt x="0" y="951151"/>
                  </a:lnTo>
                  <a:lnTo>
                    <a:pt x="36322" y="951151"/>
                  </a:lnTo>
                  <a:lnTo>
                    <a:pt x="36322" y="992132"/>
                  </a:lnTo>
                  <a:close/>
                  <a:moveTo>
                    <a:pt x="0" y="828066"/>
                  </a:moveTo>
                  <a:lnTo>
                    <a:pt x="0" y="664001"/>
                  </a:lnTo>
                  <a:lnTo>
                    <a:pt x="36322" y="664001"/>
                  </a:lnTo>
                  <a:lnTo>
                    <a:pt x="36322" y="828066"/>
                  </a:lnTo>
                  <a:close/>
                  <a:moveTo>
                    <a:pt x="0" y="540915"/>
                  </a:moveTo>
                  <a:lnTo>
                    <a:pt x="0" y="499935"/>
                  </a:lnTo>
                  <a:lnTo>
                    <a:pt x="36322" y="499935"/>
                  </a:lnTo>
                  <a:lnTo>
                    <a:pt x="36322" y="540915"/>
                  </a:lnTo>
                  <a:close/>
                  <a:moveTo>
                    <a:pt x="0" y="376993"/>
                  </a:moveTo>
                  <a:lnTo>
                    <a:pt x="0" y="212927"/>
                  </a:lnTo>
                  <a:lnTo>
                    <a:pt x="36322" y="212927"/>
                  </a:lnTo>
                  <a:lnTo>
                    <a:pt x="36322" y="376993"/>
                  </a:lnTo>
                  <a:close/>
                  <a:moveTo>
                    <a:pt x="0" y="89842"/>
                  </a:moveTo>
                  <a:lnTo>
                    <a:pt x="0" y="48862"/>
                  </a:lnTo>
                  <a:lnTo>
                    <a:pt x="36322" y="48862"/>
                  </a:lnTo>
                  <a:lnTo>
                    <a:pt x="36322" y="89842"/>
                  </a:lnTo>
                  <a:close/>
                  <a:moveTo>
                    <a:pt x="18161" y="0"/>
                  </a:moveTo>
                  <a:lnTo>
                    <a:pt x="163576" y="0"/>
                  </a:lnTo>
                  <a:lnTo>
                    <a:pt x="163576" y="40981"/>
                  </a:lnTo>
                  <a:lnTo>
                    <a:pt x="18161" y="40981"/>
                  </a:lnTo>
                  <a:close/>
                </a:path>
              </a:pathLst>
            </a:custGeom>
            <a:solidFill>
              <a:srgbClr val="F7964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5669376" cy="44659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608"/>
                </a:lnSpc>
              </a:pPr>
              <a:r>
                <a:rPr lang="en-US" sz="3840" spc="-96">
                  <a:solidFill>
                    <a:srgbClr val="000000"/>
                  </a:solidFill>
                  <a:latin typeface="Cardo"/>
                </a:rPr>
                <a:t>Entende o </a:t>
              </a:r>
              <a:r>
                <a:rPr lang="en-US" sz="3840" spc="-96">
                  <a:solidFill>
                    <a:srgbClr val="FF0000"/>
                  </a:solidFill>
                  <a:latin typeface="Cardo"/>
                </a:rPr>
                <a:t>teatro</a:t>
              </a:r>
              <a:r>
                <a:rPr lang="en-US" sz="3840" spc="-96">
                  <a:solidFill>
                    <a:srgbClr val="000000"/>
                  </a:solidFill>
                  <a:latin typeface="Cardo"/>
                </a:rPr>
                <a:t> como un </a:t>
              </a:r>
              <a:r>
                <a:rPr lang="en-US" sz="3840" spc="-96">
                  <a:solidFill>
                    <a:srgbClr val="002060"/>
                  </a:solidFill>
                  <a:latin typeface="Cardo"/>
                </a:rPr>
                <a:t>instrumento </a:t>
              </a:r>
              <a:r>
                <a:rPr lang="en-US" sz="3840" spc="-96">
                  <a:solidFill>
                    <a:srgbClr val="000000"/>
                  </a:solidFill>
                  <a:latin typeface="Cardo"/>
                </a:rPr>
                <a:t>de </a:t>
              </a:r>
              <a:r>
                <a:rPr lang="en-US" sz="3840" spc="-96">
                  <a:solidFill>
                    <a:srgbClr val="FF0000"/>
                  </a:solidFill>
                  <a:latin typeface="Cardo"/>
                </a:rPr>
                <a:t>educación</a:t>
              </a:r>
              <a:r>
                <a:rPr lang="en-US" sz="3840" spc="-96">
                  <a:solidFill>
                    <a:srgbClr val="000000"/>
                  </a:solidFill>
                  <a:latin typeface="Cardo"/>
                </a:rPr>
                <a:t> e </a:t>
              </a:r>
              <a:r>
                <a:rPr lang="en-US" sz="3840" spc="-96">
                  <a:solidFill>
                    <a:srgbClr val="FF0000"/>
                  </a:solidFill>
                  <a:latin typeface="Cardo"/>
                </a:rPr>
                <a:t>concienciación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31520" y="456528"/>
            <a:ext cx="8497056" cy="3165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255"/>
              </a:lnSpc>
            </a:pPr>
            <a:r>
              <a:rPr lang="en-US" sz="2919" spc="233">
                <a:solidFill>
                  <a:srgbClr val="000000"/>
                </a:solidFill>
                <a:latin typeface="Cardo"/>
              </a:rPr>
              <a:t>As obras de </a:t>
            </a:r>
            <a:r>
              <a:rPr lang="en-US" sz="2919" spc="233">
                <a:solidFill>
                  <a:srgbClr val="0070C0"/>
                </a:solidFill>
                <a:latin typeface="Cardo"/>
              </a:rPr>
              <a:t>Bernardino Graña </a:t>
            </a:r>
            <a:r>
              <a:rPr lang="en-US" sz="2919" spc="233">
                <a:solidFill>
                  <a:srgbClr val="000000"/>
                </a:solidFill>
                <a:latin typeface="Cardo"/>
              </a:rPr>
              <a:t>comparten unha visión crítica sobre o poder do diñeiro e sobre a vida alienada do ser humano moderno.</a:t>
            </a:r>
          </a:p>
          <a:p>
            <a:pPr algn="l">
              <a:lnSpc>
                <a:spcPts val="3503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3718788" y="3266754"/>
            <a:ext cx="5509788" cy="3316926"/>
          </a:xfrm>
          <a:custGeom>
            <a:avLst/>
            <a:gdLst/>
            <a:ahLst/>
            <a:cxnLst/>
            <a:rect r="r" b="b" t="t" l="l"/>
            <a:pathLst>
              <a:path h="3316926" w="5509788">
                <a:moveTo>
                  <a:pt x="0" y="0"/>
                </a:moveTo>
                <a:lnTo>
                  <a:pt x="5509788" y="0"/>
                </a:lnTo>
                <a:lnTo>
                  <a:pt x="5509788" y="3316926"/>
                </a:lnTo>
                <a:lnTo>
                  <a:pt x="0" y="33169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" r="0" b="-5"/>
            </a:stretch>
          </a:blipFill>
        </p:spPr>
      </p:sp>
    </p:spTree>
  </p:cSld>
  <p:clrMapOvr>
    <a:masterClrMapping/>
  </p:clrMapOvr>
  <p:transition spd="fast">
    <p:fade/>
  </p:transition>
</p:sld>
</file>

<file path=ppt/slides/slide1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9120" y="363252"/>
            <a:ext cx="8595360" cy="4432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143"/>
              </a:lnSpc>
            </a:pPr>
            <a:r>
              <a:rPr lang="en-US" sz="3413" spc="273">
                <a:solidFill>
                  <a:srgbClr val="000000"/>
                </a:solidFill>
                <a:latin typeface="Didact Gothic"/>
              </a:rPr>
              <a:t>O </a:t>
            </a:r>
            <a:r>
              <a:rPr lang="en-US" sz="3413" spc="273">
                <a:solidFill>
                  <a:srgbClr val="C0504D"/>
                </a:solidFill>
                <a:latin typeface="Didact Gothic"/>
              </a:rPr>
              <a:t>Teatro Independente </a:t>
            </a:r>
            <a:r>
              <a:rPr lang="en-US" sz="3413" spc="273">
                <a:solidFill>
                  <a:srgbClr val="000000"/>
                </a:solidFill>
                <a:latin typeface="Didact Gothic"/>
              </a:rPr>
              <a:t>era un conxunto de pequenos grupos teatrais que traballaron por </a:t>
            </a:r>
            <a:r>
              <a:rPr lang="en-US" sz="3413" spc="273">
                <a:solidFill>
                  <a:srgbClr val="0070C0"/>
                </a:solidFill>
                <a:latin typeface="Didact Gothic"/>
              </a:rPr>
              <a:t>achegar o teatro ao pobo, tanto no ámbito rural como no urbano.</a:t>
            </a:r>
          </a:p>
          <a:p>
            <a:pPr algn="l">
              <a:lnSpc>
                <a:spcPts val="4095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-272400">
            <a:off x="4483633" y="3899537"/>
            <a:ext cx="3176832" cy="2562432"/>
            <a:chOff x="0" y="0"/>
            <a:chExt cx="4235776" cy="341657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8161" y="18161"/>
              <a:ext cx="4199382" cy="3380232"/>
            </a:xfrm>
            <a:custGeom>
              <a:avLst/>
              <a:gdLst/>
              <a:ahLst/>
              <a:cxnLst/>
              <a:rect r="r" b="b" t="t" l="l"/>
              <a:pathLst>
                <a:path h="3380232" w="4199382">
                  <a:moveTo>
                    <a:pt x="0" y="0"/>
                  </a:moveTo>
                  <a:lnTo>
                    <a:pt x="4199382" y="0"/>
                  </a:lnTo>
                  <a:lnTo>
                    <a:pt x="4199382" y="3380232"/>
                  </a:lnTo>
                  <a:lnTo>
                    <a:pt x="0" y="33802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35704" cy="3416681"/>
            </a:xfrm>
            <a:custGeom>
              <a:avLst/>
              <a:gdLst/>
              <a:ahLst/>
              <a:cxnLst/>
              <a:rect r="r" b="b" t="t" l="l"/>
              <a:pathLst>
                <a:path h="3416681" w="4235704">
                  <a:moveTo>
                    <a:pt x="272669" y="0"/>
                  </a:moveTo>
                  <a:lnTo>
                    <a:pt x="308991" y="0"/>
                  </a:lnTo>
                  <a:lnTo>
                    <a:pt x="308991" y="36322"/>
                  </a:lnTo>
                  <a:lnTo>
                    <a:pt x="272669" y="36322"/>
                  </a:lnTo>
                  <a:close/>
                  <a:moveTo>
                    <a:pt x="418084" y="0"/>
                  </a:moveTo>
                  <a:lnTo>
                    <a:pt x="563499" y="0"/>
                  </a:lnTo>
                  <a:lnTo>
                    <a:pt x="563499" y="36322"/>
                  </a:lnTo>
                  <a:lnTo>
                    <a:pt x="418084" y="36322"/>
                  </a:lnTo>
                  <a:close/>
                  <a:moveTo>
                    <a:pt x="672465" y="0"/>
                  </a:moveTo>
                  <a:lnTo>
                    <a:pt x="708787" y="0"/>
                  </a:lnTo>
                  <a:lnTo>
                    <a:pt x="708787" y="36322"/>
                  </a:lnTo>
                  <a:lnTo>
                    <a:pt x="672465" y="36322"/>
                  </a:lnTo>
                  <a:close/>
                  <a:moveTo>
                    <a:pt x="817880" y="0"/>
                  </a:moveTo>
                  <a:lnTo>
                    <a:pt x="963295" y="0"/>
                  </a:lnTo>
                  <a:lnTo>
                    <a:pt x="963295" y="36322"/>
                  </a:lnTo>
                  <a:lnTo>
                    <a:pt x="817880" y="36322"/>
                  </a:lnTo>
                  <a:close/>
                  <a:moveTo>
                    <a:pt x="1072388" y="0"/>
                  </a:moveTo>
                  <a:lnTo>
                    <a:pt x="1108710" y="0"/>
                  </a:lnTo>
                  <a:lnTo>
                    <a:pt x="1108710" y="36322"/>
                  </a:lnTo>
                  <a:lnTo>
                    <a:pt x="1072388" y="36322"/>
                  </a:lnTo>
                  <a:close/>
                  <a:moveTo>
                    <a:pt x="1217803" y="0"/>
                  </a:moveTo>
                  <a:lnTo>
                    <a:pt x="1363218" y="0"/>
                  </a:lnTo>
                  <a:lnTo>
                    <a:pt x="1363218" y="36322"/>
                  </a:lnTo>
                  <a:lnTo>
                    <a:pt x="1217803" y="36322"/>
                  </a:lnTo>
                  <a:close/>
                  <a:moveTo>
                    <a:pt x="1472311" y="36322"/>
                  </a:moveTo>
                  <a:lnTo>
                    <a:pt x="1508633" y="36322"/>
                  </a:lnTo>
                  <a:lnTo>
                    <a:pt x="1472311" y="36322"/>
                  </a:lnTo>
                  <a:close/>
                  <a:moveTo>
                    <a:pt x="1617726" y="36322"/>
                  </a:moveTo>
                  <a:lnTo>
                    <a:pt x="1763141" y="36322"/>
                  </a:lnTo>
                  <a:lnTo>
                    <a:pt x="1617726" y="36322"/>
                  </a:lnTo>
                  <a:close/>
                  <a:moveTo>
                    <a:pt x="1872234" y="36322"/>
                  </a:moveTo>
                  <a:lnTo>
                    <a:pt x="1908556" y="36322"/>
                  </a:lnTo>
                  <a:lnTo>
                    <a:pt x="1872234" y="36322"/>
                  </a:lnTo>
                  <a:close/>
                  <a:moveTo>
                    <a:pt x="2017649" y="36322"/>
                  </a:moveTo>
                  <a:lnTo>
                    <a:pt x="2163064" y="36322"/>
                  </a:lnTo>
                  <a:lnTo>
                    <a:pt x="2017522" y="36322"/>
                  </a:lnTo>
                  <a:close/>
                  <a:moveTo>
                    <a:pt x="2272030" y="0"/>
                  </a:moveTo>
                  <a:lnTo>
                    <a:pt x="2308352" y="0"/>
                  </a:lnTo>
                  <a:lnTo>
                    <a:pt x="2308352" y="36322"/>
                  </a:lnTo>
                  <a:lnTo>
                    <a:pt x="2272030" y="36322"/>
                  </a:lnTo>
                  <a:close/>
                  <a:moveTo>
                    <a:pt x="2417445" y="36322"/>
                  </a:moveTo>
                  <a:lnTo>
                    <a:pt x="2562860" y="36322"/>
                  </a:lnTo>
                  <a:lnTo>
                    <a:pt x="2417445" y="36322"/>
                  </a:lnTo>
                  <a:close/>
                  <a:moveTo>
                    <a:pt x="2671953" y="36322"/>
                  </a:moveTo>
                  <a:lnTo>
                    <a:pt x="2708275" y="36322"/>
                  </a:lnTo>
                  <a:lnTo>
                    <a:pt x="2671953" y="36322"/>
                  </a:lnTo>
                  <a:close/>
                  <a:moveTo>
                    <a:pt x="2817368" y="36322"/>
                  </a:moveTo>
                  <a:lnTo>
                    <a:pt x="2962783" y="36322"/>
                  </a:lnTo>
                  <a:lnTo>
                    <a:pt x="2817241" y="36322"/>
                  </a:lnTo>
                  <a:close/>
                  <a:moveTo>
                    <a:pt x="3071749" y="36322"/>
                  </a:moveTo>
                  <a:lnTo>
                    <a:pt x="3108071" y="36322"/>
                  </a:lnTo>
                  <a:lnTo>
                    <a:pt x="3071749" y="36322"/>
                  </a:lnTo>
                  <a:close/>
                  <a:moveTo>
                    <a:pt x="3217164" y="36322"/>
                  </a:moveTo>
                  <a:lnTo>
                    <a:pt x="3362579" y="36322"/>
                  </a:lnTo>
                  <a:lnTo>
                    <a:pt x="3217164" y="36322"/>
                  </a:lnTo>
                  <a:close/>
                  <a:moveTo>
                    <a:pt x="3471672" y="36322"/>
                  </a:moveTo>
                  <a:lnTo>
                    <a:pt x="3507994" y="36322"/>
                  </a:lnTo>
                  <a:lnTo>
                    <a:pt x="3471672" y="36322"/>
                  </a:lnTo>
                  <a:close/>
                  <a:moveTo>
                    <a:pt x="3617087" y="36322"/>
                  </a:moveTo>
                  <a:lnTo>
                    <a:pt x="3762502" y="36322"/>
                  </a:lnTo>
                  <a:lnTo>
                    <a:pt x="3617087" y="36322"/>
                  </a:lnTo>
                  <a:close/>
                  <a:moveTo>
                    <a:pt x="3871595" y="36322"/>
                  </a:moveTo>
                  <a:lnTo>
                    <a:pt x="3907917" y="36322"/>
                  </a:lnTo>
                  <a:lnTo>
                    <a:pt x="3871595" y="36322"/>
                  </a:lnTo>
                  <a:close/>
                  <a:moveTo>
                    <a:pt x="4017010" y="36322"/>
                  </a:moveTo>
                  <a:lnTo>
                    <a:pt x="4162425" y="36322"/>
                  </a:lnTo>
                  <a:lnTo>
                    <a:pt x="4016883" y="36322"/>
                  </a:lnTo>
                  <a:close/>
                  <a:moveTo>
                    <a:pt x="4235704" y="108204"/>
                  </a:moveTo>
                  <a:lnTo>
                    <a:pt x="4235704" y="108331"/>
                  </a:lnTo>
                  <a:lnTo>
                    <a:pt x="4199382" y="108331"/>
                  </a:lnTo>
                  <a:lnTo>
                    <a:pt x="4199382" y="71882"/>
                  </a:lnTo>
                  <a:close/>
                  <a:moveTo>
                    <a:pt x="4199382" y="217297"/>
                  </a:moveTo>
                  <a:lnTo>
                    <a:pt x="4199382" y="362712"/>
                  </a:lnTo>
                  <a:lnTo>
                    <a:pt x="4163060" y="362712"/>
                  </a:lnTo>
                  <a:lnTo>
                    <a:pt x="4163060" y="217297"/>
                  </a:lnTo>
                  <a:close/>
                  <a:moveTo>
                    <a:pt x="4163060" y="471805"/>
                  </a:moveTo>
                  <a:lnTo>
                    <a:pt x="4163060" y="508127"/>
                  </a:lnTo>
                  <a:lnTo>
                    <a:pt x="4126738" y="508127"/>
                  </a:lnTo>
                  <a:lnTo>
                    <a:pt x="4126738" y="471805"/>
                  </a:lnTo>
                  <a:close/>
                  <a:moveTo>
                    <a:pt x="4126738" y="617220"/>
                  </a:moveTo>
                  <a:lnTo>
                    <a:pt x="4126738" y="762635"/>
                  </a:lnTo>
                  <a:lnTo>
                    <a:pt x="4090416" y="762635"/>
                  </a:lnTo>
                  <a:lnTo>
                    <a:pt x="4090416" y="617220"/>
                  </a:lnTo>
                  <a:close/>
                  <a:moveTo>
                    <a:pt x="4090416" y="871728"/>
                  </a:moveTo>
                  <a:lnTo>
                    <a:pt x="4090416" y="908050"/>
                  </a:lnTo>
                  <a:lnTo>
                    <a:pt x="4054094" y="908050"/>
                  </a:lnTo>
                  <a:lnTo>
                    <a:pt x="4054094" y="871728"/>
                  </a:lnTo>
                  <a:close/>
                  <a:moveTo>
                    <a:pt x="4054094" y="1017143"/>
                  </a:moveTo>
                  <a:lnTo>
                    <a:pt x="4054094" y="1162558"/>
                  </a:lnTo>
                  <a:lnTo>
                    <a:pt x="4017772" y="1162558"/>
                  </a:lnTo>
                  <a:lnTo>
                    <a:pt x="4017772" y="1017143"/>
                  </a:lnTo>
                  <a:close/>
                  <a:moveTo>
                    <a:pt x="4017772" y="1271651"/>
                  </a:moveTo>
                  <a:lnTo>
                    <a:pt x="4017772" y="1307973"/>
                  </a:lnTo>
                  <a:lnTo>
                    <a:pt x="3981450" y="1307973"/>
                  </a:lnTo>
                  <a:lnTo>
                    <a:pt x="3981450" y="1271651"/>
                  </a:lnTo>
                  <a:close/>
                  <a:moveTo>
                    <a:pt x="3981450" y="1417066"/>
                  </a:moveTo>
                  <a:lnTo>
                    <a:pt x="3981450" y="1562481"/>
                  </a:lnTo>
                  <a:lnTo>
                    <a:pt x="3945128" y="1562481"/>
                  </a:lnTo>
                  <a:lnTo>
                    <a:pt x="3945128" y="1416939"/>
                  </a:lnTo>
                  <a:close/>
                  <a:moveTo>
                    <a:pt x="3945128" y="1671447"/>
                  </a:moveTo>
                  <a:lnTo>
                    <a:pt x="3945128" y="1707769"/>
                  </a:lnTo>
                  <a:lnTo>
                    <a:pt x="3908806" y="1707769"/>
                  </a:lnTo>
                  <a:lnTo>
                    <a:pt x="3908806" y="1671447"/>
                  </a:lnTo>
                  <a:close/>
                  <a:moveTo>
                    <a:pt x="3908806" y="1816862"/>
                  </a:moveTo>
                  <a:lnTo>
                    <a:pt x="3908806" y="1962277"/>
                  </a:lnTo>
                  <a:lnTo>
                    <a:pt x="3872484" y="1962277"/>
                  </a:lnTo>
                  <a:lnTo>
                    <a:pt x="3872484" y="1816862"/>
                  </a:lnTo>
                  <a:close/>
                  <a:moveTo>
                    <a:pt x="3872484" y="2071370"/>
                  </a:moveTo>
                  <a:lnTo>
                    <a:pt x="3872484" y="2107692"/>
                  </a:lnTo>
                  <a:lnTo>
                    <a:pt x="3836162" y="2107692"/>
                  </a:lnTo>
                  <a:lnTo>
                    <a:pt x="3836162" y="2071370"/>
                  </a:lnTo>
                  <a:close/>
                  <a:moveTo>
                    <a:pt x="3836162" y="2216785"/>
                  </a:moveTo>
                  <a:lnTo>
                    <a:pt x="3836162" y="2362200"/>
                  </a:lnTo>
                  <a:lnTo>
                    <a:pt x="3799840" y="2362200"/>
                  </a:lnTo>
                  <a:lnTo>
                    <a:pt x="3799840" y="2216658"/>
                  </a:lnTo>
                  <a:close/>
                  <a:moveTo>
                    <a:pt x="3799840" y="2471166"/>
                  </a:moveTo>
                  <a:lnTo>
                    <a:pt x="3799840" y="2507488"/>
                  </a:lnTo>
                  <a:lnTo>
                    <a:pt x="3763518" y="2507488"/>
                  </a:lnTo>
                  <a:lnTo>
                    <a:pt x="3763518" y="2471166"/>
                  </a:lnTo>
                  <a:close/>
                  <a:moveTo>
                    <a:pt x="3763518" y="2616581"/>
                  </a:moveTo>
                  <a:lnTo>
                    <a:pt x="3763518" y="2761996"/>
                  </a:lnTo>
                  <a:lnTo>
                    <a:pt x="3727196" y="2761996"/>
                  </a:lnTo>
                  <a:lnTo>
                    <a:pt x="3727196" y="2616581"/>
                  </a:lnTo>
                  <a:close/>
                  <a:moveTo>
                    <a:pt x="3727196" y="2871089"/>
                  </a:moveTo>
                  <a:lnTo>
                    <a:pt x="3727196" y="2907411"/>
                  </a:lnTo>
                  <a:lnTo>
                    <a:pt x="3690874" y="2907411"/>
                  </a:lnTo>
                  <a:lnTo>
                    <a:pt x="3690874" y="2871089"/>
                  </a:lnTo>
                  <a:close/>
                  <a:moveTo>
                    <a:pt x="3690874" y="3016504"/>
                  </a:moveTo>
                  <a:lnTo>
                    <a:pt x="3690874" y="3161919"/>
                  </a:lnTo>
                  <a:lnTo>
                    <a:pt x="3654552" y="3161919"/>
                  </a:lnTo>
                  <a:lnTo>
                    <a:pt x="3654552" y="3016504"/>
                  </a:lnTo>
                  <a:close/>
                  <a:moveTo>
                    <a:pt x="3654552" y="3271012"/>
                  </a:moveTo>
                  <a:lnTo>
                    <a:pt x="3654552" y="3307334"/>
                  </a:lnTo>
                  <a:lnTo>
                    <a:pt x="3618230" y="3307334"/>
                  </a:lnTo>
                  <a:lnTo>
                    <a:pt x="3618230" y="3271012"/>
                  </a:lnTo>
                  <a:close/>
                  <a:moveTo>
                    <a:pt x="3582162" y="3416681"/>
                  </a:moveTo>
                  <a:lnTo>
                    <a:pt x="4054221" y="3416681"/>
                  </a:lnTo>
                  <a:lnTo>
                    <a:pt x="4054221" y="3380359"/>
                  </a:lnTo>
                  <a:lnTo>
                    <a:pt x="4199636" y="3380359"/>
                  </a:lnTo>
                  <a:close/>
                  <a:moveTo>
                    <a:pt x="3945128" y="3380359"/>
                  </a:moveTo>
                  <a:lnTo>
                    <a:pt x="3908806" y="3380359"/>
                  </a:lnTo>
                  <a:lnTo>
                    <a:pt x="3908806" y="3344037"/>
                  </a:lnTo>
                  <a:lnTo>
                    <a:pt x="3945128" y="3344037"/>
                  </a:lnTo>
                  <a:close/>
                  <a:moveTo>
                    <a:pt x="3799713" y="3344037"/>
                  </a:moveTo>
                  <a:lnTo>
                    <a:pt x="3654425" y="3344037"/>
                  </a:lnTo>
                  <a:lnTo>
                    <a:pt x="3654425" y="3307715"/>
                  </a:lnTo>
                  <a:lnTo>
                    <a:pt x="3799840" y="3307715"/>
                  </a:lnTo>
                  <a:close/>
                  <a:moveTo>
                    <a:pt x="3545332" y="3307715"/>
                  </a:moveTo>
                  <a:lnTo>
                    <a:pt x="3509010" y="3307715"/>
                  </a:lnTo>
                  <a:lnTo>
                    <a:pt x="3509010" y="3271393"/>
                  </a:lnTo>
                  <a:lnTo>
                    <a:pt x="3545332" y="3271393"/>
                  </a:lnTo>
                  <a:close/>
                  <a:moveTo>
                    <a:pt x="3399917" y="3271393"/>
                  </a:moveTo>
                  <a:lnTo>
                    <a:pt x="3254502" y="3271393"/>
                  </a:lnTo>
                  <a:lnTo>
                    <a:pt x="3254502" y="3235071"/>
                  </a:lnTo>
                  <a:lnTo>
                    <a:pt x="3399917" y="3235071"/>
                  </a:lnTo>
                  <a:close/>
                  <a:moveTo>
                    <a:pt x="3145409" y="3235071"/>
                  </a:moveTo>
                  <a:lnTo>
                    <a:pt x="3109087" y="3235071"/>
                  </a:lnTo>
                  <a:lnTo>
                    <a:pt x="3109087" y="3198749"/>
                  </a:lnTo>
                  <a:lnTo>
                    <a:pt x="3145409" y="3198749"/>
                  </a:lnTo>
                  <a:close/>
                  <a:moveTo>
                    <a:pt x="2999994" y="3198749"/>
                  </a:moveTo>
                  <a:lnTo>
                    <a:pt x="2854706" y="3198749"/>
                  </a:lnTo>
                  <a:lnTo>
                    <a:pt x="2854706" y="3162427"/>
                  </a:lnTo>
                  <a:lnTo>
                    <a:pt x="3000121" y="3162427"/>
                  </a:lnTo>
                  <a:close/>
                  <a:moveTo>
                    <a:pt x="2745613" y="3162427"/>
                  </a:moveTo>
                  <a:lnTo>
                    <a:pt x="2709291" y="3162427"/>
                  </a:lnTo>
                  <a:lnTo>
                    <a:pt x="2709291" y="3126105"/>
                  </a:lnTo>
                  <a:lnTo>
                    <a:pt x="2745613" y="3126105"/>
                  </a:lnTo>
                  <a:close/>
                  <a:moveTo>
                    <a:pt x="2600198" y="3126105"/>
                  </a:moveTo>
                  <a:lnTo>
                    <a:pt x="2454783" y="3126105"/>
                  </a:lnTo>
                  <a:lnTo>
                    <a:pt x="2454783" y="3089783"/>
                  </a:lnTo>
                  <a:lnTo>
                    <a:pt x="2600198" y="3089783"/>
                  </a:lnTo>
                  <a:close/>
                  <a:moveTo>
                    <a:pt x="2345690" y="3089783"/>
                  </a:moveTo>
                  <a:lnTo>
                    <a:pt x="2309368" y="3089783"/>
                  </a:lnTo>
                  <a:lnTo>
                    <a:pt x="2309368" y="3053461"/>
                  </a:lnTo>
                  <a:lnTo>
                    <a:pt x="2345690" y="3053461"/>
                  </a:lnTo>
                  <a:close/>
                  <a:moveTo>
                    <a:pt x="2200275" y="3053461"/>
                  </a:moveTo>
                  <a:lnTo>
                    <a:pt x="2054860" y="3053461"/>
                  </a:lnTo>
                  <a:lnTo>
                    <a:pt x="2054860" y="3017139"/>
                  </a:lnTo>
                  <a:lnTo>
                    <a:pt x="2200275" y="3017139"/>
                  </a:lnTo>
                  <a:close/>
                  <a:moveTo>
                    <a:pt x="1945767" y="3017139"/>
                  </a:moveTo>
                  <a:lnTo>
                    <a:pt x="1909445" y="3017139"/>
                  </a:lnTo>
                  <a:lnTo>
                    <a:pt x="1909445" y="2980817"/>
                  </a:lnTo>
                  <a:lnTo>
                    <a:pt x="1945767" y="2980817"/>
                  </a:lnTo>
                  <a:close/>
                  <a:moveTo>
                    <a:pt x="1800352" y="2980817"/>
                  </a:moveTo>
                  <a:lnTo>
                    <a:pt x="1655064" y="2980817"/>
                  </a:lnTo>
                  <a:lnTo>
                    <a:pt x="1655064" y="2944495"/>
                  </a:lnTo>
                  <a:lnTo>
                    <a:pt x="1800479" y="2944495"/>
                  </a:lnTo>
                  <a:close/>
                  <a:moveTo>
                    <a:pt x="1545971" y="2944495"/>
                  </a:moveTo>
                  <a:lnTo>
                    <a:pt x="1509649" y="2944495"/>
                  </a:lnTo>
                  <a:lnTo>
                    <a:pt x="1509649" y="2908173"/>
                  </a:lnTo>
                  <a:lnTo>
                    <a:pt x="1545971" y="2908173"/>
                  </a:lnTo>
                  <a:close/>
                  <a:moveTo>
                    <a:pt x="1400556" y="2908173"/>
                  </a:moveTo>
                  <a:lnTo>
                    <a:pt x="1255141" y="2908173"/>
                  </a:lnTo>
                  <a:lnTo>
                    <a:pt x="1255141" y="2871851"/>
                  </a:lnTo>
                  <a:lnTo>
                    <a:pt x="1400556" y="2871851"/>
                  </a:lnTo>
                  <a:close/>
                  <a:moveTo>
                    <a:pt x="1146048" y="2871851"/>
                  </a:moveTo>
                  <a:lnTo>
                    <a:pt x="1109726" y="2871851"/>
                  </a:lnTo>
                  <a:lnTo>
                    <a:pt x="1109726" y="2835529"/>
                  </a:lnTo>
                  <a:lnTo>
                    <a:pt x="1146048" y="2835529"/>
                  </a:lnTo>
                  <a:close/>
                  <a:moveTo>
                    <a:pt x="1000633" y="2835529"/>
                  </a:moveTo>
                  <a:lnTo>
                    <a:pt x="855345" y="2835529"/>
                  </a:lnTo>
                  <a:lnTo>
                    <a:pt x="855345" y="2799207"/>
                  </a:lnTo>
                  <a:lnTo>
                    <a:pt x="1000760" y="2799207"/>
                  </a:lnTo>
                  <a:close/>
                  <a:moveTo>
                    <a:pt x="746252" y="2799207"/>
                  </a:moveTo>
                  <a:lnTo>
                    <a:pt x="709930" y="2799207"/>
                  </a:lnTo>
                  <a:lnTo>
                    <a:pt x="709930" y="2762885"/>
                  </a:lnTo>
                  <a:lnTo>
                    <a:pt x="746252" y="2762885"/>
                  </a:lnTo>
                  <a:close/>
                  <a:moveTo>
                    <a:pt x="600837" y="2762885"/>
                  </a:moveTo>
                  <a:lnTo>
                    <a:pt x="455422" y="2762885"/>
                  </a:lnTo>
                  <a:lnTo>
                    <a:pt x="455422" y="2726563"/>
                  </a:lnTo>
                  <a:lnTo>
                    <a:pt x="600837" y="2726563"/>
                  </a:lnTo>
                  <a:close/>
                  <a:moveTo>
                    <a:pt x="346329" y="2726563"/>
                  </a:moveTo>
                  <a:lnTo>
                    <a:pt x="310007" y="2726563"/>
                  </a:lnTo>
                  <a:lnTo>
                    <a:pt x="310007" y="2690241"/>
                  </a:lnTo>
                  <a:lnTo>
                    <a:pt x="346329" y="2690241"/>
                  </a:lnTo>
                  <a:close/>
                  <a:moveTo>
                    <a:pt x="200914" y="2690241"/>
                  </a:moveTo>
                  <a:lnTo>
                    <a:pt x="55499" y="2690241"/>
                  </a:lnTo>
                  <a:lnTo>
                    <a:pt x="55499" y="2653919"/>
                  </a:lnTo>
                  <a:lnTo>
                    <a:pt x="200914" y="2653919"/>
                  </a:lnTo>
                  <a:close/>
                  <a:moveTo>
                    <a:pt x="0" y="3326765"/>
                  </a:moveTo>
                  <a:lnTo>
                    <a:pt x="0" y="3290443"/>
                  </a:lnTo>
                  <a:lnTo>
                    <a:pt x="36322" y="3290443"/>
                  </a:lnTo>
                  <a:lnTo>
                    <a:pt x="36322" y="3326765"/>
                  </a:lnTo>
                  <a:close/>
                  <a:moveTo>
                    <a:pt x="0" y="3181350"/>
                  </a:moveTo>
                  <a:lnTo>
                    <a:pt x="0" y="3035935"/>
                  </a:lnTo>
                  <a:lnTo>
                    <a:pt x="36322" y="3035935"/>
                  </a:lnTo>
                  <a:lnTo>
                    <a:pt x="36322" y="3181350"/>
                  </a:lnTo>
                  <a:close/>
                  <a:moveTo>
                    <a:pt x="36322" y="2926842"/>
                  </a:moveTo>
                  <a:lnTo>
                    <a:pt x="36322" y="2890520"/>
                  </a:lnTo>
                  <a:lnTo>
                    <a:pt x="36322" y="2926842"/>
                  </a:lnTo>
                  <a:close/>
                  <a:moveTo>
                    <a:pt x="36322" y="2781427"/>
                  </a:moveTo>
                  <a:lnTo>
                    <a:pt x="36322" y="2636012"/>
                  </a:lnTo>
                  <a:lnTo>
                    <a:pt x="36322" y="2781427"/>
                  </a:lnTo>
                  <a:close/>
                  <a:moveTo>
                    <a:pt x="36322" y="2526919"/>
                  </a:moveTo>
                  <a:lnTo>
                    <a:pt x="36322" y="2490597"/>
                  </a:lnTo>
                  <a:lnTo>
                    <a:pt x="36322" y="2526919"/>
                  </a:lnTo>
                  <a:close/>
                  <a:moveTo>
                    <a:pt x="36322" y="2381504"/>
                  </a:moveTo>
                  <a:lnTo>
                    <a:pt x="36322" y="2236216"/>
                  </a:lnTo>
                  <a:lnTo>
                    <a:pt x="36322" y="2381631"/>
                  </a:lnTo>
                  <a:close/>
                  <a:moveTo>
                    <a:pt x="36322" y="2127123"/>
                  </a:moveTo>
                  <a:lnTo>
                    <a:pt x="36322" y="2090801"/>
                  </a:lnTo>
                  <a:lnTo>
                    <a:pt x="36322" y="2127123"/>
                  </a:lnTo>
                  <a:close/>
                  <a:moveTo>
                    <a:pt x="36322" y="1981708"/>
                  </a:moveTo>
                  <a:lnTo>
                    <a:pt x="36322" y="1836293"/>
                  </a:lnTo>
                  <a:lnTo>
                    <a:pt x="36322" y="1981708"/>
                  </a:lnTo>
                  <a:close/>
                  <a:moveTo>
                    <a:pt x="0" y="1727200"/>
                  </a:moveTo>
                  <a:lnTo>
                    <a:pt x="0" y="1690878"/>
                  </a:lnTo>
                  <a:lnTo>
                    <a:pt x="36322" y="1690878"/>
                  </a:lnTo>
                  <a:lnTo>
                    <a:pt x="36322" y="1727200"/>
                  </a:lnTo>
                  <a:close/>
                  <a:moveTo>
                    <a:pt x="36322" y="1581785"/>
                  </a:moveTo>
                  <a:lnTo>
                    <a:pt x="36322" y="1436370"/>
                  </a:lnTo>
                  <a:lnTo>
                    <a:pt x="36322" y="1581785"/>
                  </a:lnTo>
                  <a:close/>
                  <a:moveTo>
                    <a:pt x="36322" y="1327277"/>
                  </a:moveTo>
                  <a:lnTo>
                    <a:pt x="36322" y="1290955"/>
                  </a:lnTo>
                  <a:lnTo>
                    <a:pt x="36322" y="1327277"/>
                  </a:lnTo>
                  <a:close/>
                  <a:moveTo>
                    <a:pt x="0" y="1181989"/>
                  </a:moveTo>
                  <a:lnTo>
                    <a:pt x="0" y="1036574"/>
                  </a:lnTo>
                  <a:lnTo>
                    <a:pt x="36322" y="1036574"/>
                  </a:lnTo>
                  <a:lnTo>
                    <a:pt x="36322" y="1181989"/>
                  </a:lnTo>
                  <a:close/>
                  <a:moveTo>
                    <a:pt x="0" y="927481"/>
                  </a:moveTo>
                  <a:lnTo>
                    <a:pt x="0" y="891159"/>
                  </a:lnTo>
                  <a:lnTo>
                    <a:pt x="36322" y="891159"/>
                  </a:lnTo>
                  <a:lnTo>
                    <a:pt x="36322" y="927481"/>
                  </a:lnTo>
                  <a:close/>
                  <a:moveTo>
                    <a:pt x="0" y="782066"/>
                  </a:moveTo>
                  <a:lnTo>
                    <a:pt x="0" y="636651"/>
                  </a:lnTo>
                  <a:lnTo>
                    <a:pt x="36322" y="636651"/>
                  </a:lnTo>
                  <a:lnTo>
                    <a:pt x="36322" y="782066"/>
                  </a:lnTo>
                  <a:close/>
                  <a:moveTo>
                    <a:pt x="0" y="527558"/>
                  </a:moveTo>
                  <a:lnTo>
                    <a:pt x="0" y="491236"/>
                  </a:lnTo>
                  <a:lnTo>
                    <a:pt x="36322" y="491236"/>
                  </a:lnTo>
                  <a:lnTo>
                    <a:pt x="36322" y="527558"/>
                  </a:lnTo>
                  <a:close/>
                  <a:moveTo>
                    <a:pt x="0" y="382270"/>
                  </a:moveTo>
                  <a:lnTo>
                    <a:pt x="0" y="236855"/>
                  </a:lnTo>
                  <a:lnTo>
                    <a:pt x="36322" y="236855"/>
                  </a:lnTo>
                  <a:lnTo>
                    <a:pt x="36322" y="382270"/>
                  </a:lnTo>
                  <a:close/>
                  <a:moveTo>
                    <a:pt x="0" y="127762"/>
                  </a:moveTo>
                  <a:lnTo>
                    <a:pt x="0" y="91440"/>
                  </a:lnTo>
                  <a:lnTo>
                    <a:pt x="36322" y="91440"/>
                  </a:lnTo>
                  <a:lnTo>
                    <a:pt x="36322" y="127762"/>
                  </a:lnTo>
                  <a:close/>
                  <a:moveTo>
                    <a:pt x="18161" y="0"/>
                  </a:moveTo>
                  <a:lnTo>
                    <a:pt x="163576" y="0"/>
                  </a:lnTo>
                  <a:lnTo>
                    <a:pt x="163576" y="36322"/>
                  </a:lnTo>
                  <a:lnTo>
                    <a:pt x="18161" y="36322"/>
                  </a:lnTo>
                  <a:close/>
                </a:path>
              </a:pathLst>
            </a:custGeom>
            <a:solidFill>
              <a:srgbClr val="F79646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0"/>
              <a:ext cx="4235776" cy="34165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608"/>
                </a:lnSpc>
              </a:pPr>
              <a:r>
                <a:rPr lang="en-US" sz="3840" spc="-96">
                  <a:solidFill>
                    <a:srgbClr val="000000"/>
                  </a:solidFill>
                  <a:latin typeface="Cardo"/>
                </a:rPr>
                <a:t>Xorde a partir de 1965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9120" y="421488"/>
            <a:ext cx="8595360" cy="2448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15"/>
              </a:lnSpc>
            </a:pPr>
            <a:r>
              <a:rPr lang="en-US" sz="3413" spc="273">
                <a:solidFill>
                  <a:srgbClr val="000000"/>
                </a:solidFill>
                <a:latin typeface="Didact Gothic"/>
              </a:rPr>
              <a:t>O </a:t>
            </a:r>
            <a:r>
              <a:rPr lang="en-US" sz="3413" spc="273">
                <a:solidFill>
                  <a:srgbClr val="C0504D"/>
                </a:solidFill>
                <a:latin typeface="Didact Gothic"/>
              </a:rPr>
              <a:t>Teatro Facho</a:t>
            </a:r>
            <a:r>
              <a:rPr lang="en-US" sz="3413" spc="273">
                <a:solidFill>
                  <a:srgbClr val="000000"/>
                </a:solidFill>
                <a:latin typeface="Didact Gothic"/>
              </a:rPr>
              <a:t> foi o primeiro grupo de teatro independente galego fundado por </a:t>
            </a:r>
            <a:r>
              <a:rPr lang="en-US" sz="3413" spc="273">
                <a:solidFill>
                  <a:srgbClr val="0070C0"/>
                </a:solidFill>
                <a:latin typeface="Didact Gothic"/>
              </a:rPr>
              <a:t>Manuel Lourenzo </a:t>
            </a:r>
            <a:r>
              <a:rPr lang="en-US" sz="3413" spc="273">
                <a:solidFill>
                  <a:srgbClr val="000000"/>
                </a:solidFill>
                <a:latin typeface="Didact Gothic"/>
              </a:rPr>
              <a:t>na </a:t>
            </a:r>
            <a:r>
              <a:rPr lang="en-US" sz="3413" spc="273">
                <a:solidFill>
                  <a:srgbClr val="0070C0"/>
                </a:solidFill>
                <a:latin typeface="Didact Gothic"/>
              </a:rPr>
              <a:t>Coruña</a:t>
            </a:r>
            <a:r>
              <a:rPr lang="en-US" sz="3413" spc="273">
                <a:solidFill>
                  <a:srgbClr val="000000"/>
                </a:solidFill>
                <a:latin typeface="Didact Gothic"/>
              </a:rPr>
              <a:t>.</a:t>
            </a:r>
          </a:p>
          <a:p>
            <a:pPr algn="l">
              <a:lnSpc>
                <a:spcPts val="4915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5796192" y="2523287"/>
            <a:ext cx="3378288" cy="4220875"/>
          </a:xfrm>
          <a:custGeom>
            <a:avLst/>
            <a:gdLst/>
            <a:ahLst/>
            <a:cxnLst/>
            <a:rect r="r" b="b" t="t" l="l"/>
            <a:pathLst>
              <a:path h="4220875" w="3378288">
                <a:moveTo>
                  <a:pt x="0" y="0"/>
                </a:moveTo>
                <a:lnTo>
                  <a:pt x="3378288" y="0"/>
                </a:lnTo>
                <a:lnTo>
                  <a:pt x="3378288" y="4220875"/>
                </a:lnTo>
                <a:lnTo>
                  <a:pt x="0" y="42208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" t="0" r="-26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79120" y="2523287"/>
            <a:ext cx="2738251" cy="4220875"/>
          </a:xfrm>
          <a:custGeom>
            <a:avLst/>
            <a:gdLst/>
            <a:ahLst/>
            <a:cxnLst/>
            <a:rect r="r" b="b" t="t" l="l"/>
            <a:pathLst>
              <a:path h="4220875" w="2738251">
                <a:moveTo>
                  <a:pt x="0" y="0"/>
                </a:moveTo>
                <a:lnTo>
                  <a:pt x="2738251" y="0"/>
                </a:lnTo>
                <a:lnTo>
                  <a:pt x="2738251" y="4220875"/>
                </a:lnTo>
                <a:lnTo>
                  <a:pt x="0" y="42208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841600" y="2527686"/>
            <a:ext cx="2666752" cy="1545984"/>
            <a:chOff x="0" y="0"/>
            <a:chExt cx="3555669" cy="20613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9499" y="6604"/>
              <a:ext cx="3536659" cy="2048002"/>
            </a:xfrm>
            <a:custGeom>
              <a:avLst/>
              <a:gdLst/>
              <a:ahLst/>
              <a:cxnLst/>
              <a:rect r="r" b="b" t="t" l="l"/>
              <a:pathLst>
                <a:path h="2048002" w="3536659">
                  <a:moveTo>
                    <a:pt x="0" y="0"/>
                  </a:moveTo>
                  <a:lnTo>
                    <a:pt x="3536659" y="0"/>
                  </a:lnTo>
                  <a:lnTo>
                    <a:pt x="3536659" y="2048002"/>
                  </a:lnTo>
                  <a:lnTo>
                    <a:pt x="0" y="204800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555658" cy="2061210"/>
            </a:xfrm>
            <a:custGeom>
              <a:avLst/>
              <a:gdLst/>
              <a:ahLst/>
              <a:cxnLst/>
              <a:rect r="r" b="b" t="t" l="l"/>
              <a:pathLst>
                <a:path h="2061210" w="3555658">
                  <a:moveTo>
                    <a:pt x="9499" y="0"/>
                  </a:moveTo>
                  <a:lnTo>
                    <a:pt x="3546158" y="0"/>
                  </a:lnTo>
                  <a:cubicBezTo>
                    <a:pt x="3551456" y="0"/>
                    <a:pt x="3555658" y="2921"/>
                    <a:pt x="3555658" y="6604"/>
                  </a:cubicBezTo>
                  <a:lnTo>
                    <a:pt x="3555658" y="2054606"/>
                  </a:lnTo>
                  <a:cubicBezTo>
                    <a:pt x="3555658" y="2058289"/>
                    <a:pt x="3551456" y="2061210"/>
                    <a:pt x="3546158" y="2061210"/>
                  </a:cubicBezTo>
                  <a:lnTo>
                    <a:pt x="9499" y="2061210"/>
                  </a:lnTo>
                  <a:cubicBezTo>
                    <a:pt x="4202" y="2061210"/>
                    <a:pt x="0" y="2058289"/>
                    <a:pt x="0" y="2054606"/>
                  </a:cubicBezTo>
                  <a:lnTo>
                    <a:pt x="0" y="6604"/>
                  </a:lnTo>
                  <a:cubicBezTo>
                    <a:pt x="0" y="2921"/>
                    <a:pt x="4202" y="0"/>
                    <a:pt x="9499" y="0"/>
                  </a:cubicBezTo>
                  <a:moveTo>
                    <a:pt x="9499" y="13335"/>
                  </a:moveTo>
                  <a:lnTo>
                    <a:pt x="9499" y="6604"/>
                  </a:lnTo>
                  <a:lnTo>
                    <a:pt x="18999" y="6604"/>
                  </a:lnTo>
                  <a:lnTo>
                    <a:pt x="18999" y="2054606"/>
                  </a:lnTo>
                  <a:lnTo>
                    <a:pt x="9499" y="2054606"/>
                  </a:lnTo>
                  <a:lnTo>
                    <a:pt x="9499" y="2048002"/>
                  </a:lnTo>
                  <a:lnTo>
                    <a:pt x="3546158" y="2048002"/>
                  </a:lnTo>
                  <a:lnTo>
                    <a:pt x="3546158" y="2054606"/>
                  </a:lnTo>
                  <a:lnTo>
                    <a:pt x="3536659" y="2054606"/>
                  </a:lnTo>
                  <a:lnTo>
                    <a:pt x="3536659" y="6604"/>
                  </a:lnTo>
                  <a:lnTo>
                    <a:pt x="3546158" y="6604"/>
                  </a:lnTo>
                  <a:lnTo>
                    <a:pt x="3546158" y="13208"/>
                  </a:lnTo>
                  <a:lnTo>
                    <a:pt x="9499" y="13208"/>
                  </a:lnTo>
                  <a:close/>
                </a:path>
              </a:pathLst>
            </a:custGeom>
            <a:solidFill>
              <a:srgbClr val="C0504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3555669" cy="20613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83"/>
                </a:lnSpc>
              </a:pPr>
              <a:r>
                <a:rPr lang="en-US" sz="2986" spc="119">
                  <a:solidFill>
                    <a:srgbClr val="000000"/>
                  </a:solidFill>
                  <a:latin typeface="Didact Gothic"/>
                </a:rPr>
                <a:t>1900-1936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508352" y="2527686"/>
            <a:ext cx="2390784" cy="1545984"/>
            <a:chOff x="0" y="0"/>
            <a:chExt cx="3187712" cy="206131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604" y="6604"/>
              <a:ext cx="3174492" cy="2048002"/>
            </a:xfrm>
            <a:custGeom>
              <a:avLst/>
              <a:gdLst/>
              <a:ahLst/>
              <a:cxnLst/>
              <a:rect r="r" b="b" t="t" l="l"/>
              <a:pathLst>
                <a:path h="2048002" w="3174492">
                  <a:moveTo>
                    <a:pt x="0" y="0"/>
                  </a:moveTo>
                  <a:lnTo>
                    <a:pt x="3174492" y="0"/>
                  </a:lnTo>
                  <a:lnTo>
                    <a:pt x="3174492" y="2048002"/>
                  </a:lnTo>
                  <a:lnTo>
                    <a:pt x="0" y="2048002"/>
                  </a:lnTo>
                  <a:close/>
                </a:path>
              </a:pathLst>
            </a:custGeom>
            <a:solidFill>
              <a:srgbClr val="C0504D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187700" cy="2061210"/>
            </a:xfrm>
            <a:custGeom>
              <a:avLst/>
              <a:gdLst/>
              <a:ahLst/>
              <a:cxnLst/>
              <a:rect r="r" b="b" t="t" l="l"/>
              <a:pathLst>
                <a:path h="2061210" w="3187700">
                  <a:moveTo>
                    <a:pt x="6604" y="0"/>
                  </a:moveTo>
                  <a:lnTo>
                    <a:pt x="3181096" y="0"/>
                  </a:lnTo>
                  <a:cubicBezTo>
                    <a:pt x="3184779" y="0"/>
                    <a:pt x="3187700" y="2921"/>
                    <a:pt x="3187700" y="6604"/>
                  </a:cubicBezTo>
                  <a:lnTo>
                    <a:pt x="3187700" y="2054606"/>
                  </a:lnTo>
                  <a:cubicBezTo>
                    <a:pt x="3187700" y="2058289"/>
                    <a:pt x="3184779" y="2061210"/>
                    <a:pt x="3181096" y="2061210"/>
                  </a:cubicBezTo>
                  <a:lnTo>
                    <a:pt x="6604" y="2061210"/>
                  </a:lnTo>
                  <a:cubicBezTo>
                    <a:pt x="2921" y="2061210"/>
                    <a:pt x="0" y="2058289"/>
                    <a:pt x="0" y="2054606"/>
                  </a:cubicBezTo>
                  <a:lnTo>
                    <a:pt x="0" y="6604"/>
                  </a:lnTo>
                  <a:cubicBezTo>
                    <a:pt x="0" y="2921"/>
                    <a:pt x="2921" y="0"/>
                    <a:pt x="6604" y="0"/>
                  </a:cubicBezTo>
                  <a:moveTo>
                    <a:pt x="6604" y="13335"/>
                  </a:moveTo>
                  <a:lnTo>
                    <a:pt x="6604" y="6604"/>
                  </a:lnTo>
                  <a:lnTo>
                    <a:pt x="13208" y="6604"/>
                  </a:lnTo>
                  <a:lnTo>
                    <a:pt x="13208" y="2054606"/>
                  </a:lnTo>
                  <a:lnTo>
                    <a:pt x="6604" y="2054606"/>
                  </a:lnTo>
                  <a:lnTo>
                    <a:pt x="6604" y="2048002"/>
                  </a:lnTo>
                  <a:lnTo>
                    <a:pt x="3181096" y="2048002"/>
                  </a:lnTo>
                  <a:lnTo>
                    <a:pt x="3181096" y="2054606"/>
                  </a:lnTo>
                  <a:lnTo>
                    <a:pt x="3174492" y="2054606"/>
                  </a:lnTo>
                  <a:lnTo>
                    <a:pt x="3174492" y="6604"/>
                  </a:lnTo>
                  <a:lnTo>
                    <a:pt x="3181096" y="6604"/>
                  </a:lnTo>
                  <a:lnTo>
                    <a:pt x="3181096" y="13208"/>
                  </a:lnTo>
                  <a:lnTo>
                    <a:pt x="6604" y="13208"/>
                  </a:lnTo>
                  <a:close/>
                </a:path>
              </a:pathLst>
            </a:custGeom>
            <a:solidFill>
              <a:srgbClr val="BE4B48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0"/>
              <a:ext cx="3187712" cy="20613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83"/>
                </a:lnSpc>
              </a:pPr>
              <a:r>
                <a:rPr lang="en-US" sz="2986" spc="119">
                  <a:solidFill>
                    <a:srgbClr val="000000"/>
                  </a:solidFill>
                  <a:latin typeface="Didact Gothic"/>
                </a:rPr>
                <a:t>1936-1975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854464" y="2510406"/>
            <a:ext cx="3002304" cy="1563264"/>
            <a:chOff x="0" y="0"/>
            <a:chExt cx="4003072" cy="208435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21950" y="18161"/>
              <a:ext cx="3959211" cy="2048002"/>
            </a:xfrm>
            <a:custGeom>
              <a:avLst/>
              <a:gdLst/>
              <a:ahLst/>
              <a:cxnLst/>
              <a:rect r="r" b="b" t="t" l="l"/>
              <a:pathLst>
                <a:path h="2048002" w="3959211">
                  <a:moveTo>
                    <a:pt x="0" y="0"/>
                  </a:moveTo>
                  <a:lnTo>
                    <a:pt x="3959211" y="0"/>
                  </a:lnTo>
                  <a:lnTo>
                    <a:pt x="3959211" y="2048002"/>
                  </a:lnTo>
                  <a:lnTo>
                    <a:pt x="0" y="204800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003104" cy="2084324"/>
            </a:xfrm>
            <a:custGeom>
              <a:avLst/>
              <a:gdLst/>
              <a:ahLst/>
              <a:cxnLst/>
              <a:rect r="r" b="b" t="t" l="l"/>
              <a:pathLst>
                <a:path h="2084324" w="4003104">
                  <a:moveTo>
                    <a:pt x="21950" y="0"/>
                  </a:moveTo>
                  <a:lnTo>
                    <a:pt x="3981161" y="0"/>
                  </a:lnTo>
                  <a:cubicBezTo>
                    <a:pt x="3993287" y="0"/>
                    <a:pt x="4003104" y="8128"/>
                    <a:pt x="4003104" y="18161"/>
                  </a:cubicBezTo>
                  <a:lnTo>
                    <a:pt x="4003104" y="2066163"/>
                  </a:lnTo>
                  <a:cubicBezTo>
                    <a:pt x="4003104" y="2076196"/>
                    <a:pt x="3993287" y="2084324"/>
                    <a:pt x="3981161" y="2084324"/>
                  </a:cubicBezTo>
                  <a:lnTo>
                    <a:pt x="21950" y="2084324"/>
                  </a:lnTo>
                  <a:cubicBezTo>
                    <a:pt x="9824" y="2084324"/>
                    <a:pt x="0" y="2076196"/>
                    <a:pt x="0" y="2066163"/>
                  </a:cubicBezTo>
                  <a:lnTo>
                    <a:pt x="0" y="18161"/>
                  </a:lnTo>
                  <a:cubicBezTo>
                    <a:pt x="0" y="8128"/>
                    <a:pt x="9824" y="0"/>
                    <a:pt x="21950" y="0"/>
                  </a:cubicBezTo>
                  <a:moveTo>
                    <a:pt x="21950" y="36322"/>
                  </a:moveTo>
                  <a:lnTo>
                    <a:pt x="21950" y="18161"/>
                  </a:lnTo>
                  <a:lnTo>
                    <a:pt x="43899" y="18161"/>
                  </a:lnTo>
                  <a:lnTo>
                    <a:pt x="43899" y="2066163"/>
                  </a:lnTo>
                  <a:lnTo>
                    <a:pt x="21950" y="2066163"/>
                  </a:lnTo>
                  <a:lnTo>
                    <a:pt x="21950" y="2048002"/>
                  </a:lnTo>
                  <a:lnTo>
                    <a:pt x="3981161" y="2048002"/>
                  </a:lnTo>
                  <a:lnTo>
                    <a:pt x="3981161" y="2066163"/>
                  </a:lnTo>
                  <a:lnTo>
                    <a:pt x="3959211" y="2066163"/>
                  </a:lnTo>
                  <a:lnTo>
                    <a:pt x="3959211" y="18161"/>
                  </a:lnTo>
                  <a:lnTo>
                    <a:pt x="3981161" y="18161"/>
                  </a:lnTo>
                  <a:lnTo>
                    <a:pt x="3981161" y="36322"/>
                  </a:lnTo>
                  <a:lnTo>
                    <a:pt x="21950" y="36322"/>
                  </a:lnTo>
                  <a:close/>
                </a:path>
              </a:pathLst>
            </a:custGeom>
            <a:solidFill>
              <a:srgbClr val="BE4B4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0"/>
              <a:ext cx="4003072" cy="20843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83"/>
                </a:lnSpc>
              </a:pPr>
              <a:r>
                <a:rPr lang="en-US" sz="2986" spc="119">
                  <a:solidFill>
                    <a:srgbClr val="000000"/>
                  </a:solidFill>
                  <a:latin typeface="Didact Gothic"/>
                </a:rPr>
                <a:t>Rexurdimento</a:t>
              </a:r>
            </a:p>
            <a:p>
              <a:pPr algn="ctr">
                <a:lnSpc>
                  <a:spcPts val="3583"/>
                </a:lnSpc>
              </a:pPr>
              <a:r>
                <a:rPr lang="en-US" sz="2986" spc="119">
                  <a:solidFill>
                    <a:srgbClr val="000000"/>
                  </a:solidFill>
                  <a:latin typeface="Didact Gothic"/>
                </a:rPr>
                <a:t>(1963-1900)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646925" y="4330787"/>
            <a:ext cx="1387046" cy="2081870"/>
          </a:xfrm>
          <a:custGeom>
            <a:avLst/>
            <a:gdLst/>
            <a:ahLst/>
            <a:cxnLst/>
            <a:rect r="r" b="b" t="t" l="l"/>
            <a:pathLst>
              <a:path h="2081870" w="1387046">
                <a:moveTo>
                  <a:pt x="0" y="0"/>
                </a:moveTo>
                <a:lnTo>
                  <a:pt x="1387046" y="0"/>
                </a:lnTo>
                <a:lnTo>
                  <a:pt x="1387046" y="2081870"/>
                </a:lnTo>
                <a:lnTo>
                  <a:pt x="0" y="20818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4624557" y="4330787"/>
            <a:ext cx="1387046" cy="2081870"/>
          </a:xfrm>
          <a:custGeom>
            <a:avLst/>
            <a:gdLst/>
            <a:ahLst/>
            <a:cxnLst/>
            <a:rect r="r" b="b" t="t" l="l"/>
            <a:pathLst>
              <a:path h="2081870" w="1387046">
                <a:moveTo>
                  <a:pt x="0" y="0"/>
                </a:moveTo>
                <a:lnTo>
                  <a:pt x="1387046" y="0"/>
                </a:lnTo>
                <a:lnTo>
                  <a:pt x="1387046" y="2081870"/>
                </a:lnTo>
                <a:lnTo>
                  <a:pt x="0" y="20818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10497523">
            <a:off x="6091946" y="4269544"/>
            <a:ext cx="2627401" cy="1944277"/>
          </a:xfrm>
          <a:custGeom>
            <a:avLst/>
            <a:gdLst/>
            <a:ahLst/>
            <a:cxnLst/>
            <a:rect r="r" b="b" t="t" l="l"/>
            <a:pathLst>
              <a:path h="1944277" w="2627401">
                <a:moveTo>
                  <a:pt x="0" y="0"/>
                </a:moveTo>
                <a:lnTo>
                  <a:pt x="2627401" y="0"/>
                </a:lnTo>
                <a:lnTo>
                  <a:pt x="2627401" y="1944277"/>
                </a:lnTo>
                <a:lnTo>
                  <a:pt x="0" y="19442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579120" y="560070"/>
            <a:ext cx="8595360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9"/>
              </a:lnSpc>
            </a:pPr>
            <a:r>
              <a:rPr lang="en-US" sz="2415" spc="193">
                <a:solidFill>
                  <a:srgbClr val="000000"/>
                </a:solidFill>
                <a:latin typeface="Didact Gothic"/>
              </a:rPr>
              <a:t>Recordamos...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31520" y="1494615"/>
            <a:ext cx="8598240" cy="539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93"/>
              </a:lnSpc>
            </a:pPr>
            <a:r>
              <a:rPr lang="en-US" sz="4263" spc="-106">
                <a:solidFill>
                  <a:srgbClr val="000000"/>
                </a:solidFill>
                <a:latin typeface="Cardo"/>
              </a:rPr>
              <a:t>Como era o teatro nas etapas anteriores?</a:t>
            </a:r>
          </a:p>
        </p:txBody>
      </p:sp>
    </p:spTree>
  </p:cSld>
  <p:clrMapOvr>
    <a:masterClrMapping/>
  </p:clrMapOvr>
  <p:transition spd="fast">
    <p:fade/>
  </p:transition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9120" y="391779"/>
            <a:ext cx="8595360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27"/>
              </a:lnSpc>
            </a:pPr>
            <a:r>
              <a:rPr lang="en-US" sz="2773" spc="110">
                <a:solidFill>
                  <a:srgbClr val="000000"/>
                </a:solidFill>
                <a:latin typeface="Didact Gothic"/>
              </a:rPr>
              <a:t>Primeira Mostra e o Primeiro Certame Abrente de Teatro Galego convocados pola…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42032" y="1793541"/>
            <a:ext cx="8598240" cy="1019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 spc="273">
                <a:solidFill>
                  <a:srgbClr val="0070C0"/>
                </a:solidFill>
                <a:latin typeface="Didact Gothic"/>
              </a:rPr>
              <a:t>Agrupación Cultural Abrente, de Ribadavia.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5330688" y="2352000"/>
            <a:ext cx="4422912" cy="4663296"/>
          </a:xfrm>
          <a:custGeom>
            <a:avLst/>
            <a:gdLst/>
            <a:ahLst/>
            <a:cxnLst/>
            <a:rect r="r" b="b" t="t" l="l"/>
            <a:pathLst>
              <a:path h="4663296" w="4422912">
                <a:moveTo>
                  <a:pt x="0" y="0"/>
                </a:moveTo>
                <a:lnTo>
                  <a:pt x="4422912" y="0"/>
                </a:lnTo>
                <a:lnTo>
                  <a:pt x="4422912" y="4663296"/>
                </a:lnTo>
                <a:lnTo>
                  <a:pt x="0" y="46632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" r="0" b="-2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6783552" y="4719168"/>
            <a:ext cx="872064" cy="872448"/>
            <a:chOff x="0" y="0"/>
            <a:chExt cx="1162752" cy="116326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8161" y="18161"/>
              <a:ext cx="1126363" cy="1126871"/>
            </a:xfrm>
            <a:custGeom>
              <a:avLst/>
              <a:gdLst/>
              <a:ahLst/>
              <a:cxnLst/>
              <a:rect r="r" b="b" t="t" l="l"/>
              <a:pathLst>
                <a:path h="1126871" w="1126363">
                  <a:moveTo>
                    <a:pt x="0" y="563499"/>
                  </a:moveTo>
                  <a:lnTo>
                    <a:pt x="281559" y="563499"/>
                  </a:lnTo>
                  <a:lnTo>
                    <a:pt x="281559" y="0"/>
                  </a:lnTo>
                  <a:lnTo>
                    <a:pt x="844804" y="0"/>
                  </a:lnTo>
                  <a:lnTo>
                    <a:pt x="844804" y="563499"/>
                  </a:lnTo>
                  <a:lnTo>
                    <a:pt x="1126363" y="563499"/>
                  </a:lnTo>
                  <a:lnTo>
                    <a:pt x="563245" y="1126871"/>
                  </a:ln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-1397" y="0"/>
              <a:ext cx="1165479" cy="1163320"/>
            </a:xfrm>
            <a:custGeom>
              <a:avLst/>
              <a:gdLst/>
              <a:ahLst/>
              <a:cxnLst/>
              <a:rect r="r" b="b" t="t" l="l"/>
              <a:pathLst>
                <a:path h="1163320" w="1165479">
                  <a:moveTo>
                    <a:pt x="19558" y="563499"/>
                  </a:moveTo>
                  <a:lnTo>
                    <a:pt x="301117" y="563499"/>
                  </a:lnTo>
                  <a:lnTo>
                    <a:pt x="301117" y="581660"/>
                  </a:lnTo>
                  <a:lnTo>
                    <a:pt x="282956" y="581660"/>
                  </a:lnTo>
                  <a:lnTo>
                    <a:pt x="282956" y="18161"/>
                  </a:lnTo>
                  <a:cubicBezTo>
                    <a:pt x="282956" y="8128"/>
                    <a:pt x="291084" y="0"/>
                    <a:pt x="301117" y="0"/>
                  </a:cubicBezTo>
                  <a:lnTo>
                    <a:pt x="864362" y="0"/>
                  </a:lnTo>
                  <a:cubicBezTo>
                    <a:pt x="874395" y="0"/>
                    <a:pt x="882523" y="8128"/>
                    <a:pt x="882523" y="18161"/>
                  </a:cubicBezTo>
                  <a:lnTo>
                    <a:pt x="882523" y="581660"/>
                  </a:lnTo>
                  <a:lnTo>
                    <a:pt x="864362" y="581660"/>
                  </a:lnTo>
                  <a:lnTo>
                    <a:pt x="864362" y="563499"/>
                  </a:lnTo>
                  <a:lnTo>
                    <a:pt x="1145921" y="563499"/>
                  </a:lnTo>
                  <a:cubicBezTo>
                    <a:pt x="1153287" y="563499"/>
                    <a:pt x="1159891" y="567944"/>
                    <a:pt x="1162685" y="574675"/>
                  </a:cubicBezTo>
                  <a:cubicBezTo>
                    <a:pt x="1165479" y="581406"/>
                    <a:pt x="1163955" y="589280"/>
                    <a:pt x="1158748" y="594487"/>
                  </a:cubicBezTo>
                  <a:lnTo>
                    <a:pt x="595630" y="1157986"/>
                  </a:lnTo>
                  <a:cubicBezTo>
                    <a:pt x="592201" y="1161415"/>
                    <a:pt x="587629" y="1163320"/>
                    <a:pt x="582803" y="1163320"/>
                  </a:cubicBezTo>
                  <a:cubicBezTo>
                    <a:pt x="577977" y="1163320"/>
                    <a:pt x="573405" y="1161415"/>
                    <a:pt x="569976" y="1157986"/>
                  </a:cubicBezTo>
                  <a:lnTo>
                    <a:pt x="6731" y="594487"/>
                  </a:lnTo>
                  <a:cubicBezTo>
                    <a:pt x="1524" y="589280"/>
                    <a:pt x="0" y="581533"/>
                    <a:pt x="2794" y="574675"/>
                  </a:cubicBezTo>
                  <a:cubicBezTo>
                    <a:pt x="5588" y="567817"/>
                    <a:pt x="12192" y="563499"/>
                    <a:pt x="19558" y="563499"/>
                  </a:cubicBezTo>
                  <a:moveTo>
                    <a:pt x="19558" y="599821"/>
                  </a:moveTo>
                  <a:lnTo>
                    <a:pt x="19558" y="581660"/>
                  </a:lnTo>
                  <a:lnTo>
                    <a:pt x="32385" y="568833"/>
                  </a:lnTo>
                  <a:lnTo>
                    <a:pt x="595630" y="1132205"/>
                  </a:lnTo>
                  <a:lnTo>
                    <a:pt x="582803" y="1145032"/>
                  </a:lnTo>
                  <a:lnTo>
                    <a:pt x="569976" y="1132205"/>
                  </a:lnTo>
                  <a:lnTo>
                    <a:pt x="1133094" y="568833"/>
                  </a:lnTo>
                  <a:lnTo>
                    <a:pt x="1145921" y="581660"/>
                  </a:lnTo>
                  <a:lnTo>
                    <a:pt x="1145921" y="599821"/>
                  </a:lnTo>
                  <a:lnTo>
                    <a:pt x="864362" y="599821"/>
                  </a:lnTo>
                  <a:cubicBezTo>
                    <a:pt x="854329" y="599821"/>
                    <a:pt x="846201" y="591693"/>
                    <a:pt x="846201" y="581660"/>
                  </a:cubicBezTo>
                  <a:lnTo>
                    <a:pt x="846201" y="18161"/>
                  </a:lnTo>
                  <a:lnTo>
                    <a:pt x="864362" y="18161"/>
                  </a:lnTo>
                  <a:lnTo>
                    <a:pt x="864362" y="36322"/>
                  </a:lnTo>
                  <a:lnTo>
                    <a:pt x="301117" y="36322"/>
                  </a:lnTo>
                  <a:lnTo>
                    <a:pt x="301117" y="18161"/>
                  </a:lnTo>
                  <a:lnTo>
                    <a:pt x="319278" y="18161"/>
                  </a:lnTo>
                  <a:lnTo>
                    <a:pt x="319278" y="581660"/>
                  </a:lnTo>
                  <a:cubicBezTo>
                    <a:pt x="319278" y="591693"/>
                    <a:pt x="311150" y="599821"/>
                    <a:pt x="301117" y="599821"/>
                  </a:cubicBezTo>
                  <a:lnTo>
                    <a:pt x="19558" y="599821"/>
                  </a:lnTo>
                  <a:close/>
                </a:path>
              </a:pathLst>
            </a:custGeom>
            <a:solidFill>
              <a:srgbClr val="385D8A"/>
            </a:solidFill>
          </p:spPr>
        </p:sp>
      </p:grpSp>
      <p:grpSp>
        <p:nvGrpSpPr>
          <p:cNvPr name="Group 8" id="8"/>
          <p:cNvGrpSpPr/>
          <p:nvPr/>
        </p:nvGrpSpPr>
        <p:grpSpPr>
          <a:xfrm rot="-272400">
            <a:off x="857080" y="3149376"/>
            <a:ext cx="4077696" cy="3068544"/>
            <a:chOff x="0" y="0"/>
            <a:chExt cx="5436928" cy="409139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8161" y="18161"/>
              <a:ext cx="5400548" cy="4055110"/>
            </a:xfrm>
            <a:custGeom>
              <a:avLst/>
              <a:gdLst/>
              <a:ahLst/>
              <a:cxnLst/>
              <a:rect r="r" b="b" t="t" l="l"/>
              <a:pathLst>
                <a:path h="4055110" w="5400548">
                  <a:moveTo>
                    <a:pt x="0" y="0"/>
                  </a:moveTo>
                  <a:lnTo>
                    <a:pt x="5400548" y="0"/>
                  </a:lnTo>
                  <a:lnTo>
                    <a:pt x="5400548" y="4055110"/>
                  </a:lnTo>
                  <a:lnTo>
                    <a:pt x="0" y="405511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436870" cy="4091432"/>
            </a:xfrm>
            <a:custGeom>
              <a:avLst/>
              <a:gdLst/>
              <a:ahLst/>
              <a:cxnLst/>
              <a:rect r="r" b="b" t="t" l="l"/>
              <a:pathLst>
                <a:path h="4091432" w="5436870">
                  <a:moveTo>
                    <a:pt x="272669" y="0"/>
                  </a:moveTo>
                  <a:lnTo>
                    <a:pt x="308991" y="0"/>
                  </a:lnTo>
                  <a:lnTo>
                    <a:pt x="308991" y="36322"/>
                  </a:lnTo>
                  <a:lnTo>
                    <a:pt x="272669" y="36322"/>
                  </a:lnTo>
                  <a:close/>
                  <a:moveTo>
                    <a:pt x="418084" y="0"/>
                  </a:moveTo>
                  <a:lnTo>
                    <a:pt x="563499" y="0"/>
                  </a:lnTo>
                  <a:lnTo>
                    <a:pt x="563499" y="36322"/>
                  </a:lnTo>
                  <a:lnTo>
                    <a:pt x="418084" y="36322"/>
                  </a:lnTo>
                  <a:close/>
                  <a:moveTo>
                    <a:pt x="672465" y="0"/>
                  </a:moveTo>
                  <a:lnTo>
                    <a:pt x="708787" y="0"/>
                  </a:lnTo>
                  <a:lnTo>
                    <a:pt x="708787" y="36322"/>
                  </a:lnTo>
                  <a:lnTo>
                    <a:pt x="672465" y="36322"/>
                  </a:lnTo>
                  <a:close/>
                  <a:moveTo>
                    <a:pt x="817880" y="0"/>
                  </a:moveTo>
                  <a:lnTo>
                    <a:pt x="963295" y="0"/>
                  </a:lnTo>
                  <a:lnTo>
                    <a:pt x="963295" y="36322"/>
                  </a:lnTo>
                  <a:lnTo>
                    <a:pt x="817880" y="36322"/>
                  </a:lnTo>
                  <a:close/>
                  <a:moveTo>
                    <a:pt x="1072388" y="0"/>
                  </a:moveTo>
                  <a:lnTo>
                    <a:pt x="1108710" y="0"/>
                  </a:lnTo>
                  <a:lnTo>
                    <a:pt x="1108710" y="36322"/>
                  </a:lnTo>
                  <a:lnTo>
                    <a:pt x="1072388" y="36322"/>
                  </a:lnTo>
                  <a:close/>
                  <a:moveTo>
                    <a:pt x="1217803" y="0"/>
                  </a:moveTo>
                  <a:lnTo>
                    <a:pt x="1363218" y="0"/>
                  </a:lnTo>
                  <a:lnTo>
                    <a:pt x="1363218" y="36322"/>
                  </a:lnTo>
                  <a:lnTo>
                    <a:pt x="1217803" y="36322"/>
                  </a:lnTo>
                  <a:close/>
                  <a:moveTo>
                    <a:pt x="1472311" y="36322"/>
                  </a:moveTo>
                  <a:lnTo>
                    <a:pt x="1508633" y="36322"/>
                  </a:lnTo>
                  <a:lnTo>
                    <a:pt x="1472311" y="36322"/>
                  </a:lnTo>
                  <a:close/>
                  <a:moveTo>
                    <a:pt x="1617726" y="36322"/>
                  </a:moveTo>
                  <a:lnTo>
                    <a:pt x="1763141" y="36322"/>
                  </a:lnTo>
                  <a:lnTo>
                    <a:pt x="1617726" y="36322"/>
                  </a:lnTo>
                  <a:close/>
                  <a:moveTo>
                    <a:pt x="1872234" y="36322"/>
                  </a:moveTo>
                  <a:lnTo>
                    <a:pt x="1908556" y="36322"/>
                  </a:lnTo>
                  <a:lnTo>
                    <a:pt x="1872234" y="36322"/>
                  </a:lnTo>
                  <a:close/>
                  <a:moveTo>
                    <a:pt x="2017649" y="36322"/>
                  </a:moveTo>
                  <a:lnTo>
                    <a:pt x="2163064" y="36322"/>
                  </a:lnTo>
                  <a:lnTo>
                    <a:pt x="2017522" y="36322"/>
                  </a:lnTo>
                  <a:close/>
                  <a:moveTo>
                    <a:pt x="2272030" y="0"/>
                  </a:moveTo>
                  <a:lnTo>
                    <a:pt x="2308352" y="0"/>
                  </a:lnTo>
                  <a:lnTo>
                    <a:pt x="2308352" y="36322"/>
                  </a:lnTo>
                  <a:lnTo>
                    <a:pt x="2272030" y="36322"/>
                  </a:lnTo>
                  <a:close/>
                  <a:moveTo>
                    <a:pt x="2417445" y="36322"/>
                  </a:moveTo>
                  <a:lnTo>
                    <a:pt x="2562860" y="36322"/>
                  </a:lnTo>
                  <a:lnTo>
                    <a:pt x="2417445" y="36322"/>
                  </a:lnTo>
                  <a:close/>
                  <a:moveTo>
                    <a:pt x="2671953" y="36322"/>
                  </a:moveTo>
                  <a:lnTo>
                    <a:pt x="2708275" y="36322"/>
                  </a:lnTo>
                  <a:lnTo>
                    <a:pt x="2671953" y="36322"/>
                  </a:lnTo>
                  <a:close/>
                  <a:moveTo>
                    <a:pt x="2817368" y="36322"/>
                  </a:moveTo>
                  <a:lnTo>
                    <a:pt x="2962783" y="36322"/>
                  </a:lnTo>
                  <a:lnTo>
                    <a:pt x="2817241" y="36322"/>
                  </a:lnTo>
                  <a:close/>
                  <a:moveTo>
                    <a:pt x="3071749" y="36322"/>
                  </a:moveTo>
                  <a:lnTo>
                    <a:pt x="3108071" y="36322"/>
                  </a:lnTo>
                  <a:lnTo>
                    <a:pt x="3071749" y="36322"/>
                  </a:lnTo>
                  <a:close/>
                  <a:moveTo>
                    <a:pt x="3217164" y="36322"/>
                  </a:moveTo>
                  <a:lnTo>
                    <a:pt x="3362579" y="36322"/>
                  </a:lnTo>
                  <a:lnTo>
                    <a:pt x="3217164" y="36322"/>
                  </a:lnTo>
                  <a:close/>
                  <a:moveTo>
                    <a:pt x="3471672" y="36322"/>
                  </a:moveTo>
                  <a:lnTo>
                    <a:pt x="3507994" y="36322"/>
                  </a:lnTo>
                  <a:lnTo>
                    <a:pt x="3471672" y="36322"/>
                  </a:lnTo>
                  <a:close/>
                  <a:moveTo>
                    <a:pt x="3617087" y="36322"/>
                  </a:moveTo>
                  <a:lnTo>
                    <a:pt x="3762502" y="36322"/>
                  </a:lnTo>
                  <a:lnTo>
                    <a:pt x="3617087" y="36322"/>
                  </a:lnTo>
                  <a:close/>
                  <a:moveTo>
                    <a:pt x="3871595" y="36322"/>
                  </a:moveTo>
                  <a:lnTo>
                    <a:pt x="3907917" y="36322"/>
                  </a:lnTo>
                  <a:lnTo>
                    <a:pt x="3871595" y="36322"/>
                  </a:lnTo>
                  <a:close/>
                  <a:moveTo>
                    <a:pt x="4017010" y="36322"/>
                  </a:moveTo>
                  <a:lnTo>
                    <a:pt x="4162425" y="36322"/>
                  </a:lnTo>
                  <a:lnTo>
                    <a:pt x="4016883" y="36322"/>
                  </a:lnTo>
                  <a:close/>
                  <a:moveTo>
                    <a:pt x="4271391" y="36322"/>
                  </a:moveTo>
                  <a:lnTo>
                    <a:pt x="4307713" y="36322"/>
                  </a:lnTo>
                  <a:lnTo>
                    <a:pt x="4271391" y="36322"/>
                  </a:lnTo>
                  <a:close/>
                  <a:moveTo>
                    <a:pt x="4416806" y="36322"/>
                  </a:moveTo>
                  <a:lnTo>
                    <a:pt x="4562221" y="36322"/>
                  </a:lnTo>
                  <a:lnTo>
                    <a:pt x="4416806" y="36322"/>
                  </a:lnTo>
                  <a:close/>
                  <a:moveTo>
                    <a:pt x="4671314" y="36322"/>
                  </a:moveTo>
                  <a:lnTo>
                    <a:pt x="4707636" y="36322"/>
                  </a:lnTo>
                  <a:lnTo>
                    <a:pt x="4671314" y="36322"/>
                  </a:lnTo>
                  <a:close/>
                  <a:moveTo>
                    <a:pt x="4816729" y="36322"/>
                  </a:moveTo>
                  <a:lnTo>
                    <a:pt x="4962144" y="36322"/>
                  </a:lnTo>
                  <a:lnTo>
                    <a:pt x="4816602" y="36322"/>
                  </a:lnTo>
                  <a:close/>
                  <a:moveTo>
                    <a:pt x="5071110" y="0"/>
                  </a:moveTo>
                  <a:lnTo>
                    <a:pt x="5107432" y="0"/>
                  </a:lnTo>
                  <a:lnTo>
                    <a:pt x="5107432" y="36322"/>
                  </a:lnTo>
                  <a:lnTo>
                    <a:pt x="5071110" y="36322"/>
                  </a:lnTo>
                  <a:close/>
                  <a:moveTo>
                    <a:pt x="5216525" y="36322"/>
                  </a:moveTo>
                  <a:lnTo>
                    <a:pt x="5361940" y="36322"/>
                  </a:lnTo>
                  <a:lnTo>
                    <a:pt x="5216525" y="36322"/>
                  </a:lnTo>
                  <a:close/>
                  <a:moveTo>
                    <a:pt x="5436870" y="70358"/>
                  </a:moveTo>
                  <a:lnTo>
                    <a:pt x="5436870" y="106807"/>
                  </a:lnTo>
                  <a:lnTo>
                    <a:pt x="5400548" y="106807"/>
                  </a:lnTo>
                  <a:lnTo>
                    <a:pt x="5400548" y="70358"/>
                  </a:lnTo>
                  <a:close/>
                  <a:moveTo>
                    <a:pt x="5400548" y="215773"/>
                  </a:moveTo>
                  <a:lnTo>
                    <a:pt x="5400548" y="361188"/>
                  </a:lnTo>
                  <a:lnTo>
                    <a:pt x="5364226" y="361188"/>
                  </a:lnTo>
                  <a:lnTo>
                    <a:pt x="5364226" y="215773"/>
                  </a:lnTo>
                  <a:close/>
                  <a:moveTo>
                    <a:pt x="5364226" y="470281"/>
                  </a:moveTo>
                  <a:lnTo>
                    <a:pt x="5364226" y="506603"/>
                  </a:lnTo>
                  <a:lnTo>
                    <a:pt x="5327904" y="506603"/>
                  </a:lnTo>
                  <a:lnTo>
                    <a:pt x="5327904" y="470281"/>
                  </a:lnTo>
                  <a:close/>
                  <a:moveTo>
                    <a:pt x="5327904" y="615696"/>
                  </a:moveTo>
                  <a:lnTo>
                    <a:pt x="5327904" y="761111"/>
                  </a:lnTo>
                  <a:lnTo>
                    <a:pt x="5291582" y="761111"/>
                  </a:lnTo>
                  <a:lnTo>
                    <a:pt x="5291582" y="615696"/>
                  </a:lnTo>
                  <a:close/>
                  <a:moveTo>
                    <a:pt x="5291582" y="870204"/>
                  </a:moveTo>
                  <a:lnTo>
                    <a:pt x="5291582" y="906526"/>
                  </a:lnTo>
                  <a:lnTo>
                    <a:pt x="5255260" y="906526"/>
                  </a:lnTo>
                  <a:lnTo>
                    <a:pt x="5255260" y="870204"/>
                  </a:lnTo>
                  <a:close/>
                  <a:moveTo>
                    <a:pt x="5255260" y="1015619"/>
                  </a:moveTo>
                  <a:lnTo>
                    <a:pt x="5255260" y="1160907"/>
                  </a:lnTo>
                  <a:lnTo>
                    <a:pt x="5218938" y="1160907"/>
                  </a:lnTo>
                  <a:lnTo>
                    <a:pt x="5218938" y="1015492"/>
                  </a:lnTo>
                  <a:close/>
                  <a:moveTo>
                    <a:pt x="5218938" y="1270000"/>
                  </a:moveTo>
                  <a:lnTo>
                    <a:pt x="5218938" y="1306322"/>
                  </a:lnTo>
                  <a:lnTo>
                    <a:pt x="5182616" y="1306322"/>
                  </a:lnTo>
                  <a:lnTo>
                    <a:pt x="5182616" y="1270000"/>
                  </a:lnTo>
                  <a:close/>
                  <a:moveTo>
                    <a:pt x="5182616" y="1415415"/>
                  </a:moveTo>
                  <a:lnTo>
                    <a:pt x="5182616" y="1560830"/>
                  </a:lnTo>
                  <a:lnTo>
                    <a:pt x="5146294" y="1560830"/>
                  </a:lnTo>
                  <a:lnTo>
                    <a:pt x="5146294" y="1415415"/>
                  </a:lnTo>
                  <a:close/>
                  <a:moveTo>
                    <a:pt x="5146294" y="1669923"/>
                  </a:moveTo>
                  <a:lnTo>
                    <a:pt x="5146294" y="1706245"/>
                  </a:lnTo>
                  <a:lnTo>
                    <a:pt x="5109972" y="1706245"/>
                  </a:lnTo>
                  <a:lnTo>
                    <a:pt x="5109972" y="1669923"/>
                  </a:lnTo>
                  <a:close/>
                  <a:moveTo>
                    <a:pt x="5109972" y="1815338"/>
                  </a:moveTo>
                  <a:lnTo>
                    <a:pt x="5109972" y="1960753"/>
                  </a:lnTo>
                  <a:lnTo>
                    <a:pt x="5073650" y="1960753"/>
                  </a:lnTo>
                  <a:lnTo>
                    <a:pt x="5073650" y="1815338"/>
                  </a:lnTo>
                  <a:close/>
                  <a:moveTo>
                    <a:pt x="5073650" y="2069846"/>
                  </a:moveTo>
                  <a:lnTo>
                    <a:pt x="5073650" y="2106168"/>
                  </a:lnTo>
                  <a:lnTo>
                    <a:pt x="5037328" y="2106168"/>
                  </a:lnTo>
                  <a:lnTo>
                    <a:pt x="5037328" y="2069846"/>
                  </a:lnTo>
                  <a:close/>
                  <a:moveTo>
                    <a:pt x="5037328" y="2215261"/>
                  </a:moveTo>
                  <a:lnTo>
                    <a:pt x="5037328" y="2360676"/>
                  </a:lnTo>
                  <a:lnTo>
                    <a:pt x="5001006" y="2360676"/>
                  </a:lnTo>
                  <a:lnTo>
                    <a:pt x="5001006" y="2215134"/>
                  </a:lnTo>
                  <a:close/>
                  <a:moveTo>
                    <a:pt x="5001006" y="2469642"/>
                  </a:moveTo>
                  <a:lnTo>
                    <a:pt x="5001006" y="2505964"/>
                  </a:lnTo>
                  <a:lnTo>
                    <a:pt x="4964684" y="2505964"/>
                  </a:lnTo>
                  <a:lnTo>
                    <a:pt x="4964684" y="2469642"/>
                  </a:lnTo>
                  <a:close/>
                  <a:moveTo>
                    <a:pt x="4964684" y="2615057"/>
                  </a:moveTo>
                  <a:lnTo>
                    <a:pt x="4964684" y="2760472"/>
                  </a:lnTo>
                  <a:lnTo>
                    <a:pt x="4928362" y="2760472"/>
                  </a:lnTo>
                  <a:lnTo>
                    <a:pt x="4928362" y="2615057"/>
                  </a:lnTo>
                  <a:close/>
                  <a:moveTo>
                    <a:pt x="4928362" y="2869565"/>
                  </a:moveTo>
                  <a:lnTo>
                    <a:pt x="4928362" y="2905887"/>
                  </a:lnTo>
                  <a:lnTo>
                    <a:pt x="4892040" y="2905887"/>
                  </a:lnTo>
                  <a:lnTo>
                    <a:pt x="4892040" y="2869565"/>
                  </a:lnTo>
                  <a:close/>
                  <a:moveTo>
                    <a:pt x="4892040" y="3014980"/>
                  </a:moveTo>
                  <a:lnTo>
                    <a:pt x="4892040" y="3160395"/>
                  </a:lnTo>
                  <a:lnTo>
                    <a:pt x="4855718" y="3160395"/>
                  </a:lnTo>
                  <a:lnTo>
                    <a:pt x="4855718" y="3014853"/>
                  </a:lnTo>
                  <a:close/>
                  <a:moveTo>
                    <a:pt x="4855718" y="3269361"/>
                  </a:moveTo>
                  <a:lnTo>
                    <a:pt x="4855718" y="3305683"/>
                  </a:lnTo>
                  <a:lnTo>
                    <a:pt x="4819396" y="3305683"/>
                  </a:lnTo>
                  <a:lnTo>
                    <a:pt x="4819396" y="3269361"/>
                  </a:lnTo>
                  <a:close/>
                  <a:moveTo>
                    <a:pt x="4819396" y="3414776"/>
                  </a:moveTo>
                  <a:lnTo>
                    <a:pt x="4819396" y="3560191"/>
                  </a:lnTo>
                  <a:lnTo>
                    <a:pt x="4783074" y="3560191"/>
                  </a:lnTo>
                  <a:lnTo>
                    <a:pt x="4783074" y="3414776"/>
                  </a:lnTo>
                  <a:close/>
                  <a:moveTo>
                    <a:pt x="4783074" y="3669284"/>
                  </a:moveTo>
                  <a:lnTo>
                    <a:pt x="4783074" y="3705606"/>
                  </a:lnTo>
                  <a:lnTo>
                    <a:pt x="4746752" y="3705606"/>
                  </a:lnTo>
                  <a:lnTo>
                    <a:pt x="4746752" y="3669284"/>
                  </a:lnTo>
                  <a:close/>
                  <a:moveTo>
                    <a:pt x="4746752" y="3814699"/>
                  </a:moveTo>
                  <a:lnTo>
                    <a:pt x="4746752" y="3960114"/>
                  </a:lnTo>
                  <a:lnTo>
                    <a:pt x="4710430" y="3960114"/>
                  </a:lnTo>
                  <a:lnTo>
                    <a:pt x="4710430" y="3814699"/>
                  </a:lnTo>
                  <a:close/>
                  <a:moveTo>
                    <a:pt x="4710430" y="4069207"/>
                  </a:moveTo>
                  <a:lnTo>
                    <a:pt x="4710430" y="4073271"/>
                  </a:lnTo>
                  <a:cubicBezTo>
                    <a:pt x="4710430" y="4083304"/>
                    <a:pt x="4702302" y="4091432"/>
                    <a:pt x="4692269" y="4091432"/>
                  </a:cubicBezTo>
                  <a:lnTo>
                    <a:pt x="4660011" y="4091432"/>
                  </a:lnTo>
                  <a:lnTo>
                    <a:pt x="4660011" y="4055110"/>
                  </a:lnTo>
                  <a:lnTo>
                    <a:pt x="4692269" y="4055110"/>
                  </a:lnTo>
                  <a:lnTo>
                    <a:pt x="4692269" y="4073271"/>
                  </a:lnTo>
                  <a:lnTo>
                    <a:pt x="4674108" y="4073271"/>
                  </a:lnTo>
                  <a:lnTo>
                    <a:pt x="4674108" y="4069207"/>
                  </a:lnTo>
                  <a:close/>
                  <a:moveTo>
                    <a:pt x="4514596" y="4091432"/>
                  </a:moveTo>
                  <a:lnTo>
                    <a:pt x="5132070" y="4091432"/>
                  </a:lnTo>
                  <a:lnTo>
                    <a:pt x="5132070" y="4055110"/>
                  </a:lnTo>
                  <a:lnTo>
                    <a:pt x="5277485" y="4055110"/>
                  </a:lnTo>
                  <a:close/>
                  <a:moveTo>
                    <a:pt x="5022977" y="4055110"/>
                  </a:moveTo>
                  <a:lnTo>
                    <a:pt x="4986655" y="4055110"/>
                  </a:lnTo>
                  <a:lnTo>
                    <a:pt x="4986655" y="4018788"/>
                  </a:lnTo>
                  <a:lnTo>
                    <a:pt x="5022977" y="4018788"/>
                  </a:lnTo>
                  <a:close/>
                  <a:moveTo>
                    <a:pt x="4877562" y="4018788"/>
                  </a:moveTo>
                  <a:lnTo>
                    <a:pt x="4732147" y="4018788"/>
                  </a:lnTo>
                  <a:lnTo>
                    <a:pt x="4732147" y="3982466"/>
                  </a:lnTo>
                  <a:lnTo>
                    <a:pt x="4877562" y="3982466"/>
                  </a:lnTo>
                  <a:close/>
                  <a:moveTo>
                    <a:pt x="4623054" y="3982466"/>
                  </a:moveTo>
                  <a:lnTo>
                    <a:pt x="4586732" y="3982466"/>
                  </a:lnTo>
                  <a:lnTo>
                    <a:pt x="4586732" y="3946144"/>
                  </a:lnTo>
                  <a:lnTo>
                    <a:pt x="4623054" y="3946144"/>
                  </a:lnTo>
                  <a:close/>
                  <a:moveTo>
                    <a:pt x="4477639" y="3946144"/>
                  </a:moveTo>
                  <a:lnTo>
                    <a:pt x="4332351" y="3946144"/>
                  </a:lnTo>
                  <a:lnTo>
                    <a:pt x="4332351" y="3909822"/>
                  </a:lnTo>
                  <a:lnTo>
                    <a:pt x="4477766" y="3909822"/>
                  </a:lnTo>
                  <a:close/>
                  <a:moveTo>
                    <a:pt x="4223258" y="3909822"/>
                  </a:moveTo>
                  <a:lnTo>
                    <a:pt x="4186936" y="3909822"/>
                  </a:lnTo>
                  <a:lnTo>
                    <a:pt x="4186936" y="3873500"/>
                  </a:lnTo>
                  <a:lnTo>
                    <a:pt x="4223258" y="3873500"/>
                  </a:lnTo>
                  <a:close/>
                  <a:moveTo>
                    <a:pt x="4077843" y="3873500"/>
                  </a:moveTo>
                  <a:lnTo>
                    <a:pt x="3932428" y="3873500"/>
                  </a:lnTo>
                  <a:lnTo>
                    <a:pt x="3932428" y="3837178"/>
                  </a:lnTo>
                  <a:lnTo>
                    <a:pt x="4077843" y="3837178"/>
                  </a:lnTo>
                  <a:close/>
                  <a:moveTo>
                    <a:pt x="3823335" y="3837178"/>
                  </a:moveTo>
                  <a:lnTo>
                    <a:pt x="3787013" y="3837178"/>
                  </a:lnTo>
                  <a:lnTo>
                    <a:pt x="3787013" y="3800856"/>
                  </a:lnTo>
                  <a:lnTo>
                    <a:pt x="3823335" y="3800856"/>
                  </a:lnTo>
                  <a:close/>
                  <a:moveTo>
                    <a:pt x="3677920" y="3800856"/>
                  </a:moveTo>
                  <a:lnTo>
                    <a:pt x="3532505" y="3800856"/>
                  </a:lnTo>
                  <a:lnTo>
                    <a:pt x="3532505" y="3764534"/>
                  </a:lnTo>
                  <a:lnTo>
                    <a:pt x="3677920" y="3764534"/>
                  </a:lnTo>
                  <a:close/>
                  <a:moveTo>
                    <a:pt x="3423412" y="3764534"/>
                  </a:moveTo>
                  <a:lnTo>
                    <a:pt x="3387090" y="3764534"/>
                  </a:lnTo>
                  <a:lnTo>
                    <a:pt x="3387090" y="3728212"/>
                  </a:lnTo>
                  <a:lnTo>
                    <a:pt x="3423412" y="3728212"/>
                  </a:lnTo>
                  <a:close/>
                  <a:moveTo>
                    <a:pt x="3277997" y="3728212"/>
                  </a:moveTo>
                  <a:lnTo>
                    <a:pt x="3132709" y="3728212"/>
                  </a:lnTo>
                  <a:lnTo>
                    <a:pt x="3132709" y="3691890"/>
                  </a:lnTo>
                  <a:lnTo>
                    <a:pt x="3278124" y="3691890"/>
                  </a:lnTo>
                  <a:close/>
                  <a:moveTo>
                    <a:pt x="3023616" y="3691890"/>
                  </a:moveTo>
                  <a:lnTo>
                    <a:pt x="2987294" y="3691890"/>
                  </a:lnTo>
                  <a:lnTo>
                    <a:pt x="2987294" y="3655568"/>
                  </a:lnTo>
                  <a:lnTo>
                    <a:pt x="3023616" y="3655568"/>
                  </a:lnTo>
                  <a:close/>
                  <a:moveTo>
                    <a:pt x="2878201" y="3655568"/>
                  </a:moveTo>
                  <a:lnTo>
                    <a:pt x="2732786" y="3655568"/>
                  </a:lnTo>
                  <a:lnTo>
                    <a:pt x="2732786" y="3619246"/>
                  </a:lnTo>
                  <a:lnTo>
                    <a:pt x="2878201" y="3619246"/>
                  </a:lnTo>
                  <a:close/>
                  <a:moveTo>
                    <a:pt x="2623693" y="3619246"/>
                  </a:moveTo>
                  <a:lnTo>
                    <a:pt x="2587371" y="3619246"/>
                  </a:lnTo>
                  <a:lnTo>
                    <a:pt x="2587371" y="3582924"/>
                  </a:lnTo>
                  <a:lnTo>
                    <a:pt x="2623693" y="3582924"/>
                  </a:lnTo>
                  <a:close/>
                  <a:moveTo>
                    <a:pt x="2478278" y="3582924"/>
                  </a:moveTo>
                  <a:lnTo>
                    <a:pt x="2332990" y="3582924"/>
                  </a:lnTo>
                  <a:lnTo>
                    <a:pt x="2332990" y="3546602"/>
                  </a:lnTo>
                  <a:lnTo>
                    <a:pt x="2478405" y="3546602"/>
                  </a:lnTo>
                  <a:close/>
                  <a:moveTo>
                    <a:pt x="2223897" y="3546602"/>
                  </a:moveTo>
                  <a:lnTo>
                    <a:pt x="2187575" y="3546602"/>
                  </a:lnTo>
                  <a:lnTo>
                    <a:pt x="2187575" y="3510280"/>
                  </a:lnTo>
                  <a:lnTo>
                    <a:pt x="2223897" y="3510280"/>
                  </a:lnTo>
                  <a:close/>
                  <a:moveTo>
                    <a:pt x="2078482" y="3510280"/>
                  </a:moveTo>
                  <a:lnTo>
                    <a:pt x="1933067" y="3510280"/>
                  </a:lnTo>
                  <a:lnTo>
                    <a:pt x="1933067" y="3473958"/>
                  </a:lnTo>
                  <a:lnTo>
                    <a:pt x="2078482" y="3473958"/>
                  </a:lnTo>
                  <a:close/>
                  <a:moveTo>
                    <a:pt x="1823974" y="3473958"/>
                  </a:moveTo>
                  <a:lnTo>
                    <a:pt x="1787652" y="3473958"/>
                  </a:lnTo>
                  <a:lnTo>
                    <a:pt x="1787652" y="3437636"/>
                  </a:lnTo>
                  <a:lnTo>
                    <a:pt x="1823974" y="3437636"/>
                  </a:lnTo>
                  <a:close/>
                  <a:moveTo>
                    <a:pt x="1678559" y="3437636"/>
                  </a:moveTo>
                  <a:lnTo>
                    <a:pt x="1533144" y="3437636"/>
                  </a:lnTo>
                  <a:lnTo>
                    <a:pt x="1533144" y="3401314"/>
                  </a:lnTo>
                  <a:lnTo>
                    <a:pt x="1678559" y="3401314"/>
                  </a:lnTo>
                  <a:close/>
                  <a:moveTo>
                    <a:pt x="1424051" y="3401314"/>
                  </a:moveTo>
                  <a:lnTo>
                    <a:pt x="1387729" y="3401314"/>
                  </a:lnTo>
                  <a:lnTo>
                    <a:pt x="1387729" y="3364992"/>
                  </a:lnTo>
                  <a:lnTo>
                    <a:pt x="1424051" y="3364992"/>
                  </a:lnTo>
                  <a:close/>
                  <a:moveTo>
                    <a:pt x="1278636" y="3364992"/>
                  </a:moveTo>
                  <a:lnTo>
                    <a:pt x="1133348" y="3364992"/>
                  </a:lnTo>
                  <a:lnTo>
                    <a:pt x="1133348" y="3328670"/>
                  </a:lnTo>
                  <a:lnTo>
                    <a:pt x="1278763" y="3328670"/>
                  </a:lnTo>
                  <a:close/>
                  <a:moveTo>
                    <a:pt x="1024255" y="3328670"/>
                  </a:moveTo>
                  <a:lnTo>
                    <a:pt x="987933" y="3328670"/>
                  </a:lnTo>
                  <a:lnTo>
                    <a:pt x="987933" y="3292348"/>
                  </a:lnTo>
                  <a:lnTo>
                    <a:pt x="1024255" y="3292348"/>
                  </a:lnTo>
                  <a:close/>
                  <a:moveTo>
                    <a:pt x="878840" y="3292348"/>
                  </a:moveTo>
                  <a:lnTo>
                    <a:pt x="733425" y="3292348"/>
                  </a:lnTo>
                  <a:lnTo>
                    <a:pt x="733425" y="3256026"/>
                  </a:lnTo>
                  <a:lnTo>
                    <a:pt x="878840" y="3256026"/>
                  </a:lnTo>
                  <a:close/>
                  <a:moveTo>
                    <a:pt x="624332" y="3256026"/>
                  </a:moveTo>
                  <a:lnTo>
                    <a:pt x="588010" y="3256026"/>
                  </a:lnTo>
                  <a:lnTo>
                    <a:pt x="588010" y="3219704"/>
                  </a:lnTo>
                  <a:lnTo>
                    <a:pt x="624332" y="3219704"/>
                  </a:lnTo>
                  <a:close/>
                  <a:moveTo>
                    <a:pt x="478917" y="3219704"/>
                  </a:moveTo>
                  <a:lnTo>
                    <a:pt x="333629" y="3219704"/>
                  </a:lnTo>
                  <a:lnTo>
                    <a:pt x="333629" y="3183382"/>
                  </a:lnTo>
                  <a:lnTo>
                    <a:pt x="478917" y="3183382"/>
                  </a:lnTo>
                  <a:close/>
                  <a:moveTo>
                    <a:pt x="224409" y="3183382"/>
                  </a:moveTo>
                  <a:lnTo>
                    <a:pt x="188214" y="3183382"/>
                  </a:lnTo>
                  <a:lnTo>
                    <a:pt x="188214" y="3147060"/>
                  </a:lnTo>
                  <a:lnTo>
                    <a:pt x="224536" y="3147060"/>
                  </a:lnTo>
                  <a:close/>
                  <a:moveTo>
                    <a:pt x="79121" y="3147060"/>
                  </a:moveTo>
                  <a:lnTo>
                    <a:pt x="18161" y="3147060"/>
                  </a:lnTo>
                  <a:cubicBezTo>
                    <a:pt x="8128" y="3147060"/>
                    <a:pt x="0" y="3138932"/>
                    <a:pt x="0" y="3128899"/>
                  </a:cubicBezTo>
                  <a:lnTo>
                    <a:pt x="0" y="3044444"/>
                  </a:lnTo>
                  <a:lnTo>
                    <a:pt x="36322" y="3044444"/>
                  </a:lnTo>
                  <a:lnTo>
                    <a:pt x="36322" y="3128899"/>
                  </a:lnTo>
                  <a:lnTo>
                    <a:pt x="18161" y="3128899"/>
                  </a:lnTo>
                  <a:lnTo>
                    <a:pt x="18161" y="3110738"/>
                  </a:lnTo>
                  <a:lnTo>
                    <a:pt x="79121" y="3110738"/>
                  </a:lnTo>
                  <a:close/>
                  <a:moveTo>
                    <a:pt x="0" y="3879723"/>
                  </a:moveTo>
                  <a:lnTo>
                    <a:pt x="0" y="3843401"/>
                  </a:lnTo>
                  <a:lnTo>
                    <a:pt x="36322" y="3843401"/>
                  </a:lnTo>
                  <a:lnTo>
                    <a:pt x="36322" y="3879723"/>
                  </a:lnTo>
                  <a:close/>
                  <a:moveTo>
                    <a:pt x="36322" y="3734308"/>
                  </a:moveTo>
                  <a:lnTo>
                    <a:pt x="36322" y="3588893"/>
                  </a:lnTo>
                  <a:lnTo>
                    <a:pt x="36322" y="3734308"/>
                  </a:lnTo>
                  <a:close/>
                  <a:moveTo>
                    <a:pt x="0" y="3479800"/>
                  </a:moveTo>
                  <a:lnTo>
                    <a:pt x="0" y="3443478"/>
                  </a:lnTo>
                  <a:lnTo>
                    <a:pt x="36322" y="3443478"/>
                  </a:lnTo>
                  <a:lnTo>
                    <a:pt x="36322" y="3479800"/>
                  </a:lnTo>
                  <a:close/>
                  <a:moveTo>
                    <a:pt x="36322" y="3334385"/>
                  </a:moveTo>
                  <a:lnTo>
                    <a:pt x="36322" y="3188970"/>
                  </a:lnTo>
                  <a:lnTo>
                    <a:pt x="36322" y="3334385"/>
                  </a:lnTo>
                  <a:close/>
                  <a:moveTo>
                    <a:pt x="36322" y="3079877"/>
                  </a:moveTo>
                  <a:lnTo>
                    <a:pt x="36322" y="3043555"/>
                  </a:lnTo>
                  <a:lnTo>
                    <a:pt x="36322" y="3079877"/>
                  </a:lnTo>
                  <a:close/>
                  <a:moveTo>
                    <a:pt x="36322" y="2934462"/>
                  </a:moveTo>
                  <a:lnTo>
                    <a:pt x="36322" y="2789174"/>
                  </a:lnTo>
                  <a:lnTo>
                    <a:pt x="36322" y="2934589"/>
                  </a:lnTo>
                  <a:close/>
                  <a:moveTo>
                    <a:pt x="36322" y="2680081"/>
                  </a:moveTo>
                  <a:lnTo>
                    <a:pt x="36322" y="2643759"/>
                  </a:lnTo>
                  <a:lnTo>
                    <a:pt x="36322" y="2680081"/>
                  </a:lnTo>
                  <a:close/>
                  <a:moveTo>
                    <a:pt x="36322" y="2534666"/>
                  </a:moveTo>
                  <a:lnTo>
                    <a:pt x="36322" y="2389251"/>
                  </a:lnTo>
                  <a:lnTo>
                    <a:pt x="36322" y="2534666"/>
                  </a:lnTo>
                  <a:close/>
                  <a:moveTo>
                    <a:pt x="36322" y="2280158"/>
                  </a:moveTo>
                  <a:lnTo>
                    <a:pt x="36322" y="2243836"/>
                  </a:lnTo>
                  <a:lnTo>
                    <a:pt x="36322" y="2280158"/>
                  </a:lnTo>
                  <a:close/>
                  <a:moveTo>
                    <a:pt x="36322" y="2134743"/>
                  </a:moveTo>
                  <a:lnTo>
                    <a:pt x="36322" y="1989328"/>
                  </a:lnTo>
                  <a:lnTo>
                    <a:pt x="36322" y="2134743"/>
                  </a:lnTo>
                  <a:close/>
                  <a:moveTo>
                    <a:pt x="36322" y="1880235"/>
                  </a:moveTo>
                  <a:lnTo>
                    <a:pt x="36322" y="1843913"/>
                  </a:lnTo>
                  <a:lnTo>
                    <a:pt x="36322" y="1880235"/>
                  </a:lnTo>
                  <a:close/>
                  <a:moveTo>
                    <a:pt x="36322" y="1734820"/>
                  </a:moveTo>
                  <a:lnTo>
                    <a:pt x="36322" y="1589532"/>
                  </a:lnTo>
                  <a:lnTo>
                    <a:pt x="36322" y="1734947"/>
                  </a:lnTo>
                  <a:close/>
                  <a:moveTo>
                    <a:pt x="36322" y="1480439"/>
                  </a:moveTo>
                  <a:lnTo>
                    <a:pt x="36322" y="1444117"/>
                  </a:lnTo>
                  <a:lnTo>
                    <a:pt x="36322" y="1480439"/>
                  </a:lnTo>
                  <a:close/>
                  <a:moveTo>
                    <a:pt x="36322" y="1335024"/>
                  </a:moveTo>
                  <a:lnTo>
                    <a:pt x="36322" y="1189609"/>
                  </a:lnTo>
                  <a:lnTo>
                    <a:pt x="36322" y="1335024"/>
                  </a:lnTo>
                  <a:close/>
                  <a:moveTo>
                    <a:pt x="0" y="1080516"/>
                  </a:moveTo>
                  <a:lnTo>
                    <a:pt x="0" y="1044194"/>
                  </a:lnTo>
                  <a:lnTo>
                    <a:pt x="36322" y="1044194"/>
                  </a:lnTo>
                  <a:lnTo>
                    <a:pt x="36322" y="1080516"/>
                  </a:lnTo>
                  <a:close/>
                  <a:moveTo>
                    <a:pt x="0" y="935228"/>
                  </a:moveTo>
                  <a:lnTo>
                    <a:pt x="0" y="789813"/>
                  </a:lnTo>
                  <a:lnTo>
                    <a:pt x="36322" y="789813"/>
                  </a:lnTo>
                  <a:lnTo>
                    <a:pt x="36322" y="935228"/>
                  </a:lnTo>
                  <a:close/>
                  <a:moveTo>
                    <a:pt x="0" y="680720"/>
                  </a:moveTo>
                  <a:lnTo>
                    <a:pt x="0" y="644398"/>
                  </a:lnTo>
                  <a:lnTo>
                    <a:pt x="36322" y="644398"/>
                  </a:lnTo>
                  <a:lnTo>
                    <a:pt x="36322" y="680720"/>
                  </a:lnTo>
                  <a:close/>
                  <a:moveTo>
                    <a:pt x="0" y="535305"/>
                  </a:moveTo>
                  <a:lnTo>
                    <a:pt x="0" y="389890"/>
                  </a:lnTo>
                  <a:lnTo>
                    <a:pt x="36322" y="389890"/>
                  </a:lnTo>
                  <a:lnTo>
                    <a:pt x="36322" y="535305"/>
                  </a:lnTo>
                  <a:close/>
                  <a:moveTo>
                    <a:pt x="0" y="280797"/>
                  </a:moveTo>
                  <a:lnTo>
                    <a:pt x="0" y="244475"/>
                  </a:lnTo>
                  <a:lnTo>
                    <a:pt x="36322" y="244475"/>
                  </a:lnTo>
                  <a:lnTo>
                    <a:pt x="36322" y="280797"/>
                  </a:lnTo>
                  <a:close/>
                  <a:moveTo>
                    <a:pt x="0" y="135382"/>
                  </a:moveTo>
                  <a:lnTo>
                    <a:pt x="0" y="18161"/>
                  </a:lnTo>
                  <a:cubicBezTo>
                    <a:pt x="0" y="8128"/>
                    <a:pt x="8128" y="0"/>
                    <a:pt x="18161" y="0"/>
                  </a:cubicBezTo>
                  <a:lnTo>
                    <a:pt x="163576" y="0"/>
                  </a:lnTo>
                  <a:lnTo>
                    <a:pt x="163576" y="36322"/>
                  </a:lnTo>
                  <a:lnTo>
                    <a:pt x="18161" y="36322"/>
                  </a:lnTo>
                  <a:lnTo>
                    <a:pt x="18161" y="18161"/>
                  </a:lnTo>
                  <a:lnTo>
                    <a:pt x="36322" y="18161"/>
                  </a:lnTo>
                  <a:lnTo>
                    <a:pt x="36322" y="135382"/>
                  </a:lnTo>
                  <a:close/>
                </a:path>
              </a:pathLst>
            </a:custGeom>
            <a:solidFill>
              <a:srgbClr val="F79646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19075"/>
              <a:ext cx="5436928" cy="43104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912"/>
                </a:lnSpc>
              </a:pPr>
              <a:r>
                <a:rPr lang="en-US" sz="3840" spc="-96">
                  <a:solidFill>
                    <a:srgbClr val="000000"/>
                  </a:solidFill>
                  <a:latin typeface="Cardo"/>
                </a:rPr>
                <a:t>Entre 1973 e 1980 presentáronse </a:t>
              </a:r>
              <a:r>
                <a:rPr lang="en-US" sz="3840" spc="-96">
                  <a:solidFill>
                    <a:srgbClr val="FF0000"/>
                  </a:solidFill>
                  <a:latin typeface="Cardo"/>
                </a:rPr>
                <a:t>120 pezas teatrais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2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73098" y="769620"/>
            <a:ext cx="8148982" cy="1846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11"/>
              </a:lnSpc>
            </a:pPr>
            <a:r>
              <a:rPr lang="en-US" sz="3375" spc="135">
                <a:solidFill>
                  <a:srgbClr val="000000"/>
                </a:solidFill>
                <a:latin typeface="Cardo"/>
              </a:rPr>
              <a:t>Grupo ou Xeración Abrente, nome co que son coñecidos debido á súa participación nas Mostras e Certames teatrais de Ribadavia.</a:t>
            </a:r>
          </a:p>
        </p:txBody>
      </p:sp>
      <p:grpSp>
        <p:nvGrpSpPr>
          <p:cNvPr name="Group 3" id="3"/>
          <p:cNvGrpSpPr/>
          <p:nvPr/>
        </p:nvGrpSpPr>
        <p:grpSpPr>
          <a:xfrm rot="-272400">
            <a:off x="1859909" y="3008706"/>
            <a:ext cx="5830656" cy="3349466"/>
            <a:chOff x="0" y="0"/>
            <a:chExt cx="7774208" cy="446595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8161" y="19824"/>
              <a:ext cx="7737856" cy="4426352"/>
            </a:xfrm>
            <a:custGeom>
              <a:avLst/>
              <a:gdLst/>
              <a:ahLst/>
              <a:cxnLst/>
              <a:rect r="r" b="b" t="t" l="l"/>
              <a:pathLst>
                <a:path h="4426352" w="7737856">
                  <a:moveTo>
                    <a:pt x="0" y="0"/>
                  </a:moveTo>
                  <a:lnTo>
                    <a:pt x="7737856" y="0"/>
                  </a:lnTo>
                  <a:lnTo>
                    <a:pt x="7737856" y="4426351"/>
                  </a:lnTo>
                  <a:lnTo>
                    <a:pt x="0" y="442635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74305" cy="4465860"/>
            </a:xfrm>
            <a:custGeom>
              <a:avLst/>
              <a:gdLst/>
              <a:ahLst/>
              <a:cxnLst/>
              <a:rect r="r" b="b" t="t" l="l"/>
              <a:pathLst>
                <a:path h="4465860" w="7774305">
                  <a:moveTo>
                    <a:pt x="272669" y="0"/>
                  </a:moveTo>
                  <a:lnTo>
                    <a:pt x="308991" y="0"/>
                  </a:lnTo>
                  <a:lnTo>
                    <a:pt x="308991" y="39647"/>
                  </a:lnTo>
                  <a:lnTo>
                    <a:pt x="272669" y="39647"/>
                  </a:lnTo>
                  <a:close/>
                  <a:moveTo>
                    <a:pt x="418084" y="0"/>
                  </a:moveTo>
                  <a:lnTo>
                    <a:pt x="563499" y="0"/>
                  </a:lnTo>
                  <a:lnTo>
                    <a:pt x="563499" y="39647"/>
                  </a:lnTo>
                  <a:lnTo>
                    <a:pt x="418084" y="39647"/>
                  </a:lnTo>
                  <a:close/>
                  <a:moveTo>
                    <a:pt x="672465" y="0"/>
                  </a:moveTo>
                  <a:lnTo>
                    <a:pt x="708787" y="0"/>
                  </a:lnTo>
                  <a:lnTo>
                    <a:pt x="708787" y="39647"/>
                  </a:lnTo>
                  <a:lnTo>
                    <a:pt x="672465" y="39647"/>
                  </a:lnTo>
                  <a:close/>
                  <a:moveTo>
                    <a:pt x="817880" y="0"/>
                  </a:moveTo>
                  <a:lnTo>
                    <a:pt x="963295" y="0"/>
                  </a:lnTo>
                  <a:lnTo>
                    <a:pt x="963295" y="39647"/>
                  </a:lnTo>
                  <a:lnTo>
                    <a:pt x="817880" y="39647"/>
                  </a:lnTo>
                  <a:close/>
                  <a:moveTo>
                    <a:pt x="1072388" y="0"/>
                  </a:moveTo>
                  <a:lnTo>
                    <a:pt x="1108710" y="0"/>
                  </a:lnTo>
                  <a:lnTo>
                    <a:pt x="1108710" y="39647"/>
                  </a:lnTo>
                  <a:lnTo>
                    <a:pt x="1072388" y="39647"/>
                  </a:lnTo>
                  <a:close/>
                  <a:moveTo>
                    <a:pt x="1217803" y="0"/>
                  </a:moveTo>
                  <a:lnTo>
                    <a:pt x="1363218" y="0"/>
                  </a:lnTo>
                  <a:lnTo>
                    <a:pt x="1363218" y="39647"/>
                  </a:lnTo>
                  <a:lnTo>
                    <a:pt x="1217803" y="39647"/>
                  </a:lnTo>
                  <a:close/>
                  <a:moveTo>
                    <a:pt x="1472311" y="39647"/>
                  </a:moveTo>
                  <a:lnTo>
                    <a:pt x="1508633" y="39647"/>
                  </a:lnTo>
                  <a:lnTo>
                    <a:pt x="1472311" y="39647"/>
                  </a:lnTo>
                  <a:close/>
                  <a:moveTo>
                    <a:pt x="1617726" y="39647"/>
                  </a:moveTo>
                  <a:lnTo>
                    <a:pt x="1763141" y="39647"/>
                  </a:lnTo>
                  <a:lnTo>
                    <a:pt x="1617726" y="39647"/>
                  </a:lnTo>
                  <a:close/>
                  <a:moveTo>
                    <a:pt x="1872234" y="39647"/>
                  </a:moveTo>
                  <a:lnTo>
                    <a:pt x="1908556" y="39647"/>
                  </a:lnTo>
                  <a:lnTo>
                    <a:pt x="1872234" y="39647"/>
                  </a:lnTo>
                  <a:close/>
                  <a:moveTo>
                    <a:pt x="2017649" y="39647"/>
                  </a:moveTo>
                  <a:lnTo>
                    <a:pt x="2163064" y="39647"/>
                  </a:lnTo>
                  <a:lnTo>
                    <a:pt x="2017522" y="39647"/>
                  </a:lnTo>
                  <a:close/>
                  <a:moveTo>
                    <a:pt x="2272030" y="0"/>
                  </a:moveTo>
                  <a:lnTo>
                    <a:pt x="2308352" y="0"/>
                  </a:lnTo>
                  <a:lnTo>
                    <a:pt x="2308352" y="39647"/>
                  </a:lnTo>
                  <a:lnTo>
                    <a:pt x="2272030" y="39647"/>
                  </a:lnTo>
                  <a:close/>
                  <a:moveTo>
                    <a:pt x="2417445" y="39647"/>
                  </a:moveTo>
                  <a:lnTo>
                    <a:pt x="2562860" y="39647"/>
                  </a:lnTo>
                  <a:lnTo>
                    <a:pt x="2417445" y="39647"/>
                  </a:lnTo>
                  <a:close/>
                  <a:moveTo>
                    <a:pt x="2671953" y="39647"/>
                  </a:moveTo>
                  <a:lnTo>
                    <a:pt x="2708275" y="39647"/>
                  </a:lnTo>
                  <a:lnTo>
                    <a:pt x="2671953" y="39647"/>
                  </a:lnTo>
                  <a:close/>
                  <a:moveTo>
                    <a:pt x="2817368" y="39647"/>
                  </a:moveTo>
                  <a:lnTo>
                    <a:pt x="2962783" y="39647"/>
                  </a:lnTo>
                  <a:lnTo>
                    <a:pt x="2817241" y="39647"/>
                  </a:lnTo>
                  <a:close/>
                  <a:moveTo>
                    <a:pt x="3071749" y="39647"/>
                  </a:moveTo>
                  <a:lnTo>
                    <a:pt x="3108071" y="39647"/>
                  </a:lnTo>
                  <a:lnTo>
                    <a:pt x="3071749" y="39647"/>
                  </a:lnTo>
                  <a:close/>
                  <a:moveTo>
                    <a:pt x="3217164" y="39647"/>
                  </a:moveTo>
                  <a:lnTo>
                    <a:pt x="3362579" y="39647"/>
                  </a:lnTo>
                  <a:lnTo>
                    <a:pt x="3217164" y="39647"/>
                  </a:lnTo>
                  <a:close/>
                  <a:moveTo>
                    <a:pt x="3471672" y="39647"/>
                  </a:moveTo>
                  <a:lnTo>
                    <a:pt x="3507994" y="39647"/>
                  </a:lnTo>
                  <a:lnTo>
                    <a:pt x="3471672" y="39647"/>
                  </a:lnTo>
                  <a:close/>
                  <a:moveTo>
                    <a:pt x="3617087" y="39647"/>
                  </a:moveTo>
                  <a:lnTo>
                    <a:pt x="3762502" y="39647"/>
                  </a:lnTo>
                  <a:lnTo>
                    <a:pt x="3617087" y="39647"/>
                  </a:lnTo>
                  <a:close/>
                  <a:moveTo>
                    <a:pt x="3871595" y="39647"/>
                  </a:moveTo>
                  <a:lnTo>
                    <a:pt x="3907917" y="39647"/>
                  </a:lnTo>
                  <a:lnTo>
                    <a:pt x="3871595" y="39647"/>
                  </a:lnTo>
                  <a:close/>
                  <a:moveTo>
                    <a:pt x="4017010" y="39647"/>
                  </a:moveTo>
                  <a:lnTo>
                    <a:pt x="4162425" y="39647"/>
                  </a:lnTo>
                  <a:lnTo>
                    <a:pt x="4016883" y="39647"/>
                  </a:lnTo>
                  <a:close/>
                  <a:moveTo>
                    <a:pt x="4271391" y="39647"/>
                  </a:moveTo>
                  <a:lnTo>
                    <a:pt x="4307713" y="39647"/>
                  </a:lnTo>
                  <a:lnTo>
                    <a:pt x="4271391" y="39647"/>
                  </a:lnTo>
                  <a:close/>
                  <a:moveTo>
                    <a:pt x="4416806" y="39647"/>
                  </a:moveTo>
                  <a:lnTo>
                    <a:pt x="4562221" y="39647"/>
                  </a:lnTo>
                  <a:lnTo>
                    <a:pt x="4416806" y="39647"/>
                  </a:lnTo>
                  <a:close/>
                  <a:moveTo>
                    <a:pt x="4671314" y="39647"/>
                  </a:moveTo>
                  <a:lnTo>
                    <a:pt x="4707636" y="39647"/>
                  </a:lnTo>
                  <a:lnTo>
                    <a:pt x="4671314" y="39647"/>
                  </a:lnTo>
                  <a:close/>
                  <a:moveTo>
                    <a:pt x="4816729" y="39647"/>
                  </a:moveTo>
                  <a:lnTo>
                    <a:pt x="4962144" y="39647"/>
                  </a:lnTo>
                  <a:lnTo>
                    <a:pt x="4816602" y="39647"/>
                  </a:lnTo>
                  <a:close/>
                  <a:moveTo>
                    <a:pt x="5071110" y="0"/>
                  </a:moveTo>
                  <a:lnTo>
                    <a:pt x="5107432" y="0"/>
                  </a:lnTo>
                  <a:lnTo>
                    <a:pt x="5107432" y="39647"/>
                  </a:lnTo>
                  <a:lnTo>
                    <a:pt x="5071110" y="39647"/>
                  </a:lnTo>
                  <a:close/>
                  <a:moveTo>
                    <a:pt x="5216525" y="39647"/>
                  </a:moveTo>
                  <a:lnTo>
                    <a:pt x="5361940" y="39647"/>
                  </a:lnTo>
                  <a:lnTo>
                    <a:pt x="5216525" y="39647"/>
                  </a:lnTo>
                  <a:close/>
                  <a:moveTo>
                    <a:pt x="5471033" y="39647"/>
                  </a:moveTo>
                  <a:lnTo>
                    <a:pt x="5507355" y="39647"/>
                  </a:lnTo>
                  <a:lnTo>
                    <a:pt x="5471033" y="39647"/>
                  </a:lnTo>
                  <a:close/>
                  <a:moveTo>
                    <a:pt x="5616448" y="39647"/>
                  </a:moveTo>
                  <a:lnTo>
                    <a:pt x="5761863" y="39647"/>
                  </a:lnTo>
                  <a:lnTo>
                    <a:pt x="5616321" y="39647"/>
                  </a:lnTo>
                  <a:close/>
                  <a:moveTo>
                    <a:pt x="5870829" y="39647"/>
                  </a:moveTo>
                  <a:lnTo>
                    <a:pt x="5907151" y="39647"/>
                  </a:lnTo>
                  <a:lnTo>
                    <a:pt x="5870829" y="39647"/>
                  </a:lnTo>
                  <a:close/>
                  <a:moveTo>
                    <a:pt x="6016244" y="39647"/>
                  </a:moveTo>
                  <a:lnTo>
                    <a:pt x="6161659" y="39647"/>
                  </a:lnTo>
                  <a:lnTo>
                    <a:pt x="6016244" y="39647"/>
                  </a:lnTo>
                  <a:close/>
                  <a:moveTo>
                    <a:pt x="6270752" y="39647"/>
                  </a:moveTo>
                  <a:lnTo>
                    <a:pt x="6307074" y="39647"/>
                  </a:lnTo>
                  <a:lnTo>
                    <a:pt x="6270752" y="39647"/>
                  </a:lnTo>
                  <a:close/>
                  <a:moveTo>
                    <a:pt x="6416167" y="39647"/>
                  </a:moveTo>
                  <a:lnTo>
                    <a:pt x="6561582" y="39647"/>
                  </a:lnTo>
                  <a:lnTo>
                    <a:pt x="6416167" y="39647"/>
                  </a:lnTo>
                  <a:close/>
                  <a:moveTo>
                    <a:pt x="6670675" y="39647"/>
                  </a:moveTo>
                  <a:lnTo>
                    <a:pt x="6706997" y="39647"/>
                  </a:lnTo>
                  <a:lnTo>
                    <a:pt x="6670675" y="39647"/>
                  </a:lnTo>
                  <a:close/>
                  <a:moveTo>
                    <a:pt x="6816090" y="39647"/>
                  </a:moveTo>
                  <a:lnTo>
                    <a:pt x="6961505" y="39647"/>
                  </a:lnTo>
                  <a:lnTo>
                    <a:pt x="6815963" y="39647"/>
                  </a:lnTo>
                  <a:close/>
                  <a:moveTo>
                    <a:pt x="7070471" y="39647"/>
                  </a:moveTo>
                  <a:lnTo>
                    <a:pt x="7106793" y="39647"/>
                  </a:lnTo>
                  <a:lnTo>
                    <a:pt x="7070471" y="39647"/>
                  </a:lnTo>
                  <a:close/>
                  <a:moveTo>
                    <a:pt x="7215886" y="39647"/>
                  </a:moveTo>
                  <a:lnTo>
                    <a:pt x="7361301" y="39647"/>
                  </a:lnTo>
                  <a:lnTo>
                    <a:pt x="7215886" y="39647"/>
                  </a:lnTo>
                  <a:close/>
                  <a:moveTo>
                    <a:pt x="7470394" y="39647"/>
                  </a:moveTo>
                  <a:lnTo>
                    <a:pt x="7506716" y="39647"/>
                  </a:lnTo>
                  <a:lnTo>
                    <a:pt x="7470394" y="39647"/>
                  </a:lnTo>
                  <a:close/>
                  <a:moveTo>
                    <a:pt x="7615809" y="39647"/>
                  </a:moveTo>
                  <a:lnTo>
                    <a:pt x="7756144" y="39647"/>
                  </a:lnTo>
                  <a:cubicBezTo>
                    <a:pt x="7766177" y="39647"/>
                    <a:pt x="7774305" y="48519"/>
                    <a:pt x="7774305" y="59471"/>
                  </a:cubicBezTo>
                  <a:lnTo>
                    <a:pt x="7774305" y="65016"/>
                  </a:lnTo>
                  <a:lnTo>
                    <a:pt x="7737983" y="65016"/>
                  </a:lnTo>
                  <a:lnTo>
                    <a:pt x="7737983" y="59471"/>
                  </a:lnTo>
                  <a:lnTo>
                    <a:pt x="7756144" y="59471"/>
                  </a:lnTo>
                  <a:lnTo>
                    <a:pt x="7756144" y="39647"/>
                  </a:lnTo>
                  <a:lnTo>
                    <a:pt x="7615682" y="39647"/>
                  </a:lnTo>
                  <a:close/>
                  <a:moveTo>
                    <a:pt x="7774177" y="184096"/>
                  </a:moveTo>
                  <a:lnTo>
                    <a:pt x="7774177" y="223744"/>
                  </a:lnTo>
                  <a:lnTo>
                    <a:pt x="7737856" y="223744"/>
                  </a:lnTo>
                  <a:lnTo>
                    <a:pt x="7737856" y="144449"/>
                  </a:lnTo>
                  <a:close/>
                  <a:moveTo>
                    <a:pt x="7737856" y="303177"/>
                  </a:moveTo>
                  <a:lnTo>
                    <a:pt x="7737856" y="461904"/>
                  </a:lnTo>
                  <a:lnTo>
                    <a:pt x="7701534" y="461904"/>
                  </a:lnTo>
                  <a:lnTo>
                    <a:pt x="7701534" y="303177"/>
                  </a:lnTo>
                  <a:close/>
                  <a:moveTo>
                    <a:pt x="7701534" y="580985"/>
                  </a:moveTo>
                  <a:lnTo>
                    <a:pt x="7701534" y="620632"/>
                  </a:lnTo>
                  <a:lnTo>
                    <a:pt x="7665212" y="620632"/>
                  </a:lnTo>
                  <a:lnTo>
                    <a:pt x="7665212" y="580985"/>
                  </a:lnTo>
                  <a:close/>
                  <a:moveTo>
                    <a:pt x="7665212" y="739712"/>
                  </a:moveTo>
                  <a:lnTo>
                    <a:pt x="7665212" y="898440"/>
                  </a:lnTo>
                  <a:lnTo>
                    <a:pt x="7628889" y="898440"/>
                  </a:lnTo>
                  <a:lnTo>
                    <a:pt x="7628889" y="739712"/>
                  </a:lnTo>
                  <a:close/>
                  <a:moveTo>
                    <a:pt x="7628889" y="1017520"/>
                  </a:moveTo>
                  <a:lnTo>
                    <a:pt x="7628889" y="1057167"/>
                  </a:lnTo>
                  <a:lnTo>
                    <a:pt x="7592568" y="1057167"/>
                  </a:lnTo>
                  <a:lnTo>
                    <a:pt x="7592568" y="1017382"/>
                  </a:lnTo>
                  <a:close/>
                  <a:moveTo>
                    <a:pt x="7592568" y="1176109"/>
                  </a:moveTo>
                  <a:lnTo>
                    <a:pt x="7592568" y="1334837"/>
                  </a:lnTo>
                  <a:lnTo>
                    <a:pt x="7556246" y="1334837"/>
                  </a:lnTo>
                  <a:lnTo>
                    <a:pt x="7556246" y="1176109"/>
                  </a:lnTo>
                  <a:close/>
                  <a:moveTo>
                    <a:pt x="7556246" y="1453917"/>
                  </a:moveTo>
                  <a:lnTo>
                    <a:pt x="7556246" y="1493564"/>
                  </a:lnTo>
                  <a:lnTo>
                    <a:pt x="7519924" y="1493564"/>
                  </a:lnTo>
                  <a:lnTo>
                    <a:pt x="7519924" y="1453917"/>
                  </a:lnTo>
                  <a:close/>
                  <a:moveTo>
                    <a:pt x="7519924" y="1612645"/>
                  </a:moveTo>
                  <a:lnTo>
                    <a:pt x="7519924" y="1771372"/>
                  </a:lnTo>
                  <a:lnTo>
                    <a:pt x="7483601" y="1771372"/>
                  </a:lnTo>
                  <a:lnTo>
                    <a:pt x="7483601" y="1612645"/>
                  </a:lnTo>
                  <a:close/>
                  <a:moveTo>
                    <a:pt x="7483601" y="1890453"/>
                  </a:moveTo>
                  <a:lnTo>
                    <a:pt x="7483601" y="1930100"/>
                  </a:lnTo>
                  <a:lnTo>
                    <a:pt x="7447280" y="1930100"/>
                  </a:lnTo>
                  <a:lnTo>
                    <a:pt x="7447280" y="1890453"/>
                  </a:lnTo>
                  <a:close/>
                  <a:moveTo>
                    <a:pt x="7447280" y="2049180"/>
                  </a:moveTo>
                  <a:lnTo>
                    <a:pt x="7447280" y="2207908"/>
                  </a:lnTo>
                  <a:lnTo>
                    <a:pt x="7410958" y="2207908"/>
                  </a:lnTo>
                  <a:lnTo>
                    <a:pt x="7410958" y="2049042"/>
                  </a:lnTo>
                  <a:close/>
                  <a:moveTo>
                    <a:pt x="7410958" y="2326850"/>
                  </a:moveTo>
                  <a:lnTo>
                    <a:pt x="7410958" y="2366497"/>
                  </a:lnTo>
                  <a:lnTo>
                    <a:pt x="7374636" y="2366497"/>
                  </a:lnTo>
                  <a:lnTo>
                    <a:pt x="7374636" y="2326850"/>
                  </a:lnTo>
                  <a:close/>
                  <a:moveTo>
                    <a:pt x="7374636" y="2485577"/>
                  </a:moveTo>
                  <a:lnTo>
                    <a:pt x="7374636" y="2644305"/>
                  </a:lnTo>
                  <a:lnTo>
                    <a:pt x="7338313" y="2644305"/>
                  </a:lnTo>
                  <a:lnTo>
                    <a:pt x="7338313" y="2485577"/>
                  </a:lnTo>
                  <a:close/>
                  <a:moveTo>
                    <a:pt x="7338313" y="2763385"/>
                  </a:moveTo>
                  <a:lnTo>
                    <a:pt x="7338313" y="2803032"/>
                  </a:lnTo>
                  <a:lnTo>
                    <a:pt x="7301992" y="2803032"/>
                  </a:lnTo>
                  <a:lnTo>
                    <a:pt x="7301992" y="2763385"/>
                  </a:lnTo>
                  <a:close/>
                  <a:moveTo>
                    <a:pt x="7301992" y="2922113"/>
                  </a:moveTo>
                  <a:lnTo>
                    <a:pt x="7301992" y="3080840"/>
                  </a:lnTo>
                  <a:lnTo>
                    <a:pt x="7265670" y="3080840"/>
                  </a:lnTo>
                  <a:lnTo>
                    <a:pt x="7265670" y="2922113"/>
                  </a:lnTo>
                  <a:close/>
                  <a:moveTo>
                    <a:pt x="7265670" y="3199921"/>
                  </a:moveTo>
                  <a:lnTo>
                    <a:pt x="7265670" y="3239568"/>
                  </a:lnTo>
                  <a:lnTo>
                    <a:pt x="7229348" y="3239568"/>
                  </a:lnTo>
                  <a:lnTo>
                    <a:pt x="7229348" y="3199921"/>
                  </a:lnTo>
                  <a:close/>
                  <a:moveTo>
                    <a:pt x="7229348" y="3358648"/>
                  </a:moveTo>
                  <a:lnTo>
                    <a:pt x="7229348" y="3517376"/>
                  </a:lnTo>
                  <a:lnTo>
                    <a:pt x="7193026" y="3517376"/>
                  </a:lnTo>
                  <a:lnTo>
                    <a:pt x="7193026" y="3358510"/>
                  </a:lnTo>
                  <a:close/>
                  <a:moveTo>
                    <a:pt x="7193026" y="3636318"/>
                  </a:moveTo>
                  <a:lnTo>
                    <a:pt x="7193026" y="3675965"/>
                  </a:lnTo>
                  <a:lnTo>
                    <a:pt x="7156703" y="3675965"/>
                  </a:lnTo>
                  <a:lnTo>
                    <a:pt x="7156703" y="3636318"/>
                  </a:lnTo>
                  <a:close/>
                  <a:moveTo>
                    <a:pt x="7156703" y="3795045"/>
                  </a:moveTo>
                  <a:lnTo>
                    <a:pt x="7156703" y="3953773"/>
                  </a:lnTo>
                  <a:lnTo>
                    <a:pt x="7120382" y="3953773"/>
                  </a:lnTo>
                  <a:lnTo>
                    <a:pt x="7120382" y="3795045"/>
                  </a:lnTo>
                  <a:close/>
                  <a:moveTo>
                    <a:pt x="7120382" y="4072853"/>
                  </a:moveTo>
                  <a:lnTo>
                    <a:pt x="7120382" y="4112501"/>
                  </a:lnTo>
                  <a:lnTo>
                    <a:pt x="7084060" y="4112501"/>
                  </a:lnTo>
                  <a:lnTo>
                    <a:pt x="7084060" y="4072853"/>
                  </a:lnTo>
                  <a:close/>
                  <a:moveTo>
                    <a:pt x="7084060" y="4231581"/>
                  </a:moveTo>
                  <a:lnTo>
                    <a:pt x="7084060" y="4390308"/>
                  </a:lnTo>
                  <a:lnTo>
                    <a:pt x="7047738" y="4390308"/>
                  </a:lnTo>
                  <a:lnTo>
                    <a:pt x="7047738" y="4231442"/>
                  </a:lnTo>
                  <a:close/>
                  <a:moveTo>
                    <a:pt x="6971664" y="4465860"/>
                  </a:moveTo>
                  <a:lnTo>
                    <a:pt x="6935343" y="4465860"/>
                  </a:lnTo>
                  <a:lnTo>
                    <a:pt x="6935343" y="4426212"/>
                  </a:lnTo>
                  <a:lnTo>
                    <a:pt x="6971664" y="4426212"/>
                  </a:lnTo>
                  <a:close/>
                  <a:moveTo>
                    <a:pt x="6826250" y="4426212"/>
                  </a:moveTo>
                  <a:lnTo>
                    <a:pt x="7407402" y="4426212"/>
                  </a:lnTo>
                  <a:lnTo>
                    <a:pt x="7407402" y="4386566"/>
                  </a:lnTo>
                  <a:lnTo>
                    <a:pt x="7552817" y="4386566"/>
                  </a:lnTo>
                  <a:close/>
                  <a:moveTo>
                    <a:pt x="7298309" y="4386566"/>
                  </a:moveTo>
                  <a:lnTo>
                    <a:pt x="7261987" y="4386566"/>
                  </a:lnTo>
                  <a:lnTo>
                    <a:pt x="7261987" y="4346918"/>
                  </a:lnTo>
                  <a:lnTo>
                    <a:pt x="7298309" y="4346918"/>
                  </a:lnTo>
                  <a:close/>
                  <a:moveTo>
                    <a:pt x="7152894" y="4346918"/>
                  </a:moveTo>
                  <a:lnTo>
                    <a:pt x="7007479" y="4346918"/>
                  </a:lnTo>
                  <a:lnTo>
                    <a:pt x="7007479" y="4307271"/>
                  </a:lnTo>
                  <a:lnTo>
                    <a:pt x="7152894" y="4307271"/>
                  </a:lnTo>
                  <a:close/>
                  <a:moveTo>
                    <a:pt x="6898386" y="4307271"/>
                  </a:moveTo>
                  <a:lnTo>
                    <a:pt x="6862064" y="4307271"/>
                  </a:lnTo>
                  <a:lnTo>
                    <a:pt x="6862064" y="4267624"/>
                  </a:lnTo>
                  <a:lnTo>
                    <a:pt x="6898386" y="4267624"/>
                  </a:lnTo>
                  <a:close/>
                  <a:moveTo>
                    <a:pt x="6752972" y="4267624"/>
                  </a:moveTo>
                  <a:lnTo>
                    <a:pt x="6607556" y="4267624"/>
                  </a:lnTo>
                  <a:lnTo>
                    <a:pt x="6607556" y="4227976"/>
                  </a:lnTo>
                  <a:lnTo>
                    <a:pt x="6752972" y="4227976"/>
                  </a:lnTo>
                  <a:close/>
                  <a:moveTo>
                    <a:pt x="6498463" y="4227976"/>
                  </a:moveTo>
                  <a:lnTo>
                    <a:pt x="6462141" y="4227976"/>
                  </a:lnTo>
                  <a:lnTo>
                    <a:pt x="6462141" y="4188329"/>
                  </a:lnTo>
                  <a:lnTo>
                    <a:pt x="6498463" y="4188329"/>
                  </a:lnTo>
                  <a:close/>
                  <a:moveTo>
                    <a:pt x="6353048" y="4188329"/>
                  </a:moveTo>
                  <a:lnTo>
                    <a:pt x="6207760" y="4188329"/>
                  </a:lnTo>
                  <a:lnTo>
                    <a:pt x="6207760" y="4148682"/>
                  </a:lnTo>
                  <a:lnTo>
                    <a:pt x="6353175" y="4148682"/>
                  </a:lnTo>
                  <a:close/>
                  <a:moveTo>
                    <a:pt x="6098667" y="4148682"/>
                  </a:moveTo>
                  <a:lnTo>
                    <a:pt x="6062345" y="4148682"/>
                  </a:lnTo>
                  <a:lnTo>
                    <a:pt x="6062345" y="4109035"/>
                  </a:lnTo>
                  <a:lnTo>
                    <a:pt x="6098667" y="4109035"/>
                  </a:lnTo>
                  <a:close/>
                  <a:moveTo>
                    <a:pt x="5953252" y="4109035"/>
                  </a:moveTo>
                  <a:lnTo>
                    <a:pt x="5807837" y="4109035"/>
                  </a:lnTo>
                  <a:lnTo>
                    <a:pt x="5807837" y="4069387"/>
                  </a:lnTo>
                  <a:lnTo>
                    <a:pt x="5953252" y="4069387"/>
                  </a:lnTo>
                  <a:close/>
                  <a:moveTo>
                    <a:pt x="5698744" y="4069387"/>
                  </a:moveTo>
                  <a:lnTo>
                    <a:pt x="5662422" y="4069387"/>
                  </a:lnTo>
                  <a:lnTo>
                    <a:pt x="5662422" y="4029740"/>
                  </a:lnTo>
                  <a:lnTo>
                    <a:pt x="5698744" y="4029740"/>
                  </a:lnTo>
                  <a:close/>
                  <a:moveTo>
                    <a:pt x="5553329" y="4029740"/>
                  </a:moveTo>
                  <a:lnTo>
                    <a:pt x="5408041" y="4029740"/>
                  </a:lnTo>
                  <a:lnTo>
                    <a:pt x="5408041" y="3990093"/>
                  </a:lnTo>
                  <a:lnTo>
                    <a:pt x="5553456" y="3990093"/>
                  </a:lnTo>
                  <a:close/>
                  <a:moveTo>
                    <a:pt x="5298948" y="3990093"/>
                  </a:moveTo>
                  <a:lnTo>
                    <a:pt x="5262626" y="3990093"/>
                  </a:lnTo>
                  <a:lnTo>
                    <a:pt x="5262626" y="3950446"/>
                  </a:lnTo>
                  <a:lnTo>
                    <a:pt x="5298948" y="3950446"/>
                  </a:lnTo>
                  <a:close/>
                  <a:moveTo>
                    <a:pt x="5153533" y="3950446"/>
                  </a:moveTo>
                  <a:lnTo>
                    <a:pt x="5008118" y="3950446"/>
                  </a:lnTo>
                  <a:lnTo>
                    <a:pt x="5008118" y="3910798"/>
                  </a:lnTo>
                  <a:lnTo>
                    <a:pt x="5153533" y="3910798"/>
                  </a:lnTo>
                  <a:close/>
                  <a:moveTo>
                    <a:pt x="4899025" y="3910798"/>
                  </a:moveTo>
                  <a:lnTo>
                    <a:pt x="4862703" y="3910798"/>
                  </a:lnTo>
                  <a:lnTo>
                    <a:pt x="4862703" y="3871151"/>
                  </a:lnTo>
                  <a:lnTo>
                    <a:pt x="4899025" y="3871151"/>
                  </a:lnTo>
                  <a:close/>
                  <a:moveTo>
                    <a:pt x="4753610" y="3871151"/>
                  </a:moveTo>
                  <a:lnTo>
                    <a:pt x="4608195" y="3871151"/>
                  </a:lnTo>
                  <a:lnTo>
                    <a:pt x="4608195" y="3831504"/>
                  </a:lnTo>
                  <a:lnTo>
                    <a:pt x="4753610" y="3831504"/>
                  </a:lnTo>
                  <a:close/>
                  <a:moveTo>
                    <a:pt x="4499102" y="3831504"/>
                  </a:moveTo>
                  <a:lnTo>
                    <a:pt x="4462780" y="3831504"/>
                  </a:lnTo>
                  <a:lnTo>
                    <a:pt x="4462780" y="3791857"/>
                  </a:lnTo>
                  <a:lnTo>
                    <a:pt x="4499102" y="3791857"/>
                  </a:lnTo>
                  <a:close/>
                  <a:moveTo>
                    <a:pt x="4353687" y="3791857"/>
                  </a:moveTo>
                  <a:lnTo>
                    <a:pt x="4208399" y="3791857"/>
                  </a:lnTo>
                  <a:lnTo>
                    <a:pt x="4208399" y="3752209"/>
                  </a:lnTo>
                  <a:lnTo>
                    <a:pt x="4353814" y="3752209"/>
                  </a:lnTo>
                  <a:close/>
                  <a:moveTo>
                    <a:pt x="4099306" y="3752209"/>
                  </a:moveTo>
                  <a:lnTo>
                    <a:pt x="4062984" y="3752209"/>
                  </a:lnTo>
                  <a:lnTo>
                    <a:pt x="4062984" y="3712563"/>
                  </a:lnTo>
                  <a:lnTo>
                    <a:pt x="4099306" y="3712563"/>
                  </a:lnTo>
                  <a:close/>
                  <a:moveTo>
                    <a:pt x="3953891" y="3712563"/>
                  </a:moveTo>
                  <a:lnTo>
                    <a:pt x="3808476" y="3712563"/>
                  </a:lnTo>
                  <a:lnTo>
                    <a:pt x="3808476" y="3672915"/>
                  </a:lnTo>
                  <a:lnTo>
                    <a:pt x="3953891" y="3672915"/>
                  </a:lnTo>
                  <a:close/>
                  <a:moveTo>
                    <a:pt x="3699383" y="3672915"/>
                  </a:moveTo>
                  <a:lnTo>
                    <a:pt x="3663061" y="3672915"/>
                  </a:lnTo>
                  <a:lnTo>
                    <a:pt x="3663061" y="3633268"/>
                  </a:lnTo>
                  <a:lnTo>
                    <a:pt x="3699383" y="3633268"/>
                  </a:lnTo>
                  <a:close/>
                  <a:moveTo>
                    <a:pt x="3553968" y="3633268"/>
                  </a:moveTo>
                  <a:lnTo>
                    <a:pt x="3408680" y="3633268"/>
                  </a:lnTo>
                  <a:lnTo>
                    <a:pt x="3408680" y="3593621"/>
                  </a:lnTo>
                  <a:lnTo>
                    <a:pt x="3554095" y="3593621"/>
                  </a:lnTo>
                  <a:close/>
                  <a:moveTo>
                    <a:pt x="3299587" y="3593621"/>
                  </a:moveTo>
                  <a:lnTo>
                    <a:pt x="3263265" y="3593621"/>
                  </a:lnTo>
                  <a:lnTo>
                    <a:pt x="3263265" y="3553973"/>
                  </a:lnTo>
                  <a:lnTo>
                    <a:pt x="3299587" y="3553973"/>
                  </a:lnTo>
                  <a:close/>
                  <a:moveTo>
                    <a:pt x="3154172" y="3553973"/>
                  </a:moveTo>
                  <a:lnTo>
                    <a:pt x="3008757" y="3553973"/>
                  </a:lnTo>
                  <a:lnTo>
                    <a:pt x="3008757" y="3514326"/>
                  </a:lnTo>
                  <a:lnTo>
                    <a:pt x="3154172" y="3514326"/>
                  </a:lnTo>
                  <a:close/>
                  <a:moveTo>
                    <a:pt x="2899664" y="3514326"/>
                  </a:moveTo>
                  <a:lnTo>
                    <a:pt x="2863342" y="3514326"/>
                  </a:lnTo>
                  <a:lnTo>
                    <a:pt x="2863342" y="3474679"/>
                  </a:lnTo>
                  <a:lnTo>
                    <a:pt x="2899664" y="3474679"/>
                  </a:lnTo>
                  <a:close/>
                  <a:moveTo>
                    <a:pt x="2754249" y="3474679"/>
                  </a:moveTo>
                  <a:lnTo>
                    <a:pt x="2608834" y="3474679"/>
                  </a:lnTo>
                  <a:lnTo>
                    <a:pt x="2608834" y="3435031"/>
                  </a:lnTo>
                  <a:lnTo>
                    <a:pt x="2754249" y="3435031"/>
                  </a:lnTo>
                  <a:close/>
                  <a:moveTo>
                    <a:pt x="2499741" y="3435031"/>
                  </a:moveTo>
                  <a:lnTo>
                    <a:pt x="2463419" y="3435031"/>
                  </a:lnTo>
                  <a:lnTo>
                    <a:pt x="2463419" y="3395384"/>
                  </a:lnTo>
                  <a:lnTo>
                    <a:pt x="2499741" y="3395384"/>
                  </a:lnTo>
                  <a:close/>
                  <a:moveTo>
                    <a:pt x="2354326" y="3395384"/>
                  </a:moveTo>
                  <a:lnTo>
                    <a:pt x="2209038" y="3395384"/>
                  </a:lnTo>
                  <a:lnTo>
                    <a:pt x="2209038" y="3355737"/>
                  </a:lnTo>
                  <a:lnTo>
                    <a:pt x="2354453" y="3355737"/>
                  </a:lnTo>
                  <a:close/>
                  <a:moveTo>
                    <a:pt x="2099945" y="3355737"/>
                  </a:moveTo>
                  <a:lnTo>
                    <a:pt x="2063623" y="3355737"/>
                  </a:lnTo>
                  <a:lnTo>
                    <a:pt x="2063623" y="3316090"/>
                  </a:lnTo>
                  <a:lnTo>
                    <a:pt x="2099945" y="3316090"/>
                  </a:lnTo>
                  <a:close/>
                  <a:moveTo>
                    <a:pt x="1954530" y="3316090"/>
                  </a:moveTo>
                  <a:lnTo>
                    <a:pt x="1809115" y="3316090"/>
                  </a:lnTo>
                  <a:lnTo>
                    <a:pt x="1809115" y="3276443"/>
                  </a:lnTo>
                  <a:lnTo>
                    <a:pt x="1954530" y="3276443"/>
                  </a:lnTo>
                  <a:close/>
                  <a:moveTo>
                    <a:pt x="1700022" y="3276443"/>
                  </a:moveTo>
                  <a:lnTo>
                    <a:pt x="1663700" y="3276443"/>
                  </a:lnTo>
                  <a:lnTo>
                    <a:pt x="1663700" y="3236795"/>
                  </a:lnTo>
                  <a:lnTo>
                    <a:pt x="1700022" y="3236795"/>
                  </a:lnTo>
                  <a:close/>
                  <a:moveTo>
                    <a:pt x="1554607" y="3236795"/>
                  </a:moveTo>
                  <a:lnTo>
                    <a:pt x="1409319" y="3236795"/>
                  </a:lnTo>
                  <a:lnTo>
                    <a:pt x="1409319" y="3197148"/>
                  </a:lnTo>
                  <a:lnTo>
                    <a:pt x="1554734" y="3197148"/>
                  </a:lnTo>
                  <a:close/>
                  <a:moveTo>
                    <a:pt x="1300226" y="3197148"/>
                  </a:moveTo>
                  <a:lnTo>
                    <a:pt x="1263904" y="3197148"/>
                  </a:lnTo>
                  <a:lnTo>
                    <a:pt x="1263904" y="3157501"/>
                  </a:lnTo>
                  <a:lnTo>
                    <a:pt x="1300226" y="3157501"/>
                  </a:lnTo>
                  <a:close/>
                  <a:moveTo>
                    <a:pt x="1154811" y="3157501"/>
                  </a:moveTo>
                  <a:lnTo>
                    <a:pt x="1009396" y="3157501"/>
                  </a:lnTo>
                  <a:lnTo>
                    <a:pt x="1009396" y="3117853"/>
                  </a:lnTo>
                  <a:lnTo>
                    <a:pt x="1154811" y="3117853"/>
                  </a:lnTo>
                  <a:close/>
                  <a:moveTo>
                    <a:pt x="900303" y="3117853"/>
                  </a:moveTo>
                  <a:lnTo>
                    <a:pt x="863981" y="3117853"/>
                  </a:lnTo>
                  <a:lnTo>
                    <a:pt x="863981" y="3078206"/>
                  </a:lnTo>
                  <a:lnTo>
                    <a:pt x="900303" y="3078206"/>
                  </a:lnTo>
                  <a:close/>
                  <a:moveTo>
                    <a:pt x="754888" y="3078206"/>
                  </a:moveTo>
                  <a:lnTo>
                    <a:pt x="609473" y="3078206"/>
                  </a:lnTo>
                  <a:lnTo>
                    <a:pt x="609473" y="3038559"/>
                  </a:lnTo>
                  <a:lnTo>
                    <a:pt x="754888" y="3038559"/>
                  </a:lnTo>
                  <a:close/>
                  <a:moveTo>
                    <a:pt x="500380" y="3038559"/>
                  </a:moveTo>
                  <a:lnTo>
                    <a:pt x="464185" y="3038559"/>
                  </a:lnTo>
                  <a:lnTo>
                    <a:pt x="464185" y="2998912"/>
                  </a:lnTo>
                  <a:lnTo>
                    <a:pt x="500507" y="2998912"/>
                  </a:lnTo>
                  <a:close/>
                  <a:moveTo>
                    <a:pt x="355092" y="2998912"/>
                  </a:moveTo>
                  <a:lnTo>
                    <a:pt x="209677" y="2998912"/>
                  </a:lnTo>
                  <a:lnTo>
                    <a:pt x="209677" y="2959265"/>
                  </a:lnTo>
                  <a:lnTo>
                    <a:pt x="355092" y="2959265"/>
                  </a:lnTo>
                  <a:close/>
                  <a:moveTo>
                    <a:pt x="100584" y="2959265"/>
                  </a:moveTo>
                  <a:lnTo>
                    <a:pt x="64262" y="2959265"/>
                  </a:lnTo>
                  <a:lnTo>
                    <a:pt x="64262" y="2919618"/>
                  </a:lnTo>
                  <a:lnTo>
                    <a:pt x="100584" y="2919618"/>
                  </a:lnTo>
                  <a:close/>
                  <a:moveTo>
                    <a:pt x="0" y="4377416"/>
                  </a:moveTo>
                  <a:lnTo>
                    <a:pt x="0" y="4218689"/>
                  </a:lnTo>
                  <a:lnTo>
                    <a:pt x="36322" y="4218689"/>
                  </a:lnTo>
                  <a:lnTo>
                    <a:pt x="36322" y="4377417"/>
                  </a:lnTo>
                  <a:close/>
                  <a:moveTo>
                    <a:pt x="36322" y="4099608"/>
                  </a:moveTo>
                  <a:lnTo>
                    <a:pt x="36322" y="4059961"/>
                  </a:lnTo>
                  <a:lnTo>
                    <a:pt x="36322" y="4099608"/>
                  </a:lnTo>
                  <a:close/>
                  <a:moveTo>
                    <a:pt x="36322" y="3940881"/>
                  </a:moveTo>
                  <a:lnTo>
                    <a:pt x="36322" y="3782153"/>
                  </a:lnTo>
                  <a:lnTo>
                    <a:pt x="36322" y="3940881"/>
                  </a:lnTo>
                  <a:close/>
                  <a:moveTo>
                    <a:pt x="36322" y="3663073"/>
                  </a:moveTo>
                  <a:lnTo>
                    <a:pt x="36322" y="3623425"/>
                  </a:lnTo>
                  <a:lnTo>
                    <a:pt x="36322" y="3663073"/>
                  </a:lnTo>
                  <a:close/>
                  <a:moveTo>
                    <a:pt x="36322" y="3504345"/>
                  </a:moveTo>
                  <a:lnTo>
                    <a:pt x="36322" y="3345756"/>
                  </a:lnTo>
                  <a:lnTo>
                    <a:pt x="36322" y="3504484"/>
                  </a:lnTo>
                  <a:close/>
                  <a:moveTo>
                    <a:pt x="36322" y="3226676"/>
                  </a:moveTo>
                  <a:lnTo>
                    <a:pt x="36322" y="3187028"/>
                  </a:lnTo>
                  <a:lnTo>
                    <a:pt x="36322" y="3226676"/>
                  </a:lnTo>
                  <a:close/>
                  <a:moveTo>
                    <a:pt x="36322" y="3067948"/>
                  </a:moveTo>
                  <a:lnTo>
                    <a:pt x="36322" y="2909220"/>
                  </a:lnTo>
                  <a:lnTo>
                    <a:pt x="36322" y="3067948"/>
                  </a:lnTo>
                  <a:close/>
                  <a:moveTo>
                    <a:pt x="36322" y="2790140"/>
                  </a:moveTo>
                  <a:lnTo>
                    <a:pt x="36322" y="2750493"/>
                  </a:lnTo>
                  <a:lnTo>
                    <a:pt x="36322" y="2790140"/>
                  </a:lnTo>
                  <a:close/>
                  <a:moveTo>
                    <a:pt x="36322" y="2631413"/>
                  </a:moveTo>
                  <a:lnTo>
                    <a:pt x="36322" y="2472685"/>
                  </a:lnTo>
                  <a:lnTo>
                    <a:pt x="36322" y="2631412"/>
                  </a:lnTo>
                  <a:close/>
                  <a:moveTo>
                    <a:pt x="36322" y="2353605"/>
                  </a:moveTo>
                  <a:lnTo>
                    <a:pt x="36322" y="2313957"/>
                  </a:lnTo>
                  <a:lnTo>
                    <a:pt x="36322" y="2353605"/>
                  </a:lnTo>
                  <a:close/>
                  <a:moveTo>
                    <a:pt x="36322" y="2194877"/>
                  </a:moveTo>
                  <a:lnTo>
                    <a:pt x="36322" y="2036288"/>
                  </a:lnTo>
                  <a:lnTo>
                    <a:pt x="36322" y="2195016"/>
                  </a:lnTo>
                  <a:close/>
                  <a:moveTo>
                    <a:pt x="0" y="1917208"/>
                  </a:moveTo>
                  <a:lnTo>
                    <a:pt x="0" y="1877560"/>
                  </a:lnTo>
                  <a:lnTo>
                    <a:pt x="36322" y="1877560"/>
                  </a:lnTo>
                  <a:lnTo>
                    <a:pt x="36322" y="1917208"/>
                  </a:lnTo>
                  <a:close/>
                  <a:moveTo>
                    <a:pt x="36322" y="1758480"/>
                  </a:moveTo>
                  <a:lnTo>
                    <a:pt x="36322" y="1599752"/>
                  </a:lnTo>
                  <a:lnTo>
                    <a:pt x="36322" y="1758480"/>
                  </a:lnTo>
                  <a:close/>
                  <a:moveTo>
                    <a:pt x="36322" y="1480672"/>
                  </a:moveTo>
                  <a:lnTo>
                    <a:pt x="36322" y="1441025"/>
                  </a:lnTo>
                  <a:lnTo>
                    <a:pt x="36322" y="1480672"/>
                  </a:lnTo>
                  <a:close/>
                  <a:moveTo>
                    <a:pt x="0" y="1322083"/>
                  </a:moveTo>
                  <a:lnTo>
                    <a:pt x="0" y="1163355"/>
                  </a:lnTo>
                  <a:lnTo>
                    <a:pt x="36322" y="1163355"/>
                  </a:lnTo>
                  <a:lnTo>
                    <a:pt x="36322" y="1322083"/>
                  </a:lnTo>
                  <a:close/>
                  <a:moveTo>
                    <a:pt x="0" y="1044275"/>
                  </a:moveTo>
                  <a:lnTo>
                    <a:pt x="0" y="1004628"/>
                  </a:lnTo>
                  <a:lnTo>
                    <a:pt x="36322" y="1004628"/>
                  </a:lnTo>
                  <a:lnTo>
                    <a:pt x="36322" y="1044275"/>
                  </a:lnTo>
                  <a:close/>
                  <a:moveTo>
                    <a:pt x="0" y="885548"/>
                  </a:moveTo>
                  <a:lnTo>
                    <a:pt x="0" y="726820"/>
                  </a:lnTo>
                  <a:lnTo>
                    <a:pt x="36322" y="726820"/>
                  </a:lnTo>
                  <a:lnTo>
                    <a:pt x="36322" y="885548"/>
                  </a:lnTo>
                  <a:close/>
                  <a:moveTo>
                    <a:pt x="0" y="607740"/>
                  </a:moveTo>
                  <a:lnTo>
                    <a:pt x="0" y="568092"/>
                  </a:lnTo>
                  <a:lnTo>
                    <a:pt x="36322" y="568092"/>
                  </a:lnTo>
                  <a:lnTo>
                    <a:pt x="36322" y="607740"/>
                  </a:lnTo>
                  <a:close/>
                  <a:moveTo>
                    <a:pt x="0" y="449012"/>
                  </a:moveTo>
                  <a:lnTo>
                    <a:pt x="0" y="290284"/>
                  </a:lnTo>
                  <a:lnTo>
                    <a:pt x="36322" y="290284"/>
                  </a:lnTo>
                  <a:lnTo>
                    <a:pt x="36322" y="449012"/>
                  </a:lnTo>
                  <a:close/>
                  <a:moveTo>
                    <a:pt x="0" y="171343"/>
                  </a:moveTo>
                  <a:lnTo>
                    <a:pt x="0" y="131557"/>
                  </a:lnTo>
                  <a:lnTo>
                    <a:pt x="36322" y="131557"/>
                  </a:lnTo>
                  <a:lnTo>
                    <a:pt x="36322" y="171204"/>
                  </a:lnTo>
                  <a:close/>
                  <a:moveTo>
                    <a:pt x="18161" y="0"/>
                  </a:moveTo>
                  <a:lnTo>
                    <a:pt x="163576" y="0"/>
                  </a:lnTo>
                  <a:lnTo>
                    <a:pt x="163576" y="39647"/>
                  </a:lnTo>
                  <a:lnTo>
                    <a:pt x="18161" y="39647"/>
                  </a:lnTo>
                  <a:close/>
                </a:path>
              </a:pathLst>
            </a:custGeom>
            <a:solidFill>
              <a:srgbClr val="F79646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0"/>
              <a:ext cx="7774208" cy="44659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608"/>
                </a:lnSpc>
              </a:pPr>
              <a:r>
                <a:rPr lang="en-US" sz="3840" spc="-96">
                  <a:solidFill>
                    <a:srgbClr val="000000"/>
                  </a:solidFill>
                  <a:latin typeface="Cardo"/>
                </a:rPr>
                <a:t>-profesionalización</a:t>
              </a:r>
            </a:p>
            <a:p>
              <a:pPr algn="ctr">
                <a:lnSpc>
                  <a:spcPts val="4608"/>
                </a:lnSpc>
              </a:pPr>
              <a:r>
                <a:rPr lang="en-US" sz="3840" spc="-96">
                  <a:solidFill>
                    <a:srgbClr val="FF0000"/>
                  </a:solidFill>
                  <a:latin typeface="Cardo"/>
                </a:rPr>
                <a:t>-normalización do galego no ámbito teatral</a:t>
              </a:r>
            </a:p>
            <a:p>
              <a:pPr algn="ctr">
                <a:lnSpc>
                  <a:spcPts val="4608"/>
                </a:lnSpc>
              </a:pPr>
              <a:r>
                <a:rPr lang="en-US" sz="3840" spc="-96">
                  <a:solidFill>
                    <a:srgbClr val="17375E"/>
                  </a:solidFill>
                  <a:latin typeface="Cardo"/>
                </a:rPr>
                <a:t>- incorporación de técnicas da dramaturxia europea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9120" y="545020"/>
            <a:ext cx="8595360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32"/>
              </a:lnSpc>
            </a:pPr>
            <a:r>
              <a:rPr lang="en-US" sz="4693" spc="-117">
                <a:solidFill>
                  <a:srgbClr val="000000"/>
                </a:solidFill>
                <a:latin typeface="Cardo"/>
              </a:rPr>
              <a:t>Manuel Lourenzo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813872" y="1429611"/>
            <a:ext cx="4582181" cy="5130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72314" indent="-186157" lvl="1">
              <a:lnSpc>
                <a:spcPts val="5901"/>
              </a:lnSpc>
              <a:buFont typeface="Arial"/>
              <a:buChar char="•"/>
            </a:pPr>
            <a:r>
              <a:rPr lang="en-US" sz="2893" spc="115">
                <a:solidFill>
                  <a:srgbClr val="000000"/>
                </a:solidFill>
                <a:latin typeface="Cardo"/>
              </a:rPr>
              <a:t>Escribiu máis de 150 obras</a:t>
            </a:r>
          </a:p>
          <a:p>
            <a:pPr algn="l" marL="372314" indent="-186157" lvl="1">
              <a:lnSpc>
                <a:spcPts val="5901"/>
              </a:lnSpc>
              <a:buFont typeface="Arial"/>
              <a:buChar char="•"/>
            </a:pPr>
            <a:r>
              <a:rPr lang="en-US" sz="2893" spc="115">
                <a:solidFill>
                  <a:srgbClr val="000000"/>
                </a:solidFill>
                <a:latin typeface="Cardo"/>
              </a:rPr>
              <a:t>A súa obra pode agruparse en diversos ciclos temáticos (mitolóxico galego, experimental etc.)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2035200" y="1813632"/>
            <a:ext cx="2706048" cy="3379968"/>
          </a:xfrm>
          <a:custGeom>
            <a:avLst/>
            <a:gdLst/>
            <a:ahLst/>
            <a:cxnLst/>
            <a:rect r="r" b="b" t="t" l="l"/>
            <a:pathLst>
              <a:path h="3379968" w="2706048">
                <a:moveTo>
                  <a:pt x="0" y="0"/>
                </a:moveTo>
                <a:lnTo>
                  <a:pt x="2706048" y="0"/>
                </a:lnTo>
                <a:lnTo>
                  <a:pt x="2706048" y="3379968"/>
                </a:lnTo>
                <a:lnTo>
                  <a:pt x="0" y="3379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" t="0" r="-11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52288" y="1813632"/>
            <a:ext cx="2174208" cy="3352704"/>
          </a:xfrm>
          <a:custGeom>
            <a:avLst/>
            <a:gdLst/>
            <a:ahLst/>
            <a:cxnLst/>
            <a:rect r="r" b="b" t="t" l="l"/>
            <a:pathLst>
              <a:path h="3352704" w="2174208">
                <a:moveTo>
                  <a:pt x="0" y="0"/>
                </a:moveTo>
                <a:lnTo>
                  <a:pt x="2174208" y="0"/>
                </a:lnTo>
                <a:lnTo>
                  <a:pt x="2174208" y="3352704"/>
                </a:lnTo>
                <a:lnTo>
                  <a:pt x="0" y="33527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" t="0" r="-19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272400">
            <a:off x="1029312" y="4637760"/>
            <a:ext cx="3896832" cy="2297856"/>
            <a:chOff x="0" y="0"/>
            <a:chExt cx="5195776" cy="306380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8161" y="18161"/>
              <a:ext cx="5159502" cy="3027426"/>
            </a:xfrm>
            <a:custGeom>
              <a:avLst/>
              <a:gdLst/>
              <a:ahLst/>
              <a:cxnLst/>
              <a:rect r="r" b="b" t="t" l="l"/>
              <a:pathLst>
                <a:path h="3027426" w="5159502">
                  <a:moveTo>
                    <a:pt x="0" y="0"/>
                  </a:moveTo>
                  <a:lnTo>
                    <a:pt x="5159502" y="0"/>
                  </a:lnTo>
                  <a:lnTo>
                    <a:pt x="5159502" y="3027426"/>
                  </a:lnTo>
                  <a:lnTo>
                    <a:pt x="0" y="3027426"/>
                  </a:lnTo>
                  <a:close/>
                </a:path>
              </a:pathLst>
            </a:custGeom>
            <a:solidFill>
              <a:srgbClr val="FFC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195824" cy="3063875"/>
            </a:xfrm>
            <a:custGeom>
              <a:avLst/>
              <a:gdLst/>
              <a:ahLst/>
              <a:cxnLst/>
              <a:rect r="r" b="b" t="t" l="l"/>
              <a:pathLst>
                <a:path h="3063875" w="5195824">
                  <a:moveTo>
                    <a:pt x="272669" y="0"/>
                  </a:moveTo>
                  <a:lnTo>
                    <a:pt x="308991" y="0"/>
                  </a:lnTo>
                  <a:lnTo>
                    <a:pt x="308991" y="36322"/>
                  </a:lnTo>
                  <a:lnTo>
                    <a:pt x="272669" y="36322"/>
                  </a:lnTo>
                  <a:close/>
                  <a:moveTo>
                    <a:pt x="418084" y="0"/>
                  </a:moveTo>
                  <a:lnTo>
                    <a:pt x="563499" y="0"/>
                  </a:lnTo>
                  <a:lnTo>
                    <a:pt x="563499" y="36322"/>
                  </a:lnTo>
                  <a:lnTo>
                    <a:pt x="418084" y="36322"/>
                  </a:lnTo>
                  <a:close/>
                  <a:moveTo>
                    <a:pt x="672465" y="0"/>
                  </a:moveTo>
                  <a:lnTo>
                    <a:pt x="708787" y="0"/>
                  </a:lnTo>
                  <a:lnTo>
                    <a:pt x="708787" y="36322"/>
                  </a:lnTo>
                  <a:lnTo>
                    <a:pt x="672465" y="36322"/>
                  </a:lnTo>
                  <a:close/>
                  <a:moveTo>
                    <a:pt x="817880" y="0"/>
                  </a:moveTo>
                  <a:lnTo>
                    <a:pt x="963295" y="0"/>
                  </a:lnTo>
                  <a:lnTo>
                    <a:pt x="963295" y="36322"/>
                  </a:lnTo>
                  <a:lnTo>
                    <a:pt x="817880" y="36322"/>
                  </a:lnTo>
                  <a:close/>
                  <a:moveTo>
                    <a:pt x="1072388" y="0"/>
                  </a:moveTo>
                  <a:lnTo>
                    <a:pt x="1108710" y="0"/>
                  </a:lnTo>
                  <a:lnTo>
                    <a:pt x="1108710" y="36322"/>
                  </a:lnTo>
                  <a:lnTo>
                    <a:pt x="1072388" y="36322"/>
                  </a:lnTo>
                  <a:close/>
                  <a:moveTo>
                    <a:pt x="1217803" y="0"/>
                  </a:moveTo>
                  <a:lnTo>
                    <a:pt x="1363218" y="0"/>
                  </a:lnTo>
                  <a:lnTo>
                    <a:pt x="1363218" y="36322"/>
                  </a:lnTo>
                  <a:lnTo>
                    <a:pt x="1217803" y="36322"/>
                  </a:lnTo>
                  <a:close/>
                  <a:moveTo>
                    <a:pt x="1472311" y="36322"/>
                  </a:moveTo>
                  <a:lnTo>
                    <a:pt x="1508633" y="36322"/>
                  </a:lnTo>
                  <a:lnTo>
                    <a:pt x="1472311" y="36322"/>
                  </a:lnTo>
                  <a:close/>
                  <a:moveTo>
                    <a:pt x="1617726" y="36322"/>
                  </a:moveTo>
                  <a:lnTo>
                    <a:pt x="1763141" y="36322"/>
                  </a:lnTo>
                  <a:lnTo>
                    <a:pt x="1617726" y="36322"/>
                  </a:lnTo>
                  <a:close/>
                  <a:moveTo>
                    <a:pt x="1872234" y="36322"/>
                  </a:moveTo>
                  <a:lnTo>
                    <a:pt x="1908556" y="36322"/>
                  </a:lnTo>
                  <a:lnTo>
                    <a:pt x="1872234" y="36322"/>
                  </a:lnTo>
                  <a:close/>
                  <a:moveTo>
                    <a:pt x="2017649" y="36322"/>
                  </a:moveTo>
                  <a:lnTo>
                    <a:pt x="2163064" y="36322"/>
                  </a:lnTo>
                  <a:lnTo>
                    <a:pt x="2017522" y="36322"/>
                  </a:lnTo>
                  <a:close/>
                  <a:moveTo>
                    <a:pt x="2272030" y="0"/>
                  </a:moveTo>
                  <a:lnTo>
                    <a:pt x="2308352" y="0"/>
                  </a:lnTo>
                  <a:lnTo>
                    <a:pt x="2308352" y="36322"/>
                  </a:lnTo>
                  <a:lnTo>
                    <a:pt x="2272030" y="36322"/>
                  </a:lnTo>
                  <a:close/>
                  <a:moveTo>
                    <a:pt x="2417445" y="36322"/>
                  </a:moveTo>
                  <a:lnTo>
                    <a:pt x="2562860" y="36322"/>
                  </a:lnTo>
                  <a:lnTo>
                    <a:pt x="2417445" y="36322"/>
                  </a:lnTo>
                  <a:close/>
                  <a:moveTo>
                    <a:pt x="2671953" y="36322"/>
                  </a:moveTo>
                  <a:lnTo>
                    <a:pt x="2708275" y="36322"/>
                  </a:lnTo>
                  <a:lnTo>
                    <a:pt x="2671953" y="36322"/>
                  </a:lnTo>
                  <a:close/>
                  <a:moveTo>
                    <a:pt x="2817368" y="36322"/>
                  </a:moveTo>
                  <a:lnTo>
                    <a:pt x="2962783" y="36322"/>
                  </a:lnTo>
                  <a:lnTo>
                    <a:pt x="2817241" y="36322"/>
                  </a:lnTo>
                  <a:close/>
                  <a:moveTo>
                    <a:pt x="3071749" y="36322"/>
                  </a:moveTo>
                  <a:lnTo>
                    <a:pt x="3108071" y="36322"/>
                  </a:lnTo>
                  <a:lnTo>
                    <a:pt x="3071749" y="36322"/>
                  </a:lnTo>
                  <a:close/>
                  <a:moveTo>
                    <a:pt x="3217164" y="36322"/>
                  </a:moveTo>
                  <a:lnTo>
                    <a:pt x="3362579" y="36322"/>
                  </a:lnTo>
                  <a:lnTo>
                    <a:pt x="3217164" y="36322"/>
                  </a:lnTo>
                  <a:close/>
                  <a:moveTo>
                    <a:pt x="3471672" y="36322"/>
                  </a:moveTo>
                  <a:lnTo>
                    <a:pt x="3507994" y="36322"/>
                  </a:lnTo>
                  <a:lnTo>
                    <a:pt x="3471672" y="36322"/>
                  </a:lnTo>
                  <a:close/>
                  <a:moveTo>
                    <a:pt x="3617087" y="36322"/>
                  </a:moveTo>
                  <a:lnTo>
                    <a:pt x="3762502" y="36322"/>
                  </a:lnTo>
                  <a:lnTo>
                    <a:pt x="3617087" y="36322"/>
                  </a:lnTo>
                  <a:close/>
                  <a:moveTo>
                    <a:pt x="3871595" y="36322"/>
                  </a:moveTo>
                  <a:lnTo>
                    <a:pt x="3907917" y="36322"/>
                  </a:lnTo>
                  <a:lnTo>
                    <a:pt x="3871595" y="36322"/>
                  </a:lnTo>
                  <a:close/>
                  <a:moveTo>
                    <a:pt x="4017010" y="36322"/>
                  </a:moveTo>
                  <a:lnTo>
                    <a:pt x="4162425" y="36322"/>
                  </a:lnTo>
                  <a:lnTo>
                    <a:pt x="4016883" y="36322"/>
                  </a:lnTo>
                  <a:close/>
                  <a:moveTo>
                    <a:pt x="4271391" y="36322"/>
                  </a:moveTo>
                  <a:lnTo>
                    <a:pt x="4307713" y="36322"/>
                  </a:lnTo>
                  <a:lnTo>
                    <a:pt x="4271391" y="36322"/>
                  </a:lnTo>
                  <a:close/>
                  <a:moveTo>
                    <a:pt x="4416806" y="36322"/>
                  </a:moveTo>
                  <a:lnTo>
                    <a:pt x="4562221" y="36322"/>
                  </a:lnTo>
                  <a:lnTo>
                    <a:pt x="4416806" y="36322"/>
                  </a:lnTo>
                  <a:close/>
                  <a:moveTo>
                    <a:pt x="4671314" y="36322"/>
                  </a:moveTo>
                  <a:lnTo>
                    <a:pt x="4707636" y="36322"/>
                  </a:lnTo>
                  <a:lnTo>
                    <a:pt x="4671314" y="36322"/>
                  </a:lnTo>
                  <a:close/>
                  <a:moveTo>
                    <a:pt x="4816729" y="36322"/>
                  </a:moveTo>
                  <a:lnTo>
                    <a:pt x="4962144" y="36322"/>
                  </a:lnTo>
                  <a:lnTo>
                    <a:pt x="4816602" y="36322"/>
                  </a:lnTo>
                  <a:close/>
                  <a:moveTo>
                    <a:pt x="5071110" y="0"/>
                  </a:moveTo>
                  <a:lnTo>
                    <a:pt x="5107432" y="0"/>
                  </a:lnTo>
                  <a:lnTo>
                    <a:pt x="5107432" y="36322"/>
                  </a:lnTo>
                  <a:lnTo>
                    <a:pt x="5071110" y="36322"/>
                  </a:lnTo>
                  <a:close/>
                  <a:moveTo>
                    <a:pt x="5195824" y="93472"/>
                  </a:moveTo>
                  <a:lnTo>
                    <a:pt x="5195824" y="202438"/>
                  </a:lnTo>
                  <a:lnTo>
                    <a:pt x="5159502" y="202438"/>
                  </a:lnTo>
                  <a:lnTo>
                    <a:pt x="5159502" y="57150"/>
                  </a:lnTo>
                  <a:close/>
                  <a:moveTo>
                    <a:pt x="5159502" y="311658"/>
                  </a:moveTo>
                  <a:lnTo>
                    <a:pt x="5159502" y="347980"/>
                  </a:lnTo>
                  <a:lnTo>
                    <a:pt x="5123180" y="347980"/>
                  </a:lnTo>
                  <a:lnTo>
                    <a:pt x="5123180" y="311531"/>
                  </a:lnTo>
                  <a:close/>
                  <a:moveTo>
                    <a:pt x="5123180" y="456946"/>
                  </a:moveTo>
                  <a:lnTo>
                    <a:pt x="5123180" y="602361"/>
                  </a:lnTo>
                  <a:lnTo>
                    <a:pt x="5086858" y="602361"/>
                  </a:lnTo>
                  <a:lnTo>
                    <a:pt x="5086858" y="456946"/>
                  </a:lnTo>
                  <a:close/>
                  <a:moveTo>
                    <a:pt x="5086858" y="711454"/>
                  </a:moveTo>
                  <a:lnTo>
                    <a:pt x="5086858" y="747776"/>
                  </a:lnTo>
                  <a:lnTo>
                    <a:pt x="5050536" y="747776"/>
                  </a:lnTo>
                  <a:lnTo>
                    <a:pt x="5050536" y="711454"/>
                  </a:lnTo>
                  <a:close/>
                  <a:moveTo>
                    <a:pt x="5050536" y="856869"/>
                  </a:moveTo>
                  <a:lnTo>
                    <a:pt x="5050536" y="1002284"/>
                  </a:lnTo>
                  <a:lnTo>
                    <a:pt x="5014214" y="1002284"/>
                  </a:lnTo>
                  <a:lnTo>
                    <a:pt x="5014214" y="856869"/>
                  </a:lnTo>
                  <a:close/>
                  <a:moveTo>
                    <a:pt x="5014214" y="1111377"/>
                  </a:moveTo>
                  <a:lnTo>
                    <a:pt x="5014214" y="1147699"/>
                  </a:lnTo>
                  <a:lnTo>
                    <a:pt x="4977892" y="1147699"/>
                  </a:lnTo>
                  <a:lnTo>
                    <a:pt x="4977892" y="1111250"/>
                  </a:lnTo>
                  <a:close/>
                  <a:moveTo>
                    <a:pt x="4977892" y="1256665"/>
                  </a:moveTo>
                  <a:lnTo>
                    <a:pt x="4977892" y="1402080"/>
                  </a:lnTo>
                  <a:lnTo>
                    <a:pt x="4941570" y="1402080"/>
                  </a:lnTo>
                  <a:lnTo>
                    <a:pt x="4941570" y="1256665"/>
                  </a:lnTo>
                  <a:close/>
                  <a:moveTo>
                    <a:pt x="4941570" y="1511173"/>
                  </a:moveTo>
                  <a:lnTo>
                    <a:pt x="4941570" y="1547495"/>
                  </a:lnTo>
                  <a:lnTo>
                    <a:pt x="4905248" y="1547495"/>
                  </a:lnTo>
                  <a:lnTo>
                    <a:pt x="4905248" y="1511173"/>
                  </a:lnTo>
                  <a:close/>
                  <a:moveTo>
                    <a:pt x="4905248" y="1656588"/>
                  </a:moveTo>
                  <a:lnTo>
                    <a:pt x="4905248" y="1802003"/>
                  </a:lnTo>
                  <a:lnTo>
                    <a:pt x="4868926" y="1802003"/>
                  </a:lnTo>
                  <a:lnTo>
                    <a:pt x="4868926" y="1656588"/>
                  </a:lnTo>
                  <a:close/>
                  <a:moveTo>
                    <a:pt x="4868926" y="1911096"/>
                  </a:moveTo>
                  <a:lnTo>
                    <a:pt x="4868926" y="1947418"/>
                  </a:lnTo>
                  <a:lnTo>
                    <a:pt x="4832604" y="1947418"/>
                  </a:lnTo>
                  <a:lnTo>
                    <a:pt x="4832604" y="1911096"/>
                  </a:lnTo>
                  <a:close/>
                  <a:moveTo>
                    <a:pt x="4832604" y="2056511"/>
                  </a:moveTo>
                  <a:lnTo>
                    <a:pt x="4832604" y="2201926"/>
                  </a:lnTo>
                  <a:lnTo>
                    <a:pt x="4796282" y="2201926"/>
                  </a:lnTo>
                  <a:lnTo>
                    <a:pt x="4796282" y="2056511"/>
                  </a:lnTo>
                  <a:close/>
                  <a:moveTo>
                    <a:pt x="4796282" y="2311019"/>
                  </a:moveTo>
                  <a:lnTo>
                    <a:pt x="4796282" y="2347341"/>
                  </a:lnTo>
                  <a:lnTo>
                    <a:pt x="4759960" y="2347341"/>
                  </a:lnTo>
                  <a:lnTo>
                    <a:pt x="4759960" y="2311019"/>
                  </a:lnTo>
                  <a:close/>
                  <a:moveTo>
                    <a:pt x="4759960" y="2456434"/>
                  </a:moveTo>
                  <a:lnTo>
                    <a:pt x="4759960" y="2601849"/>
                  </a:lnTo>
                  <a:lnTo>
                    <a:pt x="4723638" y="2601849"/>
                  </a:lnTo>
                  <a:lnTo>
                    <a:pt x="4723638" y="2456307"/>
                  </a:lnTo>
                  <a:close/>
                  <a:moveTo>
                    <a:pt x="4723638" y="2710815"/>
                  </a:moveTo>
                  <a:lnTo>
                    <a:pt x="4723638" y="2747137"/>
                  </a:lnTo>
                  <a:lnTo>
                    <a:pt x="4687316" y="2747137"/>
                  </a:lnTo>
                  <a:lnTo>
                    <a:pt x="4687316" y="2710815"/>
                  </a:lnTo>
                  <a:close/>
                  <a:moveTo>
                    <a:pt x="4687316" y="2856230"/>
                  </a:moveTo>
                  <a:lnTo>
                    <a:pt x="4687316" y="3001645"/>
                  </a:lnTo>
                  <a:lnTo>
                    <a:pt x="4650994" y="3001645"/>
                  </a:lnTo>
                  <a:lnTo>
                    <a:pt x="4650994" y="2856230"/>
                  </a:lnTo>
                  <a:close/>
                  <a:moveTo>
                    <a:pt x="4567809" y="3063875"/>
                  </a:moveTo>
                  <a:lnTo>
                    <a:pt x="5076190" y="3063875"/>
                  </a:lnTo>
                  <a:lnTo>
                    <a:pt x="5076190" y="3027553"/>
                  </a:lnTo>
                  <a:lnTo>
                    <a:pt x="5112512" y="3027553"/>
                  </a:lnTo>
                  <a:close/>
                  <a:moveTo>
                    <a:pt x="4967097" y="3027553"/>
                  </a:moveTo>
                  <a:lnTo>
                    <a:pt x="4821809" y="3027553"/>
                  </a:lnTo>
                  <a:lnTo>
                    <a:pt x="4821809" y="2991231"/>
                  </a:lnTo>
                  <a:lnTo>
                    <a:pt x="4967224" y="2991231"/>
                  </a:lnTo>
                  <a:close/>
                  <a:moveTo>
                    <a:pt x="4712716" y="2991231"/>
                  </a:moveTo>
                  <a:lnTo>
                    <a:pt x="4676394" y="2991231"/>
                  </a:lnTo>
                  <a:lnTo>
                    <a:pt x="4676394" y="2954909"/>
                  </a:lnTo>
                  <a:lnTo>
                    <a:pt x="4712716" y="2954909"/>
                  </a:lnTo>
                  <a:close/>
                  <a:moveTo>
                    <a:pt x="4567301" y="2954909"/>
                  </a:moveTo>
                  <a:lnTo>
                    <a:pt x="4421886" y="2954909"/>
                  </a:lnTo>
                  <a:lnTo>
                    <a:pt x="4421886" y="2918587"/>
                  </a:lnTo>
                  <a:lnTo>
                    <a:pt x="4567301" y="2918587"/>
                  </a:lnTo>
                  <a:close/>
                  <a:moveTo>
                    <a:pt x="4312793" y="2918587"/>
                  </a:moveTo>
                  <a:lnTo>
                    <a:pt x="4276471" y="2918587"/>
                  </a:lnTo>
                  <a:lnTo>
                    <a:pt x="4276471" y="2882265"/>
                  </a:lnTo>
                  <a:lnTo>
                    <a:pt x="4312793" y="2882265"/>
                  </a:lnTo>
                  <a:close/>
                  <a:moveTo>
                    <a:pt x="4167378" y="2882265"/>
                  </a:moveTo>
                  <a:lnTo>
                    <a:pt x="4021963" y="2882265"/>
                  </a:lnTo>
                  <a:lnTo>
                    <a:pt x="4021963" y="2845943"/>
                  </a:lnTo>
                  <a:lnTo>
                    <a:pt x="4167378" y="2845943"/>
                  </a:lnTo>
                  <a:close/>
                  <a:moveTo>
                    <a:pt x="3912870" y="2845943"/>
                  </a:moveTo>
                  <a:lnTo>
                    <a:pt x="3876548" y="2845943"/>
                  </a:lnTo>
                  <a:lnTo>
                    <a:pt x="3876548" y="2809621"/>
                  </a:lnTo>
                  <a:lnTo>
                    <a:pt x="3912870" y="2809621"/>
                  </a:lnTo>
                  <a:close/>
                  <a:moveTo>
                    <a:pt x="3767455" y="2809621"/>
                  </a:moveTo>
                  <a:lnTo>
                    <a:pt x="3622167" y="2809621"/>
                  </a:lnTo>
                  <a:lnTo>
                    <a:pt x="3622167" y="2773299"/>
                  </a:lnTo>
                  <a:lnTo>
                    <a:pt x="3767582" y="2773299"/>
                  </a:lnTo>
                  <a:close/>
                  <a:moveTo>
                    <a:pt x="3513074" y="2773299"/>
                  </a:moveTo>
                  <a:lnTo>
                    <a:pt x="3476752" y="2773299"/>
                  </a:lnTo>
                  <a:lnTo>
                    <a:pt x="3476752" y="2736977"/>
                  </a:lnTo>
                  <a:lnTo>
                    <a:pt x="3513074" y="2736977"/>
                  </a:lnTo>
                  <a:close/>
                  <a:moveTo>
                    <a:pt x="3367659" y="2736977"/>
                  </a:moveTo>
                  <a:lnTo>
                    <a:pt x="3222244" y="2736977"/>
                  </a:lnTo>
                  <a:lnTo>
                    <a:pt x="3222244" y="2700655"/>
                  </a:lnTo>
                  <a:lnTo>
                    <a:pt x="3367659" y="2700655"/>
                  </a:lnTo>
                  <a:close/>
                  <a:moveTo>
                    <a:pt x="3113151" y="2700655"/>
                  </a:moveTo>
                  <a:lnTo>
                    <a:pt x="3076829" y="2700655"/>
                  </a:lnTo>
                  <a:lnTo>
                    <a:pt x="3076829" y="2664333"/>
                  </a:lnTo>
                  <a:lnTo>
                    <a:pt x="3113151" y="2664333"/>
                  </a:lnTo>
                  <a:close/>
                  <a:moveTo>
                    <a:pt x="2967736" y="2664333"/>
                  </a:moveTo>
                  <a:lnTo>
                    <a:pt x="2822448" y="2664333"/>
                  </a:lnTo>
                  <a:lnTo>
                    <a:pt x="2822448" y="2628011"/>
                  </a:lnTo>
                  <a:lnTo>
                    <a:pt x="2967863" y="2628011"/>
                  </a:lnTo>
                  <a:close/>
                  <a:moveTo>
                    <a:pt x="2713355" y="2628011"/>
                  </a:moveTo>
                  <a:lnTo>
                    <a:pt x="2677033" y="2628011"/>
                  </a:lnTo>
                  <a:lnTo>
                    <a:pt x="2677033" y="2591689"/>
                  </a:lnTo>
                  <a:lnTo>
                    <a:pt x="2713355" y="2591689"/>
                  </a:lnTo>
                  <a:close/>
                  <a:moveTo>
                    <a:pt x="2567940" y="2591689"/>
                  </a:moveTo>
                  <a:lnTo>
                    <a:pt x="2422525" y="2591689"/>
                  </a:lnTo>
                  <a:lnTo>
                    <a:pt x="2422525" y="2555367"/>
                  </a:lnTo>
                  <a:lnTo>
                    <a:pt x="2567940" y="2555367"/>
                  </a:lnTo>
                  <a:close/>
                  <a:moveTo>
                    <a:pt x="2313432" y="2555367"/>
                  </a:moveTo>
                  <a:lnTo>
                    <a:pt x="2277110" y="2555367"/>
                  </a:lnTo>
                  <a:lnTo>
                    <a:pt x="2277110" y="2519045"/>
                  </a:lnTo>
                  <a:lnTo>
                    <a:pt x="2313432" y="2519045"/>
                  </a:lnTo>
                  <a:close/>
                  <a:moveTo>
                    <a:pt x="2168017" y="2519045"/>
                  </a:moveTo>
                  <a:lnTo>
                    <a:pt x="2022602" y="2519045"/>
                  </a:lnTo>
                  <a:lnTo>
                    <a:pt x="2022602" y="2482723"/>
                  </a:lnTo>
                  <a:lnTo>
                    <a:pt x="2168017" y="2482723"/>
                  </a:lnTo>
                  <a:close/>
                  <a:moveTo>
                    <a:pt x="1913509" y="2482723"/>
                  </a:moveTo>
                  <a:lnTo>
                    <a:pt x="1877187" y="2482723"/>
                  </a:lnTo>
                  <a:lnTo>
                    <a:pt x="1877187" y="2446401"/>
                  </a:lnTo>
                  <a:lnTo>
                    <a:pt x="1913509" y="2446401"/>
                  </a:lnTo>
                  <a:close/>
                  <a:moveTo>
                    <a:pt x="1768094" y="2446401"/>
                  </a:moveTo>
                  <a:lnTo>
                    <a:pt x="1622806" y="2446401"/>
                  </a:lnTo>
                  <a:lnTo>
                    <a:pt x="1622806" y="2410079"/>
                  </a:lnTo>
                  <a:lnTo>
                    <a:pt x="1768221" y="2410079"/>
                  </a:lnTo>
                  <a:close/>
                  <a:moveTo>
                    <a:pt x="1513713" y="2410079"/>
                  </a:moveTo>
                  <a:lnTo>
                    <a:pt x="1477391" y="2410079"/>
                  </a:lnTo>
                  <a:lnTo>
                    <a:pt x="1477391" y="2373757"/>
                  </a:lnTo>
                  <a:lnTo>
                    <a:pt x="1513713" y="2373757"/>
                  </a:lnTo>
                  <a:close/>
                  <a:moveTo>
                    <a:pt x="1368298" y="2373757"/>
                  </a:moveTo>
                  <a:lnTo>
                    <a:pt x="1222883" y="2373757"/>
                  </a:lnTo>
                  <a:lnTo>
                    <a:pt x="1222883" y="2337435"/>
                  </a:lnTo>
                  <a:lnTo>
                    <a:pt x="1368298" y="2337435"/>
                  </a:lnTo>
                  <a:close/>
                  <a:moveTo>
                    <a:pt x="1113790" y="2337435"/>
                  </a:moveTo>
                  <a:lnTo>
                    <a:pt x="1077468" y="2337435"/>
                  </a:lnTo>
                  <a:lnTo>
                    <a:pt x="1077468" y="2301113"/>
                  </a:lnTo>
                  <a:lnTo>
                    <a:pt x="1113790" y="2301113"/>
                  </a:lnTo>
                  <a:close/>
                  <a:moveTo>
                    <a:pt x="968375" y="2301113"/>
                  </a:moveTo>
                  <a:lnTo>
                    <a:pt x="823087" y="2301113"/>
                  </a:lnTo>
                  <a:lnTo>
                    <a:pt x="823087" y="2264791"/>
                  </a:lnTo>
                  <a:lnTo>
                    <a:pt x="968502" y="2264791"/>
                  </a:lnTo>
                  <a:close/>
                  <a:moveTo>
                    <a:pt x="713994" y="2264791"/>
                  </a:moveTo>
                  <a:lnTo>
                    <a:pt x="677672" y="2264791"/>
                  </a:lnTo>
                  <a:lnTo>
                    <a:pt x="677672" y="2228469"/>
                  </a:lnTo>
                  <a:lnTo>
                    <a:pt x="713994" y="2228469"/>
                  </a:lnTo>
                  <a:close/>
                  <a:moveTo>
                    <a:pt x="568579" y="2228469"/>
                  </a:moveTo>
                  <a:lnTo>
                    <a:pt x="423164" y="2228469"/>
                  </a:lnTo>
                  <a:lnTo>
                    <a:pt x="423164" y="2192147"/>
                  </a:lnTo>
                  <a:lnTo>
                    <a:pt x="568579" y="2192147"/>
                  </a:lnTo>
                  <a:close/>
                  <a:moveTo>
                    <a:pt x="314071" y="2192147"/>
                  </a:moveTo>
                  <a:lnTo>
                    <a:pt x="277749" y="2192147"/>
                  </a:lnTo>
                  <a:lnTo>
                    <a:pt x="277749" y="2155825"/>
                  </a:lnTo>
                  <a:lnTo>
                    <a:pt x="314071" y="2155825"/>
                  </a:lnTo>
                  <a:close/>
                  <a:moveTo>
                    <a:pt x="168656" y="2155825"/>
                  </a:moveTo>
                  <a:lnTo>
                    <a:pt x="23241" y="2155825"/>
                  </a:lnTo>
                  <a:lnTo>
                    <a:pt x="23241" y="2119503"/>
                  </a:lnTo>
                  <a:lnTo>
                    <a:pt x="168656" y="2119503"/>
                  </a:lnTo>
                  <a:close/>
                  <a:moveTo>
                    <a:pt x="0" y="2941701"/>
                  </a:moveTo>
                  <a:lnTo>
                    <a:pt x="0" y="2905379"/>
                  </a:lnTo>
                  <a:lnTo>
                    <a:pt x="36322" y="2905379"/>
                  </a:lnTo>
                  <a:lnTo>
                    <a:pt x="36322" y="2941701"/>
                  </a:lnTo>
                  <a:close/>
                  <a:moveTo>
                    <a:pt x="36322" y="2796286"/>
                  </a:moveTo>
                  <a:lnTo>
                    <a:pt x="36322" y="2650871"/>
                  </a:lnTo>
                  <a:lnTo>
                    <a:pt x="36322" y="2796286"/>
                  </a:lnTo>
                  <a:close/>
                  <a:moveTo>
                    <a:pt x="36322" y="2541778"/>
                  </a:moveTo>
                  <a:lnTo>
                    <a:pt x="36322" y="2505456"/>
                  </a:lnTo>
                  <a:lnTo>
                    <a:pt x="36322" y="2541778"/>
                  </a:lnTo>
                  <a:close/>
                  <a:moveTo>
                    <a:pt x="36322" y="2396363"/>
                  </a:moveTo>
                  <a:lnTo>
                    <a:pt x="36322" y="2250948"/>
                  </a:lnTo>
                  <a:lnTo>
                    <a:pt x="36322" y="2396363"/>
                  </a:lnTo>
                  <a:close/>
                  <a:moveTo>
                    <a:pt x="36322" y="2141855"/>
                  </a:moveTo>
                  <a:lnTo>
                    <a:pt x="36322" y="2105660"/>
                  </a:lnTo>
                  <a:lnTo>
                    <a:pt x="36322" y="2141982"/>
                  </a:lnTo>
                  <a:close/>
                  <a:moveTo>
                    <a:pt x="36322" y="1996567"/>
                  </a:moveTo>
                  <a:lnTo>
                    <a:pt x="36322" y="1851152"/>
                  </a:lnTo>
                  <a:lnTo>
                    <a:pt x="36322" y="1996567"/>
                  </a:lnTo>
                  <a:close/>
                  <a:moveTo>
                    <a:pt x="36322" y="1742059"/>
                  </a:moveTo>
                  <a:lnTo>
                    <a:pt x="36322" y="1705737"/>
                  </a:lnTo>
                  <a:lnTo>
                    <a:pt x="36322" y="1742059"/>
                  </a:lnTo>
                  <a:close/>
                  <a:moveTo>
                    <a:pt x="36322" y="1596644"/>
                  </a:moveTo>
                  <a:lnTo>
                    <a:pt x="36322" y="1451229"/>
                  </a:lnTo>
                  <a:lnTo>
                    <a:pt x="36322" y="1596644"/>
                  </a:lnTo>
                  <a:close/>
                  <a:moveTo>
                    <a:pt x="36322" y="1342136"/>
                  </a:moveTo>
                  <a:lnTo>
                    <a:pt x="36322" y="1305814"/>
                  </a:lnTo>
                  <a:lnTo>
                    <a:pt x="36322" y="1342136"/>
                  </a:lnTo>
                  <a:close/>
                  <a:moveTo>
                    <a:pt x="0" y="1196848"/>
                  </a:moveTo>
                  <a:lnTo>
                    <a:pt x="0" y="1051433"/>
                  </a:lnTo>
                  <a:lnTo>
                    <a:pt x="36322" y="1051433"/>
                  </a:lnTo>
                  <a:lnTo>
                    <a:pt x="36322" y="1196848"/>
                  </a:lnTo>
                  <a:close/>
                  <a:moveTo>
                    <a:pt x="0" y="942340"/>
                  </a:moveTo>
                  <a:lnTo>
                    <a:pt x="0" y="906018"/>
                  </a:lnTo>
                  <a:lnTo>
                    <a:pt x="36322" y="906018"/>
                  </a:lnTo>
                  <a:lnTo>
                    <a:pt x="36322" y="942340"/>
                  </a:lnTo>
                  <a:close/>
                  <a:moveTo>
                    <a:pt x="0" y="796925"/>
                  </a:moveTo>
                  <a:lnTo>
                    <a:pt x="0" y="651510"/>
                  </a:lnTo>
                  <a:lnTo>
                    <a:pt x="36322" y="651510"/>
                  </a:lnTo>
                  <a:lnTo>
                    <a:pt x="36322" y="796925"/>
                  </a:lnTo>
                  <a:close/>
                  <a:moveTo>
                    <a:pt x="0" y="542417"/>
                  </a:moveTo>
                  <a:lnTo>
                    <a:pt x="0" y="506095"/>
                  </a:lnTo>
                  <a:lnTo>
                    <a:pt x="36322" y="506095"/>
                  </a:lnTo>
                  <a:lnTo>
                    <a:pt x="36322" y="542417"/>
                  </a:lnTo>
                  <a:close/>
                  <a:moveTo>
                    <a:pt x="0" y="397002"/>
                  </a:moveTo>
                  <a:lnTo>
                    <a:pt x="0" y="251587"/>
                  </a:lnTo>
                  <a:lnTo>
                    <a:pt x="36322" y="251587"/>
                  </a:lnTo>
                  <a:lnTo>
                    <a:pt x="36322" y="397002"/>
                  </a:lnTo>
                  <a:close/>
                  <a:moveTo>
                    <a:pt x="0" y="142621"/>
                  </a:moveTo>
                  <a:lnTo>
                    <a:pt x="0" y="106299"/>
                  </a:lnTo>
                  <a:lnTo>
                    <a:pt x="36322" y="106299"/>
                  </a:lnTo>
                  <a:lnTo>
                    <a:pt x="36322" y="142621"/>
                  </a:lnTo>
                  <a:close/>
                  <a:moveTo>
                    <a:pt x="18161" y="0"/>
                  </a:moveTo>
                  <a:lnTo>
                    <a:pt x="163576" y="0"/>
                  </a:lnTo>
                  <a:lnTo>
                    <a:pt x="163576" y="36322"/>
                  </a:lnTo>
                  <a:lnTo>
                    <a:pt x="18161" y="36322"/>
                  </a:lnTo>
                  <a:close/>
                </a:path>
              </a:pathLst>
            </a:custGeom>
            <a:solidFill>
              <a:srgbClr val="F79646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9525"/>
              <a:ext cx="5195776" cy="30542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95"/>
                </a:lnSpc>
              </a:pPr>
              <a:r>
                <a:rPr lang="en-US" sz="3413" spc="273">
                  <a:solidFill>
                    <a:srgbClr val="000000"/>
                  </a:solidFill>
                  <a:latin typeface="Didact Gothic"/>
                </a:rPr>
                <a:t>Premio Nacional de Literatura Dramática (1997)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9120" y="545020"/>
            <a:ext cx="8595360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32"/>
              </a:lnSpc>
            </a:pPr>
            <a:r>
              <a:rPr lang="en-US" sz="4693" spc="-117">
                <a:solidFill>
                  <a:srgbClr val="000000"/>
                </a:solidFill>
                <a:latin typeface="Cardo"/>
              </a:rPr>
              <a:t>Euloxio Rodríguez Ruibal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499584" y="1583232"/>
            <a:ext cx="2456832" cy="3674496"/>
          </a:xfrm>
          <a:custGeom>
            <a:avLst/>
            <a:gdLst/>
            <a:ahLst/>
            <a:cxnLst/>
            <a:rect r="r" b="b" t="t" l="l"/>
            <a:pathLst>
              <a:path h="3674496" w="2456832">
                <a:moveTo>
                  <a:pt x="0" y="0"/>
                </a:moveTo>
                <a:lnTo>
                  <a:pt x="2456832" y="0"/>
                </a:lnTo>
                <a:lnTo>
                  <a:pt x="2456832" y="3674496"/>
                </a:lnTo>
                <a:lnTo>
                  <a:pt x="0" y="36744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" t="0" r="-35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777855" y="1694518"/>
            <a:ext cx="5272800" cy="46777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384364" indent="-192182" lvl="1">
              <a:lnSpc>
                <a:spcPts val="5375"/>
              </a:lnSpc>
              <a:buFont typeface="Arial"/>
              <a:buChar char="•"/>
            </a:pPr>
            <a:r>
              <a:rPr lang="en-US" sz="2986" spc="238">
                <a:solidFill>
                  <a:srgbClr val="000000"/>
                </a:solidFill>
                <a:latin typeface="Didact Gothic"/>
              </a:rPr>
              <a:t>É membro da Academia Galega e un dos dramaturgos máis prestixiosos.</a:t>
            </a:r>
          </a:p>
          <a:p>
            <a:pPr algn="just" marL="384364" indent="-192182" lvl="1">
              <a:lnSpc>
                <a:spcPts val="5375"/>
              </a:lnSpc>
              <a:buFont typeface="Arial"/>
              <a:buChar char="•"/>
            </a:pPr>
            <a:r>
              <a:rPr lang="en-US" sz="2986" spc="238">
                <a:solidFill>
                  <a:srgbClr val="000000"/>
                </a:solidFill>
                <a:latin typeface="Didact Gothic"/>
              </a:rPr>
              <a:t>Recibiu o premio Abrente en 1973 pola súa obra </a:t>
            </a:r>
            <a:r>
              <a:rPr lang="en-US" sz="2986" spc="238">
                <a:solidFill>
                  <a:srgbClr val="FF0000"/>
                </a:solidFill>
                <a:latin typeface="Didact Gothic"/>
              </a:rPr>
              <a:t>Zardigot</a:t>
            </a:r>
            <a:r>
              <a:rPr lang="en-US" sz="2986" spc="238">
                <a:solidFill>
                  <a:srgbClr val="000000"/>
                </a:solidFill>
                <a:latin typeface="Didact Gothic"/>
              </a:rPr>
              <a:t>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432000">
            <a:off x="1506816" y="4214784"/>
            <a:ext cx="1696512" cy="2706048"/>
          </a:xfrm>
          <a:custGeom>
            <a:avLst/>
            <a:gdLst/>
            <a:ahLst/>
            <a:cxnLst/>
            <a:rect r="r" b="b" t="t" l="l"/>
            <a:pathLst>
              <a:path h="2706048" w="1696512">
                <a:moveTo>
                  <a:pt x="0" y="0"/>
                </a:moveTo>
                <a:lnTo>
                  <a:pt x="1696512" y="0"/>
                </a:lnTo>
                <a:lnTo>
                  <a:pt x="1696512" y="2706048"/>
                </a:lnTo>
                <a:lnTo>
                  <a:pt x="0" y="27060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5" t="0" r="-25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1232" y="201600"/>
            <a:ext cx="8778240" cy="1240525"/>
            <a:chOff x="0" y="0"/>
            <a:chExt cx="11704320" cy="16540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04320" cy="1654034"/>
            </a:xfrm>
            <a:custGeom>
              <a:avLst/>
              <a:gdLst/>
              <a:ahLst/>
              <a:cxnLst/>
              <a:rect r="r" b="b" t="t" l="l"/>
              <a:pathLst>
                <a:path h="1654034" w="11704320">
                  <a:moveTo>
                    <a:pt x="0" y="0"/>
                  </a:moveTo>
                  <a:lnTo>
                    <a:pt x="11704320" y="0"/>
                  </a:lnTo>
                  <a:lnTo>
                    <a:pt x="11704320" y="1654034"/>
                  </a:lnTo>
                  <a:lnTo>
                    <a:pt x="0" y="165403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11704320" cy="16540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631"/>
                </a:lnSpc>
              </a:pPr>
              <a:r>
                <a:rPr lang="en-US" sz="4693" spc="-117">
                  <a:solidFill>
                    <a:srgbClr val="000000"/>
                  </a:solidFill>
                  <a:latin typeface="Cardo"/>
                </a:rPr>
                <a:t>Roberto Vidal Bolaño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52032" y="1661184"/>
            <a:ext cx="3957120" cy="2861568"/>
          </a:xfrm>
          <a:custGeom>
            <a:avLst/>
            <a:gdLst/>
            <a:ahLst/>
            <a:cxnLst/>
            <a:rect r="r" b="b" t="t" l="l"/>
            <a:pathLst>
              <a:path h="2861568" w="3957120">
                <a:moveTo>
                  <a:pt x="0" y="0"/>
                </a:moveTo>
                <a:lnTo>
                  <a:pt x="3957120" y="0"/>
                </a:lnTo>
                <a:lnTo>
                  <a:pt x="3957120" y="2861568"/>
                </a:lnTo>
                <a:lnTo>
                  <a:pt x="0" y="28615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3" r="0" b="-23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966800" y="1554000"/>
            <a:ext cx="4197216" cy="4924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384364" indent="-192182" lvl="1">
              <a:lnSpc>
                <a:spcPts val="3583"/>
              </a:lnSpc>
              <a:buFont typeface="Arial"/>
              <a:buChar char="•"/>
            </a:pPr>
            <a:r>
              <a:rPr lang="en-US" sz="2986" spc="238">
                <a:solidFill>
                  <a:srgbClr val="000000"/>
                </a:solidFill>
                <a:latin typeface="Cardo"/>
              </a:rPr>
              <a:t>Dedicóuselle o Día das </a:t>
            </a:r>
            <a:r>
              <a:rPr lang="en-US" sz="2986" spc="238">
                <a:solidFill>
                  <a:srgbClr val="FF0000"/>
                </a:solidFill>
                <a:latin typeface="Cardo"/>
              </a:rPr>
              <a:t>Letras Galegas no 2013</a:t>
            </a:r>
          </a:p>
          <a:p>
            <a:pPr algn="just" marL="384364" indent="-192182" lvl="1">
              <a:lnSpc>
                <a:spcPts val="3583"/>
              </a:lnSpc>
            </a:pPr>
          </a:p>
          <a:p>
            <a:pPr algn="just" marL="384364" indent="-192182" lvl="1">
              <a:lnSpc>
                <a:spcPts val="3583"/>
              </a:lnSpc>
              <a:buFont typeface="Arial"/>
              <a:buChar char="•"/>
            </a:pPr>
            <a:r>
              <a:rPr lang="en-US" sz="2986" spc="238">
                <a:solidFill>
                  <a:srgbClr val="000000"/>
                </a:solidFill>
                <a:latin typeface="Cardo"/>
              </a:rPr>
              <a:t>Combina elementos da cultura popular galega, da </a:t>
            </a:r>
            <a:r>
              <a:rPr lang="en-US" sz="2986" spc="238">
                <a:solidFill>
                  <a:srgbClr val="FF0000"/>
                </a:solidFill>
                <a:latin typeface="Cardo"/>
              </a:rPr>
              <a:t>dramaturxia de vangarda e da linguaxe cinematográfica</a:t>
            </a:r>
            <a:r>
              <a:rPr lang="en-US" sz="2986" spc="238">
                <a:solidFill>
                  <a:srgbClr val="000000"/>
                </a:solidFill>
                <a:latin typeface="Cardo"/>
              </a:rPr>
              <a:t>.</a:t>
            </a:r>
          </a:p>
        </p:txBody>
      </p:sp>
    </p:spTree>
  </p:cSld>
  <p:clrMapOvr>
    <a:masterClrMapping/>
  </p:clrMapOvr>
  <p:transition spd="fast">
    <p:fad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794624" y="2030250"/>
            <a:ext cx="4505577" cy="2725874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565488" y="350332"/>
            <a:ext cx="8458272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32"/>
              </a:lnSpc>
            </a:pPr>
            <a:r>
              <a:rPr lang="en-US" sz="4693" spc="-117">
                <a:solidFill>
                  <a:srgbClr val="000000"/>
                </a:solidFill>
                <a:latin typeface="Cardo"/>
              </a:rPr>
              <a:t>No Rexurdimento (1863-1900)...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11632" y="1554000"/>
            <a:ext cx="8730336" cy="47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04862" indent="-202431" lvl="1">
              <a:lnSpc>
                <a:spcPts val="3775"/>
              </a:lnSpc>
              <a:buFont typeface="Arial"/>
              <a:buChar char="•"/>
            </a:pPr>
            <a:r>
              <a:rPr lang="en-US" sz="3145" spc="125">
                <a:solidFill>
                  <a:srgbClr val="000000"/>
                </a:solidFill>
                <a:latin typeface="Didact Gothic"/>
              </a:rPr>
              <a:t>Era o xénero menos cultivado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11632" y="3419856"/>
            <a:ext cx="8730336" cy="47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04862" indent="-202431" lvl="1">
              <a:lnSpc>
                <a:spcPts val="3775"/>
              </a:lnSpc>
              <a:buFont typeface="Arial"/>
              <a:buChar char="•"/>
            </a:pPr>
            <a:r>
              <a:rPr lang="en-US" sz="3145" spc="251">
                <a:solidFill>
                  <a:srgbClr val="000000"/>
                </a:solidFill>
                <a:latin typeface="Didact Gothic"/>
              </a:rPr>
              <a:t>Prohibicións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57648" y="5010000"/>
            <a:ext cx="8730336" cy="47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04862" indent="-202431" lvl="1">
              <a:lnSpc>
                <a:spcPts val="3775"/>
              </a:lnSpc>
              <a:buFont typeface="Arial"/>
              <a:buChar char="•"/>
            </a:pPr>
            <a:r>
              <a:rPr lang="en-US" sz="3145" spc="125">
                <a:solidFill>
                  <a:srgbClr val="000000"/>
                </a:solidFill>
                <a:latin typeface="Didact Gothic"/>
              </a:rPr>
              <a:t>Temática rural, breve e costumista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472357" y="2516025"/>
            <a:ext cx="3387049" cy="1899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63"/>
              </a:lnSpc>
              <a:spcBef>
                <a:spcPct val="0"/>
              </a:spcBef>
            </a:pPr>
            <a:r>
              <a:rPr lang="en-US" sz="2552" spc="102">
                <a:solidFill>
                  <a:srgbClr val="000000"/>
                </a:solidFill>
                <a:latin typeface="Didact Gothic"/>
              </a:rPr>
              <a:t>Isabel II, na Real Orden de 1867, prohibe o uso dos “dialectos” no teatro</a:t>
            </a:r>
          </a:p>
        </p:txBody>
      </p:sp>
    </p:spTree>
  </p:cSld>
  <p:clrMapOvr>
    <a:masterClrMapping/>
  </p:clrMapOvr>
  <p:transition spd="fast">
    <p:fade/>
  </p:transition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570687" y="731520"/>
            <a:ext cx="4963488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32"/>
              </a:lnSpc>
            </a:pPr>
            <a:r>
              <a:rPr lang="en-US" sz="4693" spc="-117">
                <a:solidFill>
                  <a:srgbClr val="000000"/>
                </a:solidFill>
                <a:latin typeface="Cardo"/>
              </a:rPr>
              <a:t>E de 1900 a 1936?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3097152" y="2456492"/>
            <a:ext cx="4250496" cy="1102464"/>
            <a:chOff x="0" y="0"/>
            <a:chExt cx="5667328" cy="146995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8161" y="18161"/>
              <a:ext cx="5631053" cy="1433576"/>
            </a:xfrm>
            <a:custGeom>
              <a:avLst/>
              <a:gdLst/>
              <a:ahLst/>
              <a:cxnLst/>
              <a:rect r="r" b="b" t="t" l="l"/>
              <a:pathLst>
                <a:path h="1433576" w="5631053">
                  <a:moveTo>
                    <a:pt x="0" y="0"/>
                  </a:moveTo>
                  <a:lnTo>
                    <a:pt x="5631053" y="0"/>
                  </a:lnTo>
                  <a:lnTo>
                    <a:pt x="5631053" y="1433576"/>
                  </a:lnTo>
                  <a:lnTo>
                    <a:pt x="0" y="143357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667375" cy="1469898"/>
            </a:xfrm>
            <a:custGeom>
              <a:avLst/>
              <a:gdLst/>
              <a:ahLst/>
              <a:cxnLst/>
              <a:rect r="r" b="b" t="t" l="l"/>
              <a:pathLst>
                <a:path h="1469898" w="5667375">
                  <a:moveTo>
                    <a:pt x="18161" y="0"/>
                  </a:moveTo>
                  <a:lnTo>
                    <a:pt x="5649214" y="0"/>
                  </a:lnTo>
                  <a:cubicBezTo>
                    <a:pt x="5659247" y="0"/>
                    <a:pt x="5667375" y="8128"/>
                    <a:pt x="5667375" y="18161"/>
                  </a:cubicBezTo>
                  <a:lnTo>
                    <a:pt x="5667375" y="1451737"/>
                  </a:lnTo>
                  <a:cubicBezTo>
                    <a:pt x="5667375" y="1461770"/>
                    <a:pt x="5659247" y="1469898"/>
                    <a:pt x="5649214" y="1469898"/>
                  </a:cubicBezTo>
                  <a:lnTo>
                    <a:pt x="18161" y="1469898"/>
                  </a:lnTo>
                  <a:cubicBezTo>
                    <a:pt x="8128" y="1469898"/>
                    <a:pt x="0" y="1461770"/>
                    <a:pt x="0" y="1451737"/>
                  </a:cubicBezTo>
                  <a:lnTo>
                    <a:pt x="0" y="18161"/>
                  </a:lnTo>
                  <a:cubicBezTo>
                    <a:pt x="0" y="8128"/>
                    <a:pt x="8128" y="0"/>
                    <a:pt x="18161" y="0"/>
                  </a:cubicBezTo>
                  <a:moveTo>
                    <a:pt x="18161" y="36322"/>
                  </a:moveTo>
                  <a:lnTo>
                    <a:pt x="18161" y="18161"/>
                  </a:lnTo>
                  <a:lnTo>
                    <a:pt x="36322" y="18161"/>
                  </a:lnTo>
                  <a:lnTo>
                    <a:pt x="36322" y="1451737"/>
                  </a:lnTo>
                  <a:lnTo>
                    <a:pt x="18161" y="1451737"/>
                  </a:lnTo>
                  <a:lnTo>
                    <a:pt x="18161" y="1433576"/>
                  </a:lnTo>
                  <a:lnTo>
                    <a:pt x="5649214" y="1433576"/>
                  </a:lnTo>
                  <a:lnTo>
                    <a:pt x="5649214" y="1451737"/>
                  </a:lnTo>
                  <a:lnTo>
                    <a:pt x="5631053" y="1451737"/>
                  </a:lnTo>
                  <a:lnTo>
                    <a:pt x="5631053" y="18161"/>
                  </a:lnTo>
                  <a:lnTo>
                    <a:pt x="5649214" y="18161"/>
                  </a:lnTo>
                  <a:lnTo>
                    <a:pt x="5649214" y="36322"/>
                  </a:lnTo>
                  <a:lnTo>
                    <a:pt x="18161" y="36322"/>
                  </a:lnTo>
                  <a:close/>
                </a:path>
              </a:pathLst>
            </a:custGeom>
            <a:solidFill>
              <a:srgbClr val="F79646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0"/>
              <a:ext cx="5667328" cy="14699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04"/>
                </a:lnSpc>
              </a:pPr>
              <a:r>
                <a:rPr lang="en-US" sz="1920" spc="76">
                  <a:solidFill>
                    <a:srgbClr val="000000"/>
                  </a:solidFill>
                  <a:latin typeface="Didact Gothic"/>
                </a:rPr>
                <a:t>1. IRMANDADES DA FALA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3097152" y="4123136"/>
            <a:ext cx="4250496" cy="1100928"/>
            <a:chOff x="0" y="0"/>
            <a:chExt cx="5667328" cy="146790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18161" y="18161"/>
              <a:ext cx="5631053" cy="1431544"/>
            </a:xfrm>
            <a:custGeom>
              <a:avLst/>
              <a:gdLst/>
              <a:ahLst/>
              <a:cxnLst/>
              <a:rect r="r" b="b" t="t" l="l"/>
              <a:pathLst>
                <a:path h="1431544" w="5631053">
                  <a:moveTo>
                    <a:pt x="0" y="0"/>
                  </a:moveTo>
                  <a:lnTo>
                    <a:pt x="5631053" y="0"/>
                  </a:lnTo>
                  <a:lnTo>
                    <a:pt x="5631053" y="1431544"/>
                  </a:lnTo>
                  <a:lnTo>
                    <a:pt x="0" y="143154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667375" cy="1467866"/>
            </a:xfrm>
            <a:custGeom>
              <a:avLst/>
              <a:gdLst/>
              <a:ahLst/>
              <a:cxnLst/>
              <a:rect r="r" b="b" t="t" l="l"/>
              <a:pathLst>
                <a:path h="1467866" w="5667375">
                  <a:moveTo>
                    <a:pt x="18161" y="0"/>
                  </a:moveTo>
                  <a:lnTo>
                    <a:pt x="5649214" y="0"/>
                  </a:lnTo>
                  <a:cubicBezTo>
                    <a:pt x="5659247" y="0"/>
                    <a:pt x="5667375" y="8128"/>
                    <a:pt x="5667375" y="18161"/>
                  </a:cubicBezTo>
                  <a:lnTo>
                    <a:pt x="5667375" y="1449705"/>
                  </a:lnTo>
                  <a:cubicBezTo>
                    <a:pt x="5667375" y="1459738"/>
                    <a:pt x="5659247" y="1467866"/>
                    <a:pt x="5649214" y="1467866"/>
                  </a:cubicBezTo>
                  <a:lnTo>
                    <a:pt x="18161" y="1467866"/>
                  </a:lnTo>
                  <a:cubicBezTo>
                    <a:pt x="8128" y="1467866"/>
                    <a:pt x="0" y="1459738"/>
                    <a:pt x="0" y="1449705"/>
                  </a:cubicBezTo>
                  <a:lnTo>
                    <a:pt x="0" y="18161"/>
                  </a:lnTo>
                  <a:cubicBezTo>
                    <a:pt x="0" y="8128"/>
                    <a:pt x="8128" y="0"/>
                    <a:pt x="18161" y="0"/>
                  </a:cubicBezTo>
                  <a:moveTo>
                    <a:pt x="18161" y="36322"/>
                  </a:moveTo>
                  <a:lnTo>
                    <a:pt x="18161" y="18161"/>
                  </a:lnTo>
                  <a:lnTo>
                    <a:pt x="36322" y="18161"/>
                  </a:lnTo>
                  <a:lnTo>
                    <a:pt x="36322" y="1449705"/>
                  </a:lnTo>
                  <a:lnTo>
                    <a:pt x="18161" y="1449705"/>
                  </a:lnTo>
                  <a:lnTo>
                    <a:pt x="18161" y="1431544"/>
                  </a:lnTo>
                  <a:lnTo>
                    <a:pt x="5649214" y="1431544"/>
                  </a:lnTo>
                  <a:lnTo>
                    <a:pt x="5649214" y="1449705"/>
                  </a:lnTo>
                  <a:lnTo>
                    <a:pt x="5631053" y="1449705"/>
                  </a:lnTo>
                  <a:lnTo>
                    <a:pt x="5631053" y="18161"/>
                  </a:lnTo>
                  <a:lnTo>
                    <a:pt x="5649214" y="18161"/>
                  </a:lnTo>
                  <a:lnTo>
                    <a:pt x="5649214" y="36322"/>
                  </a:lnTo>
                  <a:lnTo>
                    <a:pt x="18161" y="36322"/>
                  </a:lnTo>
                  <a:close/>
                </a:path>
              </a:pathLst>
            </a:custGeom>
            <a:solidFill>
              <a:srgbClr val="C0504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0"/>
              <a:ext cx="5667328" cy="14679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04"/>
                </a:lnSpc>
              </a:pPr>
              <a:r>
                <a:rPr lang="en-US" sz="1920" spc="76">
                  <a:solidFill>
                    <a:srgbClr val="000000"/>
                  </a:solidFill>
                  <a:latin typeface="Didact Gothic"/>
                </a:rPr>
                <a:t>2. GRUPO NÓS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9120" y="350332"/>
            <a:ext cx="8431008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32"/>
              </a:lnSpc>
            </a:pPr>
            <a:r>
              <a:rPr lang="en-US" sz="4693" spc="-117">
                <a:solidFill>
                  <a:srgbClr val="000000"/>
                </a:solidFill>
                <a:latin typeface="Cardo"/>
              </a:rPr>
              <a:t>1. As Irmandades da Fala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82672" y="1955802"/>
            <a:ext cx="9033888" cy="912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9455" indent="-164727" lvl="1">
              <a:lnSpc>
                <a:spcPts val="3686"/>
              </a:lnSpc>
              <a:buFont typeface="Arial"/>
              <a:buChar char="•"/>
            </a:pPr>
            <a:r>
              <a:rPr lang="en-US" sz="2559" spc="102">
                <a:solidFill>
                  <a:srgbClr val="000000"/>
                </a:solidFill>
                <a:latin typeface="Didact Gothic"/>
              </a:rPr>
              <a:t>Teatro como arma política, propaganda do galeguismo e entre clases medias urbanas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57648" y="3704400"/>
            <a:ext cx="6897888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9455" indent="-164727" lvl="1">
              <a:lnSpc>
                <a:spcPts val="3071"/>
              </a:lnSpc>
              <a:buFont typeface="Arial"/>
              <a:buChar char="•"/>
            </a:pPr>
            <a:r>
              <a:rPr lang="en-US" sz="2559" spc="102">
                <a:solidFill>
                  <a:srgbClr val="000000"/>
                </a:solidFill>
                <a:latin typeface="Didact Gothic"/>
              </a:rPr>
              <a:t>Abandonan o verso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57648" y="4856016"/>
            <a:ext cx="5119968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9455" indent="-164727" lvl="1">
              <a:lnSpc>
                <a:spcPts val="3071"/>
              </a:lnSpc>
              <a:buFont typeface="Arial"/>
              <a:buChar char="•"/>
            </a:pPr>
            <a:r>
              <a:rPr lang="en-US" sz="2559" spc="102">
                <a:solidFill>
                  <a:srgbClr val="000000"/>
                </a:solidFill>
                <a:latin typeface="Didact Gothic"/>
              </a:rPr>
              <a:t>Creación do Conservatorio Nazonal de Arte Galega (1919)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5533824" y="3581568"/>
            <a:ext cx="4219776" cy="3378048"/>
          </a:xfrm>
          <a:custGeom>
            <a:avLst/>
            <a:gdLst/>
            <a:ahLst/>
            <a:cxnLst/>
            <a:rect r="r" b="b" t="t" l="l"/>
            <a:pathLst>
              <a:path h="3378048" w="4219776">
                <a:moveTo>
                  <a:pt x="0" y="0"/>
                </a:moveTo>
                <a:lnTo>
                  <a:pt x="4219776" y="0"/>
                </a:lnTo>
                <a:lnTo>
                  <a:pt x="4219776" y="3378048"/>
                </a:lnTo>
                <a:lnTo>
                  <a:pt x="0" y="33780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" r="0" b="-16"/>
            </a:stretch>
          </a:blipFill>
        </p:spPr>
      </p:sp>
    </p:spTree>
  </p:cSld>
  <p:clrMapOvr>
    <a:masterClrMapping/>
  </p:clrMapOvr>
  <p:transition spd="fast">
    <p:fad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37040" y="1091736"/>
            <a:ext cx="3515040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69"/>
              </a:lnSpc>
            </a:pPr>
            <a:r>
              <a:rPr lang="en-US" sz="2057" spc="164">
                <a:solidFill>
                  <a:srgbClr val="000000"/>
                </a:solidFill>
                <a:latin typeface="Didact Gothic"/>
              </a:rPr>
              <a:t>Ramón Cabanillas</a:t>
            </a:r>
          </a:p>
          <a:p>
            <a:pPr algn="l">
              <a:lnSpc>
                <a:spcPts val="2469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7333170" y="1396536"/>
            <a:ext cx="3123936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33"/>
              </a:lnSpc>
            </a:pPr>
            <a:r>
              <a:rPr lang="en-US" sz="1694" spc="67">
                <a:solidFill>
                  <a:srgbClr val="000000"/>
                </a:solidFill>
                <a:latin typeface="Didact Gothic"/>
              </a:rPr>
              <a:t>A man da santiña</a:t>
            </a:r>
          </a:p>
          <a:p>
            <a:pPr algn="l">
              <a:lnSpc>
                <a:spcPts val="2033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3328462" y="1913740"/>
            <a:ext cx="3596862" cy="3316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15"/>
              </a:lnSpc>
            </a:pPr>
            <a:r>
              <a:rPr lang="en-US" sz="2787" spc="111">
                <a:solidFill>
                  <a:srgbClr val="000000"/>
                </a:solidFill>
                <a:latin typeface="Didact Gothic"/>
              </a:rPr>
              <a:t>Primeira comedia galega con personaxes non labregos que falaban en galego</a:t>
            </a:r>
          </a:p>
          <a:p>
            <a:pPr algn="l" marL="358739" indent="-179369" lvl="1">
              <a:lnSpc>
                <a:spcPts val="3345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7112016" y="1701336"/>
            <a:ext cx="2309760" cy="3528960"/>
          </a:xfrm>
          <a:custGeom>
            <a:avLst/>
            <a:gdLst/>
            <a:ahLst/>
            <a:cxnLst/>
            <a:rect r="r" b="b" t="t" l="l"/>
            <a:pathLst>
              <a:path h="3528960" w="2309760">
                <a:moveTo>
                  <a:pt x="0" y="0"/>
                </a:moveTo>
                <a:lnTo>
                  <a:pt x="2309760" y="0"/>
                </a:lnTo>
                <a:lnTo>
                  <a:pt x="2309760" y="3528960"/>
                </a:lnTo>
                <a:lnTo>
                  <a:pt x="0" y="35289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" t="0" r="-12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53424" y="260790"/>
            <a:ext cx="7613472" cy="64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0"/>
              </a:lnSpc>
            </a:pPr>
            <a:r>
              <a:rPr lang="en-US" sz="4266" spc="-106">
                <a:solidFill>
                  <a:srgbClr val="000000"/>
                </a:solidFill>
                <a:latin typeface="Cardo"/>
              </a:rPr>
              <a:t>1. As Irmandades da Fala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79552" y="1437696"/>
            <a:ext cx="2353536" cy="4384064"/>
          </a:xfrm>
          <a:custGeom>
            <a:avLst/>
            <a:gdLst/>
            <a:ahLst/>
            <a:cxnLst/>
            <a:rect r="r" b="b" t="t" l="l"/>
            <a:pathLst>
              <a:path h="4384064" w="2353536">
                <a:moveTo>
                  <a:pt x="0" y="0"/>
                </a:moveTo>
                <a:lnTo>
                  <a:pt x="2353536" y="0"/>
                </a:lnTo>
                <a:lnTo>
                  <a:pt x="2353536" y="4384064"/>
                </a:lnTo>
                <a:lnTo>
                  <a:pt x="0" y="43840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088" t="0" r="-15088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65488" y="545021"/>
            <a:ext cx="8622624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32"/>
              </a:lnSpc>
            </a:pPr>
            <a:r>
              <a:rPr lang="en-US" sz="4693" spc="-117">
                <a:solidFill>
                  <a:srgbClr val="000000"/>
                </a:solidFill>
                <a:latin typeface="Cardo"/>
              </a:rPr>
              <a:t>2. O teatro do Grupo Nós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91024" y="2618595"/>
            <a:ext cx="8595360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56874" indent="-178437" lvl="1">
              <a:lnSpc>
                <a:spcPts val="3327"/>
              </a:lnSpc>
              <a:buFont typeface="Arial"/>
              <a:buChar char="•"/>
            </a:pPr>
            <a:r>
              <a:rPr lang="en-US" sz="2773" spc="110">
                <a:solidFill>
                  <a:srgbClr val="000000"/>
                </a:solidFill>
                <a:latin typeface="Didact Gothic"/>
              </a:rPr>
              <a:t>Incorporan técnicas importadas de Europa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740816" y="3637893"/>
            <a:ext cx="8598240" cy="50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9273" indent="-219637" lvl="1">
              <a:lnSpc>
                <a:spcPts val="4095"/>
              </a:lnSpc>
              <a:buFont typeface="Arial"/>
              <a:buChar char="•"/>
            </a:pPr>
            <a:r>
              <a:rPr lang="en-US" sz="3413" spc="273">
                <a:solidFill>
                  <a:srgbClr val="000000"/>
                </a:solidFill>
                <a:latin typeface="Didact Gothic"/>
              </a:rPr>
              <a:t>Importancia...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353232" y="4442841"/>
            <a:ext cx="3583968" cy="14045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9273" indent="-219637" lvl="1">
              <a:lnSpc>
                <a:spcPts val="3686"/>
              </a:lnSpc>
              <a:buFont typeface="Arial"/>
              <a:buChar char="•"/>
            </a:pPr>
            <a:r>
              <a:rPr lang="en-US" sz="3413" spc="273">
                <a:solidFill>
                  <a:srgbClr val="000000"/>
                </a:solidFill>
                <a:latin typeface="Didact Gothic"/>
              </a:rPr>
              <a:t>luz</a:t>
            </a:r>
          </a:p>
          <a:p>
            <a:pPr algn="l" marL="439273" indent="-219637" lvl="1">
              <a:lnSpc>
                <a:spcPts val="3686"/>
              </a:lnSpc>
              <a:buFont typeface="Arial"/>
              <a:buChar char="•"/>
            </a:pPr>
            <a:r>
              <a:rPr lang="en-US" sz="3413" spc="273">
                <a:solidFill>
                  <a:srgbClr val="000000"/>
                </a:solidFill>
                <a:latin typeface="Didact Gothic"/>
              </a:rPr>
              <a:t>máscaras</a:t>
            </a:r>
          </a:p>
          <a:p>
            <a:pPr algn="l" marL="439273" indent="-219637" lvl="1">
              <a:lnSpc>
                <a:spcPts val="3686"/>
              </a:lnSpc>
              <a:buFont typeface="Arial"/>
              <a:buChar char="•"/>
            </a:pPr>
            <a:r>
              <a:rPr lang="en-US" sz="3413" spc="273">
                <a:solidFill>
                  <a:srgbClr val="000000"/>
                </a:solidFill>
                <a:latin typeface="Didact Gothic"/>
              </a:rPr>
              <a:t>decorado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89584" y="1687182"/>
            <a:ext cx="8598240" cy="3203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23276" indent="-161638" lvl="1">
              <a:lnSpc>
                <a:spcPts val="2441"/>
              </a:lnSpc>
              <a:buFont typeface="Arial"/>
              <a:buChar char="•"/>
            </a:pPr>
            <a:r>
              <a:rPr lang="en-US" sz="2511" spc="100">
                <a:solidFill>
                  <a:srgbClr val="000000"/>
                </a:solidFill>
                <a:latin typeface="Didact Gothic"/>
              </a:rPr>
              <a:t>Non conciben o teatro como unha ferramenta política</a:t>
            </a:r>
          </a:p>
        </p:txBody>
      </p:sp>
    </p:spTree>
  </p:cSld>
  <p:clrMapOvr>
    <a:masterClrMapping/>
  </p:clrMapOvr>
  <p:transition spd="fast">
    <p:fade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7056" y="1716429"/>
            <a:ext cx="2823072" cy="50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 spc="273">
                <a:solidFill>
                  <a:srgbClr val="000000"/>
                </a:solidFill>
                <a:latin typeface="Didact Gothic"/>
              </a:rPr>
              <a:t>Castelao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77392" y="375677"/>
            <a:ext cx="8622624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32"/>
              </a:lnSpc>
            </a:pPr>
            <a:r>
              <a:rPr lang="en-US" sz="4693" spc="-117">
                <a:solidFill>
                  <a:srgbClr val="000000"/>
                </a:solidFill>
                <a:latin typeface="Cardo"/>
              </a:rPr>
              <a:t>2. O teatro do Grupo Nós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421632" y="2352000"/>
            <a:ext cx="2291573" cy="3443512"/>
          </a:xfrm>
          <a:custGeom>
            <a:avLst/>
            <a:gdLst/>
            <a:ahLst/>
            <a:cxnLst/>
            <a:rect r="r" b="b" t="t" l="l"/>
            <a:pathLst>
              <a:path h="3443512" w="2291573">
                <a:moveTo>
                  <a:pt x="0" y="0"/>
                </a:moveTo>
                <a:lnTo>
                  <a:pt x="2291573" y="0"/>
                </a:lnTo>
                <a:lnTo>
                  <a:pt x="2291573" y="3443512"/>
                </a:lnTo>
                <a:lnTo>
                  <a:pt x="0" y="3443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" r="0" b="-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336384" y="2121600"/>
            <a:ext cx="2816256" cy="3962496"/>
          </a:xfrm>
          <a:custGeom>
            <a:avLst/>
            <a:gdLst/>
            <a:ahLst/>
            <a:cxnLst/>
            <a:rect r="r" b="b" t="t" l="l"/>
            <a:pathLst>
              <a:path h="3962496" w="2816256">
                <a:moveTo>
                  <a:pt x="0" y="0"/>
                </a:moveTo>
                <a:lnTo>
                  <a:pt x="2816256" y="0"/>
                </a:lnTo>
                <a:lnTo>
                  <a:pt x="2816256" y="3962496"/>
                </a:lnTo>
                <a:lnTo>
                  <a:pt x="0" y="39624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4" r="0" b="-14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102554" y="1683498"/>
            <a:ext cx="5502816" cy="2419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83"/>
              </a:lnSpc>
            </a:pPr>
            <a:r>
              <a:rPr lang="en-US" sz="2986" spc="238">
                <a:solidFill>
                  <a:srgbClr val="1F497D"/>
                </a:solidFill>
                <a:latin typeface="Didact Gothic"/>
              </a:rPr>
              <a:t>Teatro como espectáculo global</a:t>
            </a:r>
          </a:p>
          <a:p>
            <a:pPr algn="l" marL="329455" indent="-164727" lvl="1">
              <a:lnSpc>
                <a:spcPts val="3071"/>
              </a:lnSpc>
              <a:buFont typeface="Arial"/>
              <a:buChar char="•"/>
            </a:pPr>
            <a:r>
              <a:rPr lang="en-US" sz="2559" spc="102">
                <a:solidFill>
                  <a:srgbClr val="000000"/>
                </a:solidFill>
                <a:latin typeface="Didact Gothic"/>
              </a:rPr>
              <a:t>Vestiario</a:t>
            </a:r>
          </a:p>
          <a:p>
            <a:pPr algn="l" marL="329455" indent="-164727" lvl="1">
              <a:lnSpc>
                <a:spcPts val="3071"/>
              </a:lnSpc>
              <a:buFont typeface="Arial"/>
              <a:buChar char="•"/>
            </a:pPr>
            <a:r>
              <a:rPr lang="en-US" sz="2559" spc="102">
                <a:solidFill>
                  <a:srgbClr val="000000"/>
                </a:solidFill>
                <a:latin typeface="Didact Gothic"/>
              </a:rPr>
              <a:t>Música</a:t>
            </a:r>
          </a:p>
          <a:p>
            <a:pPr algn="l" marL="329455" indent="-164727" lvl="1">
              <a:lnSpc>
                <a:spcPts val="3071"/>
              </a:lnSpc>
              <a:buFont typeface="Arial"/>
              <a:buChar char="•"/>
            </a:pPr>
            <a:r>
              <a:rPr lang="en-US" sz="2559" spc="102">
                <a:solidFill>
                  <a:srgbClr val="000000"/>
                </a:solidFill>
                <a:latin typeface="Didact Gothic"/>
              </a:rPr>
              <a:t>Danza</a:t>
            </a:r>
          </a:p>
          <a:p>
            <a:pPr algn="l" marL="329455" indent="-164727" lvl="1">
              <a:lnSpc>
                <a:spcPts val="3071"/>
              </a:lnSpc>
              <a:buFont typeface="Arial"/>
              <a:buChar char="•"/>
            </a:pPr>
            <a:r>
              <a:rPr lang="en-US" sz="2559" spc="102">
                <a:solidFill>
                  <a:srgbClr val="000000"/>
                </a:solidFill>
                <a:latin typeface="Didact Gothic"/>
              </a:rPr>
              <a:t>Iluminación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580368" y="6218766"/>
            <a:ext cx="2825952" cy="565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2288" spc="91">
                <a:solidFill>
                  <a:srgbClr val="000000"/>
                </a:solidFill>
                <a:latin typeface="Didact Gothic"/>
              </a:rPr>
              <a:t>Estreada no 1941 en Buenos Aires</a:t>
            </a:r>
          </a:p>
        </p:txBody>
      </p:sp>
    </p:spTree>
  </p:cSld>
  <p:clrMapOvr>
    <a:masterClrMapping/>
  </p:clrMapOvr>
  <p:transition spd="fast">
    <p:fade/>
  </p:transition>
</p:sld>
</file>

<file path=ppt/slides/slide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4128" y="3064828"/>
            <a:ext cx="8605344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32"/>
              </a:lnSpc>
            </a:pPr>
            <a:r>
              <a:rPr lang="en-US" sz="4693" spc="-117">
                <a:solidFill>
                  <a:srgbClr val="FFFFFF"/>
                </a:solidFill>
                <a:latin typeface="Cardo"/>
              </a:rPr>
              <a:t>O teatro entre 1936 e 1975</a:t>
            </a:r>
          </a:p>
        </p:txBody>
      </p:sp>
    </p:spTree>
  </p:cSld>
  <p:clrMapOvr>
    <a:masterClrMapping/>
  </p:clrMapOvr>
  <p:transition spd="fast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DAF4AcC2PSc</dc:identifier>
  <dcterms:modified xsi:type="dcterms:W3CDTF">2011-08-01T06:04:30Z</dcterms:modified>
  <cp:revision>1</cp:revision>
  <dc:title>TEMA 8.ppt</dc:title>
</cp:coreProperties>
</file>