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7" r:id="rId9"/>
    <p:sldId id="264" r:id="rId10"/>
    <p:sldId id="265" r:id="rId11"/>
    <p:sldId id="266" r:id="rId12"/>
    <p:sldId id="262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vhIox7MiSxA2I+3vg6HvpaNkF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191138-1325-43D2-B9A7-858FB53FC965}" v="28" dt="2022-11-21T14:39:18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a Álvarez Suárez" userId="f2eee782bc06d2f6" providerId="LiveId" clId="{7A191138-1325-43D2-B9A7-858FB53FC965}"/>
    <pc:docChg chg="undo custSel addSld delSld modSld">
      <pc:chgData name="Vera Álvarez Suárez" userId="f2eee782bc06d2f6" providerId="LiveId" clId="{7A191138-1325-43D2-B9A7-858FB53FC965}" dt="2022-11-21T14:39:28.615" v="249" actId="14100"/>
      <pc:docMkLst>
        <pc:docMk/>
      </pc:docMkLst>
      <pc:sldChg chg="delSp modSp mod">
        <pc:chgData name="Vera Álvarez Suárez" userId="f2eee782bc06d2f6" providerId="LiveId" clId="{7A191138-1325-43D2-B9A7-858FB53FC965}" dt="2022-11-21T14:11:23.442" v="1" actId="1076"/>
        <pc:sldMkLst>
          <pc:docMk/>
          <pc:sldMk cId="0" sldId="256"/>
        </pc:sldMkLst>
        <pc:spChg chg="del">
          <ac:chgData name="Vera Álvarez Suárez" userId="f2eee782bc06d2f6" providerId="LiveId" clId="{7A191138-1325-43D2-B9A7-858FB53FC965}" dt="2022-11-21T14:11:22.163" v="0" actId="478"/>
          <ac:spMkLst>
            <pc:docMk/>
            <pc:sldMk cId="0" sldId="256"/>
            <ac:spMk id="85" creationId="{00000000-0000-0000-0000-000000000000}"/>
          </ac:spMkLst>
        </pc:spChg>
        <pc:picChg chg="mod">
          <ac:chgData name="Vera Álvarez Suárez" userId="f2eee782bc06d2f6" providerId="LiveId" clId="{7A191138-1325-43D2-B9A7-858FB53FC965}" dt="2022-11-21T14:11:23.442" v="1" actId="1076"/>
          <ac:picMkLst>
            <pc:docMk/>
            <pc:sldMk cId="0" sldId="256"/>
            <ac:picMk id="86" creationId="{00000000-0000-0000-0000-000000000000}"/>
          </ac:picMkLst>
        </pc:picChg>
      </pc:sldChg>
      <pc:sldChg chg="addSp modSp mod">
        <pc:chgData name="Vera Álvarez Suárez" userId="f2eee782bc06d2f6" providerId="LiveId" clId="{7A191138-1325-43D2-B9A7-858FB53FC965}" dt="2022-11-21T14:25:23.144" v="31" actId="113"/>
        <pc:sldMkLst>
          <pc:docMk/>
          <pc:sldMk cId="0" sldId="258"/>
        </pc:sldMkLst>
        <pc:spChg chg="add mod">
          <ac:chgData name="Vera Álvarez Suárez" userId="f2eee782bc06d2f6" providerId="LiveId" clId="{7A191138-1325-43D2-B9A7-858FB53FC965}" dt="2022-11-21T14:25:23.144" v="31" actId="113"/>
          <ac:spMkLst>
            <pc:docMk/>
            <pc:sldMk cId="0" sldId="258"/>
            <ac:spMk id="3" creationId="{6758D8E2-C365-D336-260E-016DDD9F554B}"/>
          </ac:spMkLst>
        </pc:spChg>
        <pc:spChg chg="mod">
          <ac:chgData name="Vera Álvarez Suárez" userId="f2eee782bc06d2f6" providerId="LiveId" clId="{7A191138-1325-43D2-B9A7-858FB53FC965}" dt="2022-11-21T14:24:48.971" v="18" actId="1076"/>
          <ac:spMkLst>
            <pc:docMk/>
            <pc:sldMk cId="0" sldId="258"/>
            <ac:spMk id="103" creationId="{00000000-0000-0000-0000-000000000000}"/>
          </ac:spMkLst>
        </pc:spChg>
        <pc:spChg chg="mod">
          <ac:chgData name="Vera Álvarez Suárez" userId="f2eee782bc06d2f6" providerId="LiveId" clId="{7A191138-1325-43D2-B9A7-858FB53FC965}" dt="2022-11-21T14:24:51.474" v="19" actId="1076"/>
          <ac:spMkLst>
            <pc:docMk/>
            <pc:sldMk cId="0" sldId="258"/>
            <ac:spMk id="104" creationId="{00000000-0000-0000-0000-000000000000}"/>
          </ac:spMkLst>
        </pc:spChg>
        <pc:spChg chg="mod">
          <ac:chgData name="Vera Álvarez Suárez" userId="f2eee782bc06d2f6" providerId="LiveId" clId="{7A191138-1325-43D2-B9A7-858FB53FC965}" dt="2022-11-21T14:24:53.679" v="20" actId="1076"/>
          <ac:spMkLst>
            <pc:docMk/>
            <pc:sldMk cId="0" sldId="258"/>
            <ac:spMk id="105" creationId="{00000000-0000-0000-0000-000000000000}"/>
          </ac:spMkLst>
        </pc:spChg>
      </pc:sldChg>
      <pc:sldChg chg="addSp modSp mod">
        <pc:chgData name="Vera Álvarez Suárez" userId="f2eee782bc06d2f6" providerId="LiveId" clId="{7A191138-1325-43D2-B9A7-858FB53FC965}" dt="2022-11-21T14:28:07.158" v="87" actId="1076"/>
        <pc:sldMkLst>
          <pc:docMk/>
          <pc:sldMk cId="0" sldId="259"/>
        </pc:sldMkLst>
        <pc:spChg chg="add mod">
          <ac:chgData name="Vera Álvarez Suárez" userId="f2eee782bc06d2f6" providerId="LiveId" clId="{7A191138-1325-43D2-B9A7-858FB53FC965}" dt="2022-11-21T14:27:36.394" v="81" actId="1076"/>
          <ac:spMkLst>
            <pc:docMk/>
            <pc:sldMk cId="0" sldId="259"/>
            <ac:spMk id="2" creationId="{26D36284-B74F-6D1C-45BE-A5A400B2CE5A}"/>
          </ac:spMkLst>
        </pc:spChg>
        <pc:spChg chg="add mod">
          <ac:chgData name="Vera Álvarez Suárez" userId="f2eee782bc06d2f6" providerId="LiveId" clId="{7A191138-1325-43D2-B9A7-858FB53FC965}" dt="2022-11-21T14:28:07.158" v="87" actId="1076"/>
          <ac:spMkLst>
            <pc:docMk/>
            <pc:sldMk cId="0" sldId="259"/>
            <ac:spMk id="4" creationId="{10BE9406-914E-7189-0129-CC7FDC6C46E2}"/>
          </ac:spMkLst>
        </pc:spChg>
        <pc:spChg chg="mod">
          <ac:chgData name="Vera Álvarez Suárez" userId="f2eee782bc06d2f6" providerId="LiveId" clId="{7A191138-1325-43D2-B9A7-858FB53FC965}" dt="2022-11-21T14:27:25.001" v="76" actId="1076"/>
          <ac:spMkLst>
            <pc:docMk/>
            <pc:sldMk cId="0" sldId="259"/>
            <ac:spMk id="112" creationId="{00000000-0000-0000-0000-000000000000}"/>
          </ac:spMkLst>
        </pc:spChg>
        <pc:spChg chg="mod">
          <ac:chgData name="Vera Álvarez Suárez" userId="f2eee782bc06d2f6" providerId="LiveId" clId="{7A191138-1325-43D2-B9A7-858FB53FC965}" dt="2022-11-21T14:27:29.279" v="78" actId="1076"/>
          <ac:spMkLst>
            <pc:docMk/>
            <pc:sldMk cId="0" sldId="259"/>
            <ac:spMk id="113" creationId="{00000000-0000-0000-0000-000000000000}"/>
          </ac:spMkLst>
        </pc:spChg>
        <pc:spChg chg="mod">
          <ac:chgData name="Vera Álvarez Suárez" userId="f2eee782bc06d2f6" providerId="LiveId" clId="{7A191138-1325-43D2-B9A7-858FB53FC965}" dt="2022-11-21T14:27:31.984" v="79" actId="1076"/>
          <ac:spMkLst>
            <pc:docMk/>
            <pc:sldMk cId="0" sldId="259"/>
            <ac:spMk id="114" creationId="{00000000-0000-0000-0000-000000000000}"/>
          </ac:spMkLst>
        </pc:spChg>
        <pc:spChg chg="mod">
          <ac:chgData name="Vera Álvarez Suárez" userId="f2eee782bc06d2f6" providerId="LiveId" clId="{7A191138-1325-43D2-B9A7-858FB53FC965}" dt="2022-11-21T14:27:22.932" v="75" actId="1076"/>
          <ac:spMkLst>
            <pc:docMk/>
            <pc:sldMk cId="0" sldId="259"/>
            <ac:spMk id="116" creationId="{00000000-0000-0000-0000-000000000000}"/>
          </ac:spMkLst>
        </pc:spChg>
        <pc:picChg chg="mod">
          <ac:chgData name="Vera Álvarez Suárez" userId="f2eee782bc06d2f6" providerId="LiveId" clId="{7A191138-1325-43D2-B9A7-858FB53FC965}" dt="2022-11-21T14:27:26.127" v="77" actId="1076"/>
          <ac:picMkLst>
            <pc:docMk/>
            <pc:sldMk cId="0" sldId="259"/>
            <ac:picMk id="115" creationId="{00000000-0000-0000-0000-000000000000}"/>
          </ac:picMkLst>
        </pc:picChg>
        <pc:picChg chg="mod">
          <ac:chgData name="Vera Álvarez Suárez" userId="f2eee782bc06d2f6" providerId="LiveId" clId="{7A191138-1325-43D2-B9A7-858FB53FC965}" dt="2022-11-21T14:26:12.703" v="46" actId="14100"/>
          <ac:picMkLst>
            <pc:docMk/>
            <pc:sldMk cId="0" sldId="259"/>
            <ac:picMk id="117" creationId="{00000000-0000-0000-0000-000000000000}"/>
          </ac:picMkLst>
        </pc:picChg>
        <pc:picChg chg="add mod">
          <ac:chgData name="Vera Álvarez Suárez" userId="f2eee782bc06d2f6" providerId="LiveId" clId="{7A191138-1325-43D2-B9A7-858FB53FC965}" dt="2022-11-21T14:27:33.923" v="80" actId="1076"/>
          <ac:picMkLst>
            <pc:docMk/>
            <pc:sldMk cId="0" sldId="259"/>
            <ac:picMk id="1026" creationId="{79D1B679-BCE4-6FEB-E9FB-C043DC5B74FD}"/>
          </ac:picMkLst>
        </pc:picChg>
      </pc:sldChg>
      <pc:sldChg chg="addSp delSp modSp new mod delAnim modAnim">
        <pc:chgData name="Vera Álvarez Suárez" userId="f2eee782bc06d2f6" providerId="LiveId" clId="{7A191138-1325-43D2-B9A7-858FB53FC965}" dt="2022-11-21T14:25:29.641" v="32" actId="478"/>
        <pc:sldMkLst>
          <pc:docMk/>
          <pc:sldMk cId="1397274153" sldId="263"/>
        </pc:sldMkLst>
        <pc:spChg chg="del">
          <ac:chgData name="Vera Álvarez Suárez" userId="f2eee782bc06d2f6" providerId="LiveId" clId="{7A191138-1325-43D2-B9A7-858FB53FC965}" dt="2022-11-21T14:23:21.748" v="4" actId="478"/>
          <ac:spMkLst>
            <pc:docMk/>
            <pc:sldMk cId="1397274153" sldId="263"/>
            <ac:spMk id="2" creationId="{229A2509-DECB-F90B-ADBA-F6F15DDA68BB}"/>
          </ac:spMkLst>
        </pc:spChg>
        <pc:spChg chg="del">
          <ac:chgData name="Vera Álvarez Suárez" userId="f2eee782bc06d2f6" providerId="LiveId" clId="{7A191138-1325-43D2-B9A7-858FB53FC965}" dt="2022-11-21T14:23:19.823" v="3" actId="478"/>
          <ac:spMkLst>
            <pc:docMk/>
            <pc:sldMk cId="1397274153" sldId="263"/>
            <ac:spMk id="3" creationId="{C231B3C3-9172-4F3E-FDCE-A0DEDFF573EC}"/>
          </ac:spMkLst>
        </pc:spChg>
        <pc:spChg chg="add del">
          <ac:chgData name="Vera Álvarez Suárez" userId="f2eee782bc06d2f6" providerId="LiveId" clId="{7A191138-1325-43D2-B9A7-858FB53FC965}" dt="2022-11-21T14:23:55.952" v="8" actId="478"/>
          <ac:spMkLst>
            <pc:docMk/>
            <pc:sldMk cId="1397274153" sldId="263"/>
            <ac:spMk id="6" creationId="{30062800-3C57-19BD-D982-4B840ECE4914}"/>
          </ac:spMkLst>
        </pc:spChg>
        <pc:spChg chg="add del mod">
          <ac:chgData name="Vera Álvarez Suárez" userId="f2eee782bc06d2f6" providerId="LiveId" clId="{7A191138-1325-43D2-B9A7-858FB53FC965}" dt="2022-11-21T14:25:29.641" v="32" actId="478"/>
          <ac:spMkLst>
            <pc:docMk/>
            <pc:sldMk cId="1397274153" sldId="263"/>
            <ac:spMk id="7" creationId="{BA9EB5F7-DABB-FCC1-B0E4-B8C165753B08}"/>
          </ac:spMkLst>
        </pc:spChg>
        <pc:picChg chg="add mod">
          <ac:chgData name="Vera Álvarez Suárez" userId="f2eee782bc06d2f6" providerId="LiveId" clId="{7A191138-1325-43D2-B9A7-858FB53FC965}" dt="2022-11-21T14:23:28.471" v="6" actId="27614"/>
          <ac:picMkLst>
            <pc:docMk/>
            <pc:sldMk cId="1397274153" sldId="263"/>
            <ac:picMk id="5" creationId="{65C18961-60C1-6DAC-FBB8-FCCC3E1E4E28}"/>
          </ac:picMkLst>
        </pc:picChg>
      </pc:sldChg>
      <pc:sldChg chg="addSp delSp modSp new mod">
        <pc:chgData name="Vera Álvarez Suárez" userId="f2eee782bc06d2f6" providerId="LiveId" clId="{7A191138-1325-43D2-B9A7-858FB53FC965}" dt="2022-11-21T14:34:08.576" v="201" actId="1076"/>
        <pc:sldMkLst>
          <pc:docMk/>
          <pc:sldMk cId="3768537637" sldId="264"/>
        </pc:sldMkLst>
        <pc:spChg chg="del">
          <ac:chgData name="Vera Álvarez Suárez" userId="f2eee782bc06d2f6" providerId="LiveId" clId="{7A191138-1325-43D2-B9A7-858FB53FC965}" dt="2022-11-21T14:29:13.293" v="91" actId="478"/>
          <ac:spMkLst>
            <pc:docMk/>
            <pc:sldMk cId="3768537637" sldId="264"/>
            <ac:spMk id="2" creationId="{909917B2-DF60-315D-29F4-D21C459C0E94}"/>
          </ac:spMkLst>
        </pc:spChg>
        <pc:spChg chg="del">
          <ac:chgData name="Vera Álvarez Suárez" userId="f2eee782bc06d2f6" providerId="LiveId" clId="{7A191138-1325-43D2-B9A7-858FB53FC965}" dt="2022-11-21T14:29:11.449" v="90" actId="478"/>
          <ac:spMkLst>
            <pc:docMk/>
            <pc:sldMk cId="3768537637" sldId="264"/>
            <ac:spMk id="3" creationId="{D9F16C50-9874-1D00-7709-BD3927A74B3A}"/>
          </ac:spMkLst>
        </pc:spChg>
        <pc:spChg chg="add mod">
          <ac:chgData name="Vera Álvarez Suárez" userId="f2eee782bc06d2f6" providerId="LiveId" clId="{7A191138-1325-43D2-B9A7-858FB53FC965}" dt="2022-11-21T14:31:24.745" v="147" actId="1076"/>
          <ac:spMkLst>
            <pc:docMk/>
            <pc:sldMk cId="3768537637" sldId="264"/>
            <ac:spMk id="4" creationId="{9643AC69-2980-3137-D75D-FBFCAA1233E7}"/>
          </ac:spMkLst>
        </pc:spChg>
        <pc:spChg chg="add mod">
          <ac:chgData name="Vera Álvarez Suárez" userId="f2eee782bc06d2f6" providerId="LiveId" clId="{7A191138-1325-43D2-B9A7-858FB53FC965}" dt="2022-11-21T14:32:43.007" v="174" actId="1076"/>
          <ac:spMkLst>
            <pc:docMk/>
            <pc:sldMk cId="3768537637" sldId="264"/>
            <ac:spMk id="5" creationId="{6BA71B87-B582-5955-9710-EBD24995BCCB}"/>
          </ac:spMkLst>
        </pc:spChg>
        <pc:spChg chg="add mod">
          <ac:chgData name="Vera Álvarez Suárez" userId="f2eee782bc06d2f6" providerId="LiveId" clId="{7A191138-1325-43D2-B9A7-858FB53FC965}" dt="2022-11-21T14:31:21.558" v="146" actId="1076"/>
          <ac:spMkLst>
            <pc:docMk/>
            <pc:sldMk cId="3768537637" sldId="264"/>
            <ac:spMk id="7" creationId="{E22BFD17-DB23-4710-3688-2C576D889636}"/>
          </ac:spMkLst>
        </pc:spChg>
        <pc:spChg chg="add mod">
          <ac:chgData name="Vera Álvarez Suárez" userId="f2eee782bc06d2f6" providerId="LiveId" clId="{7A191138-1325-43D2-B9A7-858FB53FC965}" dt="2022-11-21T14:32:07.523" v="168" actId="123"/>
          <ac:spMkLst>
            <pc:docMk/>
            <pc:sldMk cId="3768537637" sldId="264"/>
            <ac:spMk id="9" creationId="{6ABB44A8-174F-C431-3D73-B3EE38A0DB00}"/>
          </ac:spMkLst>
        </pc:spChg>
        <pc:spChg chg="add del">
          <ac:chgData name="Vera Álvarez Suárez" userId="f2eee782bc06d2f6" providerId="LiveId" clId="{7A191138-1325-43D2-B9A7-858FB53FC965}" dt="2022-11-21T14:32:49.799" v="177" actId="478"/>
          <ac:spMkLst>
            <pc:docMk/>
            <pc:sldMk cId="3768537637" sldId="264"/>
            <ac:spMk id="11" creationId="{B00EE884-9B08-3003-58C2-B0A1DAC92C97}"/>
          </ac:spMkLst>
        </pc:spChg>
        <pc:spChg chg="add mod">
          <ac:chgData name="Vera Álvarez Suárez" userId="f2eee782bc06d2f6" providerId="LiveId" clId="{7A191138-1325-43D2-B9A7-858FB53FC965}" dt="2022-11-21T14:33:52.941" v="193"/>
          <ac:spMkLst>
            <pc:docMk/>
            <pc:sldMk cId="3768537637" sldId="264"/>
            <ac:spMk id="12" creationId="{E17B6807-EC5E-41CE-A164-257776B5C8D9}"/>
          </ac:spMkLst>
        </pc:spChg>
        <pc:spChg chg="add mod">
          <ac:chgData name="Vera Álvarez Suárez" userId="f2eee782bc06d2f6" providerId="LiveId" clId="{7A191138-1325-43D2-B9A7-858FB53FC965}" dt="2022-11-21T14:34:08.576" v="201" actId="1076"/>
          <ac:spMkLst>
            <pc:docMk/>
            <pc:sldMk cId="3768537637" sldId="264"/>
            <ac:spMk id="14" creationId="{0F6B8E61-5B9C-C3B4-9E9E-435B9765EB18}"/>
          </ac:spMkLst>
        </pc:spChg>
        <pc:picChg chg="add mod">
          <ac:chgData name="Vera Álvarez Suárez" userId="f2eee782bc06d2f6" providerId="LiveId" clId="{7A191138-1325-43D2-B9A7-858FB53FC965}" dt="2022-11-21T14:30:06.986" v="109" actId="1076"/>
          <ac:picMkLst>
            <pc:docMk/>
            <pc:sldMk cId="3768537637" sldId="264"/>
            <ac:picMk id="2050" creationId="{D538D56F-D49F-C2FF-210A-6EC57DF54F94}"/>
          </ac:picMkLst>
        </pc:picChg>
        <pc:picChg chg="add mod">
          <ac:chgData name="Vera Álvarez Suárez" userId="f2eee782bc06d2f6" providerId="LiveId" clId="{7A191138-1325-43D2-B9A7-858FB53FC965}" dt="2022-11-21T14:32:44.002" v="175" actId="1076"/>
          <ac:picMkLst>
            <pc:docMk/>
            <pc:sldMk cId="3768537637" sldId="264"/>
            <ac:picMk id="2052" creationId="{5ABD84A5-F254-CE40-93A6-023A9F424096}"/>
          </ac:picMkLst>
        </pc:picChg>
        <pc:picChg chg="add del">
          <ac:chgData name="Vera Álvarez Suárez" userId="f2eee782bc06d2f6" providerId="LiveId" clId="{7A191138-1325-43D2-B9A7-858FB53FC965}" dt="2022-11-21T14:32:39.259" v="173" actId="478"/>
          <ac:picMkLst>
            <pc:docMk/>
            <pc:sldMk cId="3768537637" sldId="264"/>
            <ac:picMk id="2054" creationId="{DC39D695-469F-1760-C508-785FAAF2482B}"/>
          </ac:picMkLst>
        </pc:picChg>
      </pc:sldChg>
      <pc:sldChg chg="new del">
        <pc:chgData name="Vera Álvarez Suárez" userId="f2eee782bc06d2f6" providerId="LiveId" clId="{7A191138-1325-43D2-B9A7-858FB53FC965}" dt="2022-11-21T14:28:13.067" v="88" actId="2696"/>
        <pc:sldMkLst>
          <pc:docMk/>
          <pc:sldMk cId="3969138728" sldId="264"/>
        </pc:sldMkLst>
      </pc:sldChg>
      <pc:sldChg chg="addSp delSp modSp new mod">
        <pc:chgData name="Vera Álvarez Suárez" userId="f2eee782bc06d2f6" providerId="LiveId" clId="{7A191138-1325-43D2-B9A7-858FB53FC965}" dt="2022-11-21T14:36:41.975" v="222" actId="14100"/>
        <pc:sldMkLst>
          <pc:docMk/>
          <pc:sldMk cId="3334854887" sldId="265"/>
        </pc:sldMkLst>
        <pc:spChg chg="del">
          <ac:chgData name="Vera Álvarez Suárez" userId="f2eee782bc06d2f6" providerId="LiveId" clId="{7A191138-1325-43D2-B9A7-858FB53FC965}" dt="2022-11-21T14:35:12.782" v="204" actId="478"/>
          <ac:spMkLst>
            <pc:docMk/>
            <pc:sldMk cId="3334854887" sldId="265"/>
            <ac:spMk id="2" creationId="{E509AF90-889B-CA7E-2F0E-271AD9F8BEF7}"/>
          </ac:spMkLst>
        </pc:spChg>
        <pc:spChg chg="del">
          <ac:chgData name="Vera Álvarez Suárez" userId="f2eee782bc06d2f6" providerId="LiveId" clId="{7A191138-1325-43D2-B9A7-858FB53FC965}" dt="2022-11-21T14:35:11.888" v="203" actId="478"/>
          <ac:spMkLst>
            <pc:docMk/>
            <pc:sldMk cId="3334854887" sldId="265"/>
            <ac:spMk id="3" creationId="{1B8F0AAB-5DF4-9F14-106E-11AA3F509418}"/>
          </ac:spMkLst>
        </pc:spChg>
        <pc:picChg chg="add mod">
          <ac:chgData name="Vera Álvarez Suárez" userId="f2eee782bc06d2f6" providerId="LiveId" clId="{7A191138-1325-43D2-B9A7-858FB53FC965}" dt="2022-11-21T14:36:28.907" v="217" actId="14100"/>
          <ac:picMkLst>
            <pc:docMk/>
            <pc:sldMk cId="3334854887" sldId="265"/>
            <ac:picMk id="5" creationId="{AD3DDEF2-87F2-47FD-9F71-E215E3F50723}"/>
          </ac:picMkLst>
        </pc:picChg>
        <pc:picChg chg="add mod">
          <ac:chgData name="Vera Álvarez Suárez" userId="f2eee782bc06d2f6" providerId="LiveId" clId="{7A191138-1325-43D2-B9A7-858FB53FC965}" dt="2022-11-21T14:36:41.975" v="222" actId="14100"/>
          <ac:picMkLst>
            <pc:docMk/>
            <pc:sldMk cId="3334854887" sldId="265"/>
            <ac:picMk id="7" creationId="{F0F58E2F-58F7-4441-01A3-F4A611CFDBD9}"/>
          </ac:picMkLst>
        </pc:picChg>
      </pc:sldChg>
      <pc:sldChg chg="addSp delSp modSp new mod">
        <pc:chgData name="Vera Álvarez Suárez" userId="f2eee782bc06d2f6" providerId="LiveId" clId="{7A191138-1325-43D2-B9A7-858FB53FC965}" dt="2022-11-21T14:38:31.857" v="241" actId="1076"/>
        <pc:sldMkLst>
          <pc:docMk/>
          <pc:sldMk cId="2272817385" sldId="266"/>
        </pc:sldMkLst>
        <pc:spChg chg="del">
          <ac:chgData name="Vera Álvarez Suárez" userId="f2eee782bc06d2f6" providerId="LiveId" clId="{7A191138-1325-43D2-B9A7-858FB53FC965}" dt="2022-11-21T14:37:40.035" v="230" actId="478"/>
          <ac:spMkLst>
            <pc:docMk/>
            <pc:sldMk cId="2272817385" sldId="266"/>
            <ac:spMk id="2" creationId="{CE2330A5-67C0-072F-B8B9-A654E818FC94}"/>
          </ac:spMkLst>
        </pc:spChg>
        <pc:spChg chg="del">
          <ac:chgData name="Vera Álvarez Suárez" userId="f2eee782bc06d2f6" providerId="LiveId" clId="{7A191138-1325-43D2-B9A7-858FB53FC965}" dt="2022-11-21T14:37:33.938" v="229" actId="478"/>
          <ac:spMkLst>
            <pc:docMk/>
            <pc:sldMk cId="2272817385" sldId="266"/>
            <ac:spMk id="3" creationId="{7B099D08-4D51-3211-2C41-CE62814F4349}"/>
          </ac:spMkLst>
        </pc:spChg>
        <pc:picChg chg="add mod">
          <ac:chgData name="Vera Álvarez Suárez" userId="f2eee782bc06d2f6" providerId="LiveId" clId="{7A191138-1325-43D2-B9A7-858FB53FC965}" dt="2022-11-21T14:38:28.809" v="240" actId="1076"/>
          <ac:picMkLst>
            <pc:docMk/>
            <pc:sldMk cId="2272817385" sldId="266"/>
            <ac:picMk id="5" creationId="{70FB8485-E970-127A-EA6B-C1C22AC661E3}"/>
          </ac:picMkLst>
        </pc:picChg>
        <pc:picChg chg="add mod">
          <ac:chgData name="Vera Álvarez Suárez" userId="f2eee782bc06d2f6" providerId="LiveId" clId="{7A191138-1325-43D2-B9A7-858FB53FC965}" dt="2022-11-21T14:38:31.857" v="241" actId="1076"/>
          <ac:picMkLst>
            <pc:docMk/>
            <pc:sldMk cId="2272817385" sldId="266"/>
            <ac:picMk id="7" creationId="{FE3FFB22-0881-DFDA-3C19-95F656FA145A}"/>
          </ac:picMkLst>
        </pc:picChg>
      </pc:sldChg>
      <pc:sldChg chg="addSp modSp new mod">
        <pc:chgData name="Vera Álvarez Suárez" userId="f2eee782bc06d2f6" providerId="LiveId" clId="{7A191138-1325-43D2-B9A7-858FB53FC965}" dt="2022-11-21T14:39:28.615" v="249" actId="14100"/>
        <pc:sldMkLst>
          <pc:docMk/>
          <pc:sldMk cId="2899445750" sldId="267"/>
        </pc:sldMkLst>
        <pc:picChg chg="add mod">
          <ac:chgData name="Vera Álvarez Suárez" userId="f2eee782bc06d2f6" providerId="LiveId" clId="{7A191138-1325-43D2-B9A7-858FB53FC965}" dt="2022-11-21T14:39:28.615" v="249" actId="14100"/>
          <ac:picMkLst>
            <pc:docMk/>
            <pc:sldMk cId="2899445750" sldId="267"/>
            <ac:picMk id="5" creationId="{5DBFF9F4-144D-BA88-9636-3ED38974D6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4212" y="112553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 4: O teatro do primeiro terzo do s. XX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1849" y="2938806"/>
            <a:ext cx="4937125" cy="3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D3DDEF2-87F2-47FD-9F71-E215E3F50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79" y="84842"/>
            <a:ext cx="7452641" cy="1319752"/>
          </a:xfrm>
          <a:prstGeom prst="rect">
            <a:avLst/>
          </a:prstGeom>
        </p:spPr>
      </p:pic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F58E2F-58F7-4441-01A3-F4A611CFD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14" y="1291472"/>
            <a:ext cx="7099088" cy="56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54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70FB8485-E970-127A-EA6B-C1C22AC66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83" y="-94268"/>
            <a:ext cx="7812060" cy="4468661"/>
          </a:xfrm>
          <a:prstGeom prst="rect">
            <a:avLst/>
          </a:prstGeom>
        </p:spPr>
      </p:pic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E3FFB22-0881-DFDA-3C19-95F656FA1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94" y="3847839"/>
            <a:ext cx="7232007" cy="30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17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539750" y="1557337"/>
            <a:ext cx="2817812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Rafael Dieste</a:t>
            </a:r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Vangardas</a:t>
            </a:r>
            <a:endParaRPr/>
          </a:p>
        </p:txBody>
      </p:sp>
      <p:sp>
        <p:nvSpPr>
          <p:cNvPr id="143" name="Google Shape;143;p7"/>
          <p:cNvSpPr txBox="1"/>
          <p:nvPr/>
        </p:nvSpPr>
        <p:spPr>
          <a:xfrm>
            <a:off x="3851275" y="1557337"/>
            <a:ext cx="540067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Argumento orixinal</a:t>
            </a:r>
            <a:endParaRPr/>
          </a:p>
        </p:txBody>
      </p:sp>
      <p:sp>
        <p:nvSpPr>
          <p:cNvPr id="144" name="Google Shape;144;p7" descr="Biografia de Rafael Dieste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2349500"/>
            <a:ext cx="2376487" cy="316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3937" y="2205037"/>
            <a:ext cx="2773362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/>
          <p:nvPr/>
        </p:nvSpPr>
        <p:spPr>
          <a:xfrm>
            <a:off x="6078030" y="2204864"/>
            <a:ext cx="3065970" cy="1656184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sng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Historicismo</a:t>
            </a:r>
            <a:endParaRPr sz="2400" b="1" i="0" u="none" strike="sng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6228105" y="3501008"/>
            <a:ext cx="3065970" cy="1656184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sng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Costumismo</a:t>
            </a:r>
            <a:endParaRPr sz="2400" b="1" i="0" u="none" strike="sng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6156176" y="4725144"/>
            <a:ext cx="3173474" cy="1656184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sng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Tradicionalismo</a:t>
            </a:r>
            <a:endParaRPr sz="2400" b="1" i="0" u="none" strike="sng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0756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 Como era o teatro anterior?</a:t>
            </a:r>
            <a:endParaRPr/>
          </a:p>
        </p:txBody>
      </p:sp>
      <p:sp>
        <p:nvSpPr>
          <p:cNvPr id="92" name="Google Shape;92;p2"/>
          <p:cNvSpPr txBox="1"/>
          <p:nvPr/>
        </p:nvSpPr>
        <p:spPr>
          <a:xfrm>
            <a:off x="250825" y="1916112"/>
            <a:ext cx="835342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 o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xénero menos cultivado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179387" y="2708275"/>
            <a:ext cx="835342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Prohibicións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250825" y="3573462"/>
            <a:ext cx="8353425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Competencia cine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266700" y="4354512"/>
            <a:ext cx="835183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 de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mecenas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179387" y="5084762"/>
            <a:ext cx="835342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Temática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rural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breve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costumista</a:t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3435350" y="2565400"/>
            <a:ext cx="5688012" cy="1727200"/>
          </a:xfrm>
          <a:custGeom>
            <a:avLst/>
            <a:gdLst/>
            <a:ahLst/>
            <a:cxnLst/>
            <a:rect l="l" t="t" r="r" b="b"/>
            <a:pathLst>
              <a:path w="5688013" h="1727200" extrusionOk="0">
                <a:moveTo>
                  <a:pt x="0" y="0"/>
                </a:moveTo>
                <a:lnTo>
                  <a:pt x="5400141" y="0"/>
                </a:lnTo>
                <a:cubicBezTo>
                  <a:pt x="5559128" y="0"/>
                  <a:pt x="5688013" y="128885"/>
                  <a:pt x="5688013" y="287872"/>
                </a:cubicBezTo>
                <a:lnTo>
                  <a:pt x="5688013" y="1727200"/>
                </a:lnTo>
                <a:lnTo>
                  <a:pt x="0" y="17272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Isabel II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na </a:t>
            </a: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 Orden de 1867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prohibe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uso dos “dialectos” no teatro</a:t>
            </a:r>
            <a:b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0756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As Irmandades da Fala</a:t>
            </a:r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155575" y="1412876"/>
            <a:ext cx="8640762" cy="12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Teatro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arma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propaganda do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galeguismo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entre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clases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medias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urbanas</a:t>
            </a:r>
            <a:endParaRPr dirty="0"/>
          </a:p>
        </p:txBody>
      </p:sp>
      <p:sp>
        <p:nvSpPr>
          <p:cNvPr id="104" name="Google Shape;104;p3"/>
          <p:cNvSpPr txBox="1"/>
          <p:nvPr/>
        </p:nvSpPr>
        <p:spPr>
          <a:xfrm>
            <a:off x="250825" y="2760091"/>
            <a:ext cx="663575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Abandonan o verso 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250825" y="3664269"/>
            <a:ext cx="4968875" cy="12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Creación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Conservatorio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Nazonal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Galega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(1919)</a:t>
            </a:r>
            <a:endParaRPr dirty="0"/>
          </a:p>
        </p:txBody>
      </p:sp>
      <p:sp>
        <p:nvSpPr>
          <p:cNvPr id="106" name="Google Shape;106;p3" descr="Pabellon Lino 1903 | Pabellón, Cantón, Marina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7950" y="3357562"/>
            <a:ext cx="3956050" cy="31670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758D8E2-C365-D336-260E-016DDD9F554B}"/>
              </a:ext>
            </a:extLst>
          </p:cNvPr>
          <p:cNvSpPr txBox="1"/>
          <p:nvPr/>
        </p:nvSpPr>
        <p:spPr>
          <a:xfrm>
            <a:off x="457200" y="4941093"/>
            <a:ext cx="46662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Os autores das Irmandades </a:t>
            </a:r>
            <a:r>
              <a:rPr lang="pt-BR" sz="1800" dirty="0" err="1"/>
              <a:t>conciben</a:t>
            </a:r>
            <a:r>
              <a:rPr lang="pt-BR" sz="1800" dirty="0"/>
              <a:t> o teatro como </a:t>
            </a:r>
            <a:r>
              <a:rPr lang="pt-BR" sz="1800" dirty="0" err="1"/>
              <a:t>un</a:t>
            </a:r>
            <a:r>
              <a:rPr lang="pt-BR" sz="1800" dirty="0"/>
              <a:t> </a:t>
            </a:r>
            <a:r>
              <a:rPr lang="pt-BR" sz="1800" dirty="0" err="1"/>
              <a:t>medio</a:t>
            </a:r>
            <a:r>
              <a:rPr lang="pt-BR" sz="1800" dirty="0"/>
              <a:t> para </a:t>
            </a:r>
            <a:r>
              <a:rPr lang="pt-BR" sz="1800" b="1" dirty="0" err="1"/>
              <a:t>concienciar</a:t>
            </a:r>
            <a:r>
              <a:rPr lang="pt-BR" sz="1800" b="1" dirty="0"/>
              <a:t> e difundir a </a:t>
            </a:r>
            <a:r>
              <a:rPr lang="pt-BR" sz="1800" b="1" dirty="0" err="1"/>
              <a:t>nosa</a:t>
            </a:r>
            <a:r>
              <a:rPr lang="pt-BR" sz="1800" b="1" dirty="0"/>
              <a:t> historia e cultura. </a:t>
            </a:r>
            <a:endParaRPr lang="gl-E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426171" y="767780"/>
            <a:ext cx="34671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Ramón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Cabanillas</a:t>
            </a:r>
            <a:endParaRPr dirty="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426171" y="4544315"/>
            <a:ext cx="309721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man da </a:t>
            </a:r>
            <a:r>
              <a:rPr lang="en-US" sz="2800" b="0" i="1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santiña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1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141403" y="5120577"/>
            <a:ext cx="3893270" cy="12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Primeira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comedia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galega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2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personaxes</a:t>
            </a:r>
            <a:r>
              <a:rPr lang="en-US" sz="2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non </a:t>
            </a:r>
            <a:r>
              <a:rPr lang="en-US" sz="2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labregos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2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falaban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galego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781" y="1245240"/>
            <a:ext cx="2165350" cy="330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-392767" y="83037"/>
            <a:ext cx="80756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As </a:t>
            </a: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Irmandades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Fala</a:t>
            </a:r>
            <a:endParaRPr dirty="0"/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2845" y="260351"/>
            <a:ext cx="1010820" cy="1521316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026" name="Picture 2" descr="O Mariscal. Ramón Cabanillas e Antón Vilar Ponte - Literalingua">
            <a:extLst>
              <a:ext uri="{FF2B5EF4-FFF2-40B4-BE49-F238E27FC236}">
                <a16:creationId xmlns:a16="http://schemas.microsoft.com/office/drawing/2014/main" id="{79D1B679-BCE4-6FEB-E9FB-C043DC5B7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22" y="995839"/>
            <a:ext cx="2738535" cy="370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13;p4">
            <a:extLst>
              <a:ext uri="{FF2B5EF4-FFF2-40B4-BE49-F238E27FC236}">
                <a16:creationId xmlns:a16="http://schemas.microsoft.com/office/drawing/2014/main" id="{26D36284-B74F-6D1C-45BE-A5A400B2CE5A}"/>
              </a:ext>
            </a:extLst>
          </p:cNvPr>
          <p:cNvSpPr txBox="1"/>
          <p:nvPr/>
        </p:nvSpPr>
        <p:spPr>
          <a:xfrm>
            <a:off x="4972835" y="4705168"/>
            <a:ext cx="309721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Ma</a:t>
            </a:r>
            <a:r>
              <a:rPr lang="en-US" sz="2800" i="1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riscal</a:t>
            </a:r>
            <a:r>
              <a:rPr lang="en-US" sz="2800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i="1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BE9406-914E-7189-0129-CC7FDC6C46E2}"/>
              </a:ext>
            </a:extLst>
          </p:cNvPr>
          <p:cNvSpPr txBox="1"/>
          <p:nvPr/>
        </p:nvSpPr>
        <p:spPr>
          <a:xfrm>
            <a:off x="4411743" y="5281430"/>
            <a:ext cx="43928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O Mariscal presenta ó Mariscal Pardo de Cela como símbolo da </a:t>
            </a:r>
            <a:r>
              <a:rPr lang="pt-BR" sz="1600" dirty="0" err="1"/>
              <a:t>resistencia</a:t>
            </a:r>
            <a:r>
              <a:rPr lang="pt-BR" sz="1600" dirty="0"/>
              <a:t> da nobreza galega fronte </a:t>
            </a:r>
            <a:r>
              <a:rPr lang="pt-BR" sz="1600" dirty="0" err="1"/>
              <a:t>ós</a:t>
            </a:r>
            <a:r>
              <a:rPr lang="pt-BR" sz="1600" dirty="0"/>
              <a:t> Reis Católicos, cunha clara intencionalidade propagandística</a:t>
            </a:r>
            <a:endParaRPr lang="gl-E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abla&#10;&#10;Descripción generada automáticamente con confianza baja">
            <a:extLst>
              <a:ext uri="{FF2B5EF4-FFF2-40B4-BE49-F238E27FC236}">
                <a16:creationId xmlns:a16="http://schemas.microsoft.com/office/drawing/2014/main" id="{65C18961-60C1-6DAC-FBB8-FCCC3E1E4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30" y="376925"/>
            <a:ext cx="8535140" cy="61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7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O teatro do Grupo Nós</a:t>
            </a:r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body" idx="1"/>
          </p:nvPr>
        </p:nvSpPr>
        <p:spPr>
          <a:xfrm>
            <a:off x="468312" y="2420937"/>
            <a:ext cx="82296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Incorporan </a:t>
            </a: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técnicas importadas de Europa</a:t>
            </a:r>
            <a:endParaRPr/>
          </a:p>
        </p:txBody>
      </p:sp>
      <p:sp>
        <p:nvSpPr>
          <p:cNvPr id="124" name="Google Shape;124;p5"/>
          <p:cNvSpPr txBox="1"/>
          <p:nvPr/>
        </p:nvSpPr>
        <p:spPr>
          <a:xfrm>
            <a:off x="1547812" y="3357562"/>
            <a:ext cx="82296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Importancia...</a:t>
            </a: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3059112" y="4076700"/>
            <a:ext cx="3529012" cy="172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luz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máscaras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decorado</a:t>
            </a:r>
            <a:endParaRPr/>
          </a:p>
        </p:txBody>
      </p:sp>
      <p:sp>
        <p:nvSpPr>
          <p:cNvPr id="126" name="Google Shape;126;p5"/>
          <p:cNvSpPr txBox="1"/>
          <p:nvPr/>
        </p:nvSpPr>
        <p:spPr>
          <a:xfrm>
            <a:off x="468312" y="1484312"/>
            <a:ext cx="8229600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✔"/>
            </a:pPr>
            <a:r>
              <a:rPr lang="en-US" sz="27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</a:t>
            </a:r>
            <a:r>
              <a:rPr lang="en-US" sz="2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conciben o teatro como unha </a:t>
            </a:r>
            <a:r>
              <a:rPr lang="en-US" sz="27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ferramenta política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xfrm>
            <a:off x="539750" y="1557337"/>
            <a:ext cx="2817812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Castelao</a:t>
            </a:r>
            <a:endParaRPr dirty="0"/>
          </a:p>
        </p:txBody>
      </p:sp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468312" y="1158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O teatro do Grupo Nós</a:t>
            </a:r>
            <a:endParaRPr/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2205037"/>
            <a:ext cx="17430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425" y="1989137"/>
            <a:ext cx="2640012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 txBox="1"/>
          <p:nvPr/>
        </p:nvSpPr>
        <p:spPr>
          <a:xfrm>
            <a:off x="3635375" y="1484312"/>
            <a:ext cx="4824412" cy="324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Teatro como espectáculo global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Vestiario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Música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Danza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luminación</a:t>
            </a:r>
            <a:endParaRPr/>
          </a:p>
        </p:txBody>
      </p:sp>
      <p:sp>
        <p:nvSpPr>
          <p:cNvPr id="136" name="Google Shape;136;p6"/>
          <p:cNvSpPr txBox="1"/>
          <p:nvPr/>
        </p:nvSpPr>
        <p:spPr>
          <a:xfrm>
            <a:off x="6084887" y="5732462"/>
            <a:ext cx="2817812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Estreada no 1941 en Buenos Aires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F9A58-1398-6F5F-821F-1D077F86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5F565D-1596-7179-0F11-1DDC8A0C4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5DBFF9F4-144D-BA88-9636-3ED38974D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53" y="25028"/>
            <a:ext cx="8608795" cy="679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45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s libros de Ánxel Casal: O BUFÓN D'EL REI">
            <a:extLst>
              <a:ext uri="{FF2B5EF4-FFF2-40B4-BE49-F238E27FC236}">
                <a16:creationId xmlns:a16="http://schemas.microsoft.com/office/drawing/2014/main" id="{D538D56F-D49F-C2FF-210A-6EC57DF54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1" y="320511"/>
            <a:ext cx="2035033" cy="337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31;p6">
            <a:extLst>
              <a:ext uri="{FF2B5EF4-FFF2-40B4-BE49-F238E27FC236}">
                <a16:creationId xmlns:a16="http://schemas.microsoft.com/office/drawing/2014/main" id="{9643AC69-2980-3137-D75D-FBFCAA1233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25364" y="435008"/>
            <a:ext cx="2817812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dirty="0"/>
              <a:t>Vicente </a:t>
            </a:r>
            <a:r>
              <a:rPr lang="gl-ES" sz="3200" cap="all" dirty="0"/>
              <a:t>r</a:t>
            </a:r>
            <a:r>
              <a:rPr lang="gl-ES" sz="3200" dirty="0"/>
              <a:t>isco</a:t>
            </a:r>
            <a:r>
              <a:rPr lang="es-ES" dirty="0"/>
              <a:t> </a:t>
            </a:r>
            <a:endParaRPr dirty="0"/>
          </a:p>
        </p:txBody>
      </p:sp>
      <p:sp>
        <p:nvSpPr>
          <p:cNvPr id="5" name="Google Shape;131;p6">
            <a:extLst>
              <a:ext uri="{FF2B5EF4-FFF2-40B4-BE49-F238E27FC236}">
                <a16:creationId xmlns:a16="http://schemas.microsoft.com/office/drawing/2014/main" id="{6BA71B87-B582-5955-9710-EBD24995BCCB}"/>
              </a:ext>
            </a:extLst>
          </p:cNvPr>
          <p:cNvSpPr txBox="1">
            <a:spLocks/>
          </p:cNvSpPr>
          <p:nvPr/>
        </p:nvSpPr>
        <p:spPr>
          <a:xfrm>
            <a:off x="3557539" y="3434503"/>
            <a:ext cx="2817812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3200"/>
              <a:buFont typeface="Arial"/>
              <a:buNone/>
            </a:pPr>
            <a:r>
              <a:rPr lang="en-US" dirty="0" err="1"/>
              <a:t>Ote</a:t>
            </a:r>
            <a:r>
              <a:rPr lang="gl-ES" sz="3200" dirty="0" err="1"/>
              <a:t>ro</a:t>
            </a:r>
            <a:r>
              <a:rPr lang="gl-ES" sz="3200" dirty="0"/>
              <a:t> </a:t>
            </a:r>
            <a:r>
              <a:rPr lang="gl-ES" sz="3200" dirty="0" err="1"/>
              <a:t>Pedrayo</a:t>
            </a:r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2BFD17-DB23-4710-3688-2C576D889636}"/>
              </a:ext>
            </a:extLst>
          </p:cNvPr>
          <p:cNvSpPr txBox="1"/>
          <p:nvPr/>
        </p:nvSpPr>
        <p:spPr>
          <a:xfrm>
            <a:off x="2625364" y="1111283"/>
            <a:ext cx="20350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l-ES" sz="2000" i="1" dirty="0"/>
              <a:t>O </a:t>
            </a:r>
            <a:r>
              <a:rPr lang="gl-ES" sz="2000" i="1" dirty="0" err="1"/>
              <a:t>buffon</a:t>
            </a:r>
            <a:r>
              <a:rPr lang="gl-ES" sz="2000" i="1" dirty="0"/>
              <a:t> </a:t>
            </a:r>
            <a:r>
              <a:rPr lang="gl-ES" sz="2000" i="1" dirty="0" err="1"/>
              <a:t>d'el</a:t>
            </a:r>
            <a:r>
              <a:rPr lang="gl-ES" sz="2000" i="1" dirty="0"/>
              <a:t> rei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ABB44A8-174F-C431-3D73-B3EE38A0DB00}"/>
              </a:ext>
            </a:extLst>
          </p:cNvPr>
          <p:cNvSpPr txBox="1"/>
          <p:nvPr/>
        </p:nvSpPr>
        <p:spPr>
          <a:xfrm>
            <a:off x="2861035" y="1758899"/>
            <a:ext cx="50951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 err="1"/>
              <a:t>Trátase</a:t>
            </a:r>
            <a:r>
              <a:rPr lang="pt-BR" sz="1800" dirty="0"/>
              <a:t> </a:t>
            </a:r>
            <a:r>
              <a:rPr lang="pt-BR" sz="1800" dirty="0" err="1"/>
              <a:t>dun</a:t>
            </a:r>
            <a:r>
              <a:rPr lang="pt-BR" sz="1800" dirty="0"/>
              <a:t> drama de corte simbolista ambientado na época medieval no que o protagonista, </a:t>
            </a:r>
            <a:r>
              <a:rPr lang="pt-BR" sz="1800" dirty="0" err="1"/>
              <a:t>un</a:t>
            </a:r>
            <a:r>
              <a:rPr lang="pt-BR" sz="1800" dirty="0"/>
              <a:t> </a:t>
            </a:r>
            <a:r>
              <a:rPr lang="pt-BR" sz="1800" dirty="0" err="1"/>
              <a:t>bufón</a:t>
            </a:r>
            <a:r>
              <a:rPr lang="pt-BR" sz="1800" dirty="0"/>
              <a:t>, é </a:t>
            </a:r>
            <a:r>
              <a:rPr lang="pt-BR" sz="1800" dirty="0" err="1"/>
              <a:t>un</a:t>
            </a:r>
            <a:r>
              <a:rPr lang="pt-BR" sz="1800" dirty="0"/>
              <a:t> </a:t>
            </a:r>
            <a:r>
              <a:rPr lang="pt-BR" sz="1800" dirty="0" err="1"/>
              <a:t>personaxe</a:t>
            </a:r>
            <a:r>
              <a:rPr lang="pt-BR" sz="1800" dirty="0"/>
              <a:t> deforme, tanto física como moralmente.</a:t>
            </a:r>
            <a:endParaRPr lang="gl-ES" sz="1800" dirty="0"/>
          </a:p>
        </p:txBody>
      </p:sp>
      <p:pic>
        <p:nvPicPr>
          <p:cNvPr id="2052" name="Picture 4" descr="Os libros de Ánxel Casal: A LAGARADA">
            <a:extLst>
              <a:ext uri="{FF2B5EF4-FFF2-40B4-BE49-F238E27FC236}">
                <a16:creationId xmlns:a16="http://schemas.microsoft.com/office/drawing/2014/main" id="{5ABD84A5-F254-CE40-93A6-023A9F424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51" y="2959228"/>
            <a:ext cx="2310778" cy="365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17B6807-EC5E-41CE-A164-257776B5C8D9}"/>
              </a:ext>
            </a:extLst>
          </p:cNvPr>
          <p:cNvSpPr txBox="1"/>
          <p:nvPr/>
        </p:nvSpPr>
        <p:spPr>
          <a:xfrm>
            <a:off x="4522967" y="3959502"/>
            <a:ext cx="20350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l-ES" sz="2000" i="1"/>
              <a:t>A lagarada</a:t>
            </a:r>
            <a:endParaRPr lang="gl-ES" sz="2000" i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6B8E61-5B9C-C3B4-9E9E-435B9765EB18}"/>
              </a:ext>
            </a:extLst>
          </p:cNvPr>
          <p:cNvSpPr txBox="1"/>
          <p:nvPr/>
        </p:nvSpPr>
        <p:spPr>
          <a:xfrm>
            <a:off x="726330" y="4451945"/>
            <a:ext cx="529739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Unha </a:t>
            </a:r>
            <a:r>
              <a:rPr lang="pt-BR" sz="1600" dirty="0" err="1"/>
              <a:t>traxedia</a:t>
            </a:r>
            <a:r>
              <a:rPr lang="pt-BR" sz="1600" dirty="0"/>
              <a:t> rural ambientada no Ribeiro na época da </a:t>
            </a:r>
            <a:r>
              <a:rPr lang="pt-BR" sz="1600" dirty="0" err="1"/>
              <a:t>vendima</a:t>
            </a:r>
            <a:r>
              <a:rPr lang="pt-BR" sz="1600" dirty="0"/>
              <a:t> na que se evoca o poder demoníaco do </a:t>
            </a:r>
            <a:r>
              <a:rPr lang="pt-BR" sz="1600" dirty="0" err="1"/>
              <a:t>viño</a:t>
            </a:r>
            <a:r>
              <a:rPr lang="pt-BR" sz="1600" dirty="0"/>
              <a:t>. A obra xira arredor do </a:t>
            </a:r>
            <a:r>
              <a:rPr lang="pt-BR" sz="1600" dirty="0" err="1"/>
              <a:t>asasinato</a:t>
            </a:r>
            <a:r>
              <a:rPr lang="pt-BR" sz="1600" dirty="0"/>
              <a:t> </a:t>
            </a:r>
            <a:r>
              <a:rPr lang="pt-BR" sz="1600" dirty="0" err="1"/>
              <a:t>dun</a:t>
            </a:r>
            <a:r>
              <a:rPr lang="pt-BR" sz="1600" dirty="0"/>
              <a:t> labrego </a:t>
            </a:r>
            <a:r>
              <a:rPr lang="pt-BR" sz="1600" dirty="0" err="1"/>
              <a:t>vello</a:t>
            </a:r>
            <a:r>
              <a:rPr lang="pt-BR" sz="1600" dirty="0"/>
              <a:t> e rico (o </a:t>
            </a:r>
            <a:r>
              <a:rPr lang="pt-BR" sz="1600" dirty="0" err="1"/>
              <a:t>señor</a:t>
            </a:r>
            <a:r>
              <a:rPr lang="pt-BR" sz="1600" dirty="0"/>
              <a:t> Vences de </a:t>
            </a:r>
            <a:r>
              <a:rPr lang="pt-BR" sz="1600" dirty="0" err="1"/>
              <a:t>Alén</a:t>
            </a:r>
            <a:r>
              <a:rPr lang="pt-BR" sz="1600" dirty="0"/>
              <a:t>), e nela </a:t>
            </a:r>
            <a:r>
              <a:rPr lang="pt-BR" sz="1600" dirty="0" err="1"/>
              <a:t>aparecen</a:t>
            </a:r>
            <a:r>
              <a:rPr lang="pt-BR" sz="1600" dirty="0"/>
              <a:t> </a:t>
            </a:r>
            <a:r>
              <a:rPr lang="pt-BR" sz="1600" dirty="0" err="1"/>
              <a:t>personaxes</a:t>
            </a:r>
            <a:r>
              <a:rPr lang="pt-BR" sz="1600" dirty="0"/>
              <a:t> populares (</a:t>
            </a:r>
            <a:r>
              <a:rPr lang="pt-BR" sz="1600" dirty="0" err="1"/>
              <a:t>campesiños</a:t>
            </a:r>
            <a:r>
              <a:rPr lang="pt-BR" sz="1600" dirty="0"/>
              <a:t>, </a:t>
            </a:r>
            <a:r>
              <a:rPr lang="pt-BR" sz="1600" dirty="0" err="1"/>
              <a:t>vendimadores</a:t>
            </a:r>
            <a:r>
              <a:rPr lang="pt-BR" sz="1600" dirty="0"/>
              <a:t>, </a:t>
            </a:r>
            <a:r>
              <a:rPr lang="pt-BR" sz="1600" dirty="0" err="1"/>
              <a:t>cregos</a:t>
            </a:r>
            <a:r>
              <a:rPr lang="pt-BR" sz="1600" dirty="0"/>
              <a:t>…), </a:t>
            </a:r>
            <a:r>
              <a:rPr lang="pt-BR" sz="1600" dirty="0" err="1"/>
              <a:t>toman</a:t>
            </a:r>
            <a:r>
              <a:rPr lang="pt-BR" sz="1600" dirty="0"/>
              <a:t> protagonismo as </a:t>
            </a:r>
            <a:r>
              <a:rPr lang="pt-BR" sz="1600" dirty="0" err="1"/>
              <a:t>paixóns</a:t>
            </a:r>
            <a:r>
              <a:rPr lang="pt-BR" sz="1600" dirty="0"/>
              <a:t> primitivas e </a:t>
            </a:r>
            <a:r>
              <a:rPr lang="pt-BR" sz="1600" dirty="0" err="1"/>
              <a:t>introdúcense</a:t>
            </a:r>
            <a:r>
              <a:rPr lang="pt-BR" sz="1600" dirty="0"/>
              <a:t> </a:t>
            </a:r>
            <a:r>
              <a:rPr lang="pt-BR" sz="1600" dirty="0" err="1"/>
              <a:t>escenas</a:t>
            </a:r>
            <a:r>
              <a:rPr lang="pt-BR" sz="1600" dirty="0"/>
              <a:t> de carácter fantástico.</a:t>
            </a:r>
            <a:endParaRPr lang="gl-ES" sz="1600" dirty="0"/>
          </a:p>
        </p:txBody>
      </p:sp>
    </p:spTree>
    <p:extLst>
      <p:ext uri="{BB962C8B-B14F-4D97-AF65-F5344CB8AC3E}">
        <p14:creationId xmlns:p14="http://schemas.microsoft.com/office/powerpoint/2010/main" val="37685376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Presentación en pantalla (4:3)</PresentationFormat>
  <Paragraphs>46</Paragraphs>
  <Slides>12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Noto Sans Symbols</vt:lpstr>
      <vt:lpstr>Tema de Office</vt:lpstr>
      <vt:lpstr>Tema 4: O teatro do primeiro terzo do s. XX</vt:lpstr>
      <vt:lpstr>0. Como era o teatro anterior?</vt:lpstr>
      <vt:lpstr>1. As Irmandades da Fala</vt:lpstr>
      <vt:lpstr>1. As Irmandades da Fala</vt:lpstr>
      <vt:lpstr>Presentación de PowerPoint</vt:lpstr>
      <vt:lpstr>2. O teatro do Grupo Nós</vt:lpstr>
      <vt:lpstr>2. O teatro do Grupo Nós</vt:lpstr>
      <vt:lpstr>Presentación de PowerPoint</vt:lpstr>
      <vt:lpstr>Presentación de PowerPoint</vt:lpstr>
      <vt:lpstr>Presentación de PowerPoint</vt:lpstr>
      <vt:lpstr>Presentación de PowerPoint</vt:lpstr>
      <vt:lpstr>3. Vangardas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4: O teatro do primeiro terzo do s. XX</dc:title>
  <dc:creator>Pilar</dc:creator>
  <cp:lastModifiedBy>Vera Álvarez Suárez</cp:lastModifiedBy>
  <cp:revision>1</cp:revision>
  <dcterms:created xsi:type="dcterms:W3CDTF">2020-11-12T17:16:27Z</dcterms:created>
  <dcterms:modified xsi:type="dcterms:W3CDTF">2022-11-21T14:39:31Z</dcterms:modified>
</cp:coreProperties>
</file>