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77" r:id="rId109"/>
    <p:sldId id="364" r:id="rId110"/>
    <p:sldId id="366" r:id="rId111"/>
    <p:sldId id="365" r:id="rId112"/>
    <p:sldId id="375" r:id="rId113"/>
    <p:sldId id="367" r:id="rId114"/>
    <p:sldId id="368" r:id="rId115"/>
    <p:sldId id="369" r:id="rId116"/>
    <p:sldId id="370" r:id="rId117"/>
    <p:sldId id="371" r:id="rId118"/>
    <p:sldId id="372" r:id="rId119"/>
    <p:sldId id="378" r:id="rId120"/>
    <p:sldId id="379" r:id="rId121"/>
    <p:sldId id="380" r:id="rId122"/>
    <p:sldId id="373" r:id="rId123"/>
    <p:sldId id="374" r:id="rId124"/>
  </p:sldIdLst>
  <p:sldSz cx="9144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176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4D1FD8D2-E38E-CB55-D513-25373A0B245F}"/>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C2220843-87DC-101A-FC27-B0DCA578405B}"/>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1058FDAE-BE15-AB90-D918-3827D488D41A}"/>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A70FA941-4EDB-B976-AB3C-4B020FC977D7}"/>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C468BE25-A6D9-B88A-2B0B-A59E3E91D8E0}"/>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76503AF3-D4A5-C30B-38F9-BCFA05CDAD48}"/>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AB5ECD96-8EF0-B471-5033-534848296E87}"/>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C7A6952C-A7F0-CF7C-FCE8-514D6F9522DD}"/>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58329A8B-A273-10A6-4E2B-30B230916565}"/>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FC37B2E3-5301-48CA-B7DD-A1DCB24237A3}"/>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7BBB5DEF-F67C-194D-CB40-FD9C2DB5E9FF}"/>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813D9673-BB85-C30D-52D2-29DE59ABDBA4}"/>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DA9AC763-C020-899D-C92F-9D3DF5EDA3E5}"/>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6CD922ED-7CB2-1BC6-ACE8-CA03F9897A4E}"/>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E7F1C3FC-506D-545B-179A-65D55243911A}"/>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8A26C296-3D15-164A-C097-525DB42FF73B}"/>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28179573-2BB3-4CE8-A397-C7A447B9D191}"/>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7D6E8056-978A-43A5-D100-3629D0D7DE07}"/>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8ABE11F4-B00D-82E4-FE14-DD845C38954F}"/>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285A6CF1-53A0-298D-A855-6D210499E7CE}"/>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796F00E9-8BB9-98C4-BD5A-46164D33F467}"/>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66B16930-396D-385B-273E-BDB2BA69629C}"/>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31D15CCF-CA12-3D6D-78C7-BEF7A9135A74}"/>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2CF18081-B64D-D119-956C-46BC4EB8DC58}"/>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254B402D-3E60-1BAA-2A0D-B698B9F4E0A4}"/>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CBFE371D-13EF-367F-DE01-A62B0C9B349C}"/>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34CCCE7E-6857-FE67-B2E8-DA6F481C3BF9}"/>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DCB5BDD4-854D-8169-9C1D-01FB17751809}"/>
              </a:ext>
            </a:extLst>
          </p:cNvPr>
          <p:cNvSpPr txBox="1">
            <a:spLocks noGrp="1"/>
          </p:cNvSpPr>
          <p:nvPr>
            <p:ph type="ctrTitle"/>
          </p:nvPr>
        </p:nvSpPr>
        <p:spPr>
          <a:xfrm>
            <a:off x="1942560" y="2514600"/>
            <a:ext cx="6600239" cy="2262600"/>
          </a:xfrm>
          <a:prstGeom prst="rect">
            <a:avLst/>
          </a:prstGeom>
          <a:noFill/>
          <a:ln>
            <a:noFill/>
          </a:ln>
        </p:spPr>
        <p:txBody>
          <a:bodyPr vert="horz" wrap="square" lIns="91440" tIns="45720" rIns="91440" bIns="45720" anchor="b" anchorCtr="0" compatLnSpc="1">
            <a:normAutofit/>
          </a:bodyPr>
          <a:lstStyle>
            <a:lvl1pPr marL="0" marR="0" lvl="0" indent="0" defTabSz="457200" fontAlgn="auto">
              <a:lnSpc>
                <a:spcPct val="90001"/>
              </a:lnSpc>
              <a:spcBef>
                <a:spcPts val="0"/>
              </a:spcBef>
              <a:spcAft>
                <a:spcPts val="0"/>
              </a:spcAft>
              <a:tabLst/>
              <a:defRPr lang="es-ES" sz="50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B50CC010-A4FE-BB6E-26BA-D7E13B2CD62B}"/>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1" name="PlaceHolder 3">
            <a:extLst>
              <a:ext uri="{FF2B5EF4-FFF2-40B4-BE49-F238E27FC236}">
                <a16:creationId xmlns:a16="http://schemas.microsoft.com/office/drawing/2014/main" id="{028A7E4A-B3FA-EE0F-8E67-2670AF3D1F21}"/>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2" name="Freeform 8">
            <a:extLst>
              <a:ext uri="{FF2B5EF4-FFF2-40B4-BE49-F238E27FC236}">
                <a16:creationId xmlns:a16="http://schemas.microsoft.com/office/drawing/2014/main" id="{ED18B183-23DF-A685-7EB0-4E6F692FE52F}"/>
              </a:ext>
            </a:extLst>
          </p:cNvPr>
          <p:cNvSpPr/>
          <p:nvPr/>
        </p:nvSpPr>
        <p:spPr>
          <a:xfrm>
            <a:off x="-31683" y="4321079"/>
            <a:ext cx="1394999" cy="781555"/>
          </a:xfrm>
          <a:custGeom>
            <a:avLst/>
            <a:gdLst>
              <a:gd name="f0" fmla="val w"/>
              <a:gd name="f1" fmla="val h"/>
              <a:gd name="f2" fmla="val 0"/>
              <a:gd name="f3" fmla="val 8042"/>
              <a:gd name="f4" fmla="val 10000"/>
              <a:gd name="f5" fmla="val 5799"/>
              <a:gd name="f6" fmla="val 5880"/>
              <a:gd name="f7" fmla="val 5934"/>
              <a:gd name="f8" fmla="val 9940"/>
              <a:gd name="f9" fmla="val 5961"/>
              <a:gd name="f10" fmla="val 9880"/>
              <a:gd name="f11" fmla="val 9820"/>
              <a:gd name="f12" fmla="val 5988"/>
              <a:gd name="f13" fmla="val 5260"/>
              <a:gd name="f14" fmla="val 8096"/>
              <a:gd name="f15" fmla="val 5140"/>
              <a:gd name="f16" fmla="val 4901"/>
              <a:gd name="f17" fmla="val 4721"/>
              <a:gd name="f18" fmla="val 221"/>
              <a:gd name="f19" fmla="val 160"/>
              <a:gd name="f20" fmla="val 101"/>
              <a:gd name="f21" fmla="val 41"/>
              <a:gd name="f22" fmla="val 18"/>
              <a:gd name="f23" fmla="val 12"/>
              <a:gd name="f24" fmla="val 3330"/>
              <a:gd name="f25" fmla="val 6"/>
              <a:gd name="f26" fmla="val 6661"/>
              <a:gd name="f27" fmla="val 9991"/>
              <a:gd name="f28" fmla="*/ f0 1 8042"/>
              <a:gd name="f29" fmla="*/ f1 1 10000"/>
              <a:gd name="f30" fmla="val f2"/>
              <a:gd name="f31" fmla="val f3"/>
              <a:gd name="f32" fmla="val f4"/>
              <a:gd name="f33" fmla="+- f32 0 f30"/>
              <a:gd name="f34" fmla="+- f31 0 f30"/>
              <a:gd name="f35" fmla="*/ f34 1 8042"/>
              <a:gd name="f36" fmla="*/ f33 1 10000"/>
              <a:gd name="f37" fmla="*/ 0 f34 1"/>
              <a:gd name="f38" fmla="*/ 1395360 f34 1"/>
              <a:gd name="f39" fmla="*/ 0 f33 1"/>
              <a:gd name="f40" fmla="*/ 781920 f33 1"/>
              <a:gd name="f41" fmla="*/ f37 1 1395000"/>
              <a:gd name="f42" fmla="*/ f38 1 1395000"/>
              <a:gd name="f43" fmla="*/ f39 1 781560"/>
              <a:gd name="f44" fmla="*/ f40 1 781560"/>
              <a:gd name="f45" fmla="*/ f41 1 f35"/>
              <a:gd name="f46" fmla="*/ f42 1 f35"/>
              <a:gd name="f47" fmla="*/ f43 1 f36"/>
              <a:gd name="f48" fmla="*/ f44 1 f36"/>
              <a:gd name="f49" fmla="*/ f45 f28 1"/>
              <a:gd name="f50" fmla="*/ f46 f28 1"/>
              <a:gd name="f51" fmla="*/ f48 f29 1"/>
              <a:gd name="f52" fmla="*/ f47 f29 1"/>
            </a:gdLst>
            <a:ahLst/>
            <a:cxnLst>
              <a:cxn ang="3cd4">
                <a:pos x="hc" y="t"/>
              </a:cxn>
              <a:cxn ang="0">
                <a:pos x="r" y="vc"/>
              </a:cxn>
              <a:cxn ang="cd4">
                <a:pos x="hc" y="b"/>
              </a:cxn>
              <a:cxn ang="cd2">
                <a:pos x="l" y="vc"/>
              </a:cxn>
            </a:cxnLst>
            <a:rect l="f49" t="f52" r="f50" b="f51"/>
            <a:pathLst>
              <a:path w="8042" h="10000">
                <a:moveTo>
                  <a:pt x="f5" y="f4"/>
                </a:moveTo>
                <a:cubicBezTo>
                  <a:pt x="f6" y="f4"/>
                  <a:pt x="f7" y="f8"/>
                  <a:pt x="f9" y="f10"/>
                </a:cubicBezTo>
                <a:cubicBezTo>
                  <a:pt x="f9" y="f11"/>
                  <a:pt x="f12" y="f11"/>
                  <a:pt x="f12" y="f11"/>
                </a:cubicBezTo>
                <a:lnTo>
                  <a:pt x="f3" y="f13"/>
                </a:lnTo>
                <a:cubicBezTo>
                  <a:pt x="f14" y="f15"/>
                  <a:pt x="f14" y="f16"/>
                  <a:pt x="f3" y="f17"/>
                </a:cubicBezTo>
                <a:lnTo>
                  <a:pt x="f12" y="f18"/>
                </a:lnTo>
                <a:cubicBezTo>
                  <a:pt x="f12" y="f19"/>
                  <a:pt x="f9" y="f19"/>
                  <a:pt x="f9" y="f19"/>
                </a:cubicBezTo>
                <a:cubicBezTo>
                  <a:pt x="f7" y="f20"/>
                  <a:pt x="f6" y="f21"/>
                  <a:pt x="f5" y="f21"/>
                </a:cubicBezTo>
                <a:lnTo>
                  <a:pt x="f22" y="f2"/>
                </a:lnTo>
                <a:cubicBezTo>
                  <a:pt x="f23" y="f24"/>
                  <a:pt x="f25" y="f26"/>
                  <a:pt x="f2" y="f27"/>
                </a:cubicBezTo>
                <a:lnTo>
                  <a:pt x="f5" y="f4"/>
                </a:ln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3" name="PlaceHolder 4">
            <a:extLst>
              <a:ext uri="{FF2B5EF4-FFF2-40B4-BE49-F238E27FC236}">
                <a16:creationId xmlns:a16="http://schemas.microsoft.com/office/drawing/2014/main" id="{6C7ADE23-F6FF-E6FF-9410-3E03053FA832}"/>
              </a:ext>
            </a:extLst>
          </p:cNvPr>
          <p:cNvSpPr txBox="1">
            <a:spLocks noGrp="1"/>
          </p:cNvSpPr>
          <p:nvPr>
            <p:ph type="sldNum" sz="quarter" idx="8"/>
          </p:nvPr>
        </p:nvSpPr>
        <p:spPr>
          <a:xfrm>
            <a:off x="423358" y="4529516"/>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8261DC33-9276-4E2C-9B36-E7CE8C2894C1}" type="slidenum">
              <a:t>‹Nº›</a:t>
            </a:fld>
            <a:endParaRPr lang="es-ES"/>
          </a:p>
        </p:txBody>
      </p:sp>
      <p:sp>
        <p:nvSpPr>
          <p:cNvPr id="34" name="PlaceHolder 5">
            <a:extLst>
              <a:ext uri="{FF2B5EF4-FFF2-40B4-BE49-F238E27FC236}">
                <a16:creationId xmlns:a16="http://schemas.microsoft.com/office/drawing/2014/main" id="{87C4BE53-4DF5-290D-60D7-7C987B79F719}"/>
              </a:ext>
            </a:extLst>
          </p:cNvPr>
          <p:cNvSpPr txBox="1">
            <a:spLocks noGrp="1"/>
          </p:cNvSpPr>
          <p:nvPr>
            <p:ph type="body" sz="quarter" idx="4294967295"/>
          </p:nvPr>
        </p:nvSpPr>
        <p:spPr>
          <a:xfrm>
            <a:off x="457200" y="1604515"/>
            <a:ext cx="8229243" cy="3977283"/>
          </a:xfrm>
          <a:prstGeom prst="rect">
            <a:avLst/>
          </a:prstGeom>
          <a:noFill/>
          <a:ln>
            <a:noFill/>
          </a:ln>
        </p:spPr>
        <p:txBody>
          <a:bodyPr vert="horz" wrap="square" lIns="0" tIns="0" rIns="0" bIns="0" anchor="t" anchorCtr="0" compatLnSpc="1">
            <a:normAutofit/>
          </a:bodyPr>
          <a:lstStyle>
            <a:lvl1pPr marL="431999" marR="0" lvl="0" indent="-323999" fontAlgn="auto">
              <a:spcBef>
                <a:spcPts val="1415"/>
              </a:spcBef>
              <a:spcAft>
                <a:spcPts val="0"/>
              </a:spcAft>
              <a:buClr>
                <a:srgbClr val="000000"/>
              </a:buClr>
              <a:buSzPct val="45000"/>
              <a:buFont typeface="Wingdings"/>
              <a:buChar char=""/>
              <a:tabLst/>
              <a:defRPr lang="en-US" sz="1800" b="0" i="0" u="none" strike="noStrike" cap="none" spc="0" baseline="0">
                <a:solidFill>
                  <a:srgbClr val="404040"/>
                </a:solidFill>
                <a:uFillTx/>
                <a:latin typeface="Century Gothic"/>
              </a:defRPr>
            </a:lvl1pPr>
            <a:lvl2pPr marL="863998" marR="0" lvl="1" indent="-323999" fontAlgn="auto">
              <a:spcBef>
                <a:spcPts val="1135"/>
              </a:spcBef>
              <a:spcAft>
                <a:spcPts val="0"/>
              </a:spcAft>
              <a:buClr>
                <a:srgbClr val="000000"/>
              </a:buClr>
              <a:buSzPct val="75000"/>
              <a:buFont typeface="Symbol"/>
              <a:buChar char=""/>
              <a:tabLst/>
              <a:defRPr lang="en-US" sz="1400" b="0" i="0" u="none" strike="noStrike" cap="none" spc="0" baseline="0">
                <a:solidFill>
                  <a:srgbClr val="404040"/>
                </a:solidFill>
                <a:uFillTx/>
                <a:latin typeface="Century Gothic"/>
              </a:defRPr>
            </a:lvl2pPr>
            <a:lvl3pPr marL="1295997" marR="0" lvl="2" indent="-287999" fontAlgn="auto">
              <a:spcBef>
                <a:spcPts val="850"/>
              </a:spcBef>
              <a:spcAft>
                <a:spcPts val="0"/>
              </a:spcAft>
              <a:buClr>
                <a:srgbClr val="000000"/>
              </a:buClr>
              <a:buSzPct val="45000"/>
              <a:buFont typeface="Wingdings"/>
              <a:buChar char=""/>
              <a:tabLst/>
              <a:defRPr lang="en-US" sz="1200" b="0" i="0" u="none" strike="noStrike" cap="none" spc="0" baseline="0">
                <a:solidFill>
                  <a:srgbClr val="404040"/>
                </a:solidFill>
                <a:uFillTx/>
                <a:latin typeface="Century Gothic"/>
              </a:defRPr>
            </a:lvl3pPr>
            <a:lvl4pPr marL="1727996" marR="0" lvl="3" indent="-215999" fontAlgn="auto">
              <a:spcBef>
                <a:spcPts val="565"/>
              </a:spcBef>
              <a:spcAft>
                <a:spcPts val="0"/>
              </a:spcAft>
              <a:buClr>
                <a:srgbClr val="000000"/>
              </a:buClr>
              <a:buSzPct val="75000"/>
              <a:buFont typeface="Symbol"/>
              <a:buChar char=""/>
              <a:tabLst/>
              <a:defRPr lang="en-US" sz="1200" b="0" i="0" u="none" strike="noStrike" cap="none" spc="0" baseline="0">
                <a:solidFill>
                  <a:srgbClr val="404040"/>
                </a:solidFill>
                <a:uFillTx/>
                <a:latin typeface="Century Gothic"/>
              </a:defRPr>
            </a:lvl4pPr>
            <a:lvl5pPr marL="2159995" marR="0" lvl="4" indent="-215999" fontAlgn="auto">
              <a:spcBef>
                <a:spcPts val="285"/>
              </a:spcBef>
              <a:spcAft>
                <a:spcPts val="0"/>
              </a:spcAft>
              <a:buClr>
                <a:srgbClr val="000000"/>
              </a:buClr>
              <a:buSzPct val="45000"/>
              <a:buFont typeface="Wingdings"/>
              <a:buChar char=""/>
              <a:tabLst/>
              <a:defRPr lang="en-US" sz="2000" b="0" i="0" u="none" strike="noStrike" cap="none" spc="0" baseline="0">
                <a:solidFill>
                  <a:srgbClr val="404040"/>
                </a:solidFill>
                <a:uFillTx/>
                <a:latin typeface="Century Gothic"/>
              </a:defRPr>
            </a:lvl5pPr>
            <a:lvl6pPr marL="2592003" marR="0" lvl="5" indent="-215999" fontAlgn="auto">
              <a:spcBef>
                <a:spcPts val="285"/>
              </a:spcBef>
              <a:spcAft>
                <a:spcPts val="0"/>
              </a:spcAft>
              <a:buClr>
                <a:srgbClr val="000000"/>
              </a:buClr>
              <a:buSzPct val="45000"/>
              <a:buFont typeface="Wingdings"/>
              <a:buChar char=""/>
              <a:tabLst/>
              <a:defRPr lang="en-US" sz="2000" b="0" i="0" u="none" strike="noStrike" cap="none" spc="0" baseline="0">
                <a:solidFill>
                  <a:srgbClr val="404040"/>
                </a:solidFill>
                <a:uFillTx/>
                <a:latin typeface="Century Gothic"/>
              </a:defRPr>
            </a:lvl6pPr>
            <a:lvl7pPr marL="3024003" marR="0" lvl="6" indent="-215999" fontAlgn="auto">
              <a:spcBef>
                <a:spcPts val="285"/>
              </a:spcBef>
              <a:spcAft>
                <a:spcPts val="0"/>
              </a:spcAft>
              <a:buClr>
                <a:srgbClr val="000000"/>
              </a:buClr>
              <a:buSzPct val="45000"/>
              <a:buFont typeface="Wingdings"/>
              <a:buChar char=""/>
              <a:tabLst/>
              <a:defRPr lang="en-US" sz="2000" b="0" i="0" u="none" strike="noStrike" cap="none" spc="0" baseline="0">
                <a:solidFill>
                  <a:srgbClr val="404040"/>
                </a:solidFill>
                <a:uFillTx/>
                <a:latin typeface="Century Gothic"/>
              </a:defRPr>
            </a:lvl7pPr>
          </a:lstStyle>
          <a:p>
            <a:pPr lvl="0"/>
            <a:r>
              <a:rPr lang="en-US"/>
              <a:t>Pulse para editar el formato de texto del esquema</a:t>
            </a:r>
          </a:p>
          <a:p>
            <a:pPr lvl="1"/>
            <a:r>
              <a:rPr lang="en-US"/>
              <a:t>Segundo nivel del esquema</a:t>
            </a:r>
          </a:p>
          <a:p>
            <a:pPr lvl="2"/>
            <a:r>
              <a:rPr lang="en-US"/>
              <a:t>Tercer nivel del esquema</a:t>
            </a:r>
          </a:p>
          <a:p>
            <a:pPr lvl="3"/>
            <a:r>
              <a:rPr lang="en-US"/>
              <a:t>Cuarto nivel del esquema</a:t>
            </a:r>
          </a:p>
          <a:p>
            <a:pPr lvl="4"/>
            <a:r>
              <a:rPr lang="en-US"/>
              <a:t>Quinto nivel del esquema</a:t>
            </a:r>
          </a:p>
          <a:p>
            <a:pPr lvl="5"/>
            <a:r>
              <a:rPr lang="en-US"/>
              <a:t>Sexto nivel del esquema</a:t>
            </a:r>
          </a:p>
          <a:p>
            <a:pPr lvl="6"/>
            <a:r>
              <a:rPr lang="en-US"/>
              <a:t>Séptimo nivel del esquema</a:t>
            </a:r>
          </a:p>
        </p:txBody>
      </p:sp>
    </p:spTree>
    <p:extLst>
      <p:ext uri="{BB962C8B-B14F-4D97-AF65-F5344CB8AC3E}">
        <p14:creationId xmlns:p14="http://schemas.microsoft.com/office/powerpoint/2010/main" val="91960052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ítulo, texto y objetos">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255852DF-0226-59C3-3F4F-327B7664FA27}"/>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3D5E5E54-1A06-2407-ED55-4F9E76B35F7C}"/>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9AF13197-A142-26A7-F127-97D23A7A5055}"/>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017AA8F8-9027-B8BA-6EFF-367D6CC61313}"/>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BFD7AAEA-D9A3-A994-D18D-4CE598E99E2C}"/>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623D5171-27A8-A33E-70F8-9C4F73B17DAF}"/>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34B8ED69-3414-A657-0C48-A15BFFB489FC}"/>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B1E54D25-1658-6FCB-EE32-048DD927AF8E}"/>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D29D414B-DA6C-26D1-43B5-BFDA40FEDA1F}"/>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0B4B69D3-18CD-ED69-F86F-47E92804E204}"/>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25EE5CB7-3A7E-4E98-E56F-B06C68D7283B}"/>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93EBFB2B-41CF-AA29-FFE7-2A80A95070F0}"/>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19B4DC51-6C4D-0F4A-0E28-B32316EC4694}"/>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27839113-AACB-578E-D723-5E693B7FDE24}"/>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0B132F14-DE34-9B10-8B93-DE65DCAD46DD}"/>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92C6A4FD-7714-C475-2195-BD1EE05B0C2D}"/>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ED0CB959-C058-7442-16A2-96689FA29B5F}"/>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3BFEB569-9E49-7A74-BE11-1A44BDA3C42A}"/>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D4255BC4-CE07-B963-6CD4-0136C66485A5}"/>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F699E196-91F5-1116-DD6D-4D0EB388A37F}"/>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89E6BC75-361A-DD3C-E5C6-C8EB060EFAB9}"/>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2AEEA766-4548-B36D-87E1-2D9C84D02E8C}"/>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9D70B183-9ADD-4ABD-500B-6CA000EFF0AB}"/>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CB9CD0D3-CE80-7A96-B991-5E80618CFF57}"/>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95E476E6-774A-77E3-10F8-A4FE07D5A591}"/>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29C97F9A-7C82-A77F-308F-0A4DE157CC90}"/>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5F0B4630-13D1-BA4A-44BD-D6B8FD909176}"/>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56547D74-42D4-8B09-EAE5-63297818AA8E}"/>
              </a:ext>
            </a:extLst>
          </p:cNvPr>
          <p:cNvSpPr txBox="1">
            <a:spLocks noGrp="1"/>
          </p:cNvSpPr>
          <p:nvPr>
            <p:ph type="title"/>
          </p:nvPr>
        </p:nvSpPr>
        <p:spPr>
          <a:xfrm>
            <a:off x="611276" y="188997"/>
            <a:ext cx="6337075" cy="345597"/>
          </a:xfrm>
          <a:prstGeom prst="rect">
            <a:avLst/>
          </a:prstGeom>
          <a:noFill/>
          <a:ln>
            <a:noFill/>
          </a:ln>
        </p:spPr>
        <p:txBody>
          <a:bodyPr vert="horz" wrap="square" lIns="91440" tIns="45720" rIns="91440" bIns="45720" anchor="t" anchorCtr="0" compatLnSpc="1">
            <a:noAutofit/>
          </a:bodyPr>
          <a:lstStyle>
            <a:lvl1pPr marL="0" marR="0" lvl="0" indent="0" defTabSz="457200" fontAlgn="auto">
              <a:lnSpc>
                <a:spcPct val="100000"/>
              </a:lnSpc>
              <a:spcBef>
                <a:spcPts val="0"/>
              </a:spcBef>
              <a:spcAft>
                <a:spcPts val="0"/>
              </a:spcAft>
              <a:tabLst/>
              <a:defRPr lang="es-ES" sz="36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C04C2B19-74F4-DCEC-8A25-50F5592860C8}"/>
              </a:ext>
            </a:extLst>
          </p:cNvPr>
          <p:cNvSpPr txBox="1">
            <a:spLocks noGrp="1"/>
          </p:cNvSpPr>
          <p:nvPr>
            <p:ph type="body" sz="half" idx="1"/>
          </p:nvPr>
        </p:nvSpPr>
        <p:spPr>
          <a:xfrm>
            <a:off x="457200" y="1600200"/>
            <a:ext cx="4038118" cy="4525557"/>
          </a:xfrm>
          <a:prstGeom prst="rect">
            <a:avLst/>
          </a:prstGeom>
          <a:noFill/>
          <a:ln>
            <a:noFill/>
          </a:ln>
        </p:spPr>
        <p:txBody>
          <a:bodyPr vert="horz" wrap="square" lIns="91440" tIns="45720" rIns="91440" bIns="45720" anchor="t" anchorCtr="0" compatLnSpc="1">
            <a:noAutofit/>
          </a:bodyPr>
          <a:lstStyle>
            <a:lvl1pPr marL="343082" marR="0" lvl="0" indent="-343082" defTabSz="457200" fontAlgn="auto">
              <a:lnSpc>
                <a:spcPct val="100000"/>
              </a:lnSpc>
              <a:spcAft>
                <a:spcPts val="0"/>
              </a:spcAft>
              <a:buClr>
                <a:srgbClr val="A53010"/>
              </a:buClr>
              <a:buSzPct val="100000"/>
              <a:buFont typeface="Wingdings 3"/>
              <a:buChar char=""/>
              <a:tabLst/>
              <a:defRPr lang="es-ES" sz="1800" b="0" i="0" u="none" strike="noStrike" cap="none" spc="0" baseline="0">
                <a:solidFill>
                  <a:srgbClr val="404040"/>
                </a:solidFill>
                <a:uFillTx/>
                <a:latin typeface="Century Gothic"/>
              </a:defRPr>
            </a:lvl1pPr>
            <a:lvl2pPr marL="743041" marR="0" lvl="1" indent="-285841" defTabSz="457200" fontAlgn="auto">
              <a:lnSpc>
                <a:spcPct val="100000"/>
              </a:lnSpc>
              <a:spcBef>
                <a:spcPts val="1000"/>
              </a:spcBef>
              <a:spcAft>
                <a:spcPts val="0"/>
              </a:spcAft>
              <a:buClr>
                <a:srgbClr val="A53010"/>
              </a:buClr>
              <a:buSzPct val="100000"/>
              <a:buFont typeface="Wingdings 3"/>
              <a:buChar char=""/>
              <a:tabLst/>
              <a:defRPr lang="es-ES" sz="1600" b="0" i="0" u="none" strike="noStrike" cap="none" spc="0" baseline="0">
                <a:solidFill>
                  <a:srgbClr val="404040"/>
                </a:solidFill>
                <a:uFillTx/>
                <a:latin typeface="Century Gothic"/>
              </a:defRPr>
            </a:lvl2pPr>
            <a:lvl3pPr marR="0" lvl="2" defTabSz="457200" fontAlgn="auto">
              <a:lnSpc>
                <a:spcPct val="100000"/>
              </a:lnSpc>
              <a:spcBef>
                <a:spcPts val="1000"/>
              </a:spcBef>
              <a:spcAft>
                <a:spcPts val="0"/>
              </a:spcAft>
              <a:buClr>
                <a:srgbClr val="A53010"/>
              </a:buClr>
              <a:buSzPct val="100000"/>
              <a:buFont typeface="Wingdings 3"/>
              <a:buChar char=""/>
              <a:tabLst/>
              <a:defRPr lang="es-ES" sz="1400" b="0" i="0" u="none" strike="noStrike" cap="none" spc="0" baseline="0">
                <a:solidFill>
                  <a:srgbClr val="404040"/>
                </a:solidFill>
                <a:uFillTx/>
                <a:latin typeface="Century Gothic"/>
              </a:defRPr>
            </a:lvl3pPr>
            <a:lvl4pPr marR="0" lvl="3"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4pPr>
            <a:lvl5pPr marR="0" lvl="4"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5pPr>
          </a:lstStyle>
          <a:p>
            <a:pPr lvl="0"/>
            <a:r>
              <a:rPr lang="es-ES"/>
              <a:t>Haga clic para modificar el estilo de texto del patrón</a:t>
            </a:r>
            <a:endParaRPr lang="en-US"/>
          </a:p>
          <a:p>
            <a:pPr lvl="1"/>
            <a:r>
              <a:rPr lang="es-ES"/>
              <a:t>Segundo nivel</a:t>
            </a:r>
            <a:endParaRPr lang="en-US"/>
          </a:p>
          <a:p>
            <a:pPr lvl="2"/>
            <a:r>
              <a:rPr lang="es-ES"/>
              <a:t>Tercer nivel</a:t>
            </a:r>
            <a:endParaRPr lang="en-US"/>
          </a:p>
          <a:p>
            <a:pPr lvl="3"/>
            <a:r>
              <a:rPr lang="es-ES"/>
              <a:t>Cuarto nivel</a:t>
            </a:r>
            <a:endParaRPr lang="en-US"/>
          </a:p>
          <a:p>
            <a:pPr lvl="4"/>
            <a:r>
              <a:rPr lang="es-ES"/>
              <a:t>Quinto nivel</a:t>
            </a:r>
            <a:endParaRPr lang="en-US"/>
          </a:p>
        </p:txBody>
      </p:sp>
      <p:sp>
        <p:nvSpPr>
          <p:cNvPr id="31" name="PlaceHolder 3">
            <a:extLst>
              <a:ext uri="{FF2B5EF4-FFF2-40B4-BE49-F238E27FC236}">
                <a16:creationId xmlns:a16="http://schemas.microsoft.com/office/drawing/2014/main" id="{C5E4C523-3A66-F8B9-81C5-694C2D644D2A}"/>
              </a:ext>
            </a:extLst>
          </p:cNvPr>
          <p:cNvSpPr txBox="1">
            <a:spLocks noGrp="1"/>
          </p:cNvSpPr>
          <p:nvPr>
            <p:ph sz="half" idx="2"/>
          </p:nvPr>
        </p:nvSpPr>
        <p:spPr>
          <a:xfrm>
            <a:off x="4648315" y="1600200"/>
            <a:ext cx="4038118" cy="4525557"/>
          </a:xfrm>
          <a:prstGeom prst="rect">
            <a:avLst/>
          </a:prstGeom>
          <a:noFill/>
          <a:ln>
            <a:noFill/>
          </a:ln>
        </p:spPr>
        <p:txBody>
          <a:bodyPr vert="horz" wrap="square" lIns="91440" tIns="45720" rIns="91440" bIns="45720" anchor="t" anchorCtr="0" compatLnSpc="1">
            <a:noAutofit/>
          </a:bodyPr>
          <a:lstStyle>
            <a:lvl1pPr marL="343082" marR="0" lvl="0" indent="-343082" defTabSz="457200" fontAlgn="auto">
              <a:lnSpc>
                <a:spcPct val="100000"/>
              </a:lnSpc>
              <a:spcAft>
                <a:spcPts val="0"/>
              </a:spcAft>
              <a:buClr>
                <a:srgbClr val="A53010"/>
              </a:buClr>
              <a:buSzPct val="100000"/>
              <a:buFont typeface="Wingdings 3"/>
              <a:buChar char=""/>
              <a:tabLst/>
              <a:defRPr lang="es-ES" sz="1800" b="0" i="0" u="none" strike="noStrike" cap="none" spc="0" baseline="0">
                <a:solidFill>
                  <a:srgbClr val="404040"/>
                </a:solidFill>
                <a:uFillTx/>
                <a:latin typeface="Century Gothic"/>
              </a:defRPr>
            </a:lvl1pPr>
            <a:lvl2pPr marL="743041" marR="0" lvl="1" indent="-285841" defTabSz="457200" fontAlgn="auto">
              <a:lnSpc>
                <a:spcPct val="100000"/>
              </a:lnSpc>
              <a:spcBef>
                <a:spcPts val="1000"/>
              </a:spcBef>
              <a:spcAft>
                <a:spcPts val="0"/>
              </a:spcAft>
              <a:buClr>
                <a:srgbClr val="A53010"/>
              </a:buClr>
              <a:buSzPct val="100000"/>
              <a:buFont typeface="Wingdings 3"/>
              <a:buChar char=""/>
              <a:tabLst/>
              <a:defRPr lang="es-ES" sz="1600" b="0" i="0" u="none" strike="noStrike" cap="none" spc="0" baseline="0">
                <a:solidFill>
                  <a:srgbClr val="404040"/>
                </a:solidFill>
                <a:uFillTx/>
                <a:latin typeface="Century Gothic"/>
              </a:defRPr>
            </a:lvl2pPr>
            <a:lvl3pPr marR="0" lvl="2" defTabSz="457200" fontAlgn="auto">
              <a:lnSpc>
                <a:spcPct val="100000"/>
              </a:lnSpc>
              <a:spcBef>
                <a:spcPts val="1000"/>
              </a:spcBef>
              <a:spcAft>
                <a:spcPts val="0"/>
              </a:spcAft>
              <a:buClr>
                <a:srgbClr val="A53010"/>
              </a:buClr>
              <a:buSzPct val="100000"/>
              <a:buFont typeface="Wingdings 3"/>
              <a:buChar char=""/>
              <a:tabLst/>
              <a:defRPr lang="es-ES" sz="1400" b="0" i="0" u="none" strike="noStrike" cap="none" spc="0" baseline="0">
                <a:solidFill>
                  <a:srgbClr val="404040"/>
                </a:solidFill>
                <a:uFillTx/>
                <a:latin typeface="Century Gothic"/>
              </a:defRPr>
            </a:lvl3pPr>
            <a:lvl4pPr marR="0" lvl="3"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4pPr>
            <a:lvl5pPr marR="0" lvl="4"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5pPr>
          </a:lstStyle>
          <a:p>
            <a:pPr lvl="0"/>
            <a:r>
              <a:rPr lang="es-ES"/>
              <a:t>Haga clic para modificar el estilo de texto del patrón</a:t>
            </a:r>
            <a:endParaRPr lang="en-US"/>
          </a:p>
          <a:p>
            <a:pPr lvl="1"/>
            <a:r>
              <a:rPr lang="es-ES"/>
              <a:t>Segundo nivel</a:t>
            </a:r>
            <a:endParaRPr lang="en-US"/>
          </a:p>
          <a:p>
            <a:pPr lvl="2"/>
            <a:r>
              <a:rPr lang="es-ES"/>
              <a:t>Tercer nivel</a:t>
            </a:r>
            <a:endParaRPr lang="en-US"/>
          </a:p>
          <a:p>
            <a:pPr lvl="3"/>
            <a:r>
              <a:rPr lang="es-ES"/>
              <a:t>Cuarto nivel</a:t>
            </a:r>
            <a:endParaRPr lang="en-US"/>
          </a:p>
          <a:p>
            <a:pPr lvl="4"/>
            <a:r>
              <a:rPr lang="es-ES"/>
              <a:t>Quinto nivel</a:t>
            </a:r>
            <a:endParaRPr lang="en-US"/>
          </a:p>
        </p:txBody>
      </p:sp>
    </p:spTree>
    <p:extLst>
      <p:ext uri="{BB962C8B-B14F-4D97-AF65-F5344CB8AC3E}">
        <p14:creationId xmlns:p14="http://schemas.microsoft.com/office/powerpoint/2010/main" val="137367501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ítulo y objetos">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9B74BE6F-0774-F728-7D1D-655B3D716C9B}"/>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FD79AB2C-A109-67F0-AFAD-9531FF3F0D24}"/>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CBE2A52E-C7D7-43A0-B28E-0B3B98107A28}"/>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C72E7B41-8F28-48AD-C4B6-5A43BB280EAF}"/>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F45E9B2F-4C1F-98B7-3AA6-72E4D62C2150}"/>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128DC93A-7BE8-FF37-91A6-DFAD1024AC81}"/>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1813F40D-D94F-5422-3D4D-232D380D3D46}"/>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1F8D75BD-9985-C7B2-C798-57F1BAB439BF}"/>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5237F0AF-1C1A-EBF7-3861-D0AE712BF82A}"/>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ACFDAAE7-822E-62FF-593E-3AC213B48E81}"/>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C1063EF5-7C96-4878-B52B-0399B6AA7904}"/>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5C00E675-F6F8-0AB1-C4AC-EDD08B633E11}"/>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90C9D530-70DE-FEB1-AE7D-C7E225DF1936}"/>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C4AC72DC-83CB-5729-7B37-C1CE0A4150C4}"/>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584D430C-67DF-E186-B4D4-E7BC901B1CCD}"/>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7AC89658-E3AB-E493-32E4-0FE6471C5332}"/>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32CC4E67-5440-FD67-EBE6-08A0414C069C}"/>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AAEF0840-3D2F-5697-62F7-6B2F67628814}"/>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91BD620E-84C6-F027-0127-A19E9973E251}"/>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EFF66B42-DD38-0068-6F3F-A02053EF75BC}"/>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9972274D-7BA1-D9E3-5A1F-531B04026A28}"/>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587BD151-5D44-1E9D-C6F2-74C88911F893}"/>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9E5CE027-4478-7F51-193E-D1E7BA65A013}"/>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DDAC09C2-000A-B3B3-3D22-5423C71B74C9}"/>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9C562E93-9F81-46A8-C48D-A5192660A2C0}"/>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91C97E88-0AF1-3448-A01B-2F47CED2A39E}"/>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CADAAA73-5976-2DFB-12DA-2B527F19E1ED}"/>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D59A63CD-A694-5D37-C589-6D98170C678A}"/>
              </a:ext>
            </a:extLst>
          </p:cNvPr>
          <p:cNvSpPr txBox="1">
            <a:spLocks noGrp="1"/>
          </p:cNvSpPr>
          <p:nvPr>
            <p:ph type="title"/>
          </p:nvPr>
        </p:nvSpPr>
        <p:spPr>
          <a:xfrm>
            <a:off x="1945084" y="624242"/>
            <a:ext cx="6588718" cy="1280516"/>
          </a:xfrm>
          <a:prstGeom prst="rect">
            <a:avLst/>
          </a:prstGeom>
          <a:noFill/>
          <a:ln>
            <a:noFill/>
          </a:ln>
        </p:spPr>
        <p:txBody>
          <a:bodyPr vert="horz" wrap="square" lIns="91440" tIns="45720" rIns="91440" bIns="45720" anchor="t" anchorCtr="0" compatLnSpc="1">
            <a:noAutofit/>
          </a:bodyPr>
          <a:lstStyle>
            <a:lvl1pPr marL="0" marR="0" lvl="0" indent="0" defTabSz="457200" fontAlgn="auto">
              <a:lnSpc>
                <a:spcPct val="100000"/>
              </a:lnSpc>
              <a:spcBef>
                <a:spcPts val="0"/>
              </a:spcBef>
              <a:spcAft>
                <a:spcPts val="0"/>
              </a:spcAft>
              <a:tabLst/>
              <a:defRPr lang="es-ES" sz="36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FF648D5B-2952-5FF2-5A62-225F3980CDB7}"/>
              </a:ext>
            </a:extLst>
          </p:cNvPr>
          <p:cNvSpPr txBox="1">
            <a:spLocks noGrp="1"/>
          </p:cNvSpPr>
          <p:nvPr>
            <p:ph idx="1"/>
          </p:nvPr>
        </p:nvSpPr>
        <p:spPr>
          <a:xfrm>
            <a:off x="1942560" y="2133715"/>
            <a:ext cx="6591598" cy="3777121"/>
          </a:xfrm>
          <a:prstGeom prst="rect">
            <a:avLst/>
          </a:prstGeom>
          <a:noFill/>
          <a:ln>
            <a:noFill/>
          </a:ln>
        </p:spPr>
        <p:txBody>
          <a:bodyPr vert="horz" wrap="square" lIns="91440" tIns="45720" rIns="91440" bIns="45720" anchor="t" anchorCtr="0" compatLnSpc="1">
            <a:noAutofit/>
          </a:bodyPr>
          <a:lstStyle>
            <a:lvl1pPr marL="343082" marR="0" lvl="0" indent="-343082" defTabSz="457200" fontAlgn="auto">
              <a:lnSpc>
                <a:spcPct val="100000"/>
              </a:lnSpc>
              <a:spcAft>
                <a:spcPts val="0"/>
              </a:spcAft>
              <a:buClr>
                <a:srgbClr val="A53010"/>
              </a:buClr>
              <a:buSzPct val="100000"/>
              <a:buFont typeface="Wingdings 3"/>
              <a:buChar char=""/>
              <a:tabLst/>
              <a:defRPr lang="es-ES" sz="1800" b="0" i="0" u="none" strike="noStrike" cap="none" spc="0" baseline="0">
                <a:solidFill>
                  <a:srgbClr val="404040"/>
                </a:solidFill>
                <a:uFillTx/>
                <a:latin typeface="Century Gothic"/>
              </a:defRPr>
            </a:lvl1pPr>
            <a:lvl2pPr marL="743041" marR="0" lvl="1" indent="-285841" defTabSz="457200" fontAlgn="auto">
              <a:lnSpc>
                <a:spcPct val="100000"/>
              </a:lnSpc>
              <a:spcBef>
                <a:spcPts val="1000"/>
              </a:spcBef>
              <a:spcAft>
                <a:spcPts val="0"/>
              </a:spcAft>
              <a:buClr>
                <a:srgbClr val="A53010"/>
              </a:buClr>
              <a:buSzPct val="100000"/>
              <a:buFont typeface="Wingdings 3"/>
              <a:buChar char=""/>
              <a:tabLst/>
              <a:defRPr lang="es-ES" sz="1600" b="0" i="0" u="none" strike="noStrike" cap="none" spc="0" baseline="0">
                <a:solidFill>
                  <a:srgbClr val="404040"/>
                </a:solidFill>
                <a:uFillTx/>
                <a:latin typeface="Century Gothic"/>
              </a:defRPr>
            </a:lvl2pPr>
            <a:lvl3pPr marR="0" lvl="2" defTabSz="457200" fontAlgn="auto">
              <a:lnSpc>
                <a:spcPct val="100000"/>
              </a:lnSpc>
              <a:spcBef>
                <a:spcPts val="1000"/>
              </a:spcBef>
              <a:spcAft>
                <a:spcPts val="0"/>
              </a:spcAft>
              <a:buClr>
                <a:srgbClr val="A53010"/>
              </a:buClr>
              <a:buSzPct val="100000"/>
              <a:buFont typeface="Wingdings 3"/>
              <a:buChar char=""/>
              <a:tabLst/>
              <a:defRPr lang="es-ES" sz="1400" b="0" i="0" u="none" strike="noStrike" cap="none" spc="0" baseline="0">
                <a:solidFill>
                  <a:srgbClr val="404040"/>
                </a:solidFill>
                <a:uFillTx/>
                <a:latin typeface="Century Gothic"/>
              </a:defRPr>
            </a:lvl3pPr>
            <a:lvl4pPr marR="0" lvl="3"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4pPr>
            <a:lvl5pPr marR="0" lvl="4"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5pPr>
          </a:lstStyle>
          <a:p>
            <a:pPr lvl="0"/>
            <a:r>
              <a:rPr lang="es-ES"/>
              <a:t>Haga clic para modificar los estilos de texto del patrón</a:t>
            </a:r>
            <a:endParaRPr lang="en-US"/>
          </a:p>
          <a:p>
            <a:pPr lvl="1"/>
            <a:r>
              <a:rPr lang="es-ES"/>
              <a:t>Segundo nivel</a:t>
            </a:r>
            <a:endParaRPr lang="en-US"/>
          </a:p>
          <a:p>
            <a:pPr lvl="2"/>
            <a:r>
              <a:rPr lang="es-ES"/>
              <a:t>Tercer nivel</a:t>
            </a:r>
            <a:endParaRPr lang="en-US"/>
          </a:p>
          <a:p>
            <a:pPr lvl="3"/>
            <a:r>
              <a:rPr lang="es-ES"/>
              <a:t>Cuarto nivel</a:t>
            </a:r>
            <a:endParaRPr lang="en-US"/>
          </a:p>
          <a:p>
            <a:pPr lvl="4"/>
            <a:r>
              <a:rPr lang="es-ES"/>
              <a:t>Quinto nivel</a:t>
            </a:r>
            <a:endParaRPr lang="en-US"/>
          </a:p>
        </p:txBody>
      </p:sp>
      <p:sp>
        <p:nvSpPr>
          <p:cNvPr id="31" name="PlaceHolder 3">
            <a:extLst>
              <a:ext uri="{FF2B5EF4-FFF2-40B4-BE49-F238E27FC236}">
                <a16:creationId xmlns:a16="http://schemas.microsoft.com/office/drawing/2014/main" id="{BA5A04F5-0FC6-BC92-A2DB-959AC636A9B6}"/>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2" name="PlaceHolder 4">
            <a:extLst>
              <a:ext uri="{FF2B5EF4-FFF2-40B4-BE49-F238E27FC236}">
                <a16:creationId xmlns:a16="http://schemas.microsoft.com/office/drawing/2014/main" id="{A4F4C8F9-A368-D11C-E9F1-891A7BE16DC8}"/>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3" name="Freeform 11">
            <a:extLst>
              <a:ext uri="{FF2B5EF4-FFF2-40B4-BE49-F238E27FC236}">
                <a16:creationId xmlns:a16="http://schemas.microsoft.com/office/drawing/2014/main" id="{C33DF356-20E6-E094-D7A2-BB22777E12BF}"/>
              </a:ext>
            </a:extLst>
          </p:cNvPr>
          <p:cNvSpPr/>
          <p:nvPr/>
        </p:nvSpPr>
        <p:spPr>
          <a:xfrm flipV="1">
            <a:off x="0" y="711000"/>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4" name="PlaceHolder 5">
            <a:extLst>
              <a:ext uri="{FF2B5EF4-FFF2-40B4-BE49-F238E27FC236}">
                <a16:creationId xmlns:a16="http://schemas.microsoft.com/office/drawing/2014/main" id="{8537ED7A-CD7F-BA25-DB4F-0D19A439BFC0}"/>
              </a:ext>
            </a:extLst>
          </p:cNvPr>
          <p:cNvSpPr txBox="1">
            <a:spLocks noGrp="1"/>
          </p:cNvSpPr>
          <p:nvPr>
            <p:ph type="sldNum" sz="quarter" idx="8"/>
          </p:nvPr>
        </p:nvSpPr>
        <p:spPr>
          <a:xfrm>
            <a:off x="511204" y="787682"/>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0183AE5A-CA2C-4F78-9096-1A910576C4F1}" type="slidenum">
              <a:t>‹Nº›</a:t>
            </a:fld>
            <a:endParaRPr lang="es-ES"/>
          </a:p>
        </p:txBody>
      </p:sp>
    </p:spTree>
    <p:extLst>
      <p:ext uri="{BB962C8B-B14F-4D97-AF65-F5344CB8AC3E}">
        <p14:creationId xmlns:p14="http://schemas.microsoft.com/office/powerpoint/2010/main" val="72247630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Encabezado de sección">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42EDCC59-4E35-9B3F-2B51-1C2A6BE1D846}"/>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F30CCA7B-1DE2-284F-C2D8-143AF526497F}"/>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A4F91BBF-5096-D043-DF63-81DC7246F663}"/>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85E6D424-1BA4-E2EB-398E-A38B41F43504}"/>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7224EA51-B418-F10D-5A5C-28638B3FD722}"/>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4389D72D-0FD2-7757-CA30-F0A0B85CB8A7}"/>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E3CD22CE-EA9C-5ECF-E26D-9A0D30E92CC0}"/>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F0DFFEE5-ED30-7DE7-78D5-AF7561323CD8}"/>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BFC4C46C-C2A6-7CD9-71D4-E17CF58BC6EF}"/>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11A3F3FA-B369-DC48-C46B-4A88EB19CD5D}"/>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391D2F3A-E9AA-4167-69CF-D7EB4081FCFC}"/>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DEB2D872-E782-E544-562C-EC4D71C23FEE}"/>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9AA8DAD9-FAE7-DC4B-89FC-2BD2F31B6166}"/>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20F979C4-DBF2-3C44-6A39-A3F59516F36B}"/>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E5DDB35F-F579-640C-185E-937C57617BBF}"/>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102B48D2-30D4-798C-6D69-5A957AC9B93E}"/>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07029A41-18B1-729C-C196-18D56D020F9D}"/>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07102536-4D75-53FC-44A0-7110623A784D}"/>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F14B193D-F4B5-555C-99D9-11DDBCBC0B55}"/>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50FA3A7B-F4E7-23CD-9676-8F56F99090F7}"/>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674A72C8-305D-2BD5-585B-9A153A11661E}"/>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62C3C940-754D-E8DC-2D75-721313B7604D}"/>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559E96E6-093F-3CE0-9F90-D8EC4BE1C027}"/>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05DD1C17-1BD7-2CC9-D4BE-0DE9A619B414}"/>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43AA3FFA-F2B7-9925-699D-7BDFB6D4C996}"/>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17BCD3F6-2169-2AD2-7E7F-4CE9BAA2BDEB}"/>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C2D83BD0-3B06-DFF4-2644-4706FC99D439}"/>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94C3ED5D-8F09-30BD-5B82-85CA2A4CC928}"/>
              </a:ext>
            </a:extLst>
          </p:cNvPr>
          <p:cNvSpPr txBox="1">
            <a:spLocks noGrp="1"/>
          </p:cNvSpPr>
          <p:nvPr>
            <p:ph type="title" sz="quarter" idx="4294967295"/>
          </p:nvPr>
        </p:nvSpPr>
        <p:spPr>
          <a:xfrm>
            <a:off x="1942560" y="2074682"/>
            <a:ext cx="6591598" cy="1468444"/>
          </a:xfrm>
          <a:prstGeom prst="rect">
            <a:avLst/>
          </a:prstGeom>
          <a:noFill/>
          <a:ln>
            <a:noFill/>
          </a:ln>
        </p:spPr>
        <p:txBody>
          <a:bodyPr vert="horz" wrap="square" lIns="91440" tIns="45720" rIns="91440" bIns="45720" anchor="b" anchorCtr="0" compatLnSpc="1">
            <a:noAutofit/>
          </a:bodyPr>
          <a:lstStyle>
            <a:lvl1pPr marL="0" marR="0" lvl="0" indent="0" defTabSz="457200" fontAlgn="auto">
              <a:lnSpc>
                <a:spcPct val="100000"/>
              </a:lnSpc>
              <a:spcBef>
                <a:spcPts val="0"/>
              </a:spcBef>
              <a:spcAft>
                <a:spcPts val="0"/>
              </a:spcAft>
              <a:tabLst/>
              <a:defRPr lang="es-ES" sz="40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357BBDC2-44A0-0CF1-F222-5BDB937247EA}"/>
              </a:ext>
            </a:extLst>
          </p:cNvPr>
          <p:cNvSpPr txBox="1">
            <a:spLocks noGrp="1"/>
          </p:cNvSpPr>
          <p:nvPr>
            <p:ph type="body" sz="quarter" idx="4294967295"/>
          </p:nvPr>
        </p:nvSpPr>
        <p:spPr>
          <a:xfrm>
            <a:off x="1942560" y="3581284"/>
            <a:ext cx="6591598" cy="860038"/>
          </a:xfrm>
          <a:prstGeom prst="rect">
            <a:avLst/>
          </a:prstGeom>
          <a:noFill/>
          <a:ln>
            <a:noFill/>
          </a:ln>
        </p:spPr>
        <p:txBody>
          <a:bodyPr vert="horz" wrap="square" lIns="91440" tIns="45720" rIns="91440" bIns="45720" anchor="t" anchorCtr="0" compatLnSpc="1">
            <a:noAutofit/>
          </a:bodyPr>
          <a:lstStyle>
            <a:lvl1pPr marR="0" lvl="0" indent="0" defTabSz="457200" fontAlgn="auto">
              <a:lnSpc>
                <a:spcPct val="100000"/>
              </a:lnSpc>
              <a:spcAft>
                <a:spcPts val="0"/>
              </a:spcAft>
              <a:buNone/>
              <a:tabLst>
                <a:tab pos="0" algn="l"/>
              </a:tabLst>
              <a:defRPr lang="es-ES" sz="2000" b="0" i="0" u="none" strike="noStrike" cap="none" spc="0" baseline="0">
                <a:solidFill>
                  <a:srgbClr val="595959"/>
                </a:solidFill>
                <a:uFillTx/>
                <a:latin typeface="Century Gothic"/>
              </a:defRPr>
            </a:lvl1pPr>
          </a:lstStyle>
          <a:p>
            <a:pPr lvl="0"/>
            <a:r>
              <a:rPr lang="es-ES"/>
              <a:t>Haga clic para modificar los estilos de texto del patrón</a:t>
            </a:r>
            <a:endParaRPr lang="en-US"/>
          </a:p>
        </p:txBody>
      </p:sp>
      <p:sp>
        <p:nvSpPr>
          <p:cNvPr id="31" name="PlaceHolder 3">
            <a:extLst>
              <a:ext uri="{FF2B5EF4-FFF2-40B4-BE49-F238E27FC236}">
                <a16:creationId xmlns:a16="http://schemas.microsoft.com/office/drawing/2014/main" id="{2A0D8C42-E327-9361-92B3-1998DD953649}"/>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2" name="PlaceHolder 4">
            <a:extLst>
              <a:ext uri="{FF2B5EF4-FFF2-40B4-BE49-F238E27FC236}">
                <a16:creationId xmlns:a16="http://schemas.microsoft.com/office/drawing/2014/main" id="{F373F897-FC97-36A3-D734-49F3EE1889AD}"/>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3" name="Freeform 11">
            <a:extLst>
              <a:ext uri="{FF2B5EF4-FFF2-40B4-BE49-F238E27FC236}">
                <a16:creationId xmlns:a16="http://schemas.microsoft.com/office/drawing/2014/main" id="{251B4592-6864-BD25-6C78-606474064ACD}"/>
              </a:ext>
            </a:extLst>
          </p:cNvPr>
          <p:cNvSpPr/>
          <p:nvPr/>
        </p:nvSpPr>
        <p:spPr>
          <a:xfrm flipV="1">
            <a:off x="0" y="3166558"/>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4" name="PlaceHolder 5">
            <a:extLst>
              <a:ext uri="{FF2B5EF4-FFF2-40B4-BE49-F238E27FC236}">
                <a16:creationId xmlns:a16="http://schemas.microsoft.com/office/drawing/2014/main" id="{4498F0D1-0256-46B3-DA07-C573C025D775}"/>
              </a:ext>
            </a:extLst>
          </p:cNvPr>
          <p:cNvSpPr txBox="1">
            <a:spLocks noGrp="1"/>
          </p:cNvSpPr>
          <p:nvPr>
            <p:ph type="sldNum" sz="quarter" idx="8"/>
          </p:nvPr>
        </p:nvSpPr>
        <p:spPr>
          <a:xfrm>
            <a:off x="511204" y="3244318"/>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1703A24B-0CA0-4272-9EB7-5A3A496305EB}" type="slidenum">
              <a:t>‹Nº›</a:t>
            </a:fld>
            <a:endParaRPr lang="es-ES"/>
          </a:p>
        </p:txBody>
      </p:sp>
    </p:spTree>
    <p:extLst>
      <p:ext uri="{BB962C8B-B14F-4D97-AF65-F5344CB8AC3E}">
        <p14:creationId xmlns:p14="http://schemas.microsoft.com/office/powerpoint/2010/main" val="26522290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Dos objetos">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E4567F30-2DDF-9C1D-4E8D-2194EBD51BDE}"/>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83DBC778-F801-D9A6-E254-5CCF480FB18D}"/>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98EE9B94-1687-2951-FC17-867E8380C6CC}"/>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C4C132AD-1108-2DDE-8E60-A1CD9E533058}"/>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BE76E0FF-F87A-7F55-14BC-451E82E6012C}"/>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E427F712-1D58-4529-ADB8-B1B21F85911E}"/>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BA046598-99C2-EB58-9827-0405436D78D3}"/>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6C0C79B1-0135-FA3B-DF7B-1AF81F246528}"/>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2330962F-7968-3436-B173-406D58EA2B0F}"/>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ABB988DF-1B2E-78A4-D013-2B0384805AA6}"/>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4B212BC7-0A1F-73EC-25CE-4B7CBB2E4881}"/>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A2965F93-2B41-34BC-EFF0-66DEC442EFBA}"/>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F9EC66E3-DAD6-B83D-FA22-253106FF1391}"/>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3A82B1D4-21F6-0430-D1CC-D8C800AD0C95}"/>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32E58C98-4851-EC9F-DAB4-B6BCEBDDD4A0}"/>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0026D167-1047-0146-F74E-39624AEBBB81}"/>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3C216B31-E778-01D5-9EAC-D37045224203}"/>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57BDD3FA-3FA9-1535-A1FD-10003924B91A}"/>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7A8E6DFB-2316-6041-5574-8A706FF3FDB4}"/>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4B426BCB-20D9-C1F9-8F3B-24E9C043FEB3}"/>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22E2A7A3-514D-157F-2FD4-4C26663CB96C}"/>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D62E6143-2C6E-1F92-1490-F6FE59E784C2}"/>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0946A3BC-E925-8D23-122B-6BA166FEA338}"/>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A8514486-A5A0-F6AE-FA75-0558F0B6FC9C}"/>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ED4B4D66-63BC-E491-8505-A48E94C97629}"/>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189A38A2-A26D-6A8F-3A6D-02808DDD0280}"/>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D9A0FC01-D02C-A933-F12D-5674A4A0CCAB}"/>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9C2953FC-9A88-3BF3-7140-D03F8879AE4D}"/>
              </a:ext>
            </a:extLst>
          </p:cNvPr>
          <p:cNvSpPr txBox="1">
            <a:spLocks noGrp="1"/>
          </p:cNvSpPr>
          <p:nvPr>
            <p:ph type="title"/>
          </p:nvPr>
        </p:nvSpPr>
        <p:spPr>
          <a:xfrm>
            <a:off x="1945084" y="624242"/>
            <a:ext cx="6588718" cy="1280516"/>
          </a:xfrm>
          <a:prstGeom prst="rect">
            <a:avLst/>
          </a:prstGeom>
          <a:noFill/>
          <a:ln>
            <a:noFill/>
          </a:ln>
        </p:spPr>
        <p:txBody>
          <a:bodyPr vert="horz" wrap="square" lIns="91440" tIns="45720" rIns="91440" bIns="45720" anchor="t" anchorCtr="0" compatLnSpc="1">
            <a:noAutofit/>
          </a:bodyPr>
          <a:lstStyle>
            <a:lvl1pPr marL="0" marR="0" lvl="0" indent="0" defTabSz="457200" fontAlgn="auto">
              <a:lnSpc>
                <a:spcPct val="100000"/>
              </a:lnSpc>
              <a:spcBef>
                <a:spcPts val="0"/>
              </a:spcBef>
              <a:spcAft>
                <a:spcPts val="0"/>
              </a:spcAft>
              <a:tabLst/>
              <a:defRPr lang="es-ES" sz="36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6C3F1405-8334-6508-8CAE-6F4C4A035096}"/>
              </a:ext>
            </a:extLst>
          </p:cNvPr>
          <p:cNvSpPr txBox="1">
            <a:spLocks noGrp="1"/>
          </p:cNvSpPr>
          <p:nvPr>
            <p:ph sz="half" idx="1"/>
          </p:nvPr>
        </p:nvSpPr>
        <p:spPr>
          <a:xfrm>
            <a:off x="1942560" y="2136596"/>
            <a:ext cx="3197163" cy="3767044"/>
          </a:xfrm>
          <a:prstGeom prst="rect">
            <a:avLst/>
          </a:prstGeom>
          <a:noFill/>
          <a:ln>
            <a:noFill/>
          </a:ln>
        </p:spPr>
        <p:txBody>
          <a:bodyPr vert="horz" wrap="square" lIns="91440" tIns="45720" rIns="91440" bIns="45720" anchor="t" anchorCtr="0" compatLnSpc="1">
            <a:normAutofit/>
          </a:bodyPr>
          <a:lstStyle>
            <a:lvl1pPr marL="343082" marR="0" lvl="0" indent="-343082" defTabSz="457200" fontAlgn="auto">
              <a:lnSpc>
                <a:spcPct val="100000"/>
              </a:lnSpc>
              <a:spcAft>
                <a:spcPts val="0"/>
              </a:spcAft>
              <a:buClr>
                <a:srgbClr val="A53010"/>
              </a:buClr>
              <a:buSzPct val="100000"/>
              <a:buFont typeface="Wingdings 3"/>
              <a:buChar char=""/>
              <a:tabLst/>
              <a:defRPr lang="es-ES" sz="1800" b="0" i="0" u="none" strike="noStrike" cap="none" spc="0" baseline="0">
                <a:solidFill>
                  <a:srgbClr val="404040"/>
                </a:solidFill>
                <a:uFillTx/>
                <a:latin typeface="Century Gothic"/>
              </a:defRPr>
            </a:lvl1pPr>
            <a:lvl2pPr marL="743041" marR="0" lvl="1" indent="-285841" defTabSz="457200" fontAlgn="auto">
              <a:lnSpc>
                <a:spcPct val="100000"/>
              </a:lnSpc>
              <a:spcBef>
                <a:spcPts val="1000"/>
              </a:spcBef>
              <a:spcAft>
                <a:spcPts val="0"/>
              </a:spcAft>
              <a:buClr>
                <a:srgbClr val="A53010"/>
              </a:buClr>
              <a:buSzPct val="100000"/>
              <a:buFont typeface="Wingdings 3"/>
              <a:buChar char=""/>
              <a:tabLst/>
              <a:defRPr lang="es-ES" sz="1600" b="0" i="0" u="none" strike="noStrike" cap="none" spc="0" baseline="0">
                <a:solidFill>
                  <a:srgbClr val="404040"/>
                </a:solidFill>
                <a:uFillTx/>
                <a:latin typeface="Century Gothic"/>
              </a:defRPr>
            </a:lvl2pPr>
            <a:lvl3pPr marR="0" lvl="2" defTabSz="457200" fontAlgn="auto">
              <a:lnSpc>
                <a:spcPct val="100000"/>
              </a:lnSpc>
              <a:spcBef>
                <a:spcPts val="1000"/>
              </a:spcBef>
              <a:spcAft>
                <a:spcPts val="0"/>
              </a:spcAft>
              <a:buClr>
                <a:srgbClr val="A53010"/>
              </a:buClr>
              <a:buSzPct val="100000"/>
              <a:buFont typeface="Wingdings 3"/>
              <a:buChar char=""/>
              <a:tabLst/>
              <a:defRPr lang="es-ES" sz="1400" b="0" i="0" u="none" strike="noStrike" cap="none" spc="0" baseline="0">
                <a:solidFill>
                  <a:srgbClr val="404040"/>
                </a:solidFill>
                <a:uFillTx/>
                <a:latin typeface="Century Gothic"/>
              </a:defRPr>
            </a:lvl3pPr>
            <a:lvl4pPr marR="0" lvl="3"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4pPr>
            <a:lvl5pPr marR="0" lvl="4"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5pPr>
          </a:lstStyle>
          <a:p>
            <a:pPr lvl="0"/>
            <a:r>
              <a:rPr lang="es-ES"/>
              <a:t>Haga clic para modificar los estilos de texto del patrón</a:t>
            </a:r>
            <a:endParaRPr lang="en-US"/>
          </a:p>
          <a:p>
            <a:pPr lvl="1"/>
            <a:r>
              <a:rPr lang="es-ES"/>
              <a:t>Segundo nivel</a:t>
            </a:r>
            <a:endParaRPr lang="en-US"/>
          </a:p>
          <a:p>
            <a:pPr lvl="2"/>
            <a:r>
              <a:rPr lang="es-ES"/>
              <a:t>Tercer nivel</a:t>
            </a:r>
            <a:endParaRPr lang="en-US"/>
          </a:p>
          <a:p>
            <a:pPr lvl="3"/>
            <a:r>
              <a:rPr lang="es-ES"/>
              <a:t>Cuarto nivel</a:t>
            </a:r>
            <a:endParaRPr lang="en-US"/>
          </a:p>
          <a:p>
            <a:pPr lvl="4"/>
            <a:r>
              <a:rPr lang="es-ES"/>
              <a:t>Quinto nivel</a:t>
            </a:r>
            <a:endParaRPr lang="en-US"/>
          </a:p>
        </p:txBody>
      </p:sp>
      <p:sp>
        <p:nvSpPr>
          <p:cNvPr id="31" name="PlaceHolder 3">
            <a:extLst>
              <a:ext uri="{FF2B5EF4-FFF2-40B4-BE49-F238E27FC236}">
                <a16:creationId xmlns:a16="http://schemas.microsoft.com/office/drawing/2014/main" id="{237CC9D5-21E0-0920-0220-EB4A34EA170B}"/>
              </a:ext>
            </a:extLst>
          </p:cNvPr>
          <p:cNvSpPr txBox="1">
            <a:spLocks noGrp="1"/>
          </p:cNvSpPr>
          <p:nvPr>
            <p:ph sz="half" idx="2"/>
          </p:nvPr>
        </p:nvSpPr>
        <p:spPr>
          <a:xfrm>
            <a:off x="5337361" y="2136596"/>
            <a:ext cx="3196797" cy="3767044"/>
          </a:xfrm>
          <a:prstGeom prst="rect">
            <a:avLst/>
          </a:prstGeom>
          <a:noFill/>
          <a:ln>
            <a:noFill/>
          </a:ln>
        </p:spPr>
        <p:txBody>
          <a:bodyPr vert="horz" wrap="square" lIns="91440" tIns="45720" rIns="91440" bIns="45720" anchor="t" anchorCtr="0" compatLnSpc="1">
            <a:normAutofit/>
          </a:bodyPr>
          <a:lstStyle>
            <a:lvl1pPr marL="343082" marR="0" lvl="0" indent="-343082" defTabSz="457200" fontAlgn="auto">
              <a:lnSpc>
                <a:spcPct val="100000"/>
              </a:lnSpc>
              <a:spcAft>
                <a:spcPts val="0"/>
              </a:spcAft>
              <a:buClr>
                <a:srgbClr val="A53010"/>
              </a:buClr>
              <a:buSzPct val="100000"/>
              <a:buFont typeface="Wingdings 3"/>
              <a:buChar char=""/>
              <a:tabLst/>
              <a:defRPr lang="es-ES" sz="1800" b="0" i="0" u="none" strike="noStrike" cap="none" spc="0" baseline="0">
                <a:solidFill>
                  <a:srgbClr val="404040"/>
                </a:solidFill>
                <a:uFillTx/>
                <a:latin typeface="Century Gothic"/>
              </a:defRPr>
            </a:lvl1pPr>
            <a:lvl2pPr marL="743041" marR="0" lvl="1" indent="-285841" defTabSz="457200" fontAlgn="auto">
              <a:lnSpc>
                <a:spcPct val="100000"/>
              </a:lnSpc>
              <a:spcBef>
                <a:spcPts val="1000"/>
              </a:spcBef>
              <a:spcAft>
                <a:spcPts val="0"/>
              </a:spcAft>
              <a:buClr>
                <a:srgbClr val="A53010"/>
              </a:buClr>
              <a:buSzPct val="100000"/>
              <a:buFont typeface="Wingdings 3"/>
              <a:buChar char=""/>
              <a:tabLst/>
              <a:defRPr lang="es-ES" sz="1600" b="0" i="0" u="none" strike="noStrike" cap="none" spc="0" baseline="0">
                <a:solidFill>
                  <a:srgbClr val="404040"/>
                </a:solidFill>
                <a:uFillTx/>
                <a:latin typeface="Century Gothic"/>
              </a:defRPr>
            </a:lvl2pPr>
            <a:lvl3pPr marR="0" lvl="2" defTabSz="457200" fontAlgn="auto">
              <a:lnSpc>
                <a:spcPct val="100000"/>
              </a:lnSpc>
              <a:spcBef>
                <a:spcPts val="1000"/>
              </a:spcBef>
              <a:spcAft>
                <a:spcPts val="0"/>
              </a:spcAft>
              <a:buClr>
                <a:srgbClr val="A53010"/>
              </a:buClr>
              <a:buSzPct val="100000"/>
              <a:buFont typeface="Wingdings 3"/>
              <a:buChar char=""/>
              <a:tabLst/>
              <a:defRPr lang="es-ES" sz="1400" b="0" i="0" u="none" strike="noStrike" cap="none" spc="0" baseline="0">
                <a:solidFill>
                  <a:srgbClr val="404040"/>
                </a:solidFill>
                <a:uFillTx/>
                <a:latin typeface="Century Gothic"/>
              </a:defRPr>
            </a:lvl3pPr>
            <a:lvl4pPr marR="0" lvl="3"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4pPr>
            <a:lvl5pPr marR="0" lvl="4"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5pPr>
          </a:lstStyle>
          <a:p>
            <a:pPr lvl="0"/>
            <a:r>
              <a:rPr lang="es-ES"/>
              <a:t>Haga clic para modificar los estilos de texto del patrón</a:t>
            </a:r>
            <a:endParaRPr lang="en-US"/>
          </a:p>
          <a:p>
            <a:pPr lvl="1"/>
            <a:r>
              <a:rPr lang="es-ES"/>
              <a:t>Segundo nivel</a:t>
            </a:r>
            <a:endParaRPr lang="en-US"/>
          </a:p>
          <a:p>
            <a:pPr lvl="2"/>
            <a:r>
              <a:rPr lang="es-ES"/>
              <a:t>Tercer nivel</a:t>
            </a:r>
            <a:endParaRPr lang="en-US"/>
          </a:p>
          <a:p>
            <a:pPr lvl="3"/>
            <a:r>
              <a:rPr lang="es-ES"/>
              <a:t>Cuarto nivel</a:t>
            </a:r>
            <a:endParaRPr lang="en-US"/>
          </a:p>
          <a:p>
            <a:pPr lvl="4"/>
            <a:r>
              <a:rPr lang="es-ES"/>
              <a:t>Quinto nivel</a:t>
            </a:r>
            <a:endParaRPr lang="en-US"/>
          </a:p>
        </p:txBody>
      </p:sp>
      <p:sp>
        <p:nvSpPr>
          <p:cNvPr id="32" name="PlaceHolder 4">
            <a:extLst>
              <a:ext uri="{FF2B5EF4-FFF2-40B4-BE49-F238E27FC236}">
                <a16:creationId xmlns:a16="http://schemas.microsoft.com/office/drawing/2014/main" id="{3522DF2D-E25A-2AC9-7D5E-EBA5D30F2706}"/>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3" name="PlaceHolder 5">
            <a:extLst>
              <a:ext uri="{FF2B5EF4-FFF2-40B4-BE49-F238E27FC236}">
                <a16:creationId xmlns:a16="http://schemas.microsoft.com/office/drawing/2014/main" id="{2EC8FEBB-9F03-C3FC-FA19-176EC7822D58}"/>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4" name="Freeform 11">
            <a:extLst>
              <a:ext uri="{FF2B5EF4-FFF2-40B4-BE49-F238E27FC236}">
                <a16:creationId xmlns:a16="http://schemas.microsoft.com/office/drawing/2014/main" id="{9248B0B1-5F9A-1BDB-237B-C5679022C1D5}"/>
              </a:ext>
            </a:extLst>
          </p:cNvPr>
          <p:cNvSpPr/>
          <p:nvPr/>
        </p:nvSpPr>
        <p:spPr>
          <a:xfrm flipV="1">
            <a:off x="0" y="711000"/>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5" name="PlaceHolder 6">
            <a:extLst>
              <a:ext uri="{FF2B5EF4-FFF2-40B4-BE49-F238E27FC236}">
                <a16:creationId xmlns:a16="http://schemas.microsoft.com/office/drawing/2014/main" id="{32201014-D9DB-BAC8-A635-EB32457F02E7}"/>
              </a:ext>
            </a:extLst>
          </p:cNvPr>
          <p:cNvSpPr txBox="1">
            <a:spLocks noGrp="1"/>
          </p:cNvSpPr>
          <p:nvPr>
            <p:ph type="sldNum" sz="quarter" idx="8"/>
          </p:nvPr>
        </p:nvSpPr>
        <p:spPr>
          <a:xfrm>
            <a:off x="511204" y="787682"/>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2FC0C637-05CC-4276-8FF3-8A8583DC7C85}" type="slidenum">
              <a:t>‹Nº›</a:t>
            </a:fld>
            <a:endParaRPr lang="es-ES"/>
          </a:p>
        </p:txBody>
      </p:sp>
    </p:spTree>
    <p:extLst>
      <p:ext uri="{BB962C8B-B14F-4D97-AF65-F5344CB8AC3E}">
        <p14:creationId xmlns:p14="http://schemas.microsoft.com/office/powerpoint/2010/main" val="2349923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Comparación">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6FFDAC0E-EF91-63BF-8D9B-8C8554C48807}"/>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D64951B9-26BA-31FF-2C18-454BA94348B4}"/>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CFF2C8D5-A1CF-F288-140F-6E1A3E6FF2CC}"/>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C2FA17C1-46F3-3F7B-4601-9847C5CF995D}"/>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CCDD98EF-2FD1-0713-E73A-AEC0698730B5}"/>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93E30DDB-B09D-5FB5-1A6A-4ED47792146B}"/>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0015112F-FF2A-695E-8D3F-7FC436F47ABE}"/>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27EC6E4F-C68B-2A94-00B5-B1FADE5569E3}"/>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DBD0BFAF-8905-7E78-4D63-96FEF77A6A14}"/>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07D28236-4562-745F-BD71-1F768CC991A1}"/>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744E0E6D-414B-3B68-8D20-A5B838477F8A}"/>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D181BBE9-B126-6F10-7F2B-DF99AF342C74}"/>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A1AB14DA-1F8D-0CC6-8B7A-E979F4148880}"/>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C36FC05C-B984-62DD-67E4-48D02C73CBF1}"/>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CD8FA3B1-C177-6793-37C2-E81B950ABAC0}"/>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C39EA058-1388-A664-A036-1D3988B6FB39}"/>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B1C83056-3712-A0C3-752F-D4C0670BBA00}"/>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36BAB703-6EE2-44CF-6C8F-D03B1943B272}"/>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AD44EE57-7BE8-67E2-C0C0-71F4EE4F885F}"/>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DA9AC093-BB15-296F-6BD1-7D37D3048EB5}"/>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3D4EE5BF-A3A8-465F-4FCA-60CEC4A1C5A7}"/>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9186FE88-F308-FD51-39E4-20C5F5CE8024}"/>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06D657C0-FAF4-5D2E-EAEE-8561144C2E5B}"/>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51C3E673-A443-6C9F-36E6-045E271853B4}"/>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FAF96689-702A-8228-C25B-85D3A98F7150}"/>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E133AE8D-58E8-E146-A1B9-E310EB5270E9}"/>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7227492D-BB54-287B-083A-F07154D16DA0}"/>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1D37525E-64AC-1ECB-7CFA-3338728763DF}"/>
              </a:ext>
            </a:extLst>
          </p:cNvPr>
          <p:cNvSpPr txBox="1">
            <a:spLocks noGrp="1"/>
          </p:cNvSpPr>
          <p:nvPr>
            <p:ph type="title" sz="quarter" idx="4294967295"/>
          </p:nvPr>
        </p:nvSpPr>
        <p:spPr>
          <a:xfrm>
            <a:off x="1945084" y="624242"/>
            <a:ext cx="6588718" cy="1280516"/>
          </a:xfrm>
          <a:prstGeom prst="rect">
            <a:avLst/>
          </a:prstGeom>
          <a:noFill/>
          <a:ln>
            <a:noFill/>
          </a:ln>
        </p:spPr>
        <p:txBody>
          <a:bodyPr vert="horz" wrap="square" lIns="91440" tIns="45720" rIns="91440" bIns="45720" anchor="t" anchorCtr="0" compatLnSpc="1">
            <a:noAutofit/>
          </a:bodyPr>
          <a:lstStyle>
            <a:lvl1pPr marL="0" marR="0" lvl="0" indent="0" defTabSz="457200" fontAlgn="auto">
              <a:lnSpc>
                <a:spcPct val="100000"/>
              </a:lnSpc>
              <a:spcBef>
                <a:spcPts val="0"/>
              </a:spcBef>
              <a:spcAft>
                <a:spcPts val="0"/>
              </a:spcAft>
              <a:tabLst/>
              <a:defRPr lang="es-ES" sz="36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9FB0628D-AC6B-A5DC-4760-3FE3649F5F89}"/>
              </a:ext>
            </a:extLst>
          </p:cNvPr>
          <p:cNvSpPr txBox="1">
            <a:spLocks noGrp="1"/>
          </p:cNvSpPr>
          <p:nvPr>
            <p:ph type="body" sz="quarter" idx="4294967295"/>
          </p:nvPr>
        </p:nvSpPr>
        <p:spPr>
          <a:xfrm>
            <a:off x="2265480" y="2226600"/>
            <a:ext cx="2874242" cy="575998"/>
          </a:xfrm>
          <a:prstGeom prst="rect">
            <a:avLst/>
          </a:prstGeom>
          <a:noFill/>
          <a:ln>
            <a:noFill/>
          </a:ln>
        </p:spPr>
        <p:txBody>
          <a:bodyPr vert="horz" wrap="square" lIns="91440" tIns="45720" rIns="91440" bIns="45720" anchor="b" anchorCtr="0" compatLnSpc="1">
            <a:noAutofit/>
          </a:bodyPr>
          <a:lstStyle>
            <a:lvl1pPr marR="0" lvl="0" indent="0" defTabSz="457200" fontAlgn="auto">
              <a:lnSpc>
                <a:spcPct val="100000"/>
              </a:lnSpc>
              <a:spcAft>
                <a:spcPts val="0"/>
              </a:spcAft>
              <a:buNone/>
              <a:tabLst>
                <a:tab pos="0" algn="l"/>
              </a:tabLst>
              <a:defRPr lang="es-ES" sz="2400" b="0" i="0" u="none" strike="noStrike" cap="none" spc="0" baseline="0">
                <a:solidFill>
                  <a:srgbClr val="404040"/>
                </a:solidFill>
                <a:uFillTx/>
                <a:latin typeface="Century Gothic"/>
              </a:defRPr>
            </a:lvl1pPr>
          </a:lstStyle>
          <a:p>
            <a:pPr lvl="0"/>
            <a:r>
              <a:rPr lang="es-ES"/>
              <a:t>Haga clic para modificar los estilos de texto del patrón</a:t>
            </a:r>
            <a:endParaRPr lang="en-US"/>
          </a:p>
        </p:txBody>
      </p:sp>
      <p:sp>
        <p:nvSpPr>
          <p:cNvPr id="31" name="PlaceHolder 3">
            <a:extLst>
              <a:ext uri="{FF2B5EF4-FFF2-40B4-BE49-F238E27FC236}">
                <a16:creationId xmlns:a16="http://schemas.microsoft.com/office/drawing/2014/main" id="{F088A6F8-FE9F-BFFD-2D04-C36F7453D5E2}"/>
              </a:ext>
            </a:extLst>
          </p:cNvPr>
          <p:cNvSpPr txBox="1">
            <a:spLocks noGrp="1"/>
          </p:cNvSpPr>
          <p:nvPr>
            <p:ph type="body" sz="quarter" idx="4294967295"/>
          </p:nvPr>
        </p:nvSpPr>
        <p:spPr>
          <a:xfrm>
            <a:off x="1942560" y="2802956"/>
            <a:ext cx="3197163" cy="3105357"/>
          </a:xfrm>
          <a:prstGeom prst="rect">
            <a:avLst/>
          </a:prstGeom>
          <a:noFill/>
          <a:ln>
            <a:noFill/>
          </a:ln>
        </p:spPr>
        <p:txBody>
          <a:bodyPr vert="horz" wrap="square" lIns="91440" tIns="45720" rIns="91440" bIns="45720" anchor="t" anchorCtr="0" compatLnSpc="1">
            <a:normAutofit/>
          </a:bodyPr>
          <a:lstStyle>
            <a:lvl1pPr marL="343082" marR="0" lvl="0" indent="-343082" defTabSz="457200" fontAlgn="auto">
              <a:lnSpc>
                <a:spcPct val="100000"/>
              </a:lnSpc>
              <a:spcAft>
                <a:spcPts val="0"/>
              </a:spcAft>
              <a:buClr>
                <a:srgbClr val="A53010"/>
              </a:buClr>
              <a:buSzPct val="100000"/>
              <a:buFont typeface="Wingdings 3"/>
              <a:buChar char=""/>
              <a:tabLst/>
              <a:defRPr lang="es-ES" sz="1800" b="0" i="0" u="none" strike="noStrike" cap="none" spc="0" baseline="0">
                <a:solidFill>
                  <a:srgbClr val="404040"/>
                </a:solidFill>
                <a:uFillTx/>
                <a:latin typeface="Century Gothic"/>
              </a:defRPr>
            </a:lvl1pPr>
            <a:lvl2pPr marL="743041" marR="0" lvl="1" indent="-285841" defTabSz="457200" fontAlgn="auto">
              <a:lnSpc>
                <a:spcPct val="100000"/>
              </a:lnSpc>
              <a:spcBef>
                <a:spcPts val="1000"/>
              </a:spcBef>
              <a:spcAft>
                <a:spcPts val="0"/>
              </a:spcAft>
              <a:buClr>
                <a:srgbClr val="A53010"/>
              </a:buClr>
              <a:buSzPct val="100000"/>
              <a:buFont typeface="Wingdings 3"/>
              <a:buChar char=""/>
              <a:tabLst/>
              <a:defRPr lang="es-ES" sz="1600" b="0" i="0" u="none" strike="noStrike" cap="none" spc="0" baseline="0">
                <a:solidFill>
                  <a:srgbClr val="404040"/>
                </a:solidFill>
                <a:uFillTx/>
                <a:latin typeface="Century Gothic"/>
              </a:defRPr>
            </a:lvl2pPr>
            <a:lvl3pPr marR="0" lvl="2" defTabSz="457200" fontAlgn="auto">
              <a:lnSpc>
                <a:spcPct val="100000"/>
              </a:lnSpc>
              <a:spcBef>
                <a:spcPts val="1000"/>
              </a:spcBef>
              <a:spcAft>
                <a:spcPts val="0"/>
              </a:spcAft>
              <a:buClr>
                <a:srgbClr val="A53010"/>
              </a:buClr>
              <a:buSzPct val="100000"/>
              <a:buFont typeface="Wingdings 3"/>
              <a:buChar char=""/>
              <a:tabLst/>
              <a:defRPr lang="es-ES" sz="1400" b="0" i="0" u="none" strike="noStrike" cap="none" spc="0" baseline="0">
                <a:solidFill>
                  <a:srgbClr val="404040"/>
                </a:solidFill>
                <a:uFillTx/>
                <a:latin typeface="Century Gothic"/>
              </a:defRPr>
            </a:lvl3pPr>
            <a:lvl4pPr marR="0" lvl="3"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4pPr>
            <a:lvl5pPr marR="0" lvl="4"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5pPr>
          </a:lstStyle>
          <a:p>
            <a:pPr lvl="0"/>
            <a:r>
              <a:rPr lang="es-ES"/>
              <a:t>Haga clic para modificar los estilos de texto del patrón</a:t>
            </a:r>
            <a:endParaRPr lang="en-US"/>
          </a:p>
          <a:p>
            <a:pPr lvl="1"/>
            <a:r>
              <a:rPr lang="es-ES"/>
              <a:t>Segundo nivel</a:t>
            </a:r>
            <a:endParaRPr lang="en-US"/>
          </a:p>
          <a:p>
            <a:pPr lvl="2"/>
            <a:r>
              <a:rPr lang="es-ES"/>
              <a:t>Tercer nivel</a:t>
            </a:r>
            <a:endParaRPr lang="en-US"/>
          </a:p>
          <a:p>
            <a:pPr lvl="3"/>
            <a:r>
              <a:rPr lang="es-ES"/>
              <a:t>Cuarto nivel</a:t>
            </a:r>
            <a:endParaRPr lang="en-US"/>
          </a:p>
          <a:p>
            <a:pPr lvl="4"/>
            <a:r>
              <a:rPr lang="es-ES"/>
              <a:t>Quinto nivel</a:t>
            </a:r>
            <a:endParaRPr lang="en-US"/>
          </a:p>
        </p:txBody>
      </p:sp>
      <p:sp>
        <p:nvSpPr>
          <p:cNvPr id="32" name="PlaceHolder 4">
            <a:extLst>
              <a:ext uri="{FF2B5EF4-FFF2-40B4-BE49-F238E27FC236}">
                <a16:creationId xmlns:a16="http://schemas.microsoft.com/office/drawing/2014/main" id="{497E9507-86A4-6591-3398-037BB7FB0512}"/>
              </a:ext>
            </a:extLst>
          </p:cNvPr>
          <p:cNvSpPr txBox="1">
            <a:spLocks noGrp="1"/>
          </p:cNvSpPr>
          <p:nvPr>
            <p:ph type="body" sz="quarter" idx="4294967295"/>
          </p:nvPr>
        </p:nvSpPr>
        <p:spPr>
          <a:xfrm>
            <a:off x="5656322" y="2223363"/>
            <a:ext cx="2872797" cy="575998"/>
          </a:xfrm>
          <a:prstGeom prst="rect">
            <a:avLst/>
          </a:prstGeom>
          <a:noFill/>
          <a:ln>
            <a:noFill/>
          </a:ln>
        </p:spPr>
        <p:txBody>
          <a:bodyPr vert="horz" wrap="square" lIns="91440" tIns="45720" rIns="91440" bIns="45720" anchor="b" anchorCtr="0" compatLnSpc="1">
            <a:noAutofit/>
          </a:bodyPr>
          <a:lstStyle>
            <a:lvl1pPr marR="0" lvl="0" indent="0" defTabSz="457200" fontAlgn="auto">
              <a:lnSpc>
                <a:spcPct val="100000"/>
              </a:lnSpc>
              <a:spcAft>
                <a:spcPts val="0"/>
              </a:spcAft>
              <a:buNone/>
              <a:tabLst>
                <a:tab pos="0" algn="l"/>
              </a:tabLst>
              <a:defRPr lang="es-ES" sz="2400" b="0" i="0" u="none" strike="noStrike" cap="none" spc="0" baseline="0">
                <a:solidFill>
                  <a:srgbClr val="404040"/>
                </a:solidFill>
                <a:uFillTx/>
                <a:latin typeface="Century Gothic"/>
              </a:defRPr>
            </a:lvl1pPr>
          </a:lstStyle>
          <a:p>
            <a:pPr lvl="0"/>
            <a:r>
              <a:rPr lang="es-ES"/>
              <a:t>Haga clic para modificar los estilos de texto del patrón</a:t>
            </a:r>
            <a:endParaRPr lang="en-US"/>
          </a:p>
        </p:txBody>
      </p:sp>
      <p:sp>
        <p:nvSpPr>
          <p:cNvPr id="33" name="PlaceHolder 5">
            <a:extLst>
              <a:ext uri="{FF2B5EF4-FFF2-40B4-BE49-F238E27FC236}">
                <a16:creationId xmlns:a16="http://schemas.microsoft.com/office/drawing/2014/main" id="{2C6EABAD-7799-807F-2636-27EDEADE6810}"/>
              </a:ext>
            </a:extLst>
          </p:cNvPr>
          <p:cNvSpPr txBox="1">
            <a:spLocks noGrp="1"/>
          </p:cNvSpPr>
          <p:nvPr>
            <p:ph type="body" sz="quarter" idx="4294967295"/>
          </p:nvPr>
        </p:nvSpPr>
        <p:spPr>
          <a:xfrm>
            <a:off x="5333759" y="2799719"/>
            <a:ext cx="3195361" cy="3105357"/>
          </a:xfrm>
          <a:prstGeom prst="rect">
            <a:avLst/>
          </a:prstGeom>
          <a:noFill/>
          <a:ln>
            <a:noFill/>
          </a:ln>
        </p:spPr>
        <p:txBody>
          <a:bodyPr vert="horz" wrap="square" lIns="91440" tIns="45720" rIns="91440" bIns="45720" anchor="t" anchorCtr="0" compatLnSpc="1">
            <a:normAutofit/>
          </a:bodyPr>
          <a:lstStyle>
            <a:lvl1pPr marL="343082" marR="0" lvl="0" indent="-343082" defTabSz="457200" fontAlgn="auto">
              <a:lnSpc>
                <a:spcPct val="100000"/>
              </a:lnSpc>
              <a:spcAft>
                <a:spcPts val="0"/>
              </a:spcAft>
              <a:buClr>
                <a:srgbClr val="A53010"/>
              </a:buClr>
              <a:buSzPct val="100000"/>
              <a:buFont typeface="Wingdings 3"/>
              <a:buChar char=""/>
              <a:tabLst/>
              <a:defRPr lang="es-ES" sz="1800" b="0" i="0" u="none" strike="noStrike" cap="none" spc="0" baseline="0">
                <a:solidFill>
                  <a:srgbClr val="404040"/>
                </a:solidFill>
                <a:uFillTx/>
                <a:latin typeface="Century Gothic"/>
              </a:defRPr>
            </a:lvl1pPr>
            <a:lvl2pPr marL="743041" marR="0" lvl="1" indent="-285841" defTabSz="457200" fontAlgn="auto">
              <a:lnSpc>
                <a:spcPct val="100000"/>
              </a:lnSpc>
              <a:spcBef>
                <a:spcPts val="1000"/>
              </a:spcBef>
              <a:spcAft>
                <a:spcPts val="0"/>
              </a:spcAft>
              <a:buClr>
                <a:srgbClr val="A53010"/>
              </a:buClr>
              <a:buSzPct val="100000"/>
              <a:buFont typeface="Wingdings 3"/>
              <a:buChar char=""/>
              <a:tabLst/>
              <a:defRPr lang="es-ES" sz="1600" b="0" i="0" u="none" strike="noStrike" cap="none" spc="0" baseline="0">
                <a:solidFill>
                  <a:srgbClr val="404040"/>
                </a:solidFill>
                <a:uFillTx/>
                <a:latin typeface="Century Gothic"/>
              </a:defRPr>
            </a:lvl2pPr>
            <a:lvl3pPr marR="0" lvl="2" defTabSz="457200" fontAlgn="auto">
              <a:lnSpc>
                <a:spcPct val="100000"/>
              </a:lnSpc>
              <a:spcBef>
                <a:spcPts val="1000"/>
              </a:spcBef>
              <a:spcAft>
                <a:spcPts val="0"/>
              </a:spcAft>
              <a:buClr>
                <a:srgbClr val="A53010"/>
              </a:buClr>
              <a:buSzPct val="100000"/>
              <a:buFont typeface="Wingdings 3"/>
              <a:buChar char=""/>
              <a:tabLst/>
              <a:defRPr lang="es-ES" sz="1400" b="0" i="0" u="none" strike="noStrike" cap="none" spc="0" baseline="0">
                <a:solidFill>
                  <a:srgbClr val="404040"/>
                </a:solidFill>
                <a:uFillTx/>
                <a:latin typeface="Century Gothic"/>
              </a:defRPr>
            </a:lvl3pPr>
            <a:lvl4pPr marR="0" lvl="3"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4pPr>
            <a:lvl5pPr marR="0" lvl="4"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5pPr>
          </a:lstStyle>
          <a:p>
            <a:pPr lvl="0"/>
            <a:r>
              <a:rPr lang="es-ES"/>
              <a:t>Haga clic para modificar los estilos de texto del patrón</a:t>
            </a:r>
            <a:endParaRPr lang="en-US"/>
          </a:p>
          <a:p>
            <a:pPr lvl="1"/>
            <a:r>
              <a:rPr lang="es-ES"/>
              <a:t>Segundo nivel</a:t>
            </a:r>
            <a:endParaRPr lang="en-US"/>
          </a:p>
          <a:p>
            <a:pPr lvl="2"/>
            <a:r>
              <a:rPr lang="es-ES"/>
              <a:t>Tercer nivel</a:t>
            </a:r>
            <a:endParaRPr lang="en-US"/>
          </a:p>
          <a:p>
            <a:pPr lvl="3"/>
            <a:r>
              <a:rPr lang="es-ES"/>
              <a:t>Cuarto nivel</a:t>
            </a:r>
            <a:endParaRPr lang="en-US"/>
          </a:p>
          <a:p>
            <a:pPr lvl="4"/>
            <a:r>
              <a:rPr lang="es-ES"/>
              <a:t>Quinto nivel</a:t>
            </a:r>
            <a:endParaRPr lang="en-US"/>
          </a:p>
        </p:txBody>
      </p:sp>
      <p:sp>
        <p:nvSpPr>
          <p:cNvPr id="34" name="PlaceHolder 6">
            <a:extLst>
              <a:ext uri="{FF2B5EF4-FFF2-40B4-BE49-F238E27FC236}">
                <a16:creationId xmlns:a16="http://schemas.microsoft.com/office/drawing/2014/main" id="{DC76CDEC-997A-02A7-B192-001139490746}"/>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5" name="PlaceHolder 7">
            <a:extLst>
              <a:ext uri="{FF2B5EF4-FFF2-40B4-BE49-F238E27FC236}">
                <a16:creationId xmlns:a16="http://schemas.microsoft.com/office/drawing/2014/main" id="{21C37A0A-F461-E117-0E52-F0446ABA313D}"/>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6" name="Freeform 11">
            <a:extLst>
              <a:ext uri="{FF2B5EF4-FFF2-40B4-BE49-F238E27FC236}">
                <a16:creationId xmlns:a16="http://schemas.microsoft.com/office/drawing/2014/main" id="{BCB54D5E-E25C-2A5E-1B6B-AB5CF347EB31}"/>
              </a:ext>
            </a:extLst>
          </p:cNvPr>
          <p:cNvSpPr/>
          <p:nvPr/>
        </p:nvSpPr>
        <p:spPr>
          <a:xfrm flipV="1">
            <a:off x="0" y="711000"/>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7" name="PlaceHolder 8">
            <a:extLst>
              <a:ext uri="{FF2B5EF4-FFF2-40B4-BE49-F238E27FC236}">
                <a16:creationId xmlns:a16="http://schemas.microsoft.com/office/drawing/2014/main" id="{14A3E294-8234-9B93-B368-8EBFCF8207C2}"/>
              </a:ext>
            </a:extLst>
          </p:cNvPr>
          <p:cNvSpPr txBox="1">
            <a:spLocks noGrp="1"/>
          </p:cNvSpPr>
          <p:nvPr>
            <p:ph type="sldNum" sz="quarter" idx="8"/>
          </p:nvPr>
        </p:nvSpPr>
        <p:spPr>
          <a:xfrm>
            <a:off x="511204" y="787682"/>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7624AE79-809A-48C9-B337-313A995E0C28}" type="slidenum">
              <a:t>‹Nº›</a:t>
            </a:fld>
            <a:endParaRPr lang="es-ES"/>
          </a:p>
        </p:txBody>
      </p:sp>
    </p:spTree>
    <p:extLst>
      <p:ext uri="{BB962C8B-B14F-4D97-AF65-F5344CB8AC3E}">
        <p14:creationId xmlns:p14="http://schemas.microsoft.com/office/powerpoint/2010/main" val="41615924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Solo el título">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1A1BD55F-F6C4-3930-AFBD-EC4421DBE737}"/>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87D25582-849F-86D2-ABF8-71F4FE8D8C9F}"/>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0070513A-B1CC-48DD-6318-200AD89874C4}"/>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E94F4788-B15E-7292-1354-EFDCEF580324}"/>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E7601D67-A6B5-ABF7-85B8-FF3BCF9DC12D}"/>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E1A4D4AE-CE55-4E9A-8BE1-32178DD9F59A}"/>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D21188D7-E70E-1606-4D26-E2FF971F84E5}"/>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5A29A7E9-04BF-097F-5C48-6D2AC1D63774}"/>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9F5B2E46-27B8-2404-5D73-2F9F6F9EA86E}"/>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AA0A9A0F-3160-574F-6749-BA2EE5F2B737}"/>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9A46B0CB-D9E1-693E-D290-84FC608F513A}"/>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DDBF6307-1239-9C9C-AE63-0A4894CBF17C}"/>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7996D5C6-7D7D-9AAB-7EBB-0A31D03A6D11}"/>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C7E7E68B-8A43-B4D5-6D72-EA898D33A4E2}"/>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08065EBD-4F64-2DEC-F420-619AB0E86525}"/>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9A87BD1A-AF37-694E-A3B5-0C8BCB114414}"/>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6075134E-612A-017E-29B5-9F5C6BD5CAAC}"/>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11D59D41-56A2-2936-1C84-C75101813B81}"/>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0F762464-0ECA-D77F-8911-C859F91413B7}"/>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9CA7BB11-E3F9-9B65-161B-E279DEB3700A}"/>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6183EDFD-1B9D-DD00-EAFA-72F9BEFD8BA1}"/>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DAA4C6C2-9254-756E-7EF3-46927CCE86B3}"/>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3DFFE870-9DE0-8AF1-5050-452DB2876333}"/>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254D11E2-C71B-0AF9-6197-46DE644465D1}"/>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B1543029-CA8D-8DC5-3183-48F7C535DD67}"/>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0B707650-E925-F450-3934-CA05B8FDDE56}"/>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AB09AE19-18AD-A9D0-7E98-C5F9D042BE01}"/>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042FD21C-85CE-0D8B-DC89-9F16EA2CE455}"/>
              </a:ext>
            </a:extLst>
          </p:cNvPr>
          <p:cNvSpPr txBox="1">
            <a:spLocks noGrp="1"/>
          </p:cNvSpPr>
          <p:nvPr>
            <p:ph type="title"/>
          </p:nvPr>
        </p:nvSpPr>
        <p:spPr>
          <a:xfrm>
            <a:off x="1945084" y="624242"/>
            <a:ext cx="6588718" cy="1280516"/>
          </a:xfrm>
          <a:prstGeom prst="rect">
            <a:avLst/>
          </a:prstGeom>
          <a:noFill/>
          <a:ln>
            <a:noFill/>
          </a:ln>
        </p:spPr>
        <p:txBody>
          <a:bodyPr vert="horz" wrap="square" lIns="91440" tIns="45720" rIns="91440" bIns="45720" anchor="t" anchorCtr="0" compatLnSpc="1">
            <a:noAutofit/>
          </a:bodyPr>
          <a:lstStyle>
            <a:lvl1pPr marL="0" marR="0" lvl="0" indent="0" defTabSz="457200" fontAlgn="auto">
              <a:lnSpc>
                <a:spcPct val="100000"/>
              </a:lnSpc>
              <a:spcBef>
                <a:spcPts val="0"/>
              </a:spcBef>
              <a:spcAft>
                <a:spcPts val="0"/>
              </a:spcAft>
              <a:tabLst/>
              <a:defRPr lang="es-ES" sz="36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19A6764D-7F86-A851-51BE-DD51939E4E67}"/>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1" name="PlaceHolder 3">
            <a:extLst>
              <a:ext uri="{FF2B5EF4-FFF2-40B4-BE49-F238E27FC236}">
                <a16:creationId xmlns:a16="http://schemas.microsoft.com/office/drawing/2014/main" id="{25F64F62-CBC9-8C99-43D2-19BC03A4E025}"/>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2" name="Freeform 11">
            <a:extLst>
              <a:ext uri="{FF2B5EF4-FFF2-40B4-BE49-F238E27FC236}">
                <a16:creationId xmlns:a16="http://schemas.microsoft.com/office/drawing/2014/main" id="{3225E9DC-99B3-D94C-1677-B0F18132AD51}"/>
              </a:ext>
            </a:extLst>
          </p:cNvPr>
          <p:cNvSpPr/>
          <p:nvPr/>
        </p:nvSpPr>
        <p:spPr>
          <a:xfrm flipV="1">
            <a:off x="0" y="711000"/>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3" name="PlaceHolder 4">
            <a:extLst>
              <a:ext uri="{FF2B5EF4-FFF2-40B4-BE49-F238E27FC236}">
                <a16:creationId xmlns:a16="http://schemas.microsoft.com/office/drawing/2014/main" id="{E6AC2FA1-D84A-1F54-F31E-0AFAEF00CE7D}"/>
              </a:ext>
            </a:extLst>
          </p:cNvPr>
          <p:cNvSpPr txBox="1">
            <a:spLocks noGrp="1"/>
          </p:cNvSpPr>
          <p:nvPr>
            <p:ph type="sldNum" sz="quarter" idx="8"/>
          </p:nvPr>
        </p:nvSpPr>
        <p:spPr>
          <a:xfrm>
            <a:off x="511204" y="787682"/>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796A3894-E6E0-45D7-9538-7E49B231007C}" type="slidenum">
              <a:t>‹Nº›</a:t>
            </a:fld>
            <a:endParaRPr lang="es-ES"/>
          </a:p>
        </p:txBody>
      </p:sp>
    </p:spTree>
    <p:extLst>
      <p:ext uri="{BB962C8B-B14F-4D97-AF65-F5344CB8AC3E}">
        <p14:creationId xmlns:p14="http://schemas.microsoft.com/office/powerpoint/2010/main" val="30432324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En blanco">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1B5C48EE-C831-0822-7BF7-57D9182F6E8E}"/>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2B2AAE59-F0A1-F7B6-240A-1A192FB82E9A}"/>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633D1C1D-CB23-FAF3-590F-C1544479B648}"/>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561D8C58-4E51-457D-D3EB-732B40DBD299}"/>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46041CB9-09F5-462D-E298-F86A4340CE72}"/>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862D3558-CAB5-7297-6269-AF91FFE2AC5C}"/>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416C3DB3-1A4D-FC46-4CDE-AB9F1D0D1361}"/>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42997053-FE7E-693B-5608-0760F52A96BF}"/>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7B00340C-535B-5096-0F73-841DFC573CBF}"/>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2C9E0106-4001-0300-CB4C-ECCDA7B32206}"/>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F9DDE643-F74C-73C6-DBAC-0556A216B1B5}"/>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E46FE440-DC31-D348-98EA-B75B928917EB}"/>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6987BBF1-8FE5-BE9A-910A-1E21303064F9}"/>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4B921E80-CC53-8337-BD5A-2D0FC8A481D1}"/>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DF2389F0-C8E6-4C86-2832-0690F042C6E6}"/>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F12ECD44-DF2B-CF45-13F2-C6D90C512655}"/>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C391B6CA-3851-C81F-2FB4-B7BBFA1B4E85}"/>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DF929C11-55C1-FADC-481B-3E7FBC6F011A}"/>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0503290C-3115-2701-98EA-968E84783CB6}"/>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E4BD38AF-0988-DD02-4AEB-D4F98EC4233A}"/>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288A4D75-C2B4-CFAA-16F8-BFC5C85FEA1E}"/>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0407E70B-E054-73C7-F1C8-4F3FA7C7AD2E}"/>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C450F41C-040D-382A-CEB7-E964ABFECB50}"/>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35148979-D74A-3EE3-0BA6-F79DC4D84197}"/>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3AA86FA3-2BD8-6767-8F4B-08C8D9D580ED}"/>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38CF928B-B25C-321A-521B-12F917F08C90}"/>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8529E8FD-42E1-DD46-EE0B-35D56E126F6A}"/>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66608B82-1C8D-6BFC-C6B5-5A76E06158F5}"/>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0" name="PlaceHolder 2">
            <a:extLst>
              <a:ext uri="{FF2B5EF4-FFF2-40B4-BE49-F238E27FC236}">
                <a16:creationId xmlns:a16="http://schemas.microsoft.com/office/drawing/2014/main" id="{0ED27B6F-5B23-A9CF-4C2B-B0C68F5B3A0B}"/>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1" name="Freeform 11">
            <a:extLst>
              <a:ext uri="{FF2B5EF4-FFF2-40B4-BE49-F238E27FC236}">
                <a16:creationId xmlns:a16="http://schemas.microsoft.com/office/drawing/2014/main" id="{68756497-AA26-8DDF-2847-E11EF46E9532}"/>
              </a:ext>
            </a:extLst>
          </p:cNvPr>
          <p:cNvSpPr/>
          <p:nvPr/>
        </p:nvSpPr>
        <p:spPr>
          <a:xfrm flipV="1">
            <a:off x="0" y="711000"/>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2" name="PlaceHolder 3">
            <a:extLst>
              <a:ext uri="{FF2B5EF4-FFF2-40B4-BE49-F238E27FC236}">
                <a16:creationId xmlns:a16="http://schemas.microsoft.com/office/drawing/2014/main" id="{9AEBFCF1-EB34-17E2-CC15-B57EF1ACF31F}"/>
              </a:ext>
            </a:extLst>
          </p:cNvPr>
          <p:cNvSpPr txBox="1">
            <a:spLocks noGrp="1"/>
          </p:cNvSpPr>
          <p:nvPr>
            <p:ph type="sldNum" sz="quarter" idx="8"/>
          </p:nvPr>
        </p:nvSpPr>
        <p:spPr>
          <a:xfrm>
            <a:off x="511204" y="787682"/>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AE627557-DDE0-4E84-A516-504282A67B4B}" type="slidenum">
              <a:t>‹Nº›</a:t>
            </a:fld>
            <a:endParaRPr lang="es-ES"/>
          </a:p>
        </p:txBody>
      </p:sp>
      <p:sp>
        <p:nvSpPr>
          <p:cNvPr id="33" name="PlaceHolder 4">
            <a:extLst>
              <a:ext uri="{FF2B5EF4-FFF2-40B4-BE49-F238E27FC236}">
                <a16:creationId xmlns:a16="http://schemas.microsoft.com/office/drawing/2014/main" id="{29A22590-DC3F-9D71-D6A0-FE3D4F4A52F8}"/>
              </a:ext>
            </a:extLst>
          </p:cNvPr>
          <p:cNvSpPr txBox="1">
            <a:spLocks noGrp="1"/>
          </p:cNvSpPr>
          <p:nvPr>
            <p:ph type="title" sz="quarter" idx="4294967295"/>
          </p:nvPr>
        </p:nvSpPr>
        <p:spPr>
          <a:xfrm>
            <a:off x="457200" y="273597"/>
            <a:ext cx="8229243" cy="1144801"/>
          </a:xfrm>
          <a:prstGeom prst="rect">
            <a:avLst/>
          </a:prstGeom>
          <a:noFill/>
          <a:ln>
            <a:noFill/>
          </a:ln>
        </p:spPr>
        <p:txBody>
          <a:bodyPr vert="horz" wrap="square" lIns="0" tIns="0" rIns="0" bIns="0" anchor="ctr" anchorCtr="0" compatLnSpc="1">
            <a:noAutofit/>
          </a:bodyPr>
          <a:lstStyle>
            <a:lvl1pPr marL="0" marR="0" lvl="0" indent="0" fontAlgn="auto">
              <a:spcBef>
                <a:spcPts val="0"/>
              </a:spcBef>
              <a:spcAft>
                <a:spcPts val="0"/>
              </a:spcAft>
              <a:tabLst/>
              <a:defRPr lang="en-US" sz="1800" b="0" i="0" u="none" strike="noStrike" cap="none" spc="0" baseline="0">
                <a:solidFill>
                  <a:srgbClr val="000000"/>
                </a:solidFill>
                <a:uFillTx/>
                <a:latin typeface="Century Gothic"/>
              </a:defRPr>
            </a:lvl1pPr>
          </a:lstStyle>
          <a:p>
            <a:pPr lvl="0"/>
            <a:r>
              <a:rPr lang="en-US"/>
              <a:t>Pulse para editar el formato del texto de título</a:t>
            </a:r>
          </a:p>
        </p:txBody>
      </p:sp>
      <p:sp>
        <p:nvSpPr>
          <p:cNvPr id="34" name="PlaceHolder 5">
            <a:extLst>
              <a:ext uri="{FF2B5EF4-FFF2-40B4-BE49-F238E27FC236}">
                <a16:creationId xmlns:a16="http://schemas.microsoft.com/office/drawing/2014/main" id="{F4356126-2151-B9E8-0016-5AE1960A8D18}"/>
              </a:ext>
            </a:extLst>
          </p:cNvPr>
          <p:cNvSpPr txBox="1">
            <a:spLocks noGrp="1"/>
          </p:cNvSpPr>
          <p:nvPr>
            <p:ph type="body" sz="quarter" idx="4294967295"/>
          </p:nvPr>
        </p:nvSpPr>
        <p:spPr>
          <a:xfrm>
            <a:off x="457200" y="1604515"/>
            <a:ext cx="8229243" cy="3977283"/>
          </a:xfrm>
          <a:prstGeom prst="rect">
            <a:avLst/>
          </a:prstGeom>
          <a:noFill/>
          <a:ln>
            <a:noFill/>
          </a:ln>
        </p:spPr>
        <p:txBody>
          <a:bodyPr vert="horz" wrap="square" lIns="0" tIns="0" rIns="0" bIns="0" anchor="t" anchorCtr="0" compatLnSpc="1">
            <a:normAutofit/>
          </a:bodyPr>
          <a:lstStyle>
            <a:lvl1pPr marL="431999" marR="0" lvl="0" indent="-323999" fontAlgn="auto">
              <a:spcBef>
                <a:spcPts val="1415"/>
              </a:spcBef>
              <a:spcAft>
                <a:spcPts val="0"/>
              </a:spcAft>
              <a:buClr>
                <a:srgbClr val="000000"/>
              </a:buClr>
              <a:buSzPct val="45000"/>
              <a:buFont typeface="Wingdings"/>
              <a:buChar char=""/>
              <a:tabLst/>
              <a:defRPr lang="en-US" sz="1800" b="0" i="0" u="none" strike="noStrike" cap="none" spc="0" baseline="0">
                <a:solidFill>
                  <a:srgbClr val="404040"/>
                </a:solidFill>
                <a:uFillTx/>
                <a:latin typeface="Century Gothic"/>
              </a:defRPr>
            </a:lvl1pPr>
            <a:lvl2pPr marL="863998" marR="0" lvl="1" indent="-323999" fontAlgn="auto">
              <a:spcBef>
                <a:spcPts val="1135"/>
              </a:spcBef>
              <a:spcAft>
                <a:spcPts val="0"/>
              </a:spcAft>
              <a:buClr>
                <a:srgbClr val="000000"/>
              </a:buClr>
              <a:buSzPct val="75000"/>
              <a:buFont typeface="Symbol"/>
              <a:buChar char=""/>
              <a:tabLst/>
              <a:defRPr lang="en-US" sz="1400" b="0" i="0" u="none" strike="noStrike" cap="none" spc="0" baseline="0">
                <a:solidFill>
                  <a:srgbClr val="404040"/>
                </a:solidFill>
                <a:uFillTx/>
                <a:latin typeface="Century Gothic"/>
              </a:defRPr>
            </a:lvl2pPr>
            <a:lvl3pPr marL="1295997" marR="0" lvl="2" indent="-287999" fontAlgn="auto">
              <a:spcBef>
                <a:spcPts val="850"/>
              </a:spcBef>
              <a:spcAft>
                <a:spcPts val="0"/>
              </a:spcAft>
              <a:buClr>
                <a:srgbClr val="000000"/>
              </a:buClr>
              <a:buSzPct val="45000"/>
              <a:buFont typeface="Wingdings"/>
              <a:buChar char=""/>
              <a:tabLst/>
              <a:defRPr lang="en-US" sz="1200" b="0" i="0" u="none" strike="noStrike" cap="none" spc="0" baseline="0">
                <a:solidFill>
                  <a:srgbClr val="404040"/>
                </a:solidFill>
                <a:uFillTx/>
                <a:latin typeface="Century Gothic"/>
              </a:defRPr>
            </a:lvl3pPr>
            <a:lvl4pPr marL="1727996" marR="0" lvl="3" indent="-215999" fontAlgn="auto">
              <a:spcBef>
                <a:spcPts val="565"/>
              </a:spcBef>
              <a:spcAft>
                <a:spcPts val="0"/>
              </a:spcAft>
              <a:buClr>
                <a:srgbClr val="000000"/>
              </a:buClr>
              <a:buSzPct val="75000"/>
              <a:buFont typeface="Symbol"/>
              <a:buChar char=""/>
              <a:tabLst/>
              <a:defRPr lang="en-US" sz="1200" b="0" i="0" u="none" strike="noStrike" cap="none" spc="0" baseline="0">
                <a:solidFill>
                  <a:srgbClr val="404040"/>
                </a:solidFill>
                <a:uFillTx/>
                <a:latin typeface="Century Gothic"/>
              </a:defRPr>
            </a:lvl4pPr>
            <a:lvl5pPr marL="2159995" marR="0" lvl="4" indent="-215999" fontAlgn="auto">
              <a:spcBef>
                <a:spcPts val="285"/>
              </a:spcBef>
              <a:spcAft>
                <a:spcPts val="0"/>
              </a:spcAft>
              <a:buClr>
                <a:srgbClr val="000000"/>
              </a:buClr>
              <a:buSzPct val="45000"/>
              <a:buFont typeface="Wingdings"/>
              <a:buChar char=""/>
              <a:tabLst/>
              <a:defRPr lang="en-US" sz="2000" b="0" i="0" u="none" strike="noStrike" cap="none" spc="0" baseline="0">
                <a:solidFill>
                  <a:srgbClr val="404040"/>
                </a:solidFill>
                <a:uFillTx/>
                <a:latin typeface="Century Gothic"/>
              </a:defRPr>
            </a:lvl5pPr>
            <a:lvl6pPr marL="2592003" marR="0" lvl="5" indent="-215999" fontAlgn="auto">
              <a:spcBef>
                <a:spcPts val="285"/>
              </a:spcBef>
              <a:spcAft>
                <a:spcPts val="0"/>
              </a:spcAft>
              <a:buClr>
                <a:srgbClr val="000000"/>
              </a:buClr>
              <a:buSzPct val="45000"/>
              <a:buFont typeface="Wingdings"/>
              <a:buChar char=""/>
              <a:tabLst/>
              <a:defRPr lang="en-US" sz="2000" b="0" i="0" u="none" strike="noStrike" cap="none" spc="0" baseline="0">
                <a:solidFill>
                  <a:srgbClr val="404040"/>
                </a:solidFill>
                <a:uFillTx/>
                <a:latin typeface="Century Gothic"/>
              </a:defRPr>
            </a:lvl6pPr>
            <a:lvl7pPr marL="3024003" marR="0" lvl="6" indent="-215999" fontAlgn="auto">
              <a:spcBef>
                <a:spcPts val="285"/>
              </a:spcBef>
              <a:spcAft>
                <a:spcPts val="0"/>
              </a:spcAft>
              <a:buClr>
                <a:srgbClr val="000000"/>
              </a:buClr>
              <a:buSzPct val="45000"/>
              <a:buFont typeface="Wingdings"/>
              <a:buChar char=""/>
              <a:tabLst/>
              <a:defRPr lang="en-US" sz="2000" b="0" i="0" u="none" strike="noStrike" cap="none" spc="0" baseline="0">
                <a:solidFill>
                  <a:srgbClr val="404040"/>
                </a:solidFill>
                <a:uFillTx/>
                <a:latin typeface="Century Gothic"/>
              </a:defRPr>
            </a:lvl7pPr>
          </a:lstStyle>
          <a:p>
            <a:pPr lvl="0"/>
            <a:r>
              <a:rPr lang="en-US"/>
              <a:t>Pulse para editar el formato de texto del esquema</a:t>
            </a:r>
          </a:p>
          <a:p>
            <a:pPr lvl="1"/>
            <a:r>
              <a:rPr lang="en-US"/>
              <a:t>Segundo nivel del esquema</a:t>
            </a:r>
          </a:p>
          <a:p>
            <a:pPr lvl="2"/>
            <a:r>
              <a:rPr lang="en-US"/>
              <a:t>Tercer nivel del esquema</a:t>
            </a:r>
          </a:p>
          <a:p>
            <a:pPr lvl="3"/>
            <a:r>
              <a:rPr lang="en-US"/>
              <a:t>Cuarto nivel del esquema</a:t>
            </a:r>
          </a:p>
          <a:p>
            <a:pPr lvl="4"/>
            <a:r>
              <a:rPr lang="en-US"/>
              <a:t>Quinto nivel del esquema</a:t>
            </a:r>
          </a:p>
          <a:p>
            <a:pPr lvl="5"/>
            <a:r>
              <a:rPr lang="en-US"/>
              <a:t>Sexto nivel del esquema</a:t>
            </a:r>
          </a:p>
          <a:p>
            <a:pPr lvl="6"/>
            <a:r>
              <a:rPr lang="en-US"/>
              <a:t>Séptimo nivel del esquema</a:t>
            </a:r>
          </a:p>
        </p:txBody>
      </p:sp>
    </p:spTree>
    <p:extLst>
      <p:ext uri="{BB962C8B-B14F-4D97-AF65-F5344CB8AC3E}">
        <p14:creationId xmlns:p14="http://schemas.microsoft.com/office/powerpoint/2010/main" val="3326289431"/>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Contenido con título">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58387259-D059-5C5C-7572-CCDD5D61CEE2}"/>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8FB8E230-5793-A153-7686-0F7C2075FF02}"/>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292597F5-6375-F310-EE1D-F84E033DA307}"/>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C57984E2-51C4-5022-3DF5-41F78396A25D}"/>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100AFCC1-5725-3B46-E969-1FCB5DF562BC}"/>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0F930573-A7A4-FD39-E42E-313B234CD13A}"/>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D18B4AA1-22AB-3885-17C1-D214A1681481}"/>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024EAECA-08E5-7E71-1562-3906B1BD5084}"/>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71E09742-2EAF-A3EC-8D60-E6CB3688A1CA}"/>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342E5E5C-6F8F-4A8C-0DDC-E05A6C2C8E54}"/>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C7C4E0DF-A430-0264-88ED-88CA79B1E440}"/>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926FE96F-0AC6-C83E-A9E4-BD94E5289267}"/>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29D5EB78-0EEB-7371-FBC9-708A2E324F1A}"/>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334C4022-ACC3-39D4-A125-916E88D75A95}"/>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3F3B3169-2F46-D4DD-B2E9-7CCA4F1B3433}"/>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2985EF41-FC09-DF8A-E8AD-4C4DEB0F320F}"/>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F25E3B94-38AF-B73F-0B25-DA1E07DEEA26}"/>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85CD8498-07B4-D10D-2F2C-2A71E159C0EC}"/>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3EC8638A-8BCF-5E7F-257C-803CF1EADE14}"/>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816F475E-72BD-DA47-C2CF-1F7D6F281963}"/>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E3BD8277-604C-B68B-F24F-737D117C6C0E}"/>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DE70CBC7-6ECA-A3BF-EF03-13277271E590}"/>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9EAA30E9-3CB2-5457-D261-B5D479A98919}"/>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EE99E07D-85AE-4FE7-DA2F-1A320312D1C3}"/>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1E4BCB14-9108-FCFB-E3AF-6C1E2EBC6648}"/>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C69E2F57-3930-7E7A-2D75-946C9524F6BA}"/>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1749DA87-037C-AA24-6C37-E51F2EA78FDB}"/>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8E2023F0-3E43-EA03-081A-626AFDB261F7}"/>
              </a:ext>
            </a:extLst>
          </p:cNvPr>
          <p:cNvSpPr txBox="1">
            <a:spLocks noGrp="1"/>
          </p:cNvSpPr>
          <p:nvPr>
            <p:ph type="title" sz="quarter" idx="4294967295"/>
          </p:nvPr>
        </p:nvSpPr>
        <p:spPr>
          <a:xfrm>
            <a:off x="1942560" y="446044"/>
            <a:ext cx="2629082" cy="975957"/>
          </a:xfrm>
          <a:prstGeom prst="rect">
            <a:avLst/>
          </a:prstGeom>
          <a:noFill/>
          <a:ln>
            <a:noFill/>
          </a:ln>
        </p:spPr>
        <p:txBody>
          <a:bodyPr vert="horz" wrap="square" lIns="91440" tIns="45720" rIns="91440" bIns="45720" anchor="b" anchorCtr="0" compatLnSpc="1">
            <a:noAutofit/>
          </a:bodyPr>
          <a:lstStyle>
            <a:lvl1pPr marL="0" marR="0" lvl="0" indent="0" defTabSz="457200" fontAlgn="auto">
              <a:lnSpc>
                <a:spcPct val="100000"/>
              </a:lnSpc>
              <a:spcBef>
                <a:spcPts val="0"/>
              </a:spcBef>
              <a:spcAft>
                <a:spcPts val="0"/>
              </a:spcAft>
              <a:tabLst/>
              <a:defRPr lang="es-ES" sz="20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112616BF-2348-C820-6120-B8D451F8AE2F}"/>
              </a:ext>
            </a:extLst>
          </p:cNvPr>
          <p:cNvSpPr txBox="1">
            <a:spLocks noGrp="1"/>
          </p:cNvSpPr>
          <p:nvPr>
            <p:ph type="body" sz="quarter" idx="4294967295"/>
          </p:nvPr>
        </p:nvSpPr>
        <p:spPr>
          <a:xfrm>
            <a:off x="4743358" y="446044"/>
            <a:ext cx="3790444" cy="5414756"/>
          </a:xfrm>
          <a:prstGeom prst="rect">
            <a:avLst/>
          </a:prstGeom>
          <a:noFill/>
          <a:ln>
            <a:noFill/>
          </a:ln>
        </p:spPr>
        <p:txBody>
          <a:bodyPr vert="horz" wrap="square" lIns="91440" tIns="45720" rIns="91440" bIns="45720" anchor="ctr" anchorCtr="0" compatLnSpc="1">
            <a:normAutofit/>
          </a:bodyPr>
          <a:lstStyle>
            <a:lvl1pPr marL="343082" marR="0" lvl="0" indent="-343082" defTabSz="457200" fontAlgn="auto">
              <a:lnSpc>
                <a:spcPct val="100000"/>
              </a:lnSpc>
              <a:spcAft>
                <a:spcPts val="0"/>
              </a:spcAft>
              <a:buClr>
                <a:srgbClr val="A53010"/>
              </a:buClr>
              <a:buSzPct val="100000"/>
              <a:buFont typeface="Wingdings 3"/>
              <a:buChar char=""/>
              <a:tabLst/>
              <a:defRPr lang="es-ES" sz="1800" b="0" i="0" u="none" strike="noStrike" cap="none" spc="0" baseline="0">
                <a:solidFill>
                  <a:srgbClr val="404040"/>
                </a:solidFill>
                <a:uFillTx/>
                <a:latin typeface="Century Gothic"/>
              </a:defRPr>
            </a:lvl1pPr>
            <a:lvl2pPr marL="743041" marR="0" lvl="1" indent="-285841" defTabSz="457200" fontAlgn="auto">
              <a:lnSpc>
                <a:spcPct val="100000"/>
              </a:lnSpc>
              <a:spcBef>
                <a:spcPts val="1000"/>
              </a:spcBef>
              <a:spcAft>
                <a:spcPts val="0"/>
              </a:spcAft>
              <a:buClr>
                <a:srgbClr val="A53010"/>
              </a:buClr>
              <a:buSzPct val="100000"/>
              <a:buFont typeface="Wingdings 3"/>
              <a:buChar char=""/>
              <a:tabLst/>
              <a:defRPr lang="es-ES" sz="1600" b="0" i="0" u="none" strike="noStrike" cap="none" spc="0" baseline="0">
                <a:solidFill>
                  <a:srgbClr val="404040"/>
                </a:solidFill>
                <a:uFillTx/>
                <a:latin typeface="Century Gothic"/>
              </a:defRPr>
            </a:lvl2pPr>
            <a:lvl3pPr marR="0" lvl="2" defTabSz="457200" fontAlgn="auto">
              <a:lnSpc>
                <a:spcPct val="100000"/>
              </a:lnSpc>
              <a:spcBef>
                <a:spcPts val="1000"/>
              </a:spcBef>
              <a:spcAft>
                <a:spcPts val="0"/>
              </a:spcAft>
              <a:buClr>
                <a:srgbClr val="A53010"/>
              </a:buClr>
              <a:buSzPct val="100000"/>
              <a:buFont typeface="Wingdings 3"/>
              <a:buChar char=""/>
              <a:tabLst/>
              <a:defRPr lang="es-ES" sz="1400" b="0" i="0" u="none" strike="noStrike" cap="none" spc="0" baseline="0">
                <a:solidFill>
                  <a:srgbClr val="404040"/>
                </a:solidFill>
                <a:uFillTx/>
                <a:latin typeface="Century Gothic"/>
              </a:defRPr>
            </a:lvl3pPr>
            <a:lvl4pPr marR="0" lvl="3"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4pPr>
            <a:lvl5pPr marR="0" lvl="4"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5pPr>
          </a:lstStyle>
          <a:p>
            <a:pPr lvl="0"/>
            <a:r>
              <a:rPr lang="es-ES"/>
              <a:t>Haga clic para modificar los estilos de texto del patrón</a:t>
            </a:r>
            <a:endParaRPr lang="en-US"/>
          </a:p>
          <a:p>
            <a:pPr lvl="1"/>
            <a:r>
              <a:rPr lang="es-ES"/>
              <a:t>Segundo nivel</a:t>
            </a:r>
            <a:endParaRPr lang="en-US"/>
          </a:p>
          <a:p>
            <a:pPr lvl="2"/>
            <a:r>
              <a:rPr lang="es-ES"/>
              <a:t>Tercer nivel</a:t>
            </a:r>
            <a:endParaRPr lang="en-US"/>
          </a:p>
          <a:p>
            <a:pPr lvl="3"/>
            <a:r>
              <a:rPr lang="es-ES"/>
              <a:t>Cuarto nivel</a:t>
            </a:r>
            <a:endParaRPr lang="en-US"/>
          </a:p>
          <a:p>
            <a:pPr lvl="4"/>
            <a:r>
              <a:rPr lang="es-ES"/>
              <a:t>Quinto nivel</a:t>
            </a:r>
            <a:endParaRPr lang="en-US"/>
          </a:p>
        </p:txBody>
      </p:sp>
      <p:sp>
        <p:nvSpPr>
          <p:cNvPr id="31" name="PlaceHolder 3">
            <a:extLst>
              <a:ext uri="{FF2B5EF4-FFF2-40B4-BE49-F238E27FC236}">
                <a16:creationId xmlns:a16="http://schemas.microsoft.com/office/drawing/2014/main" id="{9655CAF4-8AAB-BDB8-2A99-3B7BB2F7642E}"/>
              </a:ext>
            </a:extLst>
          </p:cNvPr>
          <p:cNvSpPr txBox="1">
            <a:spLocks noGrp="1"/>
          </p:cNvSpPr>
          <p:nvPr>
            <p:ph type="body" sz="quarter" idx="4294967295"/>
          </p:nvPr>
        </p:nvSpPr>
        <p:spPr>
          <a:xfrm>
            <a:off x="1942560" y="1598764"/>
            <a:ext cx="2629082" cy="4262036"/>
          </a:xfrm>
          <a:prstGeom prst="rect">
            <a:avLst/>
          </a:prstGeom>
          <a:noFill/>
          <a:ln>
            <a:noFill/>
          </a:ln>
        </p:spPr>
        <p:txBody>
          <a:bodyPr vert="horz" wrap="square" lIns="91440" tIns="45720" rIns="91440" bIns="45720" anchor="t" anchorCtr="0" compatLnSpc="1">
            <a:noAutofit/>
          </a:bodyPr>
          <a:lstStyle>
            <a:lvl1pPr marR="0" lvl="0" indent="0" defTabSz="457200" fontAlgn="auto">
              <a:lnSpc>
                <a:spcPct val="100000"/>
              </a:lnSpc>
              <a:spcAft>
                <a:spcPts val="0"/>
              </a:spcAft>
              <a:buNone/>
              <a:tabLst>
                <a:tab pos="0" algn="l"/>
              </a:tabLst>
              <a:defRPr lang="es-ES" sz="1400" b="0" i="0" u="none" strike="noStrike" cap="none" spc="0" baseline="0">
                <a:solidFill>
                  <a:srgbClr val="404040"/>
                </a:solidFill>
                <a:uFillTx/>
                <a:latin typeface="Century Gothic"/>
              </a:defRPr>
            </a:lvl1pPr>
          </a:lstStyle>
          <a:p>
            <a:pPr lvl="0"/>
            <a:r>
              <a:rPr lang="es-ES"/>
              <a:t>Haga clic para modificar los estilos de texto del patrón</a:t>
            </a:r>
            <a:endParaRPr lang="en-US"/>
          </a:p>
        </p:txBody>
      </p:sp>
      <p:sp>
        <p:nvSpPr>
          <p:cNvPr id="32" name="PlaceHolder 4">
            <a:extLst>
              <a:ext uri="{FF2B5EF4-FFF2-40B4-BE49-F238E27FC236}">
                <a16:creationId xmlns:a16="http://schemas.microsoft.com/office/drawing/2014/main" id="{C7C601BA-EE86-9FFC-D8C6-03F22821269B}"/>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3" name="PlaceHolder 5">
            <a:extLst>
              <a:ext uri="{FF2B5EF4-FFF2-40B4-BE49-F238E27FC236}">
                <a16:creationId xmlns:a16="http://schemas.microsoft.com/office/drawing/2014/main" id="{C8066AC4-65D2-17E1-BBF2-992B71F1E229}"/>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4" name="Freeform 11">
            <a:extLst>
              <a:ext uri="{FF2B5EF4-FFF2-40B4-BE49-F238E27FC236}">
                <a16:creationId xmlns:a16="http://schemas.microsoft.com/office/drawing/2014/main" id="{1158F427-2CA6-8F13-5BBB-44EF4D1019BB}"/>
              </a:ext>
            </a:extLst>
          </p:cNvPr>
          <p:cNvSpPr/>
          <p:nvPr/>
        </p:nvSpPr>
        <p:spPr>
          <a:xfrm flipV="1">
            <a:off x="0" y="711000"/>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5" name="PlaceHolder 6">
            <a:extLst>
              <a:ext uri="{FF2B5EF4-FFF2-40B4-BE49-F238E27FC236}">
                <a16:creationId xmlns:a16="http://schemas.microsoft.com/office/drawing/2014/main" id="{7D090F44-6F64-61C7-06D5-0B8019B80C84}"/>
              </a:ext>
            </a:extLst>
          </p:cNvPr>
          <p:cNvSpPr txBox="1">
            <a:spLocks noGrp="1"/>
          </p:cNvSpPr>
          <p:nvPr>
            <p:ph type="sldNum" sz="quarter" idx="8"/>
          </p:nvPr>
        </p:nvSpPr>
        <p:spPr>
          <a:xfrm>
            <a:off x="511204" y="787682"/>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5DA46A78-BE56-4A99-A8AF-C05C4920715E}" type="slidenum">
              <a:t>‹Nº›</a:t>
            </a:fld>
            <a:endParaRPr lang="es-ES"/>
          </a:p>
        </p:txBody>
      </p:sp>
    </p:spTree>
    <p:extLst>
      <p:ext uri="{BB962C8B-B14F-4D97-AF65-F5344CB8AC3E}">
        <p14:creationId xmlns:p14="http://schemas.microsoft.com/office/powerpoint/2010/main" val="42706698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Imagen con título">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E038EB94-2BEC-D405-EE3B-294ED3F9D53C}"/>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883FD603-9FA7-D0E3-301F-F7DA1D61B531}"/>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BA3E1E34-9046-8A92-FC6D-DEBFD8A83AF6}"/>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69B6586B-93EA-8EA1-438D-B6E6B26B0CDA}"/>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32D0AB94-31F9-3CF0-A482-8241CF17EE5F}"/>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DCF96557-72CB-20D1-6FC4-25515BA18BBA}"/>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FE9036CB-36AD-8730-2A06-D30F1CE83DB4}"/>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F75316E4-4D66-1673-83E7-7555764CEBA2}"/>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260128A8-17F2-50B6-D4BB-BEA7D599C7B6}"/>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7F4A1450-E3A9-C27E-8638-D33E36FD3332}"/>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643F4768-86D2-5E96-07E6-D4829E449311}"/>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54BA4D66-65C7-14C2-B7E5-3CC3CBC83B2E}"/>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AE492F1B-3250-2C12-8393-275D8B1E8553}"/>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E9298C27-CCE8-2067-669A-21A0B7DC7E07}"/>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23FFF3A9-651D-7379-6BF4-62179743EAEE}"/>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AD74483D-9847-396D-B127-0711DD748381}"/>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663AA1A7-6910-DE45-0552-D30CA53F2B47}"/>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0375D4E4-6B24-C093-2D5B-BE7573B2B34F}"/>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602FDE49-FEF0-321E-55D3-55ADC206416F}"/>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C9256F28-7D09-3452-56BE-D1AFD4FABFDA}"/>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FFA6DE05-99E0-5129-AE17-0565BFB7B039}"/>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26625101-793F-2A8C-A332-FC89349EA766}"/>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3CD2AD79-3C31-8D14-43D7-6918917F0A86}"/>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2A316255-5352-D26A-ACE4-8595F421B7F8}"/>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65A9427E-481F-C6BC-760E-4DBD08C4467E}"/>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5C908482-BC2A-5B0E-9156-E777C5B64D20}"/>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2975B541-055D-ED3B-1B14-5ADB10B265D2}"/>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BFB38878-C377-8195-893F-F79B4E7A224C}"/>
              </a:ext>
            </a:extLst>
          </p:cNvPr>
          <p:cNvSpPr txBox="1">
            <a:spLocks noGrp="1"/>
          </p:cNvSpPr>
          <p:nvPr>
            <p:ph type="title" sz="quarter" idx="4294967295"/>
          </p:nvPr>
        </p:nvSpPr>
        <p:spPr>
          <a:xfrm>
            <a:off x="1942560" y="4800600"/>
            <a:ext cx="6591598" cy="566278"/>
          </a:xfrm>
          <a:prstGeom prst="rect">
            <a:avLst/>
          </a:prstGeom>
          <a:noFill/>
          <a:ln>
            <a:noFill/>
          </a:ln>
        </p:spPr>
        <p:txBody>
          <a:bodyPr vert="horz" wrap="square" lIns="91440" tIns="45720" rIns="91440" bIns="45720" anchor="b" anchorCtr="0" compatLnSpc="1">
            <a:normAutofit/>
          </a:bodyPr>
          <a:lstStyle>
            <a:lvl1pPr marL="0" marR="0" lvl="0" indent="0" defTabSz="457200" fontAlgn="auto">
              <a:lnSpc>
                <a:spcPct val="90001"/>
              </a:lnSpc>
              <a:spcBef>
                <a:spcPts val="0"/>
              </a:spcBef>
              <a:spcAft>
                <a:spcPts val="0"/>
              </a:spcAft>
              <a:tabLst/>
              <a:defRPr lang="es-ES" sz="22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93F2F6FE-3B52-BF18-C3F8-52A79850D590}"/>
              </a:ext>
            </a:extLst>
          </p:cNvPr>
          <p:cNvSpPr txBox="1">
            <a:spLocks noGrp="1"/>
          </p:cNvSpPr>
          <p:nvPr>
            <p:ph type="body" sz="quarter" idx="4294967295"/>
          </p:nvPr>
        </p:nvSpPr>
        <p:spPr>
          <a:xfrm>
            <a:off x="1942560" y="635041"/>
            <a:ext cx="6591598" cy="3854516"/>
          </a:xfrm>
          <a:prstGeom prst="rect">
            <a:avLst/>
          </a:prstGeom>
          <a:noFill/>
          <a:ln>
            <a:noFill/>
          </a:ln>
        </p:spPr>
        <p:txBody>
          <a:bodyPr vert="horz" wrap="square" lIns="90004" tIns="44997" rIns="90004" bIns="44997" anchor="t" anchorCtr="1" compatLnSpc="1">
            <a:normAutofit/>
          </a:bodyPr>
          <a:lstStyle>
            <a:lvl1pPr marR="0" lvl="0" indent="0" algn="ctr" defTabSz="457200" fontAlgn="auto">
              <a:lnSpc>
                <a:spcPct val="100000"/>
              </a:lnSpc>
              <a:spcAft>
                <a:spcPts val="0"/>
              </a:spcAft>
              <a:buNone/>
              <a:tabLst>
                <a:tab pos="0" algn="l"/>
              </a:tabLst>
              <a:defRPr lang="es-ES" sz="1600" b="0" i="0" u="none" strike="noStrike" cap="none" spc="0" baseline="0">
                <a:solidFill>
                  <a:srgbClr val="000000"/>
                </a:solidFill>
                <a:uFillTx/>
                <a:latin typeface="Century Gothic"/>
              </a:defRPr>
            </a:lvl1pPr>
          </a:lstStyle>
          <a:p>
            <a:pPr lvl="0"/>
            <a:r>
              <a:rPr lang="es-ES"/>
              <a:t>Haga clic en el icono para agregar una imagen</a:t>
            </a:r>
            <a:endParaRPr lang="en-US"/>
          </a:p>
        </p:txBody>
      </p:sp>
      <p:sp>
        <p:nvSpPr>
          <p:cNvPr id="31" name="PlaceHolder 3">
            <a:extLst>
              <a:ext uri="{FF2B5EF4-FFF2-40B4-BE49-F238E27FC236}">
                <a16:creationId xmlns:a16="http://schemas.microsoft.com/office/drawing/2014/main" id="{EFA60CE6-B57C-435B-D50F-495E765C3B91}"/>
              </a:ext>
            </a:extLst>
          </p:cNvPr>
          <p:cNvSpPr txBox="1">
            <a:spLocks noGrp="1"/>
          </p:cNvSpPr>
          <p:nvPr>
            <p:ph type="body" sz="quarter" idx="4294967295"/>
          </p:nvPr>
        </p:nvSpPr>
        <p:spPr>
          <a:xfrm>
            <a:off x="1942560" y="5367244"/>
            <a:ext cx="6591598" cy="493199"/>
          </a:xfrm>
          <a:prstGeom prst="rect">
            <a:avLst/>
          </a:prstGeom>
          <a:noFill/>
          <a:ln>
            <a:noFill/>
          </a:ln>
        </p:spPr>
        <p:txBody>
          <a:bodyPr vert="horz" wrap="square" lIns="91440" tIns="45720" rIns="91440" bIns="45720" anchor="t" anchorCtr="0" compatLnSpc="1">
            <a:normAutofit/>
          </a:bodyPr>
          <a:lstStyle>
            <a:lvl1pPr marR="0" lvl="0" indent="0" defTabSz="457200" fontAlgn="auto">
              <a:lnSpc>
                <a:spcPct val="100000"/>
              </a:lnSpc>
              <a:spcAft>
                <a:spcPts val="0"/>
              </a:spcAft>
              <a:buNone/>
              <a:tabLst>
                <a:tab pos="0" algn="l"/>
              </a:tabLst>
              <a:defRPr lang="es-ES" sz="1200" b="0" i="0" u="none" strike="noStrike" cap="none" spc="0" baseline="0">
                <a:solidFill>
                  <a:srgbClr val="404040"/>
                </a:solidFill>
                <a:uFillTx/>
                <a:latin typeface="Century Gothic"/>
              </a:defRPr>
            </a:lvl1pPr>
          </a:lstStyle>
          <a:p>
            <a:pPr lvl="0"/>
            <a:r>
              <a:rPr lang="es-ES"/>
              <a:t>Haga clic para modificar los estilos de texto del patrón</a:t>
            </a:r>
            <a:endParaRPr lang="en-US"/>
          </a:p>
        </p:txBody>
      </p:sp>
      <p:sp>
        <p:nvSpPr>
          <p:cNvPr id="32" name="PlaceHolder 4">
            <a:extLst>
              <a:ext uri="{FF2B5EF4-FFF2-40B4-BE49-F238E27FC236}">
                <a16:creationId xmlns:a16="http://schemas.microsoft.com/office/drawing/2014/main" id="{6330FC5B-0A80-9663-6F43-32C6E63681FB}"/>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3" name="PlaceHolder 5">
            <a:extLst>
              <a:ext uri="{FF2B5EF4-FFF2-40B4-BE49-F238E27FC236}">
                <a16:creationId xmlns:a16="http://schemas.microsoft.com/office/drawing/2014/main" id="{184D7A6D-829B-1D16-AD37-D38AF59B8CEE}"/>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4" name="Freeform 11">
            <a:extLst>
              <a:ext uri="{FF2B5EF4-FFF2-40B4-BE49-F238E27FC236}">
                <a16:creationId xmlns:a16="http://schemas.microsoft.com/office/drawing/2014/main" id="{A6DD9049-5EC5-A362-FBDA-B05F55172027}"/>
              </a:ext>
            </a:extLst>
          </p:cNvPr>
          <p:cNvSpPr/>
          <p:nvPr/>
        </p:nvSpPr>
        <p:spPr>
          <a:xfrm flipV="1">
            <a:off x="0" y="4910757"/>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5" name="PlaceHolder 6">
            <a:extLst>
              <a:ext uri="{FF2B5EF4-FFF2-40B4-BE49-F238E27FC236}">
                <a16:creationId xmlns:a16="http://schemas.microsoft.com/office/drawing/2014/main" id="{E3BAE10E-06A9-AE7F-938B-655C30773FEB}"/>
              </a:ext>
            </a:extLst>
          </p:cNvPr>
          <p:cNvSpPr txBox="1">
            <a:spLocks noGrp="1"/>
          </p:cNvSpPr>
          <p:nvPr>
            <p:ph type="sldNum" sz="quarter" idx="8"/>
          </p:nvPr>
        </p:nvSpPr>
        <p:spPr>
          <a:xfrm>
            <a:off x="511204" y="4983123"/>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BA98784B-DED5-4CAD-83ED-49199C2DBBA0}" type="slidenum">
              <a:t>‹Nº›</a:t>
            </a:fld>
            <a:endParaRPr lang="es-ES"/>
          </a:p>
        </p:txBody>
      </p:sp>
    </p:spTree>
    <p:extLst>
      <p:ext uri="{BB962C8B-B14F-4D97-AF65-F5344CB8AC3E}">
        <p14:creationId xmlns:p14="http://schemas.microsoft.com/office/powerpoint/2010/main" val="2047778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Título y descripción">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277339B6-D6A9-CE4C-25F3-A4F224EFC6D8}"/>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D76F1058-264C-AFF0-3DB1-94F0D9C213BF}"/>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A7025D77-2508-C0EB-DA7C-50912CFA652F}"/>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0D1BFE43-6BC9-2011-DAA1-8F5423867ED7}"/>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BADF069C-B194-2C7A-E001-FDBDA5676513}"/>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CAE84B3C-038A-2870-421F-81B70C7E3868}"/>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18967099-EF52-78E5-FE83-3E7B38C353C6}"/>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D1CA8CF5-4995-7465-F843-ECA0BAA89D2F}"/>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170BB5A8-3544-56CA-277A-C1773B88070B}"/>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431B4352-0CEE-33CA-D307-E49496DBB9C7}"/>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2F34619F-B553-7F2F-1E86-9E12E1DEB0D9}"/>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A96305C2-3AB5-D996-1413-BC8BA443B948}"/>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964C8B86-7D76-B415-15DF-B1FCF290F096}"/>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0819447F-D1BA-B3FC-C9CF-87F660A86F70}"/>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EBA450F0-F59D-E260-D9FD-3F94B35055E8}"/>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D72B4476-B5D3-CC36-2E35-610AE3C01B16}"/>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B67CA513-9D58-F3AA-4A5E-CEB530853BA9}"/>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1DB34D7A-A386-0697-74B7-5ABD77737A17}"/>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0B236AC6-A0EE-F459-F909-98FD7756D619}"/>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26233B97-89AB-A806-7322-B465BD0AE2F6}"/>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A38C8040-E948-5487-46BD-46F3A521E04C}"/>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90731C28-A031-2C11-EE63-32C4F5564C38}"/>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D365F47A-41E1-DD05-237C-C9159575A170}"/>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BB51B816-79AC-8FDA-4690-CD2E6E4176A5}"/>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3EAD1587-9C5E-ADA1-54B9-096136352A7C}"/>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ED58C290-7CDD-623C-84C8-A53C991D9CDA}"/>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FDF5F4B3-FF29-3B15-86EA-762D28D608DD}"/>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3C95B44E-7C25-4EF1-CAAB-FE2925460D25}"/>
              </a:ext>
            </a:extLst>
          </p:cNvPr>
          <p:cNvSpPr txBox="1">
            <a:spLocks noGrp="1"/>
          </p:cNvSpPr>
          <p:nvPr>
            <p:ph type="title" sz="quarter" idx="4294967295"/>
          </p:nvPr>
        </p:nvSpPr>
        <p:spPr>
          <a:xfrm>
            <a:off x="1942560" y="609484"/>
            <a:ext cx="6591598" cy="3116522"/>
          </a:xfrm>
          <a:prstGeom prst="rect">
            <a:avLst/>
          </a:prstGeom>
          <a:noFill/>
          <a:ln>
            <a:noFill/>
          </a:ln>
        </p:spPr>
        <p:txBody>
          <a:bodyPr vert="horz" wrap="square" lIns="91440" tIns="45720" rIns="91440" bIns="45720" anchor="ctr" anchorCtr="0" compatLnSpc="1">
            <a:normAutofit/>
          </a:bodyPr>
          <a:lstStyle>
            <a:lvl1pPr marL="0" marR="0" lvl="0" indent="0" defTabSz="457200" fontAlgn="auto">
              <a:lnSpc>
                <a:spcPct val="100000"/>
              </a:lnSpc>
              <a:spcBef>
                <a:spcPts val="0"/>
              </a:spcBef>
              <a:spcAft>
                <a:spcPts val="0"/>
              </a:spcAft>
              <a:tabLst/>
              <a:defRPr lang="es-ES" sz="48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B49A4B16-26D1-64F2-DF87-D06E46E7B10E}"/>
              </a:ext>
            </a:extLst>
          </p:cNvPr>
          <p:cNvSpPr txBox="1">
            <a:spLocks noGrp="1"/>
          </p:cNvSpPr>
          <p:nvPr>
            <p:ph type="body" sz="quarter" idx="4294967295"/>
          </p:nvPr>
        </p:nvSpPr>
        <p:spPr>
          <a:xfrm>
            <a:off x="1942560" y="4354199"/>
            <a:ext cx="6591598" cy="1555558"/>
          </a:xfrm>
          <a:prstGeom prst="rect">
            <a:avLst/>
          </a:prstGeom>
          <a:noFill/>
          <a:ln>
            <a:noFill/>
          </a:ln>
        </p:spPr>
        <p:txBody>
          <a:bodyPr vert="horz" wrap="square" lIns="91440" tIns="45720" rIns="91440" bIns="45720" anchor="ctr" anchorCtr="0" compatLnSpc="1">
            <a:normAutofit/>
          </a:bodyPr>
          <a:lstStyle>
            <a:lvl1pPr marR="0" lvl="0" indent="0" defTabSz="457200" fontAlgn="auto">
              <a:lnSpc>
                <a:spcPct val="100000"/>
              </a:lnSpc>
              <a:spcAft>
                <a:spcPts val="0"/>
              </a:spcAft>
              <a:buNone/>
              <a:tabLst>
                <a:tab pos="0" algn="l"/>
              </a:tabLst>
              <a:defRPr lang="es-ES" sz="1800" b="0" i="0" u="none" strike="noStrike" cap="none" spc="0" baseline="0">
                <a:solidFill>
                  <a:srgbClr val="595959"/>
                </a:solidFill>
                <a:uFillTx/>
                <a:latin typeface="Century Gothic"/>
              </a:defRPr>
            </a:lvl1pPr>
          </a:lstStyle>
          <a:p>
            <a:pPr lvl="0"/>
            <a:r>
              <a:rPr lang="es-ES"/>
              <a:t>Haga clic para modificar los estilos de texto del patrón</a:t>
            </a:r>
            <a:endParaRPr lang="en-US"/>
          </a:p>
        </p:txBody>
      </p:sp>
      <p:sp>
        <p:nvSpPr>
          <p:cNvPr id="31" name="PlaceHolder 3">
            <a:extLst>
              <a:ext uri="{FF2B5EF4-FFF2-40B4-BE49-F238E27FC236}">
                <a16:creationId xmlns:a16="http://schemas.microsoft.com/office/drawing/2014/main" id="{3930A6C2-671E-296E-2D7A-3BB3D2E72076}"/>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2" name="PlaceHolder 4">
            <a:extLst>
              <a:ext uri="{FF2B5EF4-FFF2-40B4-BE49-F238E27FC236}">
                <a16:creationId xmlns:a16="http://schemas.microsoft.com/office/drawing/2014/main" id="{F117AC36-B8D5-1A8D-482D-834F33F1B857}"/>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3" name="Freeform 11">
            <a:extLst>
              <a:ext uri="{FF2B5EF4-FFF2-40B4-BE49-F238E27FC236}">
                <a16:creationId xmlns:a16="http://schemas.microsoft.com/office/drawing/2014/main" id="{90BEE6C8-E13A-DDF3-3356-787437A0A6EC}"/>
              </a:ext>
            </a:extLst>
          </p:cNvPr>
          <p:cNvSpPr/>
          <p:nvPr/>
        </p:nvSpPr>
        <p:spPr>
          <a:xfrm flipV="1">
            <a:off x="0" y="3166558"/>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4" name="PlaceHolder 5">
            <a:extLst>
              <a:ext uri="{FF2B5EF4-FFF2-40B4-BE49-F238E27FC236}">
                <a16:creationId xmlns:a16="http://schemas.microsoft.com/office/drawing/2014/main" id="{32BBD80E-DCBA-3EA1-6A82-64826C3BD3DD}"/>
              </a:ext>
            </a:extLst>
          </p:cNvPr>
          <p:cNvSpPr txBox="1">
            <a:spLocks noGrp="1"/>
          </p:cNvSpPr>
          <p:nvPr>
            <p:ph type="sldNum" sz="quarter" idx="8"/>
          </p:nvPr>
        </p:nvSpPr>
        <p:spPr>
          <a:xfrm>
            <a:off x="511204" y="3244318"/>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8D5504A9-0751-4693-B17E-59F51B87001C}" type="slidenum">
              <a:t>‹Nº›</a:t>
            </a:fld>
            <a:endParaRPr lang="es-ES"/>
          </a:p>
        </p:txBody>
      </p:sp>
    </p:spTree>
    <p:extLst>
      <p:ext uri="{BB962C8B-B14F-4D97-AF65-F5344CB8AC3E}">
        <p14:creationId xmlns:p14="http://schemas.microsoft.com/office/powerpoint/2010/main" val="1285784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Cita con descripción">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0EDE3E58-7B81-1BE0-29EA-3506C5D7B5D4}"/>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1E6E1E04-4E34-6FE0-9CD0-243CACFF8F77}"/>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42E11874-1A48-F21A-E8DC-5C12D3CF87F2}"/>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12C47466-5A9C-8A78-721B-CC570EA879E6}"/>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51DBE052-D4D1-61C1-50CB-6E5CA0067B24}"/>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FC7B7E1E-AF81-E18D-D734-663D1C7C5D24}"/>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4BD9AB84-8A0E-596A-8888-A9E49ECF5829}"/>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DF37D7D0-B9E4-85FA-5343-9DEEBF41DE55}"/>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56E66BF0-6CFA-3802-A41F-49A5129EDD20}"/>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86B8D8E9-0D56-0345-C7C3-5075AA44EA2A}"/>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571F4187-A14F-CB94-A08D-C5AFFEBB0E32}"/>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01426A3A-53B3-72D3-9EFB-D85CE3705DB7}"/>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72AC847A-6682-9788-5411-A1D19EB4F323}"/>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92913164-42AA-F386-FFD9-38B4AD49C28D}"/>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E7D8D407-7A31-6ED9-12C0-BB9BC9ED9D3F}"/>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B7A2AB05-CC70-16DF-BF7E-33681D0022BB}"/>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24F9FE5C-039D-8919-6804-A9585413508B}"/>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243D4531-5F5E-DE70-D192-CB366199C6CF}"/>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E443D520-E7D6-35B9-BA95-34B95C84B6A1}"/>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A9E95386-4C18-7309-D8C0-0295937ACBA1}"/>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29EDA227-649F-E5A9-0A22-A11A4F15B99F}"/>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0D84C744-AFCC-2733-38FF-1EEC047B1B82}"/>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B98FA5EB-51D7-EB96-04ED-64483EDD98CC}"/>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607790D4-8E61-E337-95F5-839F8F49897F}"/>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FAC915B3-0547-F917-F692-3D0E9201736D}"/>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6C385D28-0DED-DA15-941F-77668D770F5C}"/>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93746303-BFD8-7B0D-FFD2-D023901F6679}"/>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A1BFFB23-E3DA-83F7-1658-C0BB05DF5ACD}"/>
              </a:ext>
            </a:extLst>
          </p:cNvPr>
          <p:cNvSpPr txBox="1">
            <a:spLocks noGrp="1"/>
          </p:cNvSpPr>
          <p:nvPr>
            <p:ph type="title" sz="quarter" idx="4294967295"/>
          </p:nvPr>
        </p:nvSpPr>
        <p:spPr>
          <a:xfrm>
            <a:off x="2188076" y="609484"/>
            <a:ext cx="6109197" cy="2895118"/>
          </a:xfrm>
          <a:prstGeom prst="rect">
            <a:avLst/>
          </a:prstGeom>
          <a:noFill/>
          <a:ln>
            <a:noFill/>
          </a:ln>
        </p:spPr>
        <p:txBody>
          <a:bodyPr vert="horz" wrap="square" lIns="91440" tIns="45720" rIns="91440" bIns="45720" anchor="ctr" anchorCtr="0" compatLnSpc="1">
            <a:normAutofit/>
          </a:bodyPr>
          <a:lstStyle>
            <a:lvl1pPr marL="0" marR="0" lvl="0" indent="0" defTabSz="457200" fontAlgn="auto">
              <a:lnSpc>
                <a:spcPct val="100000"/>
              </a:lnSpc>
              <a:spcBef>
                <a:spcPts val="0"/>
              </a:spcBef>
              <a:spcAft>
                <a:spcPts val="0"/>
              </a:spcAft>
              <a:tabLst/>
              <a:defRPr lang="es-ES" sz="48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104D511B-4634-FDFE-6590-CA02DA23C6D1}"/>
              </a:ext>
            </a:extLst>
          </p:cNvPr>
          <p:cNvSpPr txBox="1">
            <a:spLocks noGrp="1"/>
          </p:cNvSpPr>
          <p:nvPr>
            <p:ph type="body" sz="quarter" idx="4294967295"/>
          </p:nvPr>
        </p:nvSpPr>
        <p:spPr>
          <a:xfrm>
            <a:off x="2415963" y="3505315"/>
            <a:ext cx="5653442" cy="380518"/>
          </a:xfrm>
          <a:prstGeom prst="rect">
            <a:avLst/>
          </a:prstGeom>
          <a:noFill/>
          <a:ln>
            <a:noFill/>
          </a:ln>
        </p:spPr>
        <p:txBody>
          <a:bodyPr vert="horz" wrap="square" lIns="91440" tIns="45720" rIns="91440" bIns="45720" anchor="ctr" anchorCtr="0" compatLnSpc="1">
            <a:noAutofit/>
          </a:bodyPr>
          <a:lstStyle>
            <a:lvl1pPr marR="0" lvl="0" indent="0" defTabSz="457200" fontAlgn="auto">
              <a:lnSpc>
                <a:spcPct val="100000"/>
              </a:lnSpc>
              <a:spcAft>
                <a:spcPts val="0"/>
              </a:spcAft>
              <a:buNone/>
              <a:tabLst>
                <a:tab pos="0" algn="l"/>
              </a:tabLst>
              <a:defRPr lang="es-ES" sz="1600" b="0" i="0" u="none" strike="noStrike" cap="none" spc="0" baseline="0">
                <a:solidFill>
                  <a:srgbClr val="7F7F7F"/>
                </a:solidFill>
                <a:uFillTx/>
                <a:latin typeface="Century Gothic"/>
              </a:defRPr>
            </a:lvl1pPr>
          </a:lstStyle>
          <a:p>
            <a:pPr lvl="0"/>
            <a:r>
              <a:rPr lang="es-ES"/>
              <a:t>Haga clic para modificar los estilos de texto del patrón</a:t>
            </a:r>
            <a:endParaRPr lang="en-US"/>
          </a:p>
        </p:txBody>
      </p:sp>
      <p:sp>
        <p:nvSpPr>
          <p:cNvPr id="31" name="PlaceHolder 3">
            <a:extLst>
              <a:ext uri="{FF2B5EF4-FFF2-40B4-BE49-F238E27FC236}">
                <a16:creationId xmlns:a16="http://schemas.microsoft.com/office/drawing/2014/main" id="{2EF4F115-8FDD-84F2-1C0C-77DB88D1FBB5}"/>
              </a:ext>
            </a:extLst>
          </p:cNvPr>
          <p:cNvSpPr txBox="1">
            <a:spLocks noGrp="1"/>
          </p:cNvSpPr>
          <p:nvPr>
            <p:ph type="body" sz="quarter" idx="4294967295"/>
          </p:nvPr>
        </p:nvSpPr>
        <p:spPr>
          <a:xfrm>
            <a:off x="1942560" y="4354199"/>
            <a:ext cx="6591598" cy="1555558"/>
          </a:xfrm>
          <a:prstGeom prst="rect">
            <a:avLst/>
          </a:prstGeom>
          <a:noFill/>
          <a:ln>
            <a:noFill/>
          </a:ln>
        </p:spPr>
        <p:txBody>
          <a:bodyPr vert="horz" wrap="square" lIns="91440" tIns="45720" rIns="91440" bIns="45720" anchor="ctr" anchorCtr="0" compatLnSpc="1">
            <a:normAutofit/>
          </a:bodyPr>
          <a:lstStyle>
            <a:lvl1pPr marR="0" lvl="0" indent="0" defTabSz="457200" fontAlgn="auto">
              <a:lnSpc>
                <a:spcPct val="100000"/>
              </a:lnSpc>
              <a:spcAft>
                <a:spcPts val="0"/>
              </a:spcAft>
              <a:buNone/>
              <a:tabLst>
                <a:tab pos="0" algn="l"/>
              </a:tabLst>
              <a:defRPr lang="es-ES" sz="1800" b="0" i="0" u="none" strike="noStrike" cap="none" spc="0" baseline="0">
                <a:solidFill>
                  <a:srgbClr val="595959"/>
                </a:solidFill>
                <a:uFillTx/>
                <a:latin typeface="Century Gothic"/>
              </a:defRPr>
            </a:lvl1pPr>
          </a:lstStyle>
          <a:p>
            <a:pPr lvl="0"/>
            <a:r>
              <a:rPr lang="es-ES"/>
              <a:t>Haga clic para modificar los estilos de texto del patrón</a:t>
            </a:r>
            <a:endParaRPr lang="en-US"/>
          </a:p>
        </p:txBody>
      </p:sp>
      <p:sp>
        <p:nvSpPr>
          <p:cNvPr id="32" name="PlaceHolder 4">
            <a:extLst>
              <a:ext uri="{FF2B5EF4-FFF2-40B4-BE49-F238E27FC236}">
                <a16:creationId xmlns:a16="http://schemas.microsoft.com/office/drawing/2014/main" id="{E3A43452-F45D-AD52-1C0A-D22F73891B4D}"/>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3" name="PlaceHolder 5">
            <a:extLst>
              <a:ext uri="{FF2B5EF4-FFF2-40B4-BE49-F238E27FC236}">
                <a16:creationId xmlns:a16="http://schemas.microsoft.com/office/drawing/2014/main" id="{E0514E14-B927-A2E3-BCBC-534890F7064F}"/>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4" name="Freeform 11">
            <a:extLst>
              <a:ext uri="{FF2B5EF4-FFF2-40B4-BE49-F238E27FC236}">
                <a16:creationId xmlns:a16="http://schemas.microsoft.com/office/drawing/2014/main" id="{2E8245D3-13C1-EF71-DFB4-6C926ED2167D}"/>
              </a:ext>
            </a:extLst>
          </p:cNvPr>
          <p:cNvSpPr/>
          <p:nvPr/>
        </p:nvSpPr>
        <p:spPr>
          <a:xfrm flipV="1">
            <a:off x="0" y="3166558"/>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5" name="PlaceHolder 6">
            <a:extLst>
              <a:ext uri="{FF2B5EF4-FFF2-40B4-BE49-F238E27FC236}">
                <a16:creationId xmlns:a16="http://schemas.microsoft.com/office/drawing/2014/main" id="{660B151E-0BC8-7E73-CF4F-7FF7B8630FF3}"/>
              </a:ext>
            </a:extLst>
          </p:cNvPr>
          <p:cNvSpPr txBox="1">
            <a:spLocks noGrp="1"/>
          </p:cNvSpPr>
          <p:nvPr>
            <p:ph type="sldNum" sz="quarter" idx="8"/>
          </p:nvPr>
        </p:nvSpPr>
        <p:spPr>
          <a:xfrm>
            <a:off x="511204" y="3244318"/>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80258C76-8D25-4D93-B8BD-1788F20D0196}" type="slidenum">
              <a:t>‹Nº›</a:t>
            </a:fld>
            <a:endParaRPr lang="es-ES"/>
          </a:p>
        </p:txBody>
      </p:sp>
      <p:sp>
        <p:nvSpPr>
          <p:cNvPr id="36" name="TextBox 13">
            <a:extLst>
              <a:ext uri="{FF2B5EF4-FFF2-40B4-BE49-F238E27FC236}">
                <a16:creationId xmlns:a16="http://schemas.microsoft.com/office/drawing/2014/main" id="{85E7F399-3F36-FBC9-D7A0-5C7085CE048D}"/>
              </a:ext>
            </a:extLst>
          </p:cNvPr>
          <p:cNvSpPr/>
          <p:nvPr/>
        </p:nvSpPr>
        <p:spPr>
          <a:xfrm>
            <a:off x="1808280" y="647998"/>
            <a:ext cx="456843" cy="584283"/>
          </a:xfrm>
          <a:prstGeom prst="rect">
            <a:avLst/>
          </a:prstGeom>
          <a:noFill/>
          <a:ln>
            <a:noFill/>
            <a:prstDash val="solid"/>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A53010"/>
                </a:solidFill>
                <a:uFillTx/>
                <a:latin typeface="Arial"/>
              </a:rPr>
              <a:t>“</a:t>
            </a:r>
            <a:endParaRPr lang="es-ES" sz="8000" b="0" i="0" u="none" strike="noStrike" kern="1200" cap="none" spc="0" baseline="0">
              <a:solidFill>
                <a:srgbClr val="000000"/>
              </a:solidFill>
              <a:uFillTx/>
              <a:latin typeface="Arial"/>
            </a:endParaRPr>
          </a:p>
        </p:txBody>
      </p:sp>
      <p:sp>
        <p:nvSpPr>
          <p:cNvPr id="37" name="TextBox 14">
            <a:extLst>
              <a:ext uri="{FF2B5EF4-FFF2-40B4-BE49-F238E27FC236}">
                <a16:creationId xmlns:a16="http://schemas.microsoft.com/office/drawing/2014/main" id="{6E34C0E1-FD9C-E362-CBB5-E88C5A944711}"/>
              </a:ext>
            </a:extLst>
          </p:cNvPr>
          <p:cNvSpPr/>
          <p:nvPr/>
        </p:nvSpPr>
        <p:spPr>
          <a:xfrm>
            <a:off x="8169478" y="2905204"/>
            <a:ext cx="456843" cy="584283"/>
          </a:xfrm>
          <a:prstGeom prst="rect">
            <a:avLst/>
          </a:prstGeom>
          <a:noFill/>
          <a:ln>
            <a:noFill/>
            <a:prstDash val="solid"/>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A53010"/>
                </a:solidFill>
                <a:uFillTx/>
                <a:latin typeface="Arial"/>
              </a:rPr>
              <a:t>”</a:t>
            </a:r>
            <a:endParaRPr lang="es-ES" sz="8000" b="0" i="0" u="none" strike="noStrike" kern="1200" cap="none" spc="0" baseline="0">
              <a:solidFill>
                <a:srgbClr val="000000"/>
              </a:solidFill>
              <a:uFillTx/>
              <a:latin typeface="Arial"/>
            </a:endParaRPr>
          </a:p>
        </p:txBody>
      </p:sp>
    </p:spTree>
    <p:extLst>
      <p:ext uri="{BB962C8B-B14F-4D97-AF65-F5344CB8AC3E}">
        <p14:creationId xmlns:p14="http://schemas.microsoft.com/office/powerpoint/2010/main" val="1429369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Tarjeta de nombre">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7A426539-E0E5-13C6-CE65-33893087F0A0}"/>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751499AE-1277-7D3C-EE0D-8FD8BD3F2F52}"/>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E2F18596-E05D-4E2F-F021-696405E7D7C6}"/>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9FF30782-D185-705F-48DE-813FCCC50652}"/>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D7881271-50E4-BEC2-F0F5-0FDEA4FB3B19}"/>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8161C1D6-59AA-3B48-F201-B05EBC2FD328}"/>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5ACF1F20-363F-1089-08C8-C09743458AB8}"/>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F27D5FE9-8050-C425-5434-07BECF27684E}"/>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3E054DAA-25C1-87A3-701E-A2E68C187B7F}"/>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244E1A39-9F28-D385-19F2-AE9AC2499CF6}"/>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F20EFC1C-0C5D-FC95-6794-A46BE675CC63}"/>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571D105E-3A55-521C-2A77-F2376DB36302}"/>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D27EF3DE-B9E8-EDFF-9645-9F6C3F737091}"/>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DC057223-33DB-4401-0420-16A3FE0449AF}"/>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8CB981E9-001C-F743-3C63-92B55FAFEF53}"/>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C08DBA60-F96F-0543-3DEA-6C5F40658FC1}"/>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49C22415-6D3C-247E-3C8B-405790BFBC7C}"/>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ED24419A-FF7D-D402-5A30-F7C1DD8F1AAB}"/>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D4AC2074-7CF1-AA2D-2595-CEC7BDD6F50C}"/>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D8837727-30F1-2AB5-A0F5-9E5F7228A114}"/>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2CF73997-157D-9660-060E-A4162B97EC02}"/>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48BF7B28-2E67-DE61-B3E7-43CEB131A023}"/>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E8C36D36-FD84-5A07-9BA7-6030602B4A68}"/>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046E43E1-1451-1170-81EF-A2315D4F3C27}"/>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5142FD67-5928-67BF-0EBD-B9BD2CF61A59}"/>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7418613A-79D6-25DD-4EEE-72D6AB291510}"/>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30AD617D-EEBE-08F8-996A-6C27865E515F}"/>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0B431D9A-6B8D-F93B-28EA-E3C4D043A2B2}"/>
              </a:ext>
            </a:extLst>
          </p:cNvPr>
          <p:cNvSpPr txBox="1">
            <a:spLocks noGrp="1"/>
          </p:cNvSpPr>
          <p:nvPr>
            <p:ph type="title" sz="quarter" idx="4294967295"/>
          </p:nvPr>
        </p:nvSpPr>
        <p:spPr>
          <a:xfrm>
            <a:off x="1942560" y="2438284"/>
            <a:ext cx="6591598" cy="2724482"/>
          </a:xfrm>
          <a:prstGeom prst="rect">
            <a:avLst/>
          </a:prstGeom>
          <a:noFill/>
          <a:ln>
            <a:noFill/>
          </a:ln>
        </p:spPr>
        <p:txBody>
          <a:bodyPr vert="horz" wrap="square" lIns="91440" tIns="45720" rIns="91440" bIns="45720" anchor="b" anchorCtr="0" compatLnSpc="1">
            <a:normAutofit/>
          </a:bodyPr>
          <a:lstStyle>
            <a:lvl1pPr marL="0" marR="0" lvl="0" indent="0" defTabSz="457200" fontAlgn="auto">
              <a:lnSpc>
                <a:spcPct val="100000"/>
              </a:lnSpc>
              <a:spcBef>
                <a:spcPts val="0"/>
              </a:spcBef>
              <a:spcAft>
                <a:spcPts val="0"/>
              </a:spcAft>
              <a:tabLst/>
              <a:defRPr lang="es-ES" sz="48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333B3916-ACF6-8784-3CD0-9927C46CCF20}"/>
              </a:ext>
            </a:extLst>
          </p:cNvPr>
          <p:cNvSpPr txBox="1">
            <a:spLocks noGrp="1"/>
          </p:cNvSpPr>
          <p:nvPr>
            <p:ph type="body" sz="quarter" idx="4294967295"/>
          </p:nvPr>
        </p:nvSpPr>
        <p:spPr>
          <a:xfrm>
            <a:off x="1942560" y="5181484"/>
            <a:ext cx="6591598" cy="729362"/>
          </a:xfrm>
          <a:prstGeom prst="rect">
            <a:avLst/>
          </a:prstGeom>
          <a:noFill/>
          <a:ln>
            <a:noFill/>
          </a:ln>
        </p:spPr>
        <p:txBody>
          <a:bodyPr vert="horz" wrap="square" lIns="91440" tIns="45720" rIns="91440" bIns="45720" anchor="t" anchorCtr="0" compatLnSpc="1">
            <a:normAutofit/>
          </a:bodyPr>
          <a:lstStyle>
            <a:lvl1pPr marR="0" lvl="0" indent="0" defTabSz="457200" fontAlgn="auto">
              <a:lnSpc>
                <a:spcPct val="100000"/>
              </a:lnSpc>
              <a:spcAft>
                <a:spcPts val="0"/>
              </a:spcAft>
              <a:buNone/>
              <a:tabLst>
                <a:tab pos="0" algn="l"/>
              </a:tabLst>
              <a:defRPr lang="es-ES" sz="1800" b="0" i="0" u="none" strike="noStrike" cap="none" spc="0" baseline="0">
                <a:solidFill>
                  <a:srgbClr val="595959"/>
                </a:solidFill>
                <a:uFillTx/>
                <a:latin typeface="Century Gothic"/>
              </a:defRPr>
            </a:lvl1pPr>
          </a:lstStyle>
          <a:p>
            <a:pPr lvl="0"/>
            <a:r>
              <a:rPr lang="es-ES"/>
              <a:t>Haga clic para modificar los estilos de texto del patrón</a:t>
            </a:r>
            <a:endParaRPr lang="en-US"/>
          </a:p>
        </p:txBody>
      </p:sp>
      <p:sp>
        <p:nvSpPr>
          <p:cNvPr id="31" name="PlaceHolder 3">
            <a:extLst>
              <a:ext uri="{FF2B5EF4-FFF2-40B4-BE49-F238E27FC236}">
                <a16:creationId xmlns:a16="http://schemas.microsoft.com/office/drawing/2014/main" id="{BE989472-B7E4-8969-3A69-8023DD150734}"/>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2" name="PlaceHolder 4">
            <a:extLst>
              <a:ext uri="{FF2B5EF4-FFF2-40B4-BE49-F238E27FC236}">
                <a16:creationId xmlns:a16="http://schemas.microsoft.com/office/drawing/2014/main" id="{619CB4D3-31BD-FB96-6F60-C3D41F163454}"/>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3" name="Freeform 11">
            <a:extLst>
              <a:ext uri="{FF2B5EF4-FFF2-40B4-BE49-F238E27FC236}">
                <a16:creationId xmlns:a16="http://schemas.microsoft.com/office/drawing/2014/main" id="{FDDF3F2B-CEB8-9B7F-71EB-BF51E5637917}"/>
              </a:ext>
            </a:extLst>
          </p:cNvPr>
          <p:cNvSpPr/>
          <p:nvPr/>
        </p:nvSpPr>
        <p:spPr>
          <a:xfrm flipV="1">
            <a:off x="0" y="4910757"/>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4" name="PlaceHolder 5">
            <a:extLst>
              <a:ext uri="{FF2B5EF4-FFF2-40B4-BE49-F238E27FC236}">
                <a16:creationId xmlns:a16="http://schemas.microsoft.com/office/drawing/2014/main" id="{199BA0B6-A6F6-99D0-3716-916862494122}"/>
              </a:ext>
            </a:extLst>
          </p:cNvPr>
          <p:cNvSpPr txBox="1">
            <a:spLocks noGrp="1"/>
          </p:cNvSpPr>
          <p:nvPr>
            <p:ph type="sldNum" sz="quarter" idx="8"/>
          </p:nvPr>
        </p:nvSpPr>
        <p:spPr>
          <a:xfrm>
            <a:off x="511204" y="4983123"/>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CD6D061D-B2AD-4278-B618-5E880A1006D1}" type="slidenum">
              <a:t>‹Nº›</a:t>
            </a:fld>
            <a:endParaRPr lang="es-ES"/>
          </a:p>
        </p:txBody>
      </p:sp>
    </p:spTree>
    <p:extLst>
      <p:ext uri="{BB962C8B-B14F-4D97-AF65-F5344CB8AC3E}">
        <p14:creationId xmlns:p14="http://schemas.microsoft.com/office/powerpoint/2010/main" val="671434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Citar la tarjeta de nombre">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50202058-B64B-568D-2B12-D905AB6A3971}"/>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A8657DF9-4373-C48B-D49A-92A88D3CC855}"/>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8ADD4EE7-F0BD-D4FD-6618-306015D24A32}"/>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E5AAC99D-DB62-92EE-B858-8BDD4757D2E7}"/>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159ACE91-1334-6114-BA9D-DE323E5534BD}"/>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10388330-ACAD-A56D-3B66-D3AF3E1A9BD3}"/>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133017BB-0720-063D-4F14-58AD8113B399}"/>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B9DA56FA-D319-7D7E-909C-D9DFF5F48C0A}"/>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20866BF0-B18E-91EB-8DA0-0EB44C5CEA96}"/>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6C45B9E0-69F0-E708-862E-F038858D2465}"/>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219B1A41-DB08-8D10-20F7-6038E2D48EA6}"/>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5E99D004-5D9F-3C68-763F-12AB9C5999ED}"/>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98BC1CCA-3953-57F4-6545-A0E5048B38AC}"/>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9E68AD2F-2DDD-EFEA-93EB-92031888C51A}"/>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02D6313D-4123-6E3A-5828-23E57A8380D2}"/>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D2E32861-0E93-5532-EC78-2B764C7AC770}"/>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E40B6EC0-E66F-0152-EB58-9F0BC2F6FF1F}"/>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834F81B0-AF55-9C7B-BCAF-E167BD0D6830}"/>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F29C59E3-D0B1-BDEF-5355-2AE1864386A9}"/>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15106FBE-ACB0-5C28-5579-E4D79FAEB745}"/>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F8B9BDC2-7063-B4A6-DDF3-C3ED540C576F}"/>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81316BBC-BB7E-D8E9-DC72-8E340934C545}"/>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B96AC884-4774-20D1-EA7B-DD25726370E9}"/>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0AAA91E5-65FB-0087-D7AA-75EBA8F2B13F}"/>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0B886C1C-7E22-D98C-7426-81BCAA4D34A7}"/>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5A0A173E-8ECC-7637-D670-42F7860528AF}"/>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C838D835-5DBC-5DBE-EA1A-EAC1713152FC}"/>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193133F0-8214-9757-69A1-EC179BBC5808}"/>
              </a:ext>
            </a:extLst>
          </p:cNvPr>
          <p:cNvSpPr txBox="1">
            <a:spLocks noGrp="1"/>
          </p:cNvSpPr>
          <p:nvPr>
            <p:ph type="title" sz="quarter" idx="4294967295"/>
          </p:nvPr>
        </p:nvSpPr>
        <p:spPr>
          <a:xfrm>
            <a:off x="2188076" y="609484"/>
            <a:ext cx="6109197" cy="2895118"/>
          </a:xfrm>
          <a:prstGeom prst="rect">
            <a:avLst/>
          </a:prstGeom>
          <a:noFill/>
          <a:ln>
            <a:noFill/>
          </a:ln>
        </p:spPr>
        <p:txBody>
          <a:bodyPr vert="horz" wrap="square" lIns="91440" tIns="45720" rIns="91440" bIns="45720" anchor="ctr" anchorCtr="0" compatLnSpc="1">
            <a:normAutofit/>
          </a:bodyPr>
          <a:lstStyle>
            <a:lvl1pPr marL="0" marR="0" lvl="0" indent="0" defTabSz="457200" fontAlgn="auto">
              <a:lnSpc>
                <a:spcPct val="100000"/>
              </a:lnSpc>
              <a:spcBef>
                <a:spcPts val="0"/>
              </a:spcBef>
              <a:spcAft>
                <a:spcPts val="0"/>
              </a:spcAft>
              <a:tabLst/>
              <a:defRPr lang="es-ES" sz="48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8B029A4A-6C0D-2FE2-E207-FCA39E8ECBB6}"/>
              </a:ext>
            </a:extLst>
          </p:cNvPr>
          <p:cNvSpPr txBox="1">
            <a:spLocks noGrp="1"/>
          </p:cNvSpPr>
          <p:nvPr>
            <p:ph type="body" sz="quarter" idx="4294967295"/>
          </p:nvPr>
        </p:nvSpPr>
        <p:spPr>
          <a:xfrm>
            <a:off x="1942560" y="4343400"/>
            <a:ext cx="6688077" cy="837718"/>
          </a:xfrm>
          <a:prstGeom prst="rect">
            <a:avLst/>
          </a:prstGeom>
          <a:noFill/>
          <a:ln>
            <a:noFill/>
          </a:ln>
        </p:spPr>
        <p:txBody>
          <a:bodyPr vert="horz" wrap="square" lIns="91440" tIns="45720" rIns="91440" bIns="45720" anchor="b" anchorCtr="0" compatLnSpc="1">
            <a:noAutofit/>
          </a:bodyPr>
          <a:lstStyle>
            <a:lvl1pPr marR="0" lvl="0" indent="0" defTabSz="457200" fontAlgn="auto">
              <a:lnSpc>
                <a:spcPct val="100000"/>
              </a:lnSpc>
              <a:spcAft>
                <a:spcPts val="0"/>
              </a:spcAft>
              <a:buNone/>
              <a:tabLst>
                <a:tab pos="0" algn="l"/>
              </a:tabLst>
              <a:defRPr lang="es-ES" sz="2400" b="0" i="0" u="none" strike="noStrike" cap="none" spc="0" baseline="0">
                <a:solidFill>
                  <a:srgbClr val="A53010"/>
                </a:solidFill>
                <a:uFillTx/>
                <a:latin typeface="Century Gothic"/>
              </a:defRPr>
            </a:lvl1pPr>
          </a:lstStyle>
          <a:p>
            <a:pPr lvl="0"/>
            <a:r>
              <a:rPr lang="es-ES"/>
              <a:t>Haga clic para modificar los estilos de texto del patrón</a:t>
            </a:r>
            <a:endParaRPr lang="en-US"/>
          </a:p>
        </p:txBody>
      </p:sp>
      <p:sp>
        <p:nvSpPr>
          <p:cNvPr id="31" name="PlaceHolder 3">
            <a:extLst>
              <a:ext uri="{FF2B5EF4-FFF2-40B4-BE49-F238E27FC236}">
                <a16:creationId xmlns:a16="http://schemas.microsoft.com/office/drawing/2014/main" id="{5B679CF1-EBAC-301D-7DAD-DA1BC8B15E91}"/>
              </a:ext>
            </a:extLst>
          </p:cNvPr>
          <p:cNvSpPr txBox="1">
            <a:spLocks noGrp="1"/>
          </p:cNvSpPr>
          <p:nvPr>
            <p:ph type="body" sz="quarter" idx="4294967295"/>
          </p:nvPr>
        </p:nvSpPr>
        <p:spPr>
          <a:xfrm>
            <a:off x="1942560" y="5181484"/>
            <a:ext cx="6688077" cy="729362"/>
          </a:xfrm>
          <a:prstGeom prst="rect">
            <a:avLst/>
          </a:prstGeom>
          <a:noFill/>
          <a:ln>
            <a:noFill/>
          </a:ln>
        </p:spPr>
        <p:txBody>
          <a:bodyPr vert="horz" wrap="square" lIns="91440" tIns="45720" rIns="91440" bIns="45720" anchor="t" anchorCtr="0" compatLnSpc="1">
            <a:normAutofit/>
          </a:bodyPr>
          <a:lstStyle>
            <a:lvl1pPr marR="0" lvl="0" indent="0" defTabSz="457200" fontAlgn="auto">
              <a:lnSpc>
                <a:spcPct val="100000"/>
              </a:lnSpc>
              <a:spcAft>
                <a:spcPts val="0"/>
              </a:spcAft>
              <a:buNone/>
              <a:tabLst>
                <a:tab pos="0" algn="l"/>
              </a:tabLst>
              <a:defRPr lang="es-ES" sz="1800" b="0" i="0" u="none" strike="noStrike" cap="none" spc="0" baseline="0">
                <a:solidFill>
                  <a:srgbClr val="595959"/>
                </a:solidFill>
                <a:uFillTx/>
                <a:latin typeface="Century Gothic"/>
              </a:defRPr>
            </a:lvl1pPr>
          </a:lstStyle>
          <a:p>
            <a:pPr lvl="0"/>
            <a:r>
              <a:rPr lang="es-ES"/>
              <a:t>Haga clic para modificar los estilos de texto del patrón</a:t>
            </a:r>
            <a:endParaRPr lang="en-US"/>
          </a:p>
        </p:txBody>
      </p:sp>
      <p:sp>
        <p:nvSpPr>
          <p:cNvPr id="32" name="PlaceHolder 4">
            <a:extLst>
              <a:ext uri="{FF2B5EF4-FFF2-40B4-BE49-F238E27FC236}">
                <a16:creationId xmlns:a16="http://schemas.microsoft.com/office/drawing/2014/main" id="{EF9CC4D6-1B85-B2AE-2BDE-CB4525D46E55}"/>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3" name="PlaceHolder 5">
            <a:extLst>
              <a:ext uri="{FF2B5EF4-FFF2-40B4-BE49-F238E27FC236}">
                <a16:creationId xmlns:a16="http://schemas.microsoft.com/office/drawing/2014/main" id="{EC65B178-9F38-8CFA-F455-E0103726BAA2}"/>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4" name="Freeform 11">
            <a:extLst>
              <a:ext uri="{FF2B5EF4-FFF2-40B4-BE49-F238E27FC236}">
                <a16:creationId xmlns:a16="http://schemas.microsoft.com/office/drawing/2014/main" id="{5885776E-2169-D561-B430-0FEC3FE15D1E}"/>
              </a:ext>
            </a:extLst>
          </p:cNvPr>
          <p:cNvSpPr/>
          <p:nvPr/>
        </p:nvSpPr>
        <p:spPr>
          <a:xfrm flipV="1">
            <a:off x="0" y="4910757"/>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5" name="PlaceHolder 6">
            <a:extLst>
              <a:ext uri="{FF2B5EF4-FFF2-40B4-BE49-F238E27FC236}">
                <a16:creationId xmlns:a16="http://schemas.microsoft.com/office/drawing/2014/main" id="{09EF6551-8DF5-6346-82DD-52A8AB375235}"/>
              </a:ext>
            </a:extLst>
          </p:cNvPr>
          <p:cNvSpPr txBox="1">
            <a:spLocks noGrp="1"/>
          </p:cNvSpPr>
          <p:nvPr>
            <p:ph type="sldNum" sz="quarter" idx="8"/>
          </p:nvPr>
        </p:nvSpPr>
        <p:spPr>
          <a:xfrm>
            <a:off x="511204" y="4983123"/>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4ACFAD2B-76EA-44FF-8F47-0F6C9F181115}" type="slidenum">
              <a:t>‹Nº›</a:t>
            </a:fld>
            <a:endParaRPr lang="es-ES"/>
          </a:p>
        </p:txBody>
      </p:sp>
      <p:sp>
        <p:nvSpPr>
          <p:cNvPr id="36" name="TextBox 10">
            <a:extLst>
              <a:ext uri="{FF2B5EF4-FFF2-40B4-BE49-F238E27FC236}">
                <a16:creationId xmlns:a16="http://schemas.microsoft.com/office/drawing/2014/main" id="{65FF4F7D-0FEF-127F-5709-21619142C86E}"/>
              </a:ext>
            </a:extLst>
          </p:cNvPr>
          <p:cNvSpPr/>
          <p:nvPr/>
        </p:nvSpPr>
        <p:spPr>
          <a:xfrm>
            <a:off x="1808280" y="647998"/>
            <a:ext cx="456843" cy="584283"/>
          </a:xfrm>
          <a:prstGeom prst="rect">
            <a:avLst/>
          </a:prstGeom>
          <a:noFill/>
          <a:ln>
            <a:noFill/>
            <a:prstDash val="solid"/>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A53010"/>
                </a:solidFill>
                <a:uFillTx/>
                <a:latin typeface="Arial"/>
              </a:rPr>
              <a:t>“</a:t>
            </a:r>
            <a:endParaRPr lang="es-ES" sz="8000" b="0" i="0" u="none" strike="noStrike" kern="1200" cap="none" spc="0" baseline="0">
              <a:solidFill>
                <a:srgbClr val="000000"/>
              </a:solidFill>
              <a:uFillTx/>
              <a:latin typeface="Arial"/>
            </a:endParaRPr>
          </a:p>
        </p:txBody>
      </p:sp>
      <p:sp>
        <p:nvSpPr>
          <p:cNvPr id="37" name="TextBox 11">
            <a:extLst>
              <a:ext uri="{FF2B5EF4-FFF2-40B4-BE49-F238E27FC236}">
                <a16:creationId xmlns:a16="http://schemas.microsoft.com/office/drawing/2014/main" id="{1C62E033-CD59-B0E6-B33D-7F9B01D5841F}"/>
              </a:ext>
            </a:extLst>
          </p:cNvPr>
          <p:cNvSpPr/>
          <p:nvPr/>
        </p:nvSpPr>
        <p:spPr>
          <a:xfrm>
            <a:off x="8169478" y="2905204"/>
            <a:ext cx="456843" cy="584283"/>
          </a:xfrm>
          <a:prstGeom prst="rect">
            <a:avLst/>
          </a:prstGeom>
          <a:noFill/>
          <a:ln>
            <a:noFill/>
            <a:prstDash val="solid"/>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none" spc="0" baseline="0">
                <a:solidFill>
                  <a:srgbClr val="A53010"/>
                </a:solidFill>
                <a:uFillTx/>
                <a:latin typeface="Arial"/>
              </a:rPr>
              <a:t>”</a:t>
            </a:r>
            <a:endParaRPr lang="es-ES" sz="8000" b="0" i="0" u="none" strike="noStrike" kern="1200" cap="none" spc="0" baseline="0">
              <a:solidFill>
                <a:srgbClr val="000000"/>
              </a:solidFill>
              <a:uFillTx/>
              <a:latin typeface="Arial"/>
            </a:endParaRPr>
          </a:p>
        </p:txBody>
      </p:sp>
    </p:spTree>
    <p:extLst>
      <p:ext uri="{BB962C8B-B14F-4D97-AF65-F5344CB8AC3E}">
        <p14:creationId xmlns:p14="http://schemas.microsoft.com/office/powerpoint/2010/main" val="2164762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erdadero o falso">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4FDDEA6F-29CC-E82B-C600-BAFE5BBCFD12}"/>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F3DD892D-DE79-F6D1-8967-06E1C7E4B94B}"/>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BDF7542E-5976-A1AB-7CA9-7058149C9668}"/>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D8DA8E70-E79F-FAB6-1049-4CC0D0F2BC84}"/>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4356A293-B0BD-CC06-39DC-A942ABE10F53}"/>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D39268CF-DE64-A38B-3ECA-72056545468E}"/>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6DF46A4E-B5E8-F2B6-2F50-7A4C85621E89}"/>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FE7185E8-D52D-D2F4-0F93-FC6F2AB067ED}"/>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5F59B171-72C1-FB0C-7BCC-34B5D571022E}"/>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D12A2777-51C2-875B-9A84-4C09AF05618F}"/>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0E6D469B-A98A-A80C-049E-FD6A1AA28349}"/>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FBB606C9-7CE4-3342-1473-D38DC4318625}"/>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14600590-1D47-A28C-4DF8-06D3131F17E4}"/>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23293665-415E-3739-F895-20064658C0C7}"/>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D234FF6A-07AC-82F2-9EAE-9726072FDEB9}"/>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C259FDD2-734F-B794-535F-90F299D5E289}"/>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61C64809-8032-5F68-5389-69CD5AEB0338}"/>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09D7799D-7B31-6D3D-CE3A-080EF18C201C}"/>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3D68CBD9-C122-4944-7962-C3FCA2676180}"/>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16B2FF81-E0FD-6A58-9AE9-F17ABCF19D5D}"/>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B2DA1439-D2F8-D792-51C7-E61ECA407E94}"/>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C154C0A8-EA3A-4FB3-F9C8-E72DD9D5CA41}"/>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86111947-4D9E-9424-7CDE-4D4E7587CA13}"/>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C6E34DE9-E195-BFB8-AC6B-1BD9B542AB65}"/>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71B00246-A6F0-A356-F298-9A9A7692694B}"/>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EB1A6B94-CF20-7944-5B79-C7CAE486C1D6}"/>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7D22D5E6-0C99-4C3C-B413-C919764C5F1A}"/>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9B7FB92A-3EDE-6815-21A7-901119C53381}"/>
              </a:ext>
            </a:extLst>
          </p:cNvPr>
          <p:cNvSpPr txBox="1">
            <a:spLocks noGrp="1"/>
          </p:cNvSpPr>
          <p:nvPr>
            <p:ph type="title" sz="quarter" idx="4294967295"/>
          </p:nvPr>
        </p:nvSpPr>
        <p:spPr>
          <a:xfrm>
            <a:off x="1942560" y="627479"/>
            <a:ext cx="6591598" cy="2879637"/>
          </a:xfrm>
          <a:prstGeom prst="rect">
            <a:avLst/>
          </a:prstGeom>
          <a:noFill/>
          <a:ln>
            <a:noFill/>
          </a:ln>
        </p:spPr>
        <p:txBody>
          <a:bodyPr vert="horz" wrap="square" lIns="91440" tIns="45720" rIns="91440" bIns="45720" anchor="ctr" anchorCtr="0" compatLnSpc="1">
            <a:normAutofit/>
          </a:bodyPr>
          <a:lstStyle>
            <a:lvl1pPr marL="0" marR="0" lvl="0" indent="0" defTabSz="457200" fontAlgn="auto">
              <a:lnSpc>
                <a:spcPct val="100000"/>
              </a:lnSpc>
              <a:spcBef>
                <a:spcPts val="0"/>
              </a:spcBef>
              <a:spcAft>
                <a:spcPts val="0"/>
              </a:spcAft>
              <a:tabLst/>
              <a:defRPr lang="es-ES" sz="48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3615FCA5-2EA7-DD95-8117-9645B8C1B0FE}"/>
              </a:ext>
            </a:extLst>
          </p:cNvPr>
          <p:cNvSpPr txBox="1">
            <a:spLocks noGrp="1"/>
          </p:cNvSpPr>
          <p:nvPr>
            <p:ph type="body" sz="quarter" idx="4294967295"/>
          </p:nvPr>
        </p:nvSpPr>
        <p:spPr>
          <a:xfrm>
            <a:off x="1942560" y="4343400"/>
            <a:ext cx="6591598" cy="837718"/>
          </a:xfrm>
          <a:prstGeom prst="rect">
            <a:avLst/>
          </a:prstGeom>
          <a:noFill/>
          <a:ln>
            <a:noFill/>
          </a:ln>
        </p:spPr>
        <p:txBody>
          <a:bodyPr vert="horz" wrap="square" lIns="91440" tIns="45720" rIns="91440" bIns="45720" anchor="b" anchorCtr="0" compatLnSpc="1">
            <a:noAutofit/>
          </a:bodyPr>
          <a:lstStyle>
            <a:lvl1pPr marR="0" lvl="0" indent="0" defTabSz="457200" fontAlgn="auto">
              <a:lnSpc>
                <a:spcPct val="100000"/>
              </a:lnSpc>
              <a:spcAft>
                <a:spcPts val="0"/>
              </a:spcAft>
              <a:buNone/>
              <a:tabLst>
                <a:tab pos="0" algn="l"/>
              </a:tabLst>
              <a:defRPr lang="es-ES" sz="2400" b="0" i="0" u="none" strike="noStrike" cap="none" spc="0" baseline="0">
                <a:solidFill>
                  <a:srgbClr val="A53010"/>
                </a:solidFill>
                <a:uFillTx/>
                <a:latin typeface="Century Gothic"/>
              </a:defRPr>
            </a:lvl1pPr>
          </a:lstStyle>
          <a:p>
            <a:pPr lvl="0"/>
            <a:r>
              <a:rPr lang="es-ES"/>
              <a:t>Haga clic para modificar los estilos de texto del patrón</a:t>
            </a:r>
            <a:endParaRPr lang="en-US"/>
          </a:p>
        </p:txBody>
      </p:sp>
      <p:sp>
        <p:nvSpPr>
          <p:cNvPr id="31" name="PlaceHolder 3">
            <a:extLst>
              <a:ext uri="{FF2B5EF4-FFF2-40B4-BE49-F238E27FC236}">
                <a16:creationId xmlns:a16="http://schemas.microsoft.com/office/drawing/2014/main" id="{91253717-E9A2-3B14-681B-F9558676D0F1}"/>
              </a:ext>
            </a:extLst>
          </p:cNvPr>
          <p:cNvSpPr txBox="1">
            <a:spLocks noGrp="1"/>
          </p:cNvSpPr>
          <p:nvPr>
            <p:ph type="body" sz="quarter" idx="4294967295"/>
          </p:nvPr>
        </p:nvSpPr>
        <p:spPr>
          <a:xfrm>
            <a:off x="1942560" y="5181484"/>
            <a:ext cx="6591598" cy="729362"/>
          </a:xfrm>
          <a:prstGeom prst="rect">
            <a:avLst/>
          </a:prstGeom>
          <a:noFill/>
          <a:ln>
            <a:noFill/>
          </a:ln>
        </p:spPr>
        <p:txBody>
          <a:bodyPr vert="horz" wrap="square" lIns="91440" tIns="45720" rIns="91440" bIns="45720" anchor="t" anchorCtr="0" compatLnSpc="1">
            <a:normAutofit/>
          </a:bodyPr>
          <a:lstStyle>
            <a:lvl1pPr marR="0" lvl="0" indent="0" defTabSz="457200" fontAlgn="auto">
              <a:lnSpc>
                <a:spcPct val="100000"/>
              </a:lnSpc>
              <a:spcAft>
                <a:spcPts val="0"/>
              </a:spcAft>
              <a:buNone/>
              <a:tabLst>
                <a:tab pos="0" algn="l"/>
              </a:tabLst>
              <a:defRPr lang="es-ES" sz="1800" b="0" i="0" u="none" strike="noStrike" cap="none" spc="0" baseline="0">
                <a:solidFill>
                  <a:srgbClr val="595959"/>
                </a:solidFill>
                <a:uFillTx/>
                <a:latin typeface="Century Gothic"/>
              </a:defRPr>
            </a:lvl1pPr>
          </a:lstStyle>
          <a:p>
            <a:pPr lvl="0"/>
            <a:r>
              <a:rPr lang="es-ES"/>
              <a:t>Haga clic para modificar los estilos de texto del patrón</a:t>
            </a:r>
            <a:endParaRPr lang="en-US"/>
          </a:p>
        </p:txBody>
      </p:sp>
      <p:sp>
        <p:nvSpPr>
          <p:cNvPr id="32" name="PlaceHolder 4">
            <a:extLst>
              <a:ext uri="{FF2B5EF4-FFF2-40B4-BE49-F238E27FC236}">
                <a16:creationId xmlns:a16="http://schemas.microsoft.com/office/drawing/2014/main" id="{569BE213-CD97-6B2B-C65C-C0DC93C4F380}"/>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3" name="PlaceHolder 5">
            <a:extLst>
              <a:ext uri="{FF2B5EF4-FFF2-40B4-BE49-F238E27FC236}">
                <a16:creationId xmlns:a16="http://schemas.microsoft.com/office/drawing/2014/main" id="{80D1592A-B21B-BE8E-620A-8FE0788AE9CE}"/>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4" name="Freeform 11">
            <a:extLst>
              <a:ext uri="{FF2B5EF4-FFF2-40B4-BE49-F238E27FC236}">
                <a16:creationId xmlns:a16="http://schemas.microsoft.com/office/drawing/2014/main" id="{3A4F9546-D7D8-F609-B117-52654F112BAF}"/>
              </a:ext>
            </a:extLst>
          </p:cNvPr>
          <p:cNvSpPr/>
          <p:nvPr/>
        </p:nvSpPr>
        <p:spPr>
          <a:xfrm flipV="1">
            <a:off x="0" y="4910757"/>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5" name="PlaceHolder 6">
            <a:extLst>
              <a:ext uri="{FF2B5EF4-FFF2-40B4-BE49-F238E27FC236}">
                <a16:creationId xmlns:a16="http://schemas.microsoft.com/office/drawing/2014/main" id="{C9E59292-01BB-7400-9033-F1B0435184F0}"/>
              </a:ext>
            </a:extLst>
          </p:cNvPr>
          <p:cNvSpPr txBox="1">
            <a:spLocks noGrp="1"/>
          </p:cNvSpPr>
          <p:nvPr>
            <p:ph type="sldNum" sz="quarter" idx="8"/>
          </p:nvPr>
        </p:nvSpPr>
        <p:spPr>
          <a:xfrm>
            <a:off x="511204" y="4983123"/>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0B3EA636-CB3A-4286-B869-C3ABC8350E58}" type="slidenum">
              <a:t>‹Nº›</a:t>
            </a:fld>
            <a:endParaRPr lang="es-ES"/>
          </a:p>
        </p:txBody>
      </p:sp>
    </p:spTree>
    <p:extLst>
      <p:ext uri="{BB962C8B-B14F-4D97-AF65-F5344CB8AC3E}">
        <p14:creationId xmlns:p14="http://schemas.microsoft.com/office/powerpoint/2010/main" val="1417028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B8FFAA52-804C-B038-CB4F-6B62D10DAFD2}"/>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2C36AD36-4153-723D-086F-F558517067F6}"/>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640972B9-81BF-D98A-5B0B-F6A59227E099}"/>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7B96DEAC-122B-1A4A-8EBC-AA53D8340AC2}"/>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03317748-8008-4114-5E6A-C03337A2E5FC}"/>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508EB477-FD1C-8AA4-6DA1-6284F9DD7B9C}"/>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5A6856AC-B901-407F-C10E-0448E601BAB5}"/>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EE3F69BA-0F9E-5AC6-A3B2-5B0E3AE8BFBF}"/>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D5570DF5-46E2-D590-60D5-C44C5E406970}"/>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5D56CC58-4B47-AD5F-6266-AE6406E11343}"/>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2BDBD090-0A2F-CF62-5D46-53CEAD5F4F93}"/>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18B347B1-097A-6A78-0B6C-B44232538012}"/>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2B6F8AC2-AF54-66A6-F2BA-03B7A1814EB8}"/>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4BA852A4-426E-615D-9204-2FC63B73D0BE}"/>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9BCBF148-54DC-81A9-2022-4E69A6022153}"/>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424AA588-A60F-49C6-1CA4-CBFDD227C61A}"/>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C9D9BCCB-0E6C-20EC-AAE8-537662302BDF}"/>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1E23E548-4777-6AB6-4998-B5A1C06A6816}"/>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8BCB4350-CC6D-0592-6649-0633C15B7E1A}"/>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19EC03E7-16B4-1CA6-1A8C-FB90718FDE7E}"/>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152E2338-CC62-CDF7-404B-0791B061C6D2}"/>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69C6534A-0F88-D2BD-1A62-F5F71416F89E}"/>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44337F26-EA14-549F-98FF-D5C3F4870DF5}"/>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8A112113-FE21-1A0B-956C-0C309EEAAEEA}"/>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70503427-079B-319E-0533-E575B4CCDD44}"/>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29852DED-C4D0-9E85-0C23-49242C062C8C}"/>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3E9DCC9C-5948-4774-449A-F8C300E2BD2C}"/>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1A6F40B4-6599-06DC-A1B8-C15AFA58B917}"/>
              </a:ext>
            </a:extLst>
          </p:cNvPr>
          <p:cNvSpPr txBox="1">
            <a:spLocks noGrp="1"/>
          </p:cNvSpPr>
          <p:nvPr>
            <p:ph type="title"/>
          </p:nvPr>
        </p:nvSpPr>
        <p:spPr>
          <a:xfrm>
            <a:off x="1945084" y="624242"/>
            <a:ext cx="6588718" cy="1280516"/>
          </a:xfrm>
          <a:prstGeom prst="rect">
            <a:avLst/>
          </a:prstGeom>
          <a:noFill/>
          <a:ln>
            <a:noFill/>
          </a:ln>
        </p:spPr>
        <p:txBody>
          <a:bodyPr vert="horz" wrap="square" lIns="91440" tIns="45720" rIns="91440" bIns="45720" anchor="t" anchorCtr="0" compatLnSpc="1">
            <a:noAutofit/>
          </a:bodyPr>
          <a:lstStyle>
            <a:lvl1pPr marL="0" marR="0" lvl="0" indent="0" defTabSz="457200" fontAlgn="auto">
              <a:lnSpc>
                <a:spcPct val="100000"/>
              </a:lnSpc>
              <a:spcBef>
                <a:spcPts val="0"/>
              </a:spcBef>
              <a:spcAft>
                <a:spcPts val="0"/>
              </a:spcAft>
              <a:tabLst/>
              <a:defRPr lang="es-ES" sz="36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9CBA7FB8-4394-A08F-6FF9-45F82042AA04}"/>
              </a:ext>
            </a:extLst>
          </p:cNvPr>
          <p:cNvSpPr txBox="1">
            <a:spLocks noGrp="1"/>
          </p:cNvSpPr>
          <p:nvPr>
            <p:ph type="body" orient="vert" idx="1"/>
          </p:nvPr>
        </p:nvSpPr>
        <p:spPr>
          <a:xfrm>
            <a:off x="1942560" y="2133715"/>
            <a:ext cx="6591598" cy="3885843"/>
          </a:xfrm>
          <a:prstGeom prst="rect">
            <a:avLst/>
          </a:prstGeom>
          <a:noFill/>
          <a:ln>
            <a:noFill/>
          </a:ln>
        </p:spPr>
        <p:txBody>
          <a:bodyPr vert="eaVert" wrap="square" lIns="91440" tIns="45720" rIns="91440" bIns="45720" anchor="t" anchorCtr="0" compatLnSpc="1">
            <a:noAutofit/>
          </a:bodyPr>
          <a:lstStyle>
            <a:lvl1pPr marL="343082" marR="0" lvl="0" indent="-343082" defTabSz="457200" fontAlgn="auto">
              <a:lnSpc>
                <a:spcPct val="100000"/>
              </a:lnSpc>
              <a:spcAft>
                <a:spcPts val="0"/>
              </a:spcAft>
              <a:buClr>
                <a:srgbClr val="A53010"/>
              </a:buClr>
              <a:buSzPct val="100000"/>
              <a:buFont typeface="Wingdings 3"/>
              <a:buChar char=""/>
              <a:tabLst/>
              <a:defRPr lang="es-ES" sz="1800" b="0" i="0" u="none" strike="noStrike" cap="none" spc="0" baseline="0">
                <a:solidFill>
                  <a:srgbClr val="404040"/>
                </a:solidFill>
                <a:uFillTx/>
                <a:latin typeface="Century Gothic"/>
              </a:defRPr>
            </a:lvl1pPr>
            <a:lvl2pPr marL="743041" marR="0" lvl="1" indent="-285841" defTabSz="457200" fontAlgn="auto">
              <a:lnSpc>
                <a:spcPct val="100000"/>
              </a:lnSpc>
              <a:spcBef>
                <a:spcPts val="1000"/>
              </a:spcBef>
              <a:spcAft>
                <a:spcPts val="0"/>
              </a:spcAft>
              <a:buClr>
                <a:srgbClr val="A53010"/>
              </a:buClr>
              <a:buSzPct val="100000"/>
              <a:buFont typeface="Wingdings 3"/>
              <a:buChar char=""/>
              <a:tabLst/>
              <a:defRPr lang="es-ES" sz="1600" b="0" i="0" u="none" strike="noStrike" cap="none" spc="0" baseline="0">
                <a:solidFill>
                  <a:srgbClr val="404040"/>
                </a:solidFill>
                <a:uFillTx/>
                <a:latin typeface="Century Gothic"/>
              </a:defRPr>
            </a:lvl2pPr>
            <a:lvl3pPr marR="0" lvl="2" defTabSz="457200" fontAlgn="auto">
              <a:lnSpc>
                <a:spcPct val="100000"/>
              </a:lnSpc>
              <a:spcBef>
                <a:spcPts val="1000"/>
              </a:spcBef>
              <a:spcAft>
                <a:spcPts val="0"/>
              </a:spcAft>
              <a:buClr>
                <a:srgbClr val="A53010"/>
              </a:buClr>
              <a:buSzPct val="100000"/>
              <a:buFont typeface="Wingdings 3"/>
              <a:buChar char=""/>
              <a:tabLst/>
              <a:defRPr lang="es-ES" sz="1400" b="0" i="0" u="none" strike="noStrike" cap="none" spc="0" baseline="0">
                <a:solidFill>
                  <a:srgbClr val="404040"/>
                </a:solidFill>
                <a:uFillTx/>
                <a:latin typeface="Century Gothic"/>
              </a:defRPr>
            </a:lvl3pPr>
            <a:lvl4pPr marR="0" lvl="3"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4pPr>
            <a:lvl5pPr marR="0" lvl="4"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5pPr>
          </a:lstStyle>
          <a:p>
            <a:pPr lvl="0"/>
            <a:r>
              <a:rPr lang="es-ES"/>
              <a:t>Haga clic para modificar los estilos de texto del patrón</a:t>
            </a:r>
            <a:endParaRPr lang="en-US"/>
          </a:p>
          <a:p>
            <a:pPr lvl="1"/>
            <a:r>
              <a:rPr lang="es-ES"/>
              <a:t>Segundo nivel</a:t>
            </a:r>
            <a:endParaRPr lang="en-US"/>
          </a:p>
          <a:p>
            <a:pPr lvl="2"/>
            <a:r>
              <a:rPr lang="es-ES"/>
              <a:t>Tercer nivel</a:t>
            </a:r>
            <a:endParaRPr lang="en-US"/>
          </a:p>
          <a:p>
            <a:pPr lvl="3"/>
            <a:r>
              <a:rPr lang="es-ES"/>
              <a:t>Cuarto nivel</a:t>
            </a:r>
            <a:endParaRPr lang="en-US"/>
          </a:p>
          <a:p>
            <a:pPr lvl="4"/>
            <a:r>
              <a:rPr lang="es-ES"/>
              <a:t>Quinto nivel</a:t>
            </a:r>
            <a:endParaRPr lang="en-US"/>
          </a:p>
        </p:txBody>
      </p:sp>
      <p:sp>
        <p:nvSpPr>
          <p:cNvPr id="31" name="PlaceHolder 3">
            <a:extLst>
              <a:ext uri="{FF2B5EF4-FFF2-40B4-BE49-F238E27FC236}">
                <a16:creationId xmlns:a16="http://schemas.microsoft.com/office/drawing/2014/main" id="{D889784F-9EFC-65B9-B3A3-A82924039284}"/>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2" name="PlaceHolder 4">
            <a:extLst>
              <a:ext uri="{FF2B5EF4-FFF2-40B4-BE49-F238E27FC236}">
                <a16:creationId xmlns:a16="http://schemas.microsoft.com/office/drawing/2014/main" id="{FAC9669F-79CC-ACE3-0D44-9D689D88C1E8}"/>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3" name="Freeform 11">
            <a:extLst>
              <a:ext uri="{FF2B5EF4-FFF2-40B4-BE49-F238E27FC236}">
                <a16:creationId xmlns:a16="http://schemas.microsoft.com/office/drawing/2014/main" id="{A13B74B4-7A4C-BE30-AD17-0F34A8377C2D}"/>
              </a:ext>
            </a:extLst>
          </p:cNvPr>
          <p:cNvSpPr/>
          <p:nvPr/>
        </p:nvSpPr>
        <p:spPr>
          <a:xfrm flipV="1">
            <a:off x="0" y="711000"/>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4" name="PlaceHolder 5">
            <a:extLst>
              <a:ext uri="{FF2B5EF4-FFF2-40B4-BE49-F238E27FC236}">
                <a16:creationId xmlns:a16="http://schemas.microsoft.com/office/drawing/2014/main" id="{D890F6A9-66C3-2EE3-2028-9A482D11B7EF}"/>
              </a:ext>
            </a:extLst>
          </p:cNvPr>
          <p:cNvSpPr txBox="1">
            <a:spLocks noGrp="1"/>
          </p:cNvSpPr>
          <p:nvPr>
            <p:ph type="sldNum" sz="quarter" idx="8"/>
          </p:nvPr>
        </p:nvSpPr>
        <p:spPr>
          <a:xfrm>
            <a:off x="511204" y="787682"/>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C48E6E6D-EF5A-4C69-A4B6-35980C45D69A}" type="slidenum">
              <a:t>‹Nº›</a:t>
            </a:fld>
            <a:endParaRPr lang="es-ES"/>
          </a:p>
        </p:txBody>
      </p:sp>
    </p:spTree>
    <p:extLst>
      <p:ext uri="{BB962C8B-B14F-4D97-AF65-F5344CB8AC3E}">
        <p14:creationId xmlns:p14="http://schemas.microsoft.com/office/powerpoint/2010/main" val="2479635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7CA5A6AB-91D7-ECA7-6198-B5A60CD51D09}"/>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C2736150-ADCC-B671-1E92-14C5EDDF28C5}"/>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2C0768C1-BE62-80B3-C78F-770EA994D0E9}"/>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EABFFF6D-FD61-0DB7-4BCF-08F42A12BFBB}"/>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88E32B7F-240D-E81A-B674-96BBC8A348C0}"/>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A8DD7A34-2EAA-30DD-A93C-36338F25A1AA}"/>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C490B0DD-AFD5-2C7E-454D-C2ED9CF0CBD1}"/>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1A7EACC5-EF63-1F49-BE51-BCA6768CABF7}"/>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566FFA14-DFFC-E6A3-9E85-E4736B1CDDC5}"/>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377A7D80-5BA9-8153-DD1F-B3FFAE7D77C1}"/>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1E748A33-282D-BCFF-82E6-FCA287F5E307}"/>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1B8E20C2-FC0C-7137-F7BC-1DC09E38A394}"/>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72702EC8-392A-E8A4-A663-EE5725471BEE}"/>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9EB344D1-4E89-AC65-33D4-F7C7077C3510}"/>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1B10DA66-033B-380F-35FE-CC212670611B}"/>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C1BEF755-F3FB-C17B-9B54-B07DEA15AECB}"/>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EC36BDF4-EBC3-6149-5CD6-E09C4BD50E82}"/>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73AE90E3-AC3E-8AF2-B986-F848B7FE9181}"/>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3B53AD39-3B67-E440-D62D-07BFB1B286A0}"/>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61907FE4-FCA6-4416-24FD-639DBB0D5C75}"/>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4253A8C4-1E3B-FE64-9ED0-5DFC59A1C04C}"/>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8D90DD12-9C2B-D8CF-64ED-7C9788C14350}"/>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A98ED797-F6EA-594D-F836-3808293340D4}"/>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B0FFBF9C-C283-8EBC-2B96-27770218E5A7}"/>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07F473DE-D240-7A92-586B-72305781634A}"/>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15E868CB-5F5D-08F0-0BCF-DE20F58ECF2C}"/>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A2365EE8-0179-54EA-F2FE-66E605AE4BF7}"/>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3BF4040E-5167-18B9-6CDF-204BE0DC96B7}"/>
              </a:ext>
            </a:extLst>
          </p:cNvPr>
          <p:cNvSpPr txBox="1">
            <a:spLocks noGrp="1"/>
          </p:cNvSpPr>
          <p:nvPr>
            <p:ph type="title" orient="vert"/>
          </p:nvPr>
        </p:nvSpPr>
        <p:spPr>
          <a:xfrm>
            <a:off x="6878519" y="627479"/>
            <a:ext cx="1655640" cy="5283357"/>
          </a:xfrm>
          <a:prstGeom prst="rect">
            <a:avLst/>
          </a:prstGeom>
          <a:noFill/>
          <a:ln>
            <a:noFill/>
          </a:ln>
        </p:spPr>
        <p:txBody>
          <a:bodyPr vert="eaVert" wrap="square" lIns="91440" tIns="45720" rIns="91440" bIns="45720" anchor="ctr" anchorCtr="0" compatLnSpc="1">
            <a:noAutofit/>
          </a:bodyPr>
          <a:lstStyle>
            <a:lvl1pPr marL="0" marR="0" lvl="0" indent="0" defTabSz="457200" fontAlgn="auto">
              <a:lnSpc>
                <a:spcPct val="100000"/>
              </a:lnSpc>
              <a:spcBef>
                <a:spcPts val="0"/>
              </a:spcBef>
              <a:spcAft>
                <a:spcPts val="0"/>
              </a:spcAft>
              <a:tabLst/>
              <a:defRPr lang="es-ES" sz="36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BC38CF11-D0E6-A2B2-45EE-7D12E0922AC7}"/>
              </a:ext>
            </a:extLst>
          </p:cNvPr>
          <p:cNvSpPr txBox="1">
            <a:spLocks noGrp="1"/>
          </p:cNvSpPr>
          <p:nvPr>
            <p:ph type="body" orient="vert" idx="1"/>
          </p:nvPr>
        </p:nvSpPr>
        <p:spPr>
          <a:xfrm>
            <a:off x="1942560" y="627479"/>
            <a:ext cx="4715999" cy="5283357"/>
          </a:xfrm>
          <a:prstGeom prst="rect">
            <a:avLst/>
          </a:prstGeom>
          <a:noFill/>
          <a:ln>
            <a:noFill/>
          </a:ln>
        </p:spPr>
        <p:txBody>
          <a:bodyPr vert="eaVert" wrap="square" lIns="91440" tIns="45720" rIns="91440" bIns="45720" anchor="t" anchorCtr="0" compatLnSpc="1">
            <a:noAutofit/>
          </a:bodyPr>
          <a:lstStyle>
            <a:lvl1pPr marL="343082" marR="0" lvl="0" indent="-343082" defTabSz="457200" fontAlgn="auto">
              <a:lnSpc>
                <a:spcPct val="100000"/>
              </a:lnSpc>
              <a:spcAft>
                <a:spcPts val="0"/>
              </a:spcAft>
              <a:buClr>
                <a:srgbClr val="A53010"/>
              </a:buClr>
              <a:buSzPct val="100000"/>
              <a:buFont typeface="Wingdings 3"/>
              <a:buChar char=""/>
              <a:tabLst/>
              <a:defRPr lang="es-ES" sz="1800" b="0" i="0" u="none" strike="noStrike" cap="none" spc="0" baseline="0">
                <a:solidFill>
                  <a:srgbClr val="404040"/>
                </a:solidFill>
                <a:uFillTx/>
                <a:latin typeface="Century Gothic"/>
              </a:defRPr>
            </a:lvl1pPr>
            <a:lvl2pPr marL="743041" marR="0" lvl="1" indent="-285841" defTabSz="457200" fontAlgn="auto">
              <a:lnSpc>
                <a:spcPct val="100000"/>
              </a:lnSpc>
              <a:spcBef>
                <a:spcPts val="1000"/>
              </a:spcBef>
              <a:spcAft>
                <a:spcPts val="0"/>
              </a:spcAft>
              <a:buClr>
                <a:srgbClr val="A53010"/>
              </a:buClr>
              <a:buSzPct val="100000"/>
              <a:buFont typeface="Wingdings 3"/>
              <a:buChar char=""/>
              <a:tabLst/>
              <a:defRPr lang="es-ES" sz="1600" b="0" i="0" u="none" strike="noStrike" cap="none" spc="0" baseline="0">
                <a:solidFill>
                  <a:srgbClr val="404040"/>
                </a:solidFill>
                <a:uFillTx/>
                <a:latin typeface="Century Gothic"/>
              </a:defRPr>
            </a:lvl2pPr>
            <a:lvl3pPr marR="0" lvl="2" defTabSz="457200" fontAlgn="auto">
              <a:lnSpc>
                <a:spcPct val="100000"/>
              </a:lnSpc>
              <a:spcBef>
                <a:spcPts val="1000"/>
              </a:spcBef>
              <a:spcAft>
                <a:spcPts val="0"/>
              </a:spcAft>
              <a:buClr>
                <a:srgbClr val="A53010"/>
              </a:buClr>
              <a:buSzPct val="100000"/>
              <a:buFont typeface="Wingdings 3"/>
              <a:buChar char=""/>
              <a:tabLst/>
              <a:defRPr lang="es-ES" sz="1400" b="0" i="0" u="none" strike="noStrike" cap="none" spc="0" baseline="0">
                <a:solidFill>
                  <a:srgbClr val="404040"/>
                </a:solidFill>
                <a:uFillTx/>
                <a:latin typeface="Century Gothic"/>
              </a:defRPr>
            </a:lvl3pPr>
            <a:lvl4pPr marR="0" lvl="3"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4pPr>
            <a:lvl5pPr marR="0" lvl="4" defTabSz="457200" fontAlgn="auto">
              <a:lnSpc>
                <a:spcPct val="100000"/>
              </a:lnSpc>
              <a:spcBef>
                <a:spcPts val="1000"/>
              </a:spcBef>
              <a:spcAft>
                <a:spcPts val="0"/>
              </a:spcAft>
              <a:buClr>
                <a:srgbClr val="A53010"/>
              </a:buClr>
              <a:buSzPct val="100000"/>
              <a:buFont typeface="Wingdings 3"/>
              <a:buChar char=""/>
              <a:tabLst/>
              <a:defRPr lang="es-ES" sz="1200" b="0" i="0" u="none" strike="noStrike" cap="none" spc="0" baseline="0">
                <a:solidFill>
                  <a:srgbClr val="404040"/>
                </a:solidFill>
                <a:uFillTx/>
                <a:latin typeface="Century Gothic"/>
              </a:defRPr>
            </a:lvl5pPr>
          </a:lstStyle>
          <a:p>
            <a:pPr lvl="0"/>
            <a:r>
              <a:rPr lang="es-ES"/>
              <a:t>Haga clic para modificar los estilos de texto del patrón</a:t>
            </a:r>
            <a:endParaRPr lang="en-US"/>
          </a:p>
          <a:p>
            <a:pPr lvl="1"/>
            <a:r>
              <a:rPr lang="es-ES"/>
              <a:t>Segundo nivel</a:t>
            </a:r>
            <a:endParaRPr lang="en-US"/>
          </a:p>
          <a:p>
            <a:pPr lvl="2"/>
            <a:r>
              <a:rPr lang="es-ES"/>
              <a:t>Tercer nivel</a:t>
            </a:r>
            <a:endParaRPr lang="en-US"/>
          </a:p>
          <a:p>
            <a:pPr lvl="3"/>
            <a:r>
              <a:rPr lang="es-ES"/>
              <a:t>Cuarto nivel</a:t>
            </a:r>
            <a:endParaRPr lang="en-US"/>
          </a:p>
          <a:p>
            <a:pPr lvl="4"/>
            <a:r>
              <a:rPr lang="es-ES"/>
              <a:t>Quinto nivel</a:t>
            </a:r>
            <a:endParaRPr lang="en-US"/>
          </a:p>
        </p:txBody>
      </p:sp>
      <p:sp>
        <p:nvSpPr>
          <p:cNvPr id="31" name="PlaceHolder 3">
            <a:extLst>
              <a:ext uri="{FF2B5EF4-FFF2-40B4-BE49-F238E27FC236}">
                <a16:creationId xmlns:a16="http://schemas.microsoft.com/office/drawing/2014/main" id="{E2651C12-1A26-28D2-E08A-D51173B51621}"/>
              </a:ext>
            </a:extLst>
          </p:cNvPr>
          <p:cNvSpPr txBox="1">
            <a:spLocks noGrp="1"/>
          </p:cNvSpPr>
          <p:nvPr>
            <p:ph type="dt" sz="quarter" idx="7"/>
          </p:nvPr>
        </p:nvSpPr>
        <p:spPr>
          <a:xfrm>
            <a:off x="7772400" y="6135121"/>
            <a:ext cx="766084" cy="36971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900" b="0" i="0" u="none" strike="noStrike" kern="1200" cap="none" spc="0" baseline="0">
                <a:solidFill>
                  <a:srgbClr val="898989"/>
                </a:solidFill>
                <a:uFillTx/>
                <a:latin typeface="Century Gothic"/>
              </a:defRPr>
            </a:lvl1pPr>
          </a:lstStyle>
          <a:p>
            <a:pPr lvl="0"/>
            <a:r>
              <a:rPr lang="en-US"/>
              <a:t>&lt;fecha/hora&gt;</a:t>
            </a:r>
            <a:endParaRPr lang="es-ES"/>
          </a:p>
        </p:txBody>
      </p:sp>
      <p:sp>
        <p:nvSpPr>
          <p:cNvPr id="32" name="PlaceHolder 4">
            <a:extLst>
              <a:ext uri="{FF2B5EF4-FFF2-40B4-BE49-F238E27FC236}">
                <a16:creationId xmlns:a16="http://schemas.microsoft.com/office/drawing/2014/main" id="{C7ECE906-39B4-2A0A-E080-9FFB1FF5BBE7}"/>
              </a:ext>
            </a:extLst>
          </p:cNvPr>
          <p:cNvSpPr txBox="1">
            <a:spLocks noGrp="1"/>
          </p:cNvSpPr>
          <p:nvPr>
            <p:ph type="ftr" sz="quarter" idx="9"/>
          </p:nvPr>
        </p:nvSpPr>
        <p:spPr>
          <a:xfrm>
            <a:off x="1942560" y="6135843"/>
            <a:ext cx="5716078" cy="364681"/>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s-ES" sz="1400" b="0" i="0" u="none" strike="noStrike" kern="1200" cap="none" spc="0" baseline="0">
                <a:solidFill>
                  <a:srgbClr val="000000"/>
                </a:solidFill>
                <a:uFillTx/>
                <a:latin typeface="Times New Roman"/>
              </a:defRPr>
            </a:lvl1pPr>
          </a:lstStyle>
          <a:p>
            <a:pPr lvl="0"/>
            <a:r>
              <a:rPr lang="es-ES"/>
              <a:t>&lt;pie de página&gt;</a:t>
            </a:r>
          </a:p>
        </p:txBody>
      </p:sp>
      <p:sp>
        <p:nvSpPr>
          <p:cNvPr id="33" name="Freeform 11">
            <a:extLst>
              <a:ext uri="{FF2B5EF4-FFF2-40B4-BE49-F238E27FC236}">
                <a16:creationId xmlns:a16="http://schemas.microsoft.com/office/drawing/2014/main" id="{BEC7E5AF-778D-369D-3174-0CB8904197D9}"/>
              </a:ext>
            </a:extLst>
          </p:cNvPr>
          <p:cNvSpPr/>
          <p:nvPr/>
        </p:nvSpPr>
        <p:spPr>
          <a:xfrm flipV="1">
            <a:off x="0" y="711000"/>
            <a:ext cx="1357920" cy="507601"/>
          </a:xfrm>
          <a:custGeom>
            <a:avLst/>
            <a:gdLst>
              <a:gd name="f0" fmla="val w"/>
              <a:gd name="f1" fmla="val h"/>
              <a:gd name="f2" fmla="val 0"/>
              <a:gd name="f3" fmla="val 7908"/>
              <a:gd name="f4" fmla="val 10000"/>
              <a:gd name="f5" fmla="val 4694"/>
              <a:gd name="f6" fmla="val 6575"/>
              <a:gd name="f7" fmla="val 188"/>
              <a:gd name="f8" fmla="val 6566"/>
              <a:gd name="f9" fmla="val 157"/>
              <a:gd name="f10" fmla="val 6555"/>
              <a:gd name="f11" fmla="val 125"/>
              <a:gd name="f12" fmla="val 6546"/>
              <a:gd name="f13" fmla="val 94"/>
              <a:gd name="f14" fmla="val 6519"/>
              <a:gd name="f15" fmla="val 6491"/>
              <a:gd name="f16" fmla="val 6463"/>
              <a:gd name="f17" fmla="val 5935"/>
              <a:gd name="f18" fmla="val 62"/>
              <a:gd name="f19" fmla="val 9952"/>
              <a:gd name="f20" fmla="val 9859"/>
              <a:gd name="f21" fmla="val 9764"/>
              <a:gd name="f22" fmla="val 5258"/>
              <a:gd name="f23" fmla="val 7963"/>
              <a:gd name="f24" fmla="val 5070"/>
              <a:gd name="f25" fmla="val 4883"/>
              <a:gd name="f26" fmla="*/ f0 1 7908"/>
              <a:gd name="f27" fmla="*/ f1 1 10000"/>
              <a:gd name="f28" fmla="val f2"/>
              <a:gd name="f29" fmla="val f3"/>
              <a:gd name="f30" fmla="val f4"/>
              <a:gd name="f31" fmla="+- f30 0 f28"/>
              <a:gd name="f32" fmla="+- f29 0 f28"/>
              <a:gd name="f33" fmla="*/ f32 1 7908"/>
              <a:gd name="f34" fmla="*/ f31 1 10000"/>
              <a:gd name="f35" fmla="*/ 0 f32 1"/>
              <a:gd name="f36" fmla="*/ 1358280 f32 1"/>
              <a:gd name="f37" fmla="*/ 360 f31 1"/>
              <a:gd name="f38" fmla="*/ 508320 f31 1"/>
              <a:gd name="f39" fmla="*/ f35 1 1357920"/>
              <a:gd name="f40" fmla="*/ f36 1 1357920"/>
              <a:gd name="f41" fmla="*/ f37 1 507600"/>
              <a:gd name="f42" fmla="*/ f38 1 507600"/>
              <a:gd name="f43" fmla="*/ f39 1 f33"/>
              <a:gd name="f44" fmla="*/ f40 1 f33"/>
              <a:gd name="f45" fmla="*/ f41 1 f34"/>
              <a:gd name="f46" fmla="*/ f42 1 f34"/>
              <a:gd name="f47" fmla="*/ f43 f26 1"/>
              <a:gd name="f48" fmla="*/ f44 f26 1"/>
              <a:gd name="f49" fmla="*/ f46 f27 1"/>
              <a:gd name="f50" fmla="*/ f45 f27 1"/>
            </a:gdLst>
            <a:ahLst/>
            <a:cxnLst>
              <a:cxn ang="3cd4">
                <a:pos x="hc" y="t"/>
              </a:cxn>
              <a:cxn ang="0">
                <a:pos x="r" y="vc"/>
              </a:cxn>
              <a:cxn ang="cd4">
                <a:pos x="hc" y="b"/>
              </a:cxn>
              <a:cxn ang="cd2">
                <a:pos x="l" y="vc"/>
              </a:cxn>
            </a:cxnLst>
            <a:rect l="f47" t="f50" r="f48" b="f49"/>
            <a:pathLst>
              <a:path w="7908" h="10000">
                <a:moveTo>
                  <a:pt x="f3" y="f5"/>
                </a:moveTo>
                <a:lnTo>
                  <a:pt x="f6" y="f7"/>
                </a:lnTo>
                <a:cubicBezTo>
                  <a:pt x="f8" y="f9"/>
                  <a:pt x="f10" y="f11"/>
                  <a:pt x="f12" y="f13"/>
                </a:cubicBezTo>
                <a:cubicBezTo>
                  <a:pt x="f14" y="f2"/>
                  <a:pt x="f15" y="f2"/>
                  <a:pt x="f16" y="f2"/>
                </a:cubicBezTo>
                <a:lnTo>
                  <a:pt x="f17" y="f2"/>
                </a:lnTo>
                <a:lnTo>
                  <a:pt x="f2" y="f18"/>
                </a:lnTo>
                <a:lnTo>
                  <a:pt x="f2" y="f4"/>
                </a:lnTo>
                <a:lnTo>
                  <a:pt x="f17" y="f19"/>
                </a:lnTo>
                <a:lnTo>
                  <a:pt x="f16" y="f19"/>
                </a:lnTo>
                <a:cubicBezTo>
                  <a:pt x="f15" y="f19"/>
                  <a:pt x="f14" y="f20"/>
                  <a:pt x="f12" y="f20"/>
                </a:cubicBezTo>
                <a:cubicBezTo>
                  <a:pt x="f12" y="f21"/>
                  <a:pt x="f6" y="f21"/>
                  <a:pt x="f6" y="f21"/>
                </a:cubicBezTo>
                <a:lnTo>
                  <a:pt x="f3" y="f22"/>
                </a:lnTo>
                <a:cubicBezTo>
                  <a:pt x="f23" y="f24"/>
                  <a:pt x="f23" y="f25"/>
                  <a:pt x="f3" y="f5"/>
                </a:cubicBezTo>
                <a:close/>
              </a:path>
            </a:pathLst>
          </a:custGeom>
          <a:solidFill>
            <a:srgbClr val="A53010"/>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34" name="PlaceHolder 5">
            <a:extLst>
              <a:ext uri="{FF2B5EF4-FFF2-40B4-BE49-F238E27FC236}">
                <a16:creationId xmlns:a16="http://schemas.microsoft.com/office/drawing/2014/main" id="{75C9F8FF-A149-1DD9-7F21-0373094C69AA}"/>
              </a:ext>
            </a:extLst>
          </p:cNvPr>
          <p:cNvSpPr txBox="1">
            <a:spLocks noGrp="1"/>
          </p:cNvSpPr>
          <p:nvPr>
            <p:ph type="sldNum" sz="quarter" idx="8"/>
          </p:nvPr>
        </p:nvSpPr>
        <p:spPr>
          <a:xfrm>
            <a:off x="511204" y="787682"/>
            <a:ext cx="584639" cy="364681"/>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2000" b="0" i="0" u="none" strike="noStrike" kern="1200" cap="none" spc="0" baseline="0">
                <a:solidFill>
                  <a:srgbClr val="FEFFFF"/>
                </a:solidFill>
                <a:uFillTx/>
                <a:latin typeface="Century Gothic"/>
              </a:defRPr>
            </a:lvl1pPr>
          </a:lstStyle>
          <a:p>
            <a:pPr lvl="0"/>
            <a:fld id="{E12DDF48-2D56-4065-9486-19B7AE14F693}" type="slidenum">
              <a:t>‹Nº›</a:t>
            </a:fld>
            <a:endParaRPr lang="es-ES"/>
          </a:p>
        </p:txBody>
      </p:sp>
    </p:spTree>
    <p:extLst>
      <p:ext uri="{BB962C8B-B14F-4D97-AF65-F5344CB8AC3E}">
        <p14:creationId xmlns:p14="http://schemas.microsoft.com/office/powerpoint/2010/main" val="2209767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bl" preserve="1">
  <p:cSld name="Título y tabla">
    <p:bg>
      <p:bgPr>
        <a:gradFill>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35">
            <a:extLst>
              <a:ext uri="{FF2B5EF4-FFF2-40B4-BE49-F238E27FC236}">
                <a16:creationId xmlns:a16="http://schemas.microsoft.com/office/drawing/2014/main" id="{57A38E5E-F453-DEA0-B135-9F8CCA460587}"/>
              </a:ext>
            </a:extLst>
          </p:cNvPr>
          <p:cNvGrpSpPr/>
          <p:nvPr/>
        </p:nvGrpSpPr>
        <p:grpSpPr>
          <a:xfrm>
            <a:off x="0" y="228600"/>
            <a:ext cx="1980727" cy="6638406"/>
            <a:chOff x="0" y="228600"/>
            <a:chExt cx="1980727" cy="6638406"/>
          </a:xfrm>
        </p:grpSpPr>
        <p:sp>
          <p:nvSpPr>
            <p:cNvPr id="3" name="Freeform 11">
              <a:extLst>
                <a:ext uri="{FF2B5EF4-FFF2-40B4-BE49-F238E27FC236}">
                  <a16:creationId xmlns:a16="http://schemas.microsoft.com/office/drawing/2014/main" id="{CADBA769-B6B7-7FEE-4675-B0565505CBFC}"/>
                </a:ext>
              </a:extLst>
            </p:cNvPr>
            <p:cNvSpPr/>
            <p:nvPr/>
          </p:nvSpPr>
          <p:spPr>
            <a:xfrm>
              <a:off x="0" y="2575078"/>
              <a:ext cx="69476" cy="625678"/>
            </a:xfrm>
            <a:custGeom>
              <a:avLst/>
              <a:gdLst>
                <a:gd name="f0" fmla="val w"/>
                <a:gd name="f1" fmla="val h"/>
                <a:gd name="f2" fmla="val 0"/>
                <a:gd name="f3" fmla="val 22"/>
                <a:gd name="f4" fmla="val 136"/>
                <a:gd name="f5" fmla="val 20"/>
                <a:gd name="f6" fmla="val 117"/>
                <a:gd name="f7" fmla="val 19"/>
                <a:gd name="f8" fmla="val 99"/>
                <a:gd name="f9" fmla="val 17"/>
                <a:gd name="f10" fmla="val 80"/>
                <a:gd name="f11" fmla="val 11"/>
                <a:gd name="f12" fmla="val 54"/>
                <a:gd name="f13" fmla="val 6"/>
                <a:gd name="f14" fmla="val 27"/>
                <a:gd name="f15" fmla="val 35"/>
                <a:gd name="f16" fmla="val 64"/>
                <a:gd name="f17" fmla="val 13"/>
                <a:gd name="f18" fmla="val 94"/>
                <a:gd name="f19" fmla="val 124"/>
                <a:gd name="f20" fmla="val 128"/>
                <a:gd name="f21" fmla="val 21"/>
                <a:gd name="f22" fmla="val 132"/>
                <a:gd name="f23" fmla="*/ f0 1 22"/>
                <a:gd name="f24" fmla="*/ f1 1 136"/>
                <a:gd name="f25" fmla="val f2"/>
                <a:gd name="f26" fmla="val f3"/>
                <a:gd name="f27" fmla="val f4"/>
                <a:gd name="f28" fmla="+- f27 0 f25"/>
                <a:gd name="f29" fmla="+- f26 0 f25"/>
                <a:gd name="f30" fmla="*/ f29 1 22"/>
                <a:gd name="f31" fmla="*/ f28 1 136"/>
                <a:gd name="f32" fmla="*/ 0 f29 1"/>
                <a:gd name="f33" fmla="*/ 69840 f29 1"/>
                <a:gd name="f34" fmla="*/ 0 f28 1"/>
                <a:gd name="f35" fmla="*/ 626040 f28 1"/>
                <a:gd name="f36" fmla="*/ f32 1 69480"/>
                <a:gd name="f37" fmla="*/ f33 1 69480"/>
                <a:gd name="f38" fmla="*/ f34 1 625680"/>
                <a:gd name="f39" fmla="*/ f35 1 62568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22" h="136">
                  <a:moveTo>
                    <a:pt x="f3" y="f4"/>
                  </a:moveTo>
                  <a:cubicBezTo>
                    <a:pt x="f5" y="f6"/>
                    <a:pt x="f7" y="f8"/>
                    <a:pt x="f9" y="f10"/>
                  </a:cubicBezTo>
                  <a:cubicBezTo>
                    <a:pt x="f11" y="f12"/>
                    <a:pt x="f13" y="f14"/>
                    <a:pt x="f2" y="f2"/>
                  </a:cubicBezTo>
                  <a:cubicBezTo>
                    <a:pt x="f2" y="f15"/>
                    <a:pt x="f2" y="f15"/>
                    <a:pt x="f2" y="f15"/>
                  </a:cubicBezTo>
                  <a:cubicBezTo>
                    <a:pt x="f13" y="f16"/>
                    <a:pt x="f17" y="f18"/>
                    <a:pt x="f5" y="f19"/>
                  </a:cubicBezTo>
                  <a:cubicBezTo>
                    <a:pt x="f5" y="f20"/>
                    <a:pt x="f21" y="f22"/>
                    <a:pt x="f3"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4" name="Freeform 12">
              <a:extLst>
                <a:ext uri="{FF2B5EF4-FFF2-40B4-BE49-F238E27FC236}">
                  <a16:creationId xmlns:a16="http://schemas.microsoft.com/office/drawing/2014/main" id="{7C835721-7ECB-35FC-67EA-9E2BA580DC7A}"/>
                </a:ext>
              </a:extLst>
            </p:cNvPr>
            <p:cNvSpPr/>
            <p:nvPr/>
          </p:nvSpPr>
          <p:spPr>
            <a:xfrm>
              <a:off x="89282" y="3156481"/>
              <a:ext cx="448915" cy="2321999"/>
            </a:xfrm>
            <a:custGeom>
              <a:avLst/>
              <a:gdLst>
                <a:gd name="f0" fmla="val w"/>
                <a:gd name="f1" fmla="val h"/>
                <a:gd name="f2" fmla="val 0"/>
                <a:gd name="f3" fmla="val 140"/>
                <a:gd name="f4" fmla="val 504"/>
                <a:gd name="f5" fmla="val 86"/>
                <a:gd name="f6" fmla="val 350"/>
                <a:gd name="f7" fmla="val 103"/>
                <a:gd name="f8" fmla="val 402"/>
                <a:gd name="f9" fmla="val 120"/>
                <a:gd name="f10" fmla="val 453"/>
                <a:gd name="f11" fmla="val 139"/>
                <a:gd name="f12" fmla="val 495"/>
                <a:gd name="f13" fmla="val 487"/>
                <a:gd name="f14" fmla="val 478"/>
                <a:gd name="f15" fmla="val 124"/>
                <a:gd name="f16" fmla="val 435"/>
                <a:gd name="f17" fmla="val 109"/>
                <a:gd name="f18" fmla="val 391"/>
                <a:gd name="f19" fmla="val 95"/>
                <a:gd name="f20" fmla="val 347"/>
                <a:gd name="f21" fmla="val 58"/>
                <a:gd name="f22" fmla="val 233"/>
                <a:gd name="f23" fmla="val 27"/>
                <a:gd name="f24" fmla="val 117"/>
                <a:gd name="f25" fmla="val 2"/>
                <a:gd name="f26" fmla="val 20"/>
                <a:gd name="f27" fmla="val 4"/>
                <a:gd name="f28" fmla="val 41"/>
                <a:gd name="f29" fmla="val 6"/>
                <a:gd name="f30" fmla="val 61"/>
                <a:gd name="f31" fmla="val 30"/>
                <a:gd name="f32" fmla="val 158"/>
                <a:gd name="f33" fmla="val 56"/>
                <a:gd name="f34" fmla="val 255"/>
                <a:gd name="f35" fmla="*/ f0 1 140"/>
                <a:gd name="f36" fmla="*/ f1 1 504"/>
                <a:gd name="f37" fmla="val f2"/>
                <a:gd name="f38" fmla="val f3"/>
                <a:gd name="f39" fmla="val f4"/>
                <a:gd name="f40" fmla="+- f39 0 f37"/>
                <a:gd name="f41" fmla="+- f38 0 f37"/>
                <a:gd name="f42" fmla="*/ f41 1 140"/>
                <a:gd name="f43" fmla="*/ f40 1 504"/>
                <a:gd name="f44" fmla="*/ 0 f41 1"/>
                <a:gd name="f45" fmla="*/ 449280 f41 1"/>
                <a:gd name="f46" fmla="*/ 0 f40 1"/>
                <a:gd name="f47" fmla="*/ 2322360 f40 1"/>
                <a:gd name="f48" fmla="*/ f44 1 448920"/>
                <a:gd name="f49" fmla="*/ f45 1 448920"/>
                <a:gd name="f50" fmla="*/ f46 1 2322000"/>
                <a:gd name="f51" fmla="*/ f47 1 2322000"/>
                <a:gd name="f52" fmla="*/ f48 1 f42"/>
                <a:gd name="f53" fmla="*/ f49 1 f42"/>
                <a:gd name="f54" fmla="*/ f50 1 f43"/>
                <a:gd name="f55" fmla="*/ f51 1 f43"/>
                <a:gd name="f56" fmla="*/ f52 f35 1"/>
                <a:gd name="f57" fmla="*/ f53 f35 1"/>
                <a:gd name="f58" fmla="*/ f55 f36 1"/>
                <a:gd name="f59" fmla="*/ f54 f36 1"/>
              </a:gdLst>
              <a:ahLst/>
              <a:cxnLst>
                <a:cxn ang="3cd4">
                  <a:pos x="hc" y="t"/>
                </a:cxn>
                <a:cxn ang="0">
                  <a:pos x="r" y="vc"/>
                </a:cxn>
                <a:cxn ang="cd4">
                  <a:pos x="hc" y="b"/>
                </a:cxn>
                <a:cxn ang="cd2">
                  <a:pos x="l" y="vc"/>
                </a:cxn>
              </a:cxnLst>
              <a:rect l="f56" t="f59" r="f57" b="f58"/>
              <a:pathLst>
                <a:path w="140" h="504">
                  <a:moveTo>
                    <a:pt x="f5" y="f6"/>
                  </a:moveTo>
                  <a:cubicBezTo>
                    <a:pt x="f7" y="f8"/>
                    <a:pt x="f9" y="f10"/>
                    <a:pt x="f11" y="f4"/>
                  </a:cubicBezTo>
                  <a:cubicBezTo>
                    <a:pt x="f11" y="f12"/>
                    <a:pt x="f11" y="f13"/>
                    <a:pt x="f3" y="f14"/>
                  </a:cubicBezTo>
                  <a:cubicBezTo>
                    <a:pt x="f15" y="f16"/>
                    <a:pt x="f17" y="f18"/>
                    <a:pt x="f19" y="f20"/>
                  </a:cubicBezTo>
                  <a:cubicBezTo>
                    <a:pt x="f21" y="f22"/>
                    <a:pt x="f23" y="f24"/>
                    <a:pt x="f2" y="f2"/>
                  </a:cubicBezTo>
                  <a:cubicBezTo>
                    <a:pt x="f25" y="f26"/>
                    <a:pt x="f27" y="f28"/>
                    <a:pt x="f29" y="f30"/>
                  </a:cubicBezTo>
                  <a:cubicBezTo>
                    <a:pt x="f31" y="f32"/>
                    <a:pt x="f33" y="f34"/>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5" name="Freeform 13">
              <a:extLst>
                <a:ext uri="{FF2B5EF4-FFF2-40B4-BE49-F238E27FC236}">
                  <a16:creationId xmlns:a16="http://schemas.microsoft.com/office/drawing/2014/main" id="{8C137F73-F8B8-9A0D-33F0-7CE748733CCF}"/>
                </a:ext>
              </a:extLst>
            </p:cNvPr>
            <p:cNvSpPr/>
            <p:nvPr/>
          </p:nvSpPr>
          <p:spPr>
            <a:xfrm>
              <a:off x="560518" y="5447163"/>
              <a:ext cx="423001" cy="1419843"/>
            </a:xfrm>
            <a:custGeom>
              <a:avLst/>
              <a:gdLst>
                <a:gd name="f0" fmla="val w"/>
                <a:gd name="f1" fmla="val h"/>
                <a:gd name="f2" fmla="val 0"/>
                <a:gd name="f3" fmla="val 132"/>
                <a:gd name="f4" fmla="val 308"/>
                <a:gd name="f5" fmla="val 8"/>
                <a:gd name="f6" fmla="val 22"/>
                <a:gd name="f7" fmla="val 5"/>
                <a:gd name="f8" fmla="val 15"/>
                <a:gd name="f9" fmla="val 2"/>
                <a:gd name="f10" fmla="val 10"/>
                <a:gd name="f11" fmla="val 19"/>
                <a:gd name="f12" fmla="val 29"/>
                <a:gd name="f13" fmla="val 21"/>
                <a:gd name="f14" fmla="val 85"/>
                <a:gd name="f15" fmla="val 44"/>
                <a:gd name="f16" fmla="val 140"/>
                <a:gd name="f17" fmla="val 68"/>
                <a:gd name="f18" fmla="val 194"/>
                <a:gd name="f19" fmla="val 232"/>
                <a:gd name="f20" fmla="val 104"/>
                <a:gd name="f21" fmla="val 270"/>
                <a:gd name="f22" fmla="val 123"/>
                <a:gd name="f23" fmla="val 113"/>
                <a:gd name="f24" fmla="val 269"/>
                <a:gd name="f25" fmla="val 94"/>
                <a:gd name="f26" fmla="val 230"/>
                <a:gd name="f27" fmla="val 77"/>
                <a:gd name="f28" fmla="val 190"/>
                <a:gd name="f29" fmla="val 52"/>
                <a:gd name="f30" fmla="val 135"/>
                <a:gd name="f31" fmla="val 79"/>
                <a:gd name="f32" fmla="*/ f0 1 132"/>
                <a:gd name="f33" fmla="*/ f1 1 308"/>
                <a:gd name="f34" fmla="val f2"/>
                <a:gd name="f35" fmla="val f3"/>
                <a:gd name="f36" fmla="val f4"/>
                <a:gd name="f37" fmla="+- f36 0 f34"/>
                <a:gd name="f38" fmla="+- f35 0 f34"/>
                <a:gd name="f39" fmla="*/ f38 1 132"/>
                <a:gd name="f40" fmla="*/ f37 1 308"/>
                <a:gd name="f41" fmla="*/ 0 f38 1"/>
                <a:gd name="f42" fmla="*/ 423360 f38 1"/>
                <a:gd name="f43" fmla="*/ 0 f37 1"/>
                <a:gd name="f44" fmla="*/ 1420200 f37 1"/>
                <a:gd name="f45" fmla="*/ f41 1 423000"/>
                <a:gd name="f46" fmla="*/ f42 1 423000"/>
                <a:gd name="f47" fmla="*/ f43 1 1419840"/>
                <a:gd name="f48" fmla="*/ f44 1 141984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132" h="308">
                  <a:moveTo>
                    <a:pt x="f5" y="f6"/>
                  </a:moveTo>
                  <a:cubicBezTo>
                    <a:pt x="f7" y="f8"/>
                    <a:pt x="f9" y="f5"/>
                    <a:pt x="f2" y="f2"/>
                  </a:cubicBezTo>
                  <a:cubicBezTo>
                    <a:pt x="f2" y="f10"/>
                    <a:pt x="f2" y="f11"/>
                    <a:pt x="f2" y="f12"/>
                  </a:cubicBezTo>
                  <a:cubicBezTo>
                    <a:pt x="f13" y="f14"/>
                    <a:pt x="f15" y="f16"/>
                    <a:pt x="f17" y="f18"/>
                  </a:cubicBezTo>
                  <a:cubicBezTo>
                    <a:pt x="f14" y="f19"/>
                    <a:pt x="f20" y="f21"/>
                    <a:pt x="f22" y="f4"/>
                  </a:cubicBezTo>
                  <a:cubicBezTo>
                    <a:pt x="f3" y="f4"/>
                    <a:pt x="f3" y="f4"/>
                    <a:pt x="f3" y="f4"/>
                  </a:cubicBezTo>
                  <a:cubicBezTo>
                    <a:pt x="f23" y="f24"/>
                    <a:pt x="f25" y="f26"/>
                    <a:pt x="f27" y="f28"/>
                  </a:cubicBezTo>
                  <a:cubicBezTo>
                    <a:pt x="f29" y="f30"/>
                    <a:pt x="f12"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6" name="Freeform 14">
              <a:extLst>
                <a:ext uri="{FF2B5EF4-FFF2-40B4-BE49-F238E27FC236}">
                  <a16:creationId xmlns:a16="http://schemas.microsoft.com/office/drawing/2014/main" id="{16A1ACAC-3951-2018-0797-5522B94BB8BC}"/>
                </a:ext>
              </a:extLst>
            </p:cNvPr>
            <p:cNvSpPr/>
            <p:nvPr/>
          </p:nvSpPr>
          <p:spPr>
            <a:xfrm>
              <a:off x="666716" y="6503761"/>
              <a:ext cx="118798" cy="363236"/>
            </a:xfrm>
            <a:custGeom>
              <a:avLst/>
              <a:gdLst>
                <a:gd name="f0" fmla="val w"/>
                <a:gd name="f1" fmla="val h"/>
                <a:gd name="f2" fmla="val 0"/>
                <a:gd name="f3" fmla="val 37"/>
                <a:gd name="f4" fmla="val 79"/>
                <a:gd name="f5" fmla="val 28"/>
                <a:gd name="f6" fmla="val 24"/>
                <a:gd name="f7" fmla="val 53"/>
                <a:gd name="f8" fmla="val 12"/>
                <a:gd name="f9" fmla="val 27"/>
                <a:gd name="f10" fmla="val 8"/>
                <a:gd name="f11" fmla="val 17"/>
                <a:gd name="f12" fmla="*/ f0 1 37"/>
                <a:gd name="f13" fmla="*/ f1 1 79"/>
                <a:gd name="f14" fmla="val f2"/>
                <a:gd name="f15" fmla="val f3"/>
                <a:gd name="f16" fmla="val f4"/>
                <a:gd name="f17" fmla="+- f16 0 f14"/>
                <a:gd name="f18" fmla="+- f15 0 f14"/>
                <a:gd name="f19" fmla="*/ f18 1 37"/>
                <a:gd name="f20" fmla="*/ f17 1 79"/>
                <a:gd name="f21" fmla="*/ 0 f18 1"/>
                <a:gd name="f22" fmla="*/ 119160 f18 1"/>
                <a:gd name="f23" fmla="*/ 0 f17 1"/>
                <a:gd name="f24" fmla="*/ 363600 f17 1"/>
                <a:gd name="f25" fmla="*/ f21 1 118800"/>
                <a:gd name="f26" fmla="*/ f22 1 118800"/>
                <a:gd name="f27" fmla="*/ f23 1 363240"/>
                <a:gd name="f28" fmla="*/ f24 1 36324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7" h="79">
                  <a:moveTo>
                    <a:pt x="f5" y="f4"/>
                  </a:moveTo>
                  <a:cubicBezTo>
                    <a:pt x="f3" y="f4"/>
                    <a:pt x="f3" y="f4"/>
                    <a:pt x="f3" y="f4"/>
                  </a:cubicBezTo>
                  <a:cubicBezTo>
                    <a:pt x="f6" y="f7"/>
                    <a:pt x="f8" y="f9"/>
                    <a:pt x="f2" y="f2"/>
                  </a:cubicBezTo>
                  <a:cubicBezTo>
                    <a:pt x="f10" y="f9"/>
                    <a:pt x="f11" y="f7"/>
                    <a:pt x="f5" y="f4"/>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7" name="Freeform 15">
              <a:extLst>
                <a:ext uri="{FF2B5EF4-FFF2-40B4-BE49-F238E27FC236}">
                  <a16:creationId xmlns:a16="http://schemas.microsoft.com/office/drawing/2014/main" id="{DD802030-D92D-35D1-546F-1BB37EC8444F}"/>
                </a:ext>
              </a:extLst>
            </p:cNvPr>
            <p:cNvSpPr/>
            <p:nvPr/>
          </p:nvSpPr>
          <p:spPr>
            <a:xfrm>
              <a:off x="69841" y="3201122"/>
              <a:ext cx="570603" cy="3328196"/>
            </a:xfrm>
            <a:custGeom>
              <a:avLst/>
              <a:gdLst>
                <a:gd name="f0" fmla="val w"/>
                <a:gd name="f1" fmla="val h"/>
                <a:gd name="f2" fmla="val 0"/>
                <a:gd name="f3" fmla="val 178"/>
                <a:gd name="f4" fmla="val 722"/>
                <a:gd name="f5" fmla="val 162"/>
                <a:gd name="f6" fmla="val 660"/>
                <a:gd name="f7" fmla="val 145"/>
                <a:gd name="f8" fmla="val 618"/>
                <a:gd name="f9" fmla="val 130"/>
                <a:gd name="f10" fmla="val 576"/>
                <a:gd name="f11" fmla="val 116"/>
                <a:gd name="f12" fmla="val 534"/>
                <a:gd name="f13" fmla="val 84"/>
                <a:gd name="f14" fmla="val 437"/>
                <a:gd name="f15" fmla="val 59"/>
                <a:gd name="f16" fmla="val 337"/>
                <a:gd name="f17" fmla="val 40"/>
                <a:gd name="f18" fmla="val 236"/>
                <a:gd name="f19" fmla="val 29"/>
                <a:gd name="f20" fmla="val 175"/>
                <a:gd name="f21" fmla="val 20"/>
                <a:gd name="f22" fmla="val 113"/>
                <a:gd name="f23" fmla="val 12"/>
                <a:gd name="f24" fmla="val 51"/>
                <a:gd name="f25" fmla="val 8"/>
                <a:gd name="f26" fmla="val 34"/>
                <a:gd name="f27" fmla="val 4"/>
                <a:gd name="f28" fmla="val 17"/>
                <a:gd name="f29" fmla="val 79"/>
                <a:gd name="f30" fmla="val 19"/>
                <a:gd name="f31" fmla="val 159"/>
                <a:gd name="f32" fmla="val 33"/>
                <a:gd name="f33" fmla="val 237"/>
                <a:gd name="f34" fmla="val 339"/>
                <a:gd name="f35" fmla="val 76"/>
                <a:gd name="f36" fmla="val 439"/>
                <a:gd name="f37" fmla="val 107"/>
                <a:gd name="f38" fmla="val 537"/>
                <a:gd name="f39" fmla="val 123"/>
                <a:gd name="f40" fmla="val 586"/>
                <a:gd name="f41" fmla="val 141"/>
                <a:gd name="f42" fmla="val 634"/>
                <a:gd name="f43" fmla="val 160"/>
                <a:gd name="f44" fmla="val 681"/>
                <a:gd name="f45" fmla="val 166"/>
                <a:gd name="f46" fmla="val 695"/>
                <a:gd name="f47" fmla="val 172"/>
                <a:gd name="f48" fmla="val 708"/>
                <a:gd name="f49" fmla="val 176"/>
                <a:gd name="f50" fmla="val 717"/>
                <a:gd name="f51" fmla="val 713"/>
                <a:gd name="f52" fmla="val 174"/>
                <a:gd name="f53" fmla="val 169"/>
                <a:gd name="f54" fmla="val 692"/>
                <a:gd name="f55" fmla="val 165"/>
                <a:gd name="f56" fmla="val 676"/>
                <a:gd name="f57" fmla="*/ f0 1 178"/>
                <a:gd name="f58" fmla="*/ f1 1 722"/>
                <a:gd name="f59" fmla="val f2"/>
                <a:gd name="f60" fmla="val f3"/>
                <a:gd name="f61" fmla="val f4"/>
                <a:gd name="f62" fmla="+- f61 0 f59"/>
                <a:gd name="f63" fmla="+- f60 0 f59"/>
                <a:gd name="f64" fmla="*/ f63 1 178"/>
                <a:gd name="f65" fmla="*/ f62 1 722"/>
                <a:gd name="f66" fmla="*/ 0 f63 1"/>
                <a:gd name="f67" fmla="*/ 570960 f63 1"/>
                <a:gd name="f68" fmla="*/ 0 f62 1"/>
                <a:gd name="f69" fmla="*/ 3328560 f62 1"/>
                <a:gd name="f70" fmla="*/ f66 1 570600"/>
                <a:gd name="f71" fmla="*/ f67 1 570600"/>
                <a:gd name="f72" fmla="*/ f68 1 3328200"/>
                <a:gd name="f73" fmla="*/ f69 1 3328200"/>
                <a:gd name="f74" fmla="*/ f70 1 f64"/>
                <a:gd name="f75" fmla="*/ f71 1 f64"/>
                <a:gd name="f76" fmla="*/ f72 1 f65"/>
                <a:gd name="f77" fmla="*/ f73 1 f65"/>
                <a:gd name="f78" fmla="*/ f74 f57 1"/>
                <a:gd name="f79" fmla="*/ f75 f57 1"/>
                <a:gd name="f80" fmla="*/ f77 f58 1"/>
                <a:gd name="f81" fmla="*/ f76 f58 1"/>
              </a:gdLst>
              <a:ahLst/>
              <a:cxnLst>
                <a:cxn ang="3cd4">
                  <a:pos x="hc" y="t"/>
                </a:cxn>
                <a:cxn ang="0">
                  <a:pos x="r" y="vc"/>
                </a:cxn>
                <a:cxn ang="cd4">
                  <a:pos x="hc" y="b"/>
                </a:cxn>
                <a:cxn ang="cd2">
                  <a:pos x="l" y="vc"/>
                </a:cxn>
              </a:cxnLst>
              <a:rect l="f78" t="f81" r="f79" b="f80"/>
              <a:pathLst>
                <a:path w="178" h="722">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5" y="f29"/>
                    <a:pt x="f30" y="f31"/>
                    <a:pt x="f32" y="f33"/>
                  </a:cubicBezTo>
                  <a:cubicBezTo>
                    <a:pt x="f24" y="f34"/>
                    <a:pt x="f35" y="f36"/>
                    <a:pt x="f37" y="f38"/>
                  </a:cubicBezTo>
                  <a:cubicBezTo>
                    <a:pt x="f39" y="f40"/>
                    <a:pt x="f41" y="f42"/>
                    <a:pt x="f43" y="f44"/>
                  </a:cubicBezTo>
                  <a:cubicBezTo>
                    <a:pt x="f45" y="f46"/>
                    <a:pt x="f47" y="f48"/>
                    <a:pt x="f3" y="f4"/>
                  </a:cubicBezTo>
                  <a:cubicBezTo>
                    <a:pt x="f49" y="f50"/>
                    <a:pt x="f20" y="f51"/>
                    <a:pt x="f52" y="f48"/>
                  </a:cubicBezTo>
                  <a:cubicBezTo>
                    <a:pt x="f53" y="f54"/>
                    <a:pt x="f55" y="f56"/>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8" name="Freeform 16">
              <a:extLst>
                <a:ext uri="{FF2B5EF4-FFF2-40B4-BE49-F238E27FC236}">
                  <a16:creationId xmlns:a16="http://schemas.microsoft.com/office/drawing/2014/main" id="{8B537249-B7BE-18CC-F4D3-D0E62A5E8EFF}"/>
                </a:ext>
              </a:extLst>
            </p:cNvPr>
            <p:cNvSpPr/>
            <p:nvPr/>
          </p:nvSpPr>
          <p:spPr>
            <a:xfrm>
              <a:off x="15480" y="228600"/>
              <a:ext cx="73435" cy="2927515"/>
            </a:xfrm>
            <a:custGeom>
              <a:avLst/>
              <a:gdLst>
                <a:gd name="f0" fmla="val w"/>
                <a:gd name="f1" fmla="val h"/>
                <a:gd name="f2" fmla="val 0"/>
                <a:gd name="f3" fmla="val 23"/>
                <a:gd name="f4" fmla="val 635"/>
                <a:gd name="f5" fmla="val 11"/>
                <a:gd name="f6" fmla="val 577"/>
                <a:gd name="f7" fmla="val 12"/>
                <a:gd name="f8" fmla="val 581"/>
                <a:gd name="f9" fmla="val 585"/>
                <a:gd name="f10" fmla="val 589"/>
                <a:gd name="f11" fmla="val 15"/>
                <a:gd name="f12" fmla="val 603"/>
                <a:gd name="f13" fmla="val 19"/>
                <a:gd name="f14" fmla="val 617"/>
                <a:gd name="f15" fmla="val 22"/>
                <a:gd name="f16" fmla="val 632"/>
                <a:gd name="f17" fmla="val 633"/>
                <a:gd name="f18" fmla="val 634"/>
                <a:gd name="f19" fmla="val 21"/>
                <a:gd name="f20" fmla="val 615"/>
                <a:gd name="f21" fmla="val 596"/>
                <a:gd name="f22" fmla="val 17"/>
                <a:gd name="f23" fmla="val 576"/>
                <a:gd name="f24" fmla="val 9"/>
                <a:gd name="f25" fmla="val 474"/>
                <a:gd name="f26" fmla="val 5"/>
                <a:gd name="f27" fmla="val 372"/>
                <a:gd name="f28" fmla="val 269"/>
                <a:gd name="f29" fmla="val 6"/>
                <a:gd name="f30" fmla="val 179"/>
                <a:gd name="f31" fmla="val 90"/>
                <a:gd name="f32" fmla="val 89"/>
                <a:gd name="f33" fmla="val 2"/>
                <a:gd name="f34" fmla="val 1"/>
                <a:gd name="f35" fmla="val 3"/>
                <a:gd name="f36" fmla="*/ f0 1 23"/>
                <a:gd name="f37" fmla="*/ f1 1 635"/>
                <a:gd name="f38" fmla="val f2"/>
                <a:gd name="f39" fmla="val f3"/>
                <a:gd name="f40" fmla="val f4"/>
                <a:gd name="f41" fmla="+- f40 0 f38"/>
                <a:gd name="f42" fmla="+- f39 0 f38"/>
                <a:gd name="f43" fmla="*/ f42 1 23"/>
                <a:gd name="f44" fmla="*/ f41 1 635"/>
                <a:gd name="f45" fmla="*/ 0 f42 1"/>
                <a:gd name="f46" fmla="*/ 73800 f42 1"/>
                <a:gd name="f47" fmla="*/ 0 f41 1"/>
                <a:gd name="f48" fmla="*/ 2927880 f41 1"/>
                <a:gd name="f49" fmla="*/ f45 1 73440"/>
                <a:gd name="f50" fmla="*/ f46 1 73440"/>
                <a:gd name="f51" fmla="*/ f47 1 2927520"/>
                <a:gd name="f52" fmla="*/ f48 1 292752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23" h="635">
                  <a:moveTo>
                    <a:pt x="f5" y="f6"/>
                  </a:moveTo>
                  <a:cubicBezTo>
                    <a:pt x="f7" y="f8"/>
                    <a:pt x="f7" y="f9"/>
                    <a:pt x="f7" y="f10"/>
                  </a:cubicBezTo>
                  <a:cubicBezTo>
                    <a:pt x="f11" y="f12"/>
                    <a:pt x="f13" y="f14"/>
                    <a:pt x="f15" y="f16"/>
                  </a:cubicBezTo>
                  <a:cubicBezTo>
                    <a:pt x="f15" y="f17"/>
                    <a:pt x="f15" y="f18"/>
                    <a:pt x="f3" y="f4"/>
                  </a:cubicBezTo>
                  <a:cubicBezTo>
                    <a:pt x="f19" y="f20"/>
                    <a:pt x="f13" y="f21"/>
                    <a:pt x="f22" y="f23"/>
                  </a:cubicBezTo>
                  <a:cubicBezTo>
                    <a:pt x="f24" y="f25"/>
                    <a:pt x="f26" y="f27"/>
                    <a:pt x="f26" y="f28"/>
                  </a:cubicBezTo>
                  <a:cubicBezTo>
                    <a:pt x="f29" y="f30"/>
                    <a:pt x="f24" y="f31"/>
                    <a:pt x="f11" y="f2"/>
                  </a:cubicBezTo>
                  <a:cubicBezTo>
                    <a:pt x="f7" y="f2"/>
                    <a:pt x="f7" y="f2"/>
                    <a:pt x="f7" y="f2"/>
                  </a:cubicBezTo>
                  <a:cubicBezTo>
                    <a:pt x="f26" y="f32"/>
                    <a:pt x="f33" y="f30"/>
                    <a:pt x="f34" y="f28"/>
                  </a:cubicBezTo>
                  <a:cubicBezTo>
                    <a:pt x="f2" y="f27"/>
                    <a:pt x="f35" y="f25"/>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9" name="Freeform 17">
              <a:extLst>
                <a:ext uri="{FF2B5EF4-FFF2-40B4-BE49-F238E27FC236}">
                  <a16:creationId xmlns:a16="http://schemas.microsoft.com/office/drawing/2014/main" id="{1599E65D-78E3-CFE6-8D14-B9E43D73EDEF}"/>
                </a:ext>
              </a:extLst>
            </p:cNvPr>
            <p:cNvSpPr/>
            <p:nvPr/>
          </p:nvSpPr>
          <p:spPr>
            <a:xfrm>
              <a:off x="54361" y="2944084"/>
              <a:ext cx="54004" cy="493556"/>
            </a:xfrm>
            <a:custGeom>
              <a:avLst/>
              <a:gdLst>
                <a:gd name="f0" fmla="val w"/>
                <a:gd name="f1" fmla="val h"/>
                <a:gd name="f2" fmla="val 0"/>
                <a:gd name="f3" fmla="val 17"/>
                <a:gd name="f4" fmla="val 107"/>
                <a:gd name="f5" fmla="val 2"/>
                <a:gd name="f6" fmla="val 19"/>
                <a:gd name="f7" fmla="val 3"/>
                <a:gd name="f8" fmla="val 37"/>
                <a:gd name="f9" fmla="val 5"/>
                <a:gd name="f10" fmla="val 56"/>
                <a:gd name="f11" fmla="val 9"/>
                <a:gd name="f12" fmla="val 73"/>
                <a:gd name="f13" fmla="val 13"/>
                <a:gd name="f14" fmla="val 90"/>
                <a:gd name="f15" fmla="val 15"/>
                <a:gd name="f16" fmla="val 87"/>
                <a:gd name="f17" fmla="val 66"/>
                <a:gd name="f18" fmla="val 11"/>
                <a:gd name="f19" fmla="val 46"/>
                <a:gd name="f20" fmla="val 10"/>
                <a:gd name="f21" fmla="val 45"/>
                <a:gd name="f22" fmla="val 44"/>
                <a:gd name="f23" fmla="val 43"/>
                <a:gd name="f24" fmla="val 7"/>
                <a:gd name="f25" fmla="val 28"/>
                <a:gd name="f26" fmla="val 14"/>
                <a:gd name="f27" fmla="*/ f0 1 17"/>
                <a:gd name="f28" fmla="*/ f1 1 107"/>
                <a:gd name="f29" fmla="val f2"/>
                <a:gd name="f30" fmla="val f3"/>
                <a:gd name="f31" fmla="val f4"/>
                <a:gd name="f32" fmla="+- f31 0 f29"/>
                <a:gd name="f33" fmla="+- f30 0 f29"/>
                <a:gd name="f34" fmla="*/ f33 1 17"/>
                <a:gd name="f35" fmla="*/ f32 1 107"/>
                <a:gd name="f36" fmla="*/ 0 f33 1"/>
                <a:gd name="f37" fmla="*/ 54360 f33 1"/>
                <a:gd name="f38" fmla="*/ 0 f32 1"/>
                <a:gd name="f39" fmla="*/ 493920 f32 1"/>
                <a:gd name="f40" fmla="*/ f36 1 54000"/>
                <a:gd name="f41" fmla="*/ f37 1 54000"/>
                <a:gd name="f42" fmla="*/ f38 1 493560"/>
                <a:gd name="f43" fmla="*/ f39 1 49356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2" y="f2"/>
                  </a:moveTo>
                  <a:cubicBezTo>
                    <a:pt x="f5" y="f6"/>
                    <a:pt x="f7" y="f8"/>
                    <a:pt x="f9" y="f10"/>
                  </a:cubicBezTo>
                  <a:cubicBezTo>
                    <a:pt x="f11" y="f12"/>
                    <a:pt x="f13" y="f14"/>
                    <a:pt x="f3" y="f4"/>
                  </a:cubicBezTo>
                  <a:cubicBezTo>
                    <a:pt x="f15" y="f16"/>
                    <a:pt x="f13" y="f17"/>
                    <a:pt x="f18" y="f19"/>
                  </a:cubicBezTo>
                  <a:cubicBezTo>
                    <a:pt x="f20" y="f21"/>
                    <a:pt x="f20" y="f22"/>
                    <a:pt x="f20" y="f23"/>
                  </a:cubicBezTo>
                  <a:cubicBezTo>
                    <a:pt x="f24" y="f25"/>
                    <a:pt x="f7" y="f2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0" name="Freeform 18">
              <a:extLst>
                <a:ext uri="{FF2B5EF4-FFF2-40B4-BE49-F238E27FC236}">
                  <a16:creationId xmlns:a16="http://schemas.microsoft.com/office/drawing/2014/main" id="{45A8E87B-C2E2-0AC8-D8A4-F5581C09E2E1}"/>
                </a:ext>
              </a:extLst>
            </p:cNvPr>
            <p:cNvSpPr/>
            <p:nvPr/>
          </p:nvSpPr>
          <p:spPr>
            <a:xfrm>
              <a:off x="534960" y="5478837"/>
              <a:ext cx="131755" cy="1024557"/>
            </a:xfrm>
            <a:custGeom>
              <a:avLst/>
              <a:gdLst>
                <a:gd name="f0" fmla="val w"/>
                <a:gd name="f1" fmla="val h"/>
                <a:gd name="f2" fmla="val 0"/>
                <a:gd name="f3" fmla="val 41"/>
                <a:gd name="f4" fmla="val 222"/>
                <a:gd name="f5" fmla="val 31"/>
                <a:gd name="f6" fmla="val 2"/>
                <a:gd name="f7" fmla="val 62"/>
                <a:gd name="f8" fmla="val 5"/>
                <a:gd name="f9" fmla="val 93"/>
                <a:gd name="f10" fmla="val 8"/>
                <a:gd name="f11" fmla="val 117"/>
                <a:gd name="f12" fmla="val 12"/>
                <a:gd name="f13" fmla="val 142"/>
                <a:gd name="f14" fmla="val 17"/>
                <a:gd name="f15" fmla="val 166"/>
                <a:gd name="f16" fmla="val 19"/>
                <a:gd name="f17" fmla="val 172"/>
                <a:gd name="f18" fmla="val 22"/>
                <a:gd name="f19" fmla="val 178"/>
                <a:gd name="f20" fmla="val 24"/>
                <a:gd name="f21" fmla="val 184"/>
                <a:gd name="f22" fmla="val 30"/>
                <a:gd name="f23" fmla="val 197"/>
                <a:gd name="f24" fmla="val 35"/>
                <a:gd name="f25" fmla="val 209"/>
                <a:gd name="f26" fmla="val 40"/>
                <a:gd name="f27" fmla="val 219"/>
                <a:gd name="f28" fmla="val 39"/>
                <a:gd name="f29" fmla="val 215"/>
                <a:gd name="f30" fmla="val 38"/>
                <a:gd name="f31" fmla="val 212"/>
                <a:gd name="f32" fmla="val 26"/>
                <a:gd name="f33" fmla="val 18"/>
                <a:gd name="f34" fmla="val 132"/>
                <a:gd name="f35" fmla="val 13"/>
                <a:gd name="f36" fmla="val 92"/>
                <a:gd name="f37" fmla="val 11"/>
                <a:gd name="f38" fmla="val 68"/>
                <a:gd name="f39" fmla="val 9"/>
                <a:gd name="f40" fmla="val 45"/>
                <a:gd name="f41" fmla="val 21"/>
                <a:gd name="f42" fmla="val 7"/>
                <a:gd name="f43" fmla="val 20"/>
                <a:gd name="f44" fmla="val 6"/>
                <a:gd name="f45" fmla="*/ f0 1 41"/>
                <a:gd name="f46" fmla="*/ f1 1 222"/>
                <a:gd name="f47" fmla="val f2"/>
                <a:gd name="f48" fmla="val f3"/>
                <a:gd name="f49" fmla="val f4"/>
                <a:gd name="f50" fmla="+- f49 0 f47"/>
                <a:gd name="f51" fmla="+- f48 0 f47"/>
                <a:gd name="f52" fmla="*/ f51 1 41"/>
                <a:gd name="f53" fmla="*/ f50 1 222"/>
                <a:gd name="f54" fmla="*/ 0 f51 1"/>
                <a:gd name="f55" fmla="*/ 132120 f51 1"/>
                <a:gd name="f56" fmla="*/ 0 f50 1"/>
                <a:gd name="f57" fmla="*/ 1024920 f50 1"/>
                <a:gd name="f58" fmla="*/ f54 1 131760"/>
                <a:gd name="f59" fmla="*/ f55 1 131760"/>
                <a:gd name="f60" fmla="*/ f56 1 1024560"/>
                <a:gd name="f61" fmla="*/ f57 1 1024560"/>
                <a:gd name="f62" fmla="*/ f58 1 f52"/>
                <a:gd name="f63" fmla="*/ f59 1 f52"/>
                <a:gd name="f64" fmla="*/ f60 1 f53"/>
                <a:gd name="f65" fmla="*/ f61 1 f53"/>
                <a:gd name="f66" fmla="*/ f62 f45 1"/>
                <a:gd name="f67" fmla="*/ f63 f45 1"/>
                <a:gd name="f68" fmla="*/ f65 f46 1"/>
                <a:gd name="f69" fmla="*/ f64 f46 1"/>
              </a:gdLst>
              <a:ahLst/>
              <a:cxnLst>
                <a:cxn ang="3cd4">
                  <a:pos x="hc" y="t"/>
                </a:cxn>
                <a:cxn ang="0">
                  <a:pos x="r" y="vc"/>
                </a:cxn>
                <a:cxn ang="cd4">
                  <a:pos x="hc" y="b"/>
                </a:cxn>
                <a:cxn ang="cd2">
                  <a:pos x="l" y="vc"/>
                </a:cxn>
              </a:cxnLst>
              <a:rect l="f66" t="f69" r="f67" b="f68"/>
              <a:pathLst>
                <a:path w="41" h="222">
                  <a:moveTo>
                    <a:pt x="f2" y="f2"/>
                  </a:moveTo>
                  <a:cubicBezTo>
                    <a:pt x="f2" y="f5"/>
                    <a:pt x="f6" y="f7"/>
                    <a:pt x="f8" y="f9"/>
                  </a:cubicBezTo>
                  <a:cubicBezTo>
                    <a:pt x="f10" y="f11"/>
                    <a:pt x="f12" y="f13"/>
                    <a:pt x="f14" y="f15"/>
                  </a:cubicBezTo>
                  <a:cubicBezTo>
                    <a:pt x="f16" y="f17"/>
                    <a:pt x="f18" y="f19"/>
                    <a:pt x="f20" y="f21"/>
                  </a:cubicBezTo>
                  <a:cubicBezTo>
                    <a:pt x="f22" y="f23"/>
                    <a:pt x="f24" y="f25"/>
                    <a:pt x="f3" y="f4"/>
                  </a:cubicBezTo>
                  <a:cubicBezTo>
                    <a:pt x="f26" y="f27"/>
                    <a:pt x="f28" y="f29"/>
                    <a:pt x="f30" y="f31"/>
                  </a:cubicBezTo>
                  <a:cubicBezTo>
                    <a:pt x="f32" y="f17"/>
                    <a:pt x="f33" y="f34"/>
                    <a:pt x="f35" y="f36"/>
                  </a:cubicBezTo>
                  <a:cubicBezTo>
                    <a:pt x="f37" y="f38"/>
                    <a:pt x="f39" y="f40"/>
                    <a:pt x="f10" y="f18"/>
                  </a:cubicBezTo>
                  <a:cubicBezTo>
                    <a:pt x="f10" y="f41"/>
                    <a:pt x="f42" y="f43"/>
                    <a:pt x="f42" y="f33"/>
                  </a:cubicBezTo>
                  <a:cubicBezTo>
                    <a:pt x="f8" y="f12"/>
                    <a:pt x="f6" y="f44"/>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1" name="Freeform 19">
              <a:extLst>
                <a:ext uri="{FF2B5EF4-FFF2-40B4-BE49-F238E27FC236}">
                  <a16:creationId xmlns:a16="http://schemas.microsoft.com/office/drawing/2014/main" id="{F0E300F5-01EF-A99D-F2CE-5E733FEBB65E}"/>
                </a:ext>
              </a:extLst>
            </p:cNvPr>
            <p:cNvSpPr/>
            <p:nvPr/>
          </p:nvSpPr>
          <p:spPr>
            <a:xfrm>
              <a:off x="538563" y="1398958"/>
              <a:ext cx="1442164" cy="4047838"/>
            </a:xfrm>
            <a:custGeom>
              <a:avLst/>
              <a:gdLst>
                <a:gd name="f0" fmla="val w"/>
                <a:gd name="f1" fmla="val h"/>
                <a:gd name="f2" fmla="val 0"/>
                <a:gd name="f3" fmla="val 450"/>
                <a:gd name="f4" fmla="val 878"/>
                <a:gd name="f5" fmla="val 7"/>
                <a:gd name="f6" fmla="val 854"/>
                <a:gd name="f7" fmla="val 10"/>
                <a:gd name="f8" fmla="val 772"/>
                <a:gd name="f9" fmla="val 26"/>
                <a:gd name="f10" fmla="val 691"/>
                <a:gd name="f11" fmla="val 50"/>
                <a:gd name="f12" fmla="val 613"/>
                <a:gd name="f13" fmla="val 75"/>
                <a:gd name="f14" fmla="val 535"/>
                <a:gd name="f15" fmla="val 109"/>
                <a:gd name="f16" fmla="val 460"/>
                <a:gd name="f17" fmla="val 149"/>
                <a:gd name="f18" fmla="val 388"/>
                <a:gd name="f19" fmla="val 189"/>
                <a:gd name="f20" fmla="val 316"/>
                <a:gd name="f21" fmla="val 235"/>
                <a:gd name="f22" fmla="val 248"/>
                <a:gd name="f23" fmla="val 285"/>
                <a:gd name="f24" fmla="val 183"/>
                <a:gd name="f25" fmla="val 310"/>
                <a:gd name="f26" fmla="val 151"/>
                <a:gd name="f27" fmla="val 337"/>
                <a:gd name="f28" fmla="val 119"/>
                <a:gd name="f29" fmla="val 364"/>
                <a:gd name="f30" fmla="val 89"/>
                <a:gd name="f31" fmla="val 378"/>
                <a:gd name="f32" fmla="val 74"/>
                <a:gd name="f33" fmla="val 392"/>
                <a:gd name="f34" fmla="val 58"/>
                <a:gd name="f35" fmla="val 406"/>
                <a:gd name="f36" fmla="val 44"/>
                <a:gd name="f37" fmla="val 421"/>
                <a:gd name="f38" fmla="val 29"/>
                <a:gd name="f39" fmla="val 435"/>
                <a:gd name="f40" fmla="val 15"/>
                <a:gd name="f41" fmla="val 1"/>
                <a:gd name="f42" fmla="val 434"/>
                <a:gd name="f43" fmla="val 14"/>
                <a:gd name="f44" fmla="val 420"/>
                <a:gd name="f45" fmla="val 28"/>
                <a:gd name="f46" fmla="val 405"/>
                <a:gd name="f47" fmla="val 43"/>
                <a:gd name="f48" fmla="val 391"/>
                <a:gd name="f49" fmla="val 57"/>
                <a:gd name="f50" fmla="val 377"/>
                <a:gd name="f51" fmla="val 72"/>
                <a:gd name="f52" fmla="val 363"/>
                <a:gd name="f53" fmla="val 88"/>
                <a:gd name="f54" fmla="val 335"/>
                <a:gd name="f55" fmla="val 118"/>
                <a:gd name="f56" fmla="val 308"/>
                <a:gd name="f57" fmla="val 283"/>
                <a:gd name="f58" fmla="val 181"/>
                <a:gd name="f59" fmla="val 232"/>
                <a:gd name="f60" fmla="val 246"/>
                <a:gd name="f61" fmla="val 185"/>
                <a:gd name="f62" fmla="val 314"/>
                <a:gd name="f63" fmla="val 145"/>
                <a:gd name="f64" fmla="val 386"/>
                <a:gd name="f65" fmla="val 104"/>
                <a:gd name="f66" fmla="val 457"/>
                <a:gd name="f67" fmla="val 70"/>
                <a:gd name="f68" fmla="val 533"/>
                <a:gd name="f69" fmla="val 45"/>
                <a:gd name="f70" fmla="val 611"/>
                <a:gd name="f71" fmla="val 19"/>
                <a:gd name="f72" fmla="val 690"/>
                <a:gd name="f73" fmla="val 3"/>
                <a:gd name="f74" fmla="val 771"/>
                <a:gd name="f75" fmla="val 856"/>
                <a:gd name="f76" fmla="val 857"/>
                <a:gd name="f77" fmla="val 859"/>
                <a:gd name="f78" fmla="val 2"/>
                <a:gd name="f79" fmla="val 865"/>
                <a:gd name="f80" fmla="val 4"/>
                <a:gd name="f81" fmla="val 872"/>
                <a:gd name="f82" fmla="val 870"/>
                <a:gd name="f83" fmla="val 862"/>
                <a:gd name="f84" fmla="*/ f0 1 450"/>
                <a:gd name="f85" fmla="*/ f1 1 878"/>
                <a:gd name="f86" fmla="val f2"/>
                <a:gd name="f87" fmla="val f3"/>
                <a:gd name="f88" fmla="val f4"/>
                <a:gd name="f89" fmla="+- f88 0 f86"/>
                <a:gd name="f90" fmla="+- f87 0 f86"/>
                <a:gd name="f91" fmla="*/ f90 1 450"/>
                <a:gd name="f92" fmla="*/ f89 1 878"/>
                <a:gd name="f93" fmla="*/ 0 f90 1"/>
                <a:gd name="f94" fmla="*/ 1442520 f90 1"/>
                <a:gd name="f95" fmla="*/ 0 f89 1"/>
                <a:gd name="f96" fmla="*/ 4048200 f89 1"/>
                <a:gd name="f97" fmla="*/ f93 1 1442160"/>
                <a:gd name="f98" fmla="*/ f94 1 1442160"/>
                <a:gd name="f99" fmla="*/ f95 1 4047840"/>
                <a:gd name="f100" fmla="*/ f96 1 4047840"/>
                <a:gd name="f101" fmla="*/ f97 1 f91"/>
                <a:gd name="f102" fmla="*/ f98 1 f91"/>
                <a:gd name="f103" fmla="*/ f99 1 f92"/>
                <a:gd name="f104" fmla="*/ f100 1 f92"/>
                <a:gd name="f105" fmla="*/ f101 f84 1"/>
                <a:gd name="f106" fmla="*/ f102 f84 1"/>
                <a:gd name="f107" fmla="*/ f104 f85 1"/>
                <a:gd name="f108" fmla="*/ f103 f85 1"/>
              </a:gdLst>
              <a:ahLst/>
              <a:cxnLst>
                <a:cxn ang="3cd4">
                  <a:pos x="hc" y="t"/>
                </a:cxn>
                <a:cxn ang="0">
                  <a:pos x="r" y="vc"/>
                </a:cxn>
                <a:cxn ang="cd4">
                  <a:pos x="hc" y="b"/>
                </a:cxn>
                <a:cxn ang="cd2">
                  <a:pos x="l" y="vc"/>
                </a:cxn>
              </a:cxnLst>
              <a:rect l="f105" t="f108" r="f106" b="f107"/>
              <a:pathLst>
                <a:path w="450" h="87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38"/>
                    <a:pt x="f39" y="f40"/>
                    <a:pt x="f3" y="f41"/>
                  </a:cubicBezTo>
                  <a:cubicBezTo>
                    <a:pt x="f3" y="f2"/>
                    <a:pt x="f3" y="f2"/>
                    <a:pt x="f3" y="f2"/>
                  </a:cubicBezTo>
                  <a:cubicBezTo>
                    <a:pt x="f42" y="f43"/>
                    <a:pt x="f44" y="f45"/>
                    <a:pt x="f46" y="f47"/>
                  </a:cubicBezTo>
                  <a:cubicBezTo>
                    <a:pt x="f48" y="f49"/>
                    <a:pt x="f50" y="f51"/>
                    <a:pt x="f52" y="f53"/>
                  </a:cubicBezTo>
                  <a:cubicBezTo>
                    <a:pt x="f54" y="f55"/>
                    <a:pt x="f56" y="f17"/>
                    <a:pt x="f57" y="f58"/>
                  </a:cubicBezTo>
                  <a:cubicBezTo>
                    <a:pt x="f59" y="f60"/>
                    <a:pt x="f61" y="f62"/>
                    <a:pt x="f63" y="f64"/>
                  </a:cubicBezTo>
                  <a:cubicBezTo>
                    <a:pt x="f65" y="f66"/>
                    <a:pt x="f67" y="f68"/>
                    <a:pt x="f69" y="f70"/>
                  </a:cubicBezTo>
                  <a:cubicBezTo>
                    <a:pt x="f71" y="f72"/>
                    <a:pt x="f73" y="f74"/>
                    <a:pt x="f2" y="f6"/>
                  </a:cubicBezTo>
                  <a:cubicBezTo>
                    <a:pt x="f2" y="f75"/>
                    <a:pt x="f2" y="f76"/>
                    <a:pt x="f2" y="f77"/>
                  </a:cubicBezTo>
                  <a:cubicBezTo>
                    <a:pt x="f78" y="f79"/>
                    <a:pt x="f80" y="f81"/>
                    <a:pt x="f5" y="f4"/>
                  </a:cubicBezTo>
                  <a:cubicBezTo>
                    <a:pt x="f5" y="f82"/>
                    <a:pt x="f5" y="f83"/>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2" name="Freeform 20">
              <a:extLst>
                <a:ext uri="{FF2B5EF4-FFF2-40B4-BE49-F238E27FC236}">
                  <a16:creationId xmlns:a16="http://schemas.microsoft.com/office/drawing/2014/main" id="{78557F38-A7A9-A90A-D8D4-52E0724EB478}"/>
                </a:ext>
              </a:extLst>
            </p:cNvPr>
            <p:cNvSpPr/>
            <p:nvPr/>
          </p:nvSpPr>
          <p:spPr>
            <a:xfrm>
              <a:off x="640802" y="6530041"/>
              <a:ext cx="112315" cy="336956"/>
            </a:xfrm>
            <a:custGeom>
              <a:avLst/>
              <a:gdLst>
                <a:gd name="f0" fmla="val w"/>
                <a:gd name="f1" fmla="val h"/>
                <a:gd name="f2" fmla="val 0"/>
                <a:gd name="f3" fmla="val 35"/>
                <a:gd name="f4" fmla="val 73"/>
                <a:gd name="f5" fmla="val 7"/>
                <a:gd name="f6" fmla="val 24"/>
                <a:gd name="f7" fmla="val 16"/>
                <a:gd name="f8" fmla="val 49"/>
                <a:gd name="f9" fmla="val 26"/>
                <a:gd name="f10" fmla="val 23"/>
                <a:gd name="f11" fmla="val 11"/>
                <a:gd name="f12" fmla="*/ f0 1 35"/>
                <a:gd name="f13" fmla="*/ f1 1 73"/>
                <a:gd name="f14" fmla="val f2"/>
                <a:gd name="f15" fmla="val f3"/>
                <a:gd name="f16" fmla="val f4"/>
                <a:gd name="f17" fmla="+- f16 0 f14"/>
                <a:gd name="f18" fmla="+- f15 0 f14"/>
                <a:gd name="f19" fmla="*/ f18 1 35"/>
                <a:gd name="f20" fmla="*/ f17 1 73"/>
                <a:gd name="f21" fmla="*/ 0 f18 1"/>
                <a:gd name="f22" fmla="*/ 112680 f18 1"/>
                <a:gd name="f23" fmla="*/ 0 f17 1"/>
                <a:gd name="f24" fmla="*/ 337320 f17 1"/>
                <a:gd name="f25" fmla="*/ f21 1 112320"/>
                <a:gd name="f26" fmla="*/ f22 1 112320"/>
                <a:gd name="f27" fmla="*/ f23 1 336960"/>
                <a:gd name="f28" fmla="*/ f24 1 3369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35" h="73">
                  <a:moveTo>
                    <a:pt x="f2" y="f2"/>
                  </a:moveTo>
                  <a:cubicBezTo>
                    <a:pt x="f5" y="f6"/>
                    <a:pt x="f7" y="f8"/>
                    <a:pt x="f9" y="f4"/>
                  </a:cubicBezTo>
                  <a:cubicBezTo>
                    <a:pt x="f3" y="f4"/>
                    <a:pt x="f3" y="f4"/>
                    <a:pt x="f3" y="f4"/>
                  </a:cubicBezTo>
                  <a:cubicBezTo>
                    <a:pt x="f10" y="f8"/>
                    <a:pt x="f11" y="f6"/>
                    <a:pt x="f2" y="f2"/>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3" name="Freeform 21">
              <a:extLst>
                <a:ext uri="{FF2B5EF4-FFF2-40B4-BE49-F238E27FC236}">
                  <a16:creationId xmlns:a16="http://schemas.microsoft.com/office/drawing/2014/main" id="{F56B7B3F-3569-E4A8-7CB5-8029370EB25C}"/>
                </a:ext>
              </a:extLst>
            </p:cNvPr>
            <p:cNvSpPr/>
            <p:nvPr/>
          </p:nvSpPr>
          <p:spPr>
            <a:xfrm>
              <a:off x="534960" y="5359316"/>
              <a:ext cx="25557" cy="221403"/>
            </a:xfrm>
            <a:custGeom>
              <a:avLst/>
              <a:gdLst>
                <a:gd name="f0" fmla="val w"/>
                <a:gd name="f1" fmla="val h"/>
                <a:gd name="f2" fmla="val 0"/>
                <a:gd name="f3" fmla="val 8"/>
                <a:gd name="f4" fmla="val 48"/>
                <a:gd name="f5" fmla="val 7"/>
                <a:gd name="f6" fmla="val 44"/>
                <a:gd name="f7" fmla="val 46"/>
                <a:gd name="f8" fmla="val 47"/>
                <a:gd name="f9" fmla="val 38"/>
                <a:gd name="f10" fmla="val 29"/>
                <a:gd name="f11" fmla="val 19"/>
                <a:gd name="f12" fmla="val 5"/>
                <a:gd name="f13" fmla="val 13"/>
                <a:gd name="f14" fmla="val 3"/>
                <a:gd name="f15" fmla="val 6"/>
                <a:gd name="f16" fmla="val 1"/>
                <a:gd name="f17" fmla="val 9"/>
                <a:gd name="f18" fmla="val 17"/>
                <a:gd name="f19" fmla="val 26"/>
                <a:gd name="f20" fmla="val 2"/>
                <a:gd name="f21" fmla="val 32"/>
                <a:gd name="f22" fmla="*/ f0 1 8"/>
                <a:gd name="f23" fmla="*/ f1 1 48"/>
                <a:gd name="f24" fmla="val f2"/>
                <a:gd name="f25" fmla="val f3"/>
                <a:gd name="f26" fmla="val f4"/>
                <a:gd name="f27" fmla="+- f26 0 f24"/>
                <a:gd name="f28" fmla="+- f25 0 f24"/>
                <a:gd name="f29" fmla="*/ f28 1 8"/>
                <a:gd name="f30" fmla="*/ f27 1 48"/>
                <a:gd name="f31" fmla="*/ 0 f28 1"/>
                <a:gd name="f32" fmla="*/ 25920 f28 1"/>
                <a:gd name="f33" fmla="*/ 0 f27 1"/>
                <a:gd name="f34" fmla="*/ 221760 f27 1"/>
                <a:gd name="f35" fmla="*/ f31 1 25560"/>
                <a:gd name="f36" fmla="*/ f32 1 25560"/>
                <a:gd name="f37" fmla="*/ f33 1 221400"/>
                <a:gd name="f38" fmla="*/ f34 1 221400"/>
                <a:gd name="f39" fmla="*/ f35 1 f29"/>
                <a:gd name="f40" fmla="*/ f36 1 f29"/>
                <a:gd name="f41" fmla="*/ f37 1 f30"/>
                <a:gd name="f42" fmla="*/ f38 1 f30"/>
                <a:gd name="f43" fmla="*/ f39 f22 1"/>
                <a:gd name="f44" fmla="*/ f40 f22 1"/>
                <a:gd name="f45" fmla="*/ f42 f23 1"/>
                <a:gd name="f46" fmla="*/ f41 f23 1"/>
              </a:gdLst>
              <a:ahLst/>
              <a:cxnLst>
                <a:cxn ang="3cd4">
                  <a:pos x="hc" y="t"/>
                </a:cxn>
                <a:cxn ang="0">
                  <a:pos x="r" y="vc"/>
                </a:cxn>
                <a:cxn ang="cd4">
                  <a:pos x="hc" y="b"/>
                </a:cxn>
                <a:cxn ang="cd2">
                  <a:pos x="l" y="vc"/>
                </a:cxn>
              </a:cxnLst>
              <a:rect l="f43" t="f46" r="f44" b="f45"/>
              <a:pathLst>
                <a:path w="8" h="48">
                  <a:moveTo>
                    <a:pt x="f5" y="f6"/>
                  </a:moveTo>
                  <a:cubicBezTo>
                    <a:pt x="f5" y="f7"/>
                    <a:pt x="f3" y="f8"/>
                    <a:pt x="f3" y="f4"/>
                  </a:cubicBezTo>
                  <a:cubicBezTo>
                    <a:pt x="f3" y="f9"/>
                    <a:pt x="f3" y="f10"/>
                    <a:pt x="f3" y="f11"/>
                  </a:cubicBezTo>
                  <a:cubicBezTo>
                    <a:pt x="f12" y="f13"/>
                    <a:pt x="f14" y="f15"/>
                    <a:pt x="f16" y="f2"/>
                  </a:cubicBezTo>
                  <a:cubicBezTo>
                    <a:pt x="f2" y="f17"/>
                    <a:pt x="f2" y="f18"/>
                    <a:pt x="f2" y="f19"/>
                  </a:cubicBezTo>
                  <a:cubicBezTo>
                    <a:pt x="f20" y="f21"/>
                    <a:pt x="f12" y="f9"/>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4" name="Freeform 22">
              <a:extLst>
                <a:ext uri="{FF2B5EF4-FFF2-40B4-BE49-F238E27FC236}">
                  <a16:creationId xmlns:a16="http://schemas.microsoft.com/office/drawing/2014/main" id="{D75797F3-968D-22D4-82EF-6209E64FF559}"/>
                </a:ext>
              </a:extLst>
            </p:cNvPr>
            <p:cNvSpPr/>
            <p:nvPr/>
          </p:nvSpPr>
          <p:spPr>
            <a:xfrm>
              <a:off x="590400" y="6244556"/>
              <a:ext cx="165241" cy="622075"/>
            </a:xfrm>
            <a:custGeom>
              <a:avLst/>
              <a:gdLst>
                <a:gd name="f0" fmla="val w"/>
                <a:gd name="f1" fmla="val h"/>
                <a:gd name="f2" fmla="val 0"/>
                <a:gd name="f3" fmla="val 52"/>
                <a:gd name="f4" fmla="val 135"/>
                <a:gd name="f5" fmla="val 7"/>
                <a:gd name="f6" fmla="val 18"/>
                <a:gd name="f7" fmla="val 5"/>
                <a:gd name="f8" fmla="val 12"/>
                <a:gd name="f9" fmla="val 2"/>
                <a:gd name="f10" fmla="val 6"/>
                <a:gd name="f11" fmla="val 3"/>
                <a:gd name="f12" fmla="val 16"/>
                <a:gd name="f13" fmla="val 32"/>
                <a:gd name="f14" fmla="val 48"/>
                <a:gd name="f15" fmla="val 13"/>
                <a:gd name="f16" fmla="val 53"/>
                <a:gd name="f17" fmla="val 14"/>
                <a:gd name="f18" fmla="val 57"/>
                <a:gd name="f19" fmla="val 62"/>
                <a:gd name="f20" fmla="val 27"/>
                <a:gd name="f21" fmla="val 86"/>
                <a:gd name="f22" fmla="val 39"/>
                <a:gd name="f23" fmla="val 111"/>
                <a:gd name="f24" fmla="val 51"/>
                <a:gd name="f25" fmla="val 41"/>
                <a:gd name="f26" fmla="val 109"/>
                <a:gd name="f27" fmla="val 83"/>
                <a:gd name="f28" fmla="val 24"/>
                <a:gd name="f29" fmla="val 56"/>
                <a:gd name="f30" fmla="val 43"/>
                <a:gd name="f31" fmla="val 31"/>
                <a:gd name="f32" fmla="*/ f0 1 52"/>
                <a:gd name="f33" fmla="*/ f1 1 135"/>
                <a:gd name="f34" fmla="val f2"/>
                <a:gd name="f35" fmla="val f3"/>
                <a:gd name="f36" fmla="val f4"/>
                <a:gd name="f37" fmla="+- f36 0 f34"/>
                <a:gd name="f38" fmla="+- f35 0 f34"/>
                <a:gd name="f39" fmla="*/ f38 1 52"/>
                <a:gd name="f40" fmla="*/ f37 1 135"/>
                <a:gd name="f41" fmla="*/ 0 f38 1"/>
                <a:gd name="f42" fmla="*/ 165600 f38 1"/>
                <a:gd name="f43" fmla="*/ 0 f37 1"/>
                <a:gd name="f44" fmla="*/ 622440 f37 1"/>
                <a:gd name="f45" fmla="*/ f41 1 165240"/>
                <a:gd name="f46" fmla="*/ f42 1 165240"/>
                <a:gd name="f47" fmla="*/ f43 1 622080"/>
                <a:gd name="f48" fmla="*/ f44 1 6220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52" h="135">
                  <a:moveTo>
                    <a:pt x="f5" y="f6"/>
                  </a:moveTo>
                  <a:cubicBezTo>
                    <a:pt x="f7" y="f8"/>
                    <a:pt x="f9" y="f10"/>
                    <a:pt x="f2" y="f2"/>
                  </a:cubicBezTo>
                  <a:cubicBezTo>
                    <a:pt x="f11" y="f12"/>
                    <a:pt x="f5" y="f13"/>
                    <a:pt x="f8" y="f14"/>
                  </a:cubicBezTo>
                  <a:cubicBezTo>
                    <a:pt x="f15" y="f16"/>
                    <a:pt x="f17" y="f18"/>
                    <a:pt x="f12" y="f19"/>
                  </a:cubicBezTo>
                  <a:cubicBezTo>
                    <a:pt x="f20" y="f21"/>
                    <a:pt x="f22" y="f23"/>
                    <a:pt x="f24" y="f4"/>
                  </a:cubicBezTo>
                  <a:cubicBezTo>
                    <a:pt x="f3" y="f4"/>
                    <a:pt x="f3" y="f4"/>
                    <a:pt x="f3" y="f4"/>
                  </a:cubicBezTo>
                  <a:cubicBezTo>
                    <a:pt x="f25" y="f26"/>
                    <a:pt x="f13" y="f27"/>
                    <a:pt x="f28" y="f29"/>
                  </a:cubicBezTo>
                  <a:cubicBezTo>
                    <a:pt x="f6" y="f30"/>
                    <a:pt x="f15" y="f31"/>
                    <a:pt x="f5" y="f6"/>
                  </a:cubicBezTo>
                  <a:close/>
                </a:path>
              </a:pathLst>
            </a:custGeom>
            <a:solidFill>
              <a:srgbClr val="766F54">
                <a:alpha val="20000"/>
              </a:srgbClr>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grpSp>
        <p:nvGrpSpPr>
          <p:cNvPr id="15" name="Group 48">
            <a:extLst>
              <a:ext uri="{FF2B5EF4-FFF2-40B4-BE49-F238E27FC236}">
                <a16:creationId xmlns:a16="http://schemas.microsoft.com/office/drawing/2014/main" id="{F2719FD0-559C-C560-FFE2-81EBDA5901A7}"/>
              </a:ext>
            </a:extLst>
          </p:cNvPr>
          <p:cNvGrpSpPr/>
          <p:nvPr/>
        </p:nvGrpSpPr>
        <p:grpSpPr>
          <a:xfrm>
            <a:off x="20519" y="356"/>
            <a:ext cx="1951923" cy="6852605"/>
            <a:chOff x="20519" y="356"/>
            <a:chExt cx="1951923" cy="6852605"/>
          </a:xfrm>
        </p:grpSpPr>
        <p:sp>
          <p:nvSpPr>
            <p:cNvPr id="16" name="Freeform 27">
              <a:extLst>
                <a:ext uri="{FF2B5EF4-FFF2-40B4-BE49-F238E27FC236}">
                  <a16:creationId xmlns:a16="http://schemas.microsoft.com/office/drawing/2014/main" id="{7277D261-AA19-F39C-DF05-A370B26A1941}"/>
                </a:ext>
              </a:extLst>
            </p:cNvPr>
            <p:cNvSpPr/>
            <p:nvPr/>
          </p:nvSpPr>
          <p:spPr>
            <a:xfrm>
              <a:off x="20519" y="356"/>
              <a:ext cx="409322" cy="4400641"/>
            </a:xfrm>
            <a:custGeom>
              <a:avLst/>
              <a:gdLst>
                <a:gd name="f0" fmla="val w"/>
                <a:gd name="f1" fmla="val h"/>
                <a:gd name="f2" fmla="val 0"/>
                <a:gd name="f3" fmla="val 103"/>
                <a:gd name="f4" fmla="val 920"/>
                <a:gd name="f5" fmla="val 7"/>
                <a:gd name="f6" fmla="val 210"/>
                <a:gd name="f7" fmla="val 11"/>
                <a:gd name="f8" fmla="val 288"/>
                <a:gd name="f9" fmla="val 17"/>
                <a:gd name="f10" fmla="val 367"/>
                <a:gd name="f11" fmla="val 26"/>
                <a:gd name="f12" fmla="val 445"/>
                <a:gd name="f13" fmla="val 34"/>
                <a:gd name="f14" fmla="val 523"/>
                <a:gd name="f15" fmla="val 44"/>
                <a:gd name="f16" fmla="val 601"/>
                <a:gd name="f17" fmla="val 57"/>
                <a:gd name="f18" fmla="val 679"/>
                <a:gd name="f19" fmla="val 69"/>
                <a:gd name="f20" fmla="val 757"/>
                <a:gd name="f21" fmla="val 84"/>
                <a:gd name="f22" fmla="val 834"/>
                <a:gd name="f23" fmla="val 101"/>
                <a:gd name="f24" fmla="val 911"/>
                <a:gd name="f25" fmla="val 102"/>
                <a:gd name="f26" fmla="val 914"/>
                <a:gd name="f27" fmla="val 917"/>
                <a:gd name="f28" fmla="val 905"/>
                <a:gd name="f29" fmla="val 100"/>
                <a:gd name="f30" fmla="val 889"/>
                <a:gd name="f31" fmla="val 99"/>
                <a:gd name="f32" fmla="val 874"/>
                <a:gd name="f33" fmla="val 871"/>
                <a:gd name="f34" fmla="val 868"/>
                <a:gd name="f35" fmla="val 866"/>
                <a:gd name="f36" fmla="val 85"/>
                <a:gd name="f37" fmla="val 803"/>
                <a:gd name="f38" fmla="val 73"/>
                <a:gd name="f39" fmla="val 741"/>
                <a:gd name="f40" fmla="val 63"/>
                <a:gd name="f41" fmla="val 678"/>
                <a:gd name="f42" fmla="val 50"/>
                <a:gd name="f43" fmla="val 600"/>
                <a:gd name="f44" fmla="val 39"/>
                <a:gd name="f45" fmla="val 30"/>
                <a:gd name="f46" fmla="val 444"/>
                <a:gd name="f47" fmla="val 21"/>
                <a:gd name="f48" fmla="val 366"/>
                <a:gd name="f49" fmla="val 14"/>
                <a:gd name="f50" fmla="val 9"/>
                <a:gd name="f51" fmla="val 209"/>
                <a:gd name="f52" fmla="val 170"/>
                <a:gd name="f53" fmla="val 5"/>
                <a:gd name="f54" fmla="val 131"/>
                <a:gd name="f55" fmla="val 3"/>
                <a:gd name="f56" fmla="val 92"/>
                <a:gd name="f57" fmla="val 2"/>
                <a:gd name="f58" fmla="val 61"/>
                <a:gd name="f59" fmla="val 1"/>
                <a:gd name="f60" fmla="val 31"/>
                <a:gd name="f61" fmla="val 4"/>
                <a:gd name="f62" fmla="*/ f0 1 103"/>
                <a:gd name="f63" fmla="*/ f1 1 920"/>
                <a:gd name="f64" fmla="val f2"/>
                <a:gd name="f65" fmla="val f3"/>
                <a:gd name="f66" fmla="val f4"/>
                <a:gd name="f67" fmla="+- f66 0 f64"/>
                <a:gd name="f68" fmla="+- f65 0 f64"/>
                <a:gd name="f69" fmla="*/ f68 1 103"/>
                <a:gd name="f70" fmla="*/ f67 1 920"/>
                <a:gd name="f71" fmla="*/ 0 f68 1"/>
                <a:gd name="f72" fmla="*/ 409680 f68 1"/>
                <a:gd name="f73" fmla="*/ 0 f67 1"/>
                <a:gd name="f74" fmla="*/ 4401000 f67 1"/>
                <a:gd name="f75" fmla="*/ f71 1 409320"/>
                <a:gd name="f76" fmla="*/ f72 1 409320"/>
                <a:gd name="f77" fmla="*/ f73 1 4400640"/>
                <a:gd name="f78" fmla="*/ f74 1 4400640"/>
                <a:gd name="f79" fmla="*/ f75 1 f69"/>
                <a:gd name="f80" fmla="*/ f76 1 f69"/>
                <a:gd name="f81" fmla="*/ f77 1 f70"/>
                <a:gd name="f82" fmla="*/ f78 1 f70"/>
                <a:gd name="f83" fmla="*/ f79 f62 1"/>
                <a:gd name="f84" fmla="*/ f80 f62 1"/>
                <a:gd name="f85" fmla="*/ f82 f63 1"/>
                <a:gd name="f86" fmla="*/ f81 f63 1"/>
              </a:gdLst>
              <a:ahLst/>
              <a:cxnLst>
                <a:cxn ang="3cd4">
                  <a:pos x="hc" y="t"/>
                </a:cxn>
                <a:cxn ang="0">
                  <a:pos x="r" y="vc"/>
                </a:cxn>
                <a:cxn ang="cd4">
                  <a:pos x="hc" y="b"/>
                </a:cxn>
                <a:cxn ang="cd2">
                  <a:pos x="l" y="vc"/>
                </a:cxn>
              </a:cxnLst>
              <a:rect l="f83" t="f86" r="f84" b="f85"/>
              <a:pathLst>
                <a:path w="103" h="920">
                  <a:moveTo>
                    <a:pt x="f5" y="f6"/>
                  </a:moveTo>
                  <a:cubicBezTo>
                    <a:pt x="f7" y="f8"/>
                    <a:pt x="f9" y="f10"/>
                    <a:pt x="f11" y="f12"/>
                  </a:cubicBezTo>
                  <a:cubicBezTo>
                    <a:pt x="f13" y="f14"/>
                    <a:pt x="f15" y="f16"/>
                    <a:pt x="f17" y="f18"/>
                  </a:cubicBezTo>
                  <a:cubicBezTo>
                    <a:pt x="f19" y="f20"/>
                    <a:pt x="f21" y="f22"/>
                    <a:pt x="f23" y="f24"/>
                  </a:cubicBezTo>
                  <a:cubicBezTo>
                    <a:pt x="f25" y="f26"/>
                    <a:pt x="f3" y="f27"/>
                    <a:pt x="f3" y="f4"/>
                  </a:cubicBezTo>
                  <a:cubicBezTo>
                    <a:pt x="f25" y="f28"/>
                    <a:pt x="f29" y="f30"/>
                    <a:pt x="f31" y="f32"/>
                  </a:cubicBezTo>
                  <a:cubicBezTo>
                    <a:pt x="f31" y="f33"/>
                    <a:pt x="f31" y="f34"/>
                    <a:pt x="f31" y="f35"/>
                  </a:cubicBezTo>
                  <a:cubicBezTo>
                    <a:pt x="f36" y="f37"/>
                    <a:pt x="f38" y="f39"/>
                    <a:pt x="f40" y="f41"/>
                  </a:cubicBezTo>
                  <a:cubicBezTo>
                    <a:pt x="f42" y="f43"/>
                    <a:pt x="f44" y="f14"/>
                    <a:pt x="f45" y="f46"/>
                  </a:cubicBezTo>
                  <a:cubicBezTo>
                    <a:pt x="f47" y="f48"/>
                    <a:pt x="f49" y="f8"/>
                    <a:pt x="f50" y="f51"/>
                  </a:cubicBezTo>
                  <a:cubicBezTo>
                    <a:pt x="f5" y="f52"/>
                    <a:pt x="f53" y="f54"/>
                    <a:pt x="f55" y="f56"/>
                  </a:cubicBezTo>
                  <a:cubicBezTo>
                    <a:pt x="f57" y="f58"/>
                    <a:pt x="f59" y="f60"/>
                    <a:pt x="f59" y="f2"/>
                  </a:cubicBezTo>
                  <a:cubicBezTo>
                    <a:pt x="f2" y="f2"/>
                    <a:pt x="f2" y="f2"/>
                    <a:pt x="f2" y="f2"/>
                  </a:cubicBezTo>
                  <a:cubicBezTo>
                    <a:pt x="f2" y="f60"/>
                    <a:pt x="f59" y="f58"/>
                    <a:pt x="f59" y="f56"/>
                  </a:cubicBezTo>
                  <a:cubicBezTo>
                    <a:pt x="f55" y="f54"/>
                    <a:pt x="f61" y="f52"/>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7" name="Freeform 28">
              <a:extLst>
                <a:ext uri="{FF2B5EF4-FFF2-40B4-BE49-F238E27FC236}">
                  <a16:creationId xmlns:a16="http://schemas.microsoft.com/office/drawing/2014/main" id="{CBA595F3-5257-27F6-8532-1A3ADF634163}"/>
                </a:ext>
              </a:extLst>
            </p:cNvPr>
            <p:cNvSpPr/>
            <p:nvPr/>
          </p:nvSpPr>
          <p:spPr>
            <a:xfrm>
              <a:off x="453597" y="4316397"/>
              <a:ext cx="350279" cy="1580403"/>
            </a:xfrm>
            <a:custGeom>
              <a:avLst/>
              <a:gdLst>
                <a:gd name="f0" fmla="val w"/>
                <a:gd name="f1" fmla="val h"/>
                <a:gd name="f2" fmla="val 0"/>
                <a:gd name="f3" fmla="val 88"/>
                <a:gd name="f4" fmla="val 330"/>
                <a:gd name="f5" fmla="val 53"/>
                <a:gd name="f6" fmla="val 229"/>
                <a:gd name="f7" fmla="val 64"/>
                <a:gd name="f8" fmla="val 263"/>
                <a:gd name="f9" fmla="val 75"/>
                <a:gd name="f10" fmla="val 297"/>
                <a:gd name="f11" fmla="val 323"/>
                <a:gd name="f12" fmla="val 315"/>
                <a:gd name="f13" fmla="val 308"/>
                <a:gd name="f14" fmla="val 307"/>
                <a:gd name="f15" fmla="val 305"/>
                <a:gd name="f16" fmla="val 304"/>
                <a:gd name="f17" fmla="val 79"/>
                <a:gd name="f18" fmla="val 278"/>
                <a:gd name="f19" fmla="val 70"/>
                <a:gd name="f20" fmla="val 252"/>
                <a:gd name="f21" fmla="val 62"/>
                <a:gd name="f22" fmla="val 226"/>
                <a:gd name="f23" fmla="val 38"/>
                <a:gd name="f24" fmla="val 152"/>
                <a:gd name="f25" fmla="val 17"/>
                <a:gd name="f26" fmla="val 76"/>
                <a:gd name="f27" fmla="val 2"/>
                <a:gd name="f28" fmla="val 21"/>
                <a:gd name="f29" fmla="val 4"/>
                <a:gd name="f30" fmla="val 42"/>
                <a:gd name="f31" fmla="val 7"/>
                <a:gd name="f32" fmla="val 63"/>
                <a:gd name="f33" fmla="val 119"/>
                <a:gd name="f34" fmla="val 36"/>
                <a:gd name="f35" fmla="val 174"/>
                <a:gd name="f36" fmla="*/ f0 1 88"/>
                <a:gd name="f37" fmla="*/ f1 1 330"/>
                <a:gd name="f38" fmla="val f2"/>
                <a:gd name="f39" fmla="val f3"/>
                <a:gd name="f40" fmla="val f4"/>
                <a:gd name="f41" fmla="+- f40 0 f38"/>
                <a:gd name="f42" fmla="+- f39 0 f38"/>
                <a:gd name="f43" fmla="*/ f42 1 88"/>
                <a:gd name="f44" fmla="*/ f41 1 330"/>
                <a:gd name="f45" fmla="*/ 0 f42 1"/>
                <a:gd name="f46" fmla="*/ 350640 f42 1"/>
                <a:gd name="f47" fmla="*/ 0 f41 1"/>
                <a:gd name="f48" fmla="*/ 1580760 f41 1"/>
                <a:gd name="f49" fmla="*/ f45 1 350280"/>
                <a:gd name="f50" fmla="*/ f46 1 350280"/>
                <a:gd name="f51" fmla="*/ f47 1 1580400"/>
                <a:gd name="f52" fmla="*/ f48 1 158040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88" h="330">
                  <a:moveTo>
                    <a:pt x="f5" y="f6"/>
                  </a:moveTo>
                  <a:cubicBezTo>
                    <a:pt x="f7" y="f8"/>
                    <a:pt x="f9" y="f10"/>
                    <a:pt x="f3" y="f4"/>
                  </a:cubicBezTo>
                  <a:cubicBezTo>
                    <a:pt x="f3" y="f11"/>
                    <a:pt x="f3" y="f12"/>
                    <a:pt x="f3" y="f13"/>
                  </a:cubicBezTo>
                  <a:cubicBezTo>
                    <a:pt x="f3" y="f14"/>
                    <a:pt x="f3" y="f15"/>
                    <a:pt x="f3" y="f16"/>
                  </a:cubicBezTo>
                  <a:cubicBezTo>
                    <a:pt x="f17" y="f18"/>
                    <a:pt x="f19" y="f20"/>
                    <a:pt x="f21" y="f22"/>
                  </a:cubicBezTo>
                  <a:cubicBezTo>
                    <a:pt x="f23" y="f24"/>
                    <a:pt x="f25" y="f26"/>
                    <a:pt x="f2" y="f2"/>
                  </a:cubicBezTo>
                  <a:cubicBezTo>
                    <a:pt x="f27" y="f28"/>
                    <a:pt x="f29" y="f30"/>
                    <a:pt x="f31" y="f32"/>
                  </a:cubicBezTo>
                  <a:cubicBezTo>
                    <a:pt x="f28" y="f33"/>
                    <a:pt x="f34" y="f35"/>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8" name="Freeform 29">
              <a:extLst>
                <a:ext uri="{FF2B5EF4-FFF2-40B4-BE49-F238E27FC236}">
                  <a16:creationId xmlns:a16="http://schemas.microsoft.com/office/drawing/2014/main" id="{D260FB72-AEC6-436E-06BE-75D8F28794EE}"/>
                </a:ext>
              </a:extLst>
            </p:cNvPr>
            <p:cNvSpPr/>
            <p:nvPr/>
          </p:nvSpPr>
          <p:spPr>
            <a:xfrm>
              <a:off x="831601" y="5862602"/>
              <a:ext cx="356762" cy="990359"/>
            </a:xfrm>
            <a:custGeom>
              <a:avLst/>
              <a:gdLst>
                <a:gd name="f0" fmla="val 180"/>
                <a:gd name="f1" fmla="val w"/>
                <a:gd name="f2" fmla="val h"/>
                <a:gd name="f3" fmla="val 0"/>
                <a:gd name="f4" fmla="val 90"/>
                <a:gd name="f5" fmla="val 207"/>
                <a:gd name="f6" fmla="val 6"/>
                <a:gd name="f7" fmla="val 15"/>
                <a:gd name="f8" fmla="val 4"/>
                <a:gd name="f9" fmla="val 10"/>
                <a:gd name="f10" fmla="val 2"/>
                <a:gd name="f11" fmla="val 5"/>
                <a:gd name="f12" fmla="val 9"/>
                <a:gd name="f13" fmla="val 19"/>
                <a:gd name="f14" fmla="val 1"/>
                <a:gd name="f15" fmla="val 29"/>
                <a:gd name="f16" fmla="val 14"/>
                <a:gd name="f17" fmla="val 62"/>
                <a:gd name="f18" fmla="val 27"/>
                <a:gd name="f19" fmla="val 95"/>
                <a:gd name="f20" fmla="val 42"/>
                <a:gd name="f21" fmla="val 127"/>
                <a:gd name="f22" fmla="val 54"/>
                <a:gd name="f23" fmla="val 154"/>
                <a:gd name="f24" fmla="val 67"/>
                <a:gd name="f25" fmla="val 181"/>
                <a:gd name="f26" fmla="val 80"/>
                <a:gd name="f27" fmla="val 76"/>
                <a:gd name="f28" fmla="val 63"/>
                <a:gd name="f29" fmla="val 152"/>
                <a:gd name="f30" fmla="val 50"/>
                <a:gd name="f31" fmla="val 123"/>
                <a:gd name="f32" fmla="val 34"/>
                <a:gd name="f33" fmla="val 88"/>
                <a:gd name="f34" fmla="val 20"/>
                <a:gd name="f35" fmla="val 51"/>
                <a:gd name="f36" fmla="*/ f1 1 90"/>
                <a:gd name="f37" fmla="*/ f2 1 207"/>
                <a:gd name="f38" fmla="val f3"/>
                <a:gd name="f39" fmla="val f4"/>
                <a:gd name="f40" fmla="val f5"/>
                <a:gd name="f41" fmla="+- f40 0 f38"/>
                <a:gd name="f42" fmla="+- f39 0 f38"/>
                <a:gd name="f43" fmla="*/ f42 1 90"/>
                <a:gd name="f44" fmla="*/ f41 1 207"/>
                <a:gd name="f45" fmla="*/ 0 f42 1"/>
                <a:gd name="f46" fmla="*/ 357120 f42 1"/>
                <a:gd name="f47" fmla="*/ 0 f41 1"/>
                <a:gd name="f48" fmla="*/ 990720 f41 1"/>
                <a:gd name="f49" fmla="*/ f45 1 356760"/>
                <a:gd name="f50" fmla="*/ f46 1 356760"/>
                <a:gd name="f51" fmla="*/ f47 1 990360"/>
                <a:gd name="f52" fmla="*/ f48 1 990360"/>
                <a:gd name="f53" fmla="*/ f49 1 f43"/>
                <a:gd name="f54" fmla="*/ f50 1 f43"/>
                <a:gd name="f55" fmla="*/ f51 1 f44"/>
                <a:gd name="f56" fmla="*/ f52 1 f44"/>
                <a:gd name="f57" fmla="*/ f53 f36 1"/>
                <a:gd name="f58" fmla="*/ f54 f36 1"/>
                <a:gd name="f59" fmla="*/ f56 f37 1"/>
                <a:gd name="f60" fmla="*/ f55 f37 1"/>
              </a:gdLst>
              <a:ahLst/>
              <a:cxnLst>
                <a:cxn ang="3cd4">
                  <a:pos x="hc" y="t"/>
                </a:cxn>
                <a:cxn ang="0">
                  <a:pos x="r" y="vc"/>
                </a:cxn>
                <a:cxn ang="cd4">
                  <a:pos x="hc" y="b"/>
                </a:cxn>
                <a:cxn ang="cd2">
                  <a:pos x="l" y="vc"/>
                </a:cxn>
              </a:cxnLst>
              <a:rect l="f57" t="f60" r="f58" b="f59"/>
              <a:pathLst>
                <a:path w="90" h="207">
                  <a:moveTo>
                    <a:pt x="f6" y="f7"/>
                  </a:moveTo>
                  <a:cubicBezTo>
                    <a:pt x="f8" y="f9"/>
                    <a:pt x="f10" y="f11"/>
                    <a:pt x="f3" y="f3"/>
                  </a:cubicBezTo>
                  <a:cubicBezTo>
                    <a:pt x="f3" y="f12"/>
                    <a:pt x="f3" y="f13"/>
                    <a:pt x="f14" y="f15"/>
                  </a:cubicBezTo>
                  <a:cubicBezTo>
                    <a:pt x="f16" y="f17"/>
                    <a:pt x="f18" y="f19"/>
                    <a:pt x="f20" y="f21"/>
                  </a:cubicBezTo>
                  <a:cubicBezTo>
                    <a:pt x="f22" y="f23"/>
                    <a:pt x="f24" y="f25"/>
                    <a:pt x="f26" y="f5"/>
                  </a:cubicBezTo>
                  <a:cubicBezTo>
                    <a:pt x="f4" y="f5"/>
                    <a:pt x="f4" y="f5"/>
                    <a:pt x="f4" y="f5"/>
                  </a:cubicBezTo>
                  <a:cubicBezTo>
                    <a:pt x="f27" y="f0"/>
                    <a:pt x="f28" y="f29"/>
                    <a:pt x="f30" y="f31"/>
                  </a:cubicBezTo>
                  <a:cubicBezTo>
                    <a:pt x="f32" y="f33"/>
                    <a:pt x="f34" y="f35"/>
                    <a:pt x="f6" y="f7"/>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19" name="Freeform 30">
              <a:extLst>
                <a:ext uri="{FF2B5EF4-FFF2-40B4-BE49-F238E27FC236}">
                  <a16:creationId xmlns:a16="http://schemas.microsoft.com/office/drawing/2014/main" id="{00EB34B2-5683-698F-1B71-0E2BF1D72FAB}"/>
                </a:ext>
              </a:extLst>
            </p:cNvPr>
            <p:cNvSpPr/>
            <p:nvPr/>
          </p:nvSpPr>
          <p:spPr>
            <a:xfrm>
              <a:off x="429841" y="4364275"/>
              <a:ext cx="456843" cy="2235598"/>
            </a:xfrm>
            <a:custGeom>
              <a:avLst/>
              <a:gdLst>
                <a:gd name="f0" fmla="val w"/>
                <a:gd name="f1" fmla="val h"/>
                <a:gd name="f2" fmla="val 0"/>
                <a:gd name="f3" fmla="val 115"/>
                <a:gd name="f4" fmla="val 467"/>
                <a:gd name="f5" fmla="val 101"/>
                <a:gd name="f6" fmla="val 409"/>
                <a:gd name="f7" fmla="val 93"/>
                <a:gd name="f8" fmla="val 388"/>
                <a:gd name="f9" fmla="val 85"/>
                <a:gd name="f10" fmla="val 366"/>
                <a:gd name="f11" fmla="val 78"/>
                <a:gd name="f12" fmla="val 344"/>
                <a:gd name="f13" fmla="val 57"/>
                <a:gd name="f14" fmla="val 281"/>
                <a:gd name="f15" fmla="val 41"/>
                <a:gd name="f16" fmla="val 216"/>
                <a:gd name="f17" fmla="val 29"/>
                <a:gd name="f18" fmla="val 151"/>
                <a:gd name="f19" fmla="val 22"/>
                <a:gd name="f20" fmla="val 119"/>
                <a:gd name="f21" fmla="val 17"/>
                <a:gd name="f22" fmla="val 86"/>
                <a:gd name="f23" fmla="val 13"/>
                <a:gd name="f24" fmla="val 53"/>
                <a:gd name="f25" fmla="val 9"/>
                <a:gd name="f26" fmla="val 35"/>
                <a:gd name="f27" fmla="val 4"/>
                <a:gd name="f28" fmla="val 18"/>
                <a:gd name="f29" fmla="val 5"/>
                <a:gd name="f30" fmla="val 51"/>
                <a:gd name="f31" fmla="val 12"/>
                <a:gd name="f32" fmla="val 102"/>
                <a:gd name="f33" fmla="val 21"/>
                <a:gd name="f34" fmla="val 152"/>
                <a:gd name="f35" fmla="val 33"/>
                <a:gd name="f36" fmla="val 218"/>
                <a:gd name="f37" fmla="val 49"/>
                <a:gd name="f38" fmla="val 283"/>
                <a:gd name="f39" fmla="val 69"/>
                <a:gd name="f40" fmla="val 347"/>
                <a:gd name="f41" fmla="val 79"/>
                <a:gd name="f42" fmla="val 378"/>
                <a:gd name="f43" fmla="val 90"/>
                <a:gd name="f44" fmla="val 410"/>
                <a:gd name="f45" fmla="val 103"/>
                <a:gd name="f46" fmla="val 441"/>
                <a:gd name="f47" fmla="val 107"/>
                <a:gd name="f48" fmla="val 449"/>
                <a:gd name="f49" fmla="val 111"/>
                <a:gd name="f50" fmla="val 458"/>
                <a:gd name="f51" fmla="val 114"/>
                <a:gd name="f52" fmla="val 464"/>
                <a:gd name="f53" fmla="val 113"/>
                <a:gd name="f54" fmla="val 461"/>
                <a:gd name="f55" fmla="val 112"/>
                <a:gd name="f56" fmla="val 108"/>
                <a:gd name="f57" fmla="val 442"/>
                <a:gd name="f58" fmla="val 104"/>
                <a:gd name="f59" fmla="val 425"/>
                <a:gd name="f60" fmla="*/ f0 1 115"/>
                <a:gd name="f61" fmla="*/ f1 1 467"/>
                <a:gd name="f62" fmla="val f2"/>
                <a:gd name="f63" fmla="val f3"/>
                <a:gd name="f64" fmla="val f4"/>
                <a:gd name="f65" fmla="+- f64 0 f62"/>
                <a:gd name="f66" fmla="+- f63 0 f62"/>
                <a:gd name="f67" fmla="*/ f66 1 115"/>
                <a:gd name="f68" fmla="*/ f65 1 467"/>
                <a:gd name="f69" fmla="*/ 0 f66 1"/>
                <a:gd name="f70" fmla="*/ 457200 f66 1"/>
                <a:gd name="f71" fmla="*/ 0 f65 1"/>
                <a:gd name="f72" fmla="*/ 2235960 f65 1"/>
                <a:gd name="f73" fmla="*/ f69 1 456840"/>
                <a:gd name="f74" fmla="*/ f70 1 456840"/>
                <a:gd name="f75" fmla="*/ f71 1 2235600"/>
                <a:gd name="f76" fmla="*/ f72 1 2235600"/>
                <a:gd name="f77" fmla="*/ f73 1 f67"/>
                <a:gd name="f78" fmla="*/ f74 1 f67"/>
                <a:gd name="f79" fmla="*/ f75 1 f68"/>
                <a:gd name="f80" fmla="*/ f76 1 f68"/>
                <a:gd name="f81" fmla="*/ f77 f60 1"/>
                <a:gd name="f82" fmla="*/ f78 f60 1"/>
                <a:gd name="f83" fmla="*/ f80 f61 1"/>
                <a:gd name="f84" fmla="*/ f79 f61 1"/>
              </a:gdLst>
              <a:ahLst/>
              <a:cxnLst>
                <a:cxn ang="3cd4">
                  <a:pos x="hc" y="t"/>
                </a:cxn>
                <a:cxn ang="0">
                  <a:pos x="r" y="vc"/>
                </a:cxn>
                <a:cxn ang="cd4">
                  <a:pos x="hc" y="b"/>
                </a:cxn>
                <a:cxn ang="cd2">
                  <a:pos x="l" y="vc"/>
                </a:cxn>
              </a:cxnLst>
              <a:rect l="f81" t="f84" r="f82" b="f83"/>
              <a:pathLst>
                <a:path w="115" h="467">
                  <a:moveTo>
                    <a:pt x="f5" y="f6"/>
                  </a:moveTo>
                  <a:cubicBezTo>
                    <a:pt x="f7" y="f8"/>
                    <a:pt x="f9" y="f10"/>
                    <a:pt x="f11" y="f12"/>
                  </a:cubicBezTo>
                  <a:cubicBezTo>
                    <a:pt x="f13" y="f14"/>
                    <a:pt x="f15" y="f16"/>
                    <a:pt x="f17" y="f18"/>
                  </a:cubicBezTo>
                  <a:cubicBezTo>
                    <a:pt x="f19" y="f20"/>
                    <a:pt x="f21" y="f22"/>
                    <a:pt x="f23" y="f24"/>
                  </a:cubicBezTo>
                  <a:cubicBezTo>
                    <a:pt x="f25" y="f26"/>
                    <a:pt x="f27" y="f28"/>
                    <a:pt x="f2" y="f2"/>
                  </a:cubicBezTo>
                  <a:cubicBezTo>
                    <a:pt x="f29" y="f30"/>
                    <a:pt x="f31" y="f32"/>
                    <a:pt x="f33" y="f34"/>
                  </a:cubicBezTo>
                  <a:cubicBezTo>
                    <a:pt x="f35" y="f36"/>
                    <a:pt x="f37" y="f38"/>
                    <a:pt x="f39" y="f40"/>
                  </a:cubicBezTo>
                  <a:cubicBezTo>
                    <a:pt x="f41" y="f42"/>
                    <a:pt x="f43" y="f44"/>
                    <a:pt x="f45" y="f46"/>
                  </a:cubicBezTo>
                  <a:cubicBezTo>
                    <a:pt x="f47" y="f48"/>
                    <a:pt x="f49" y="f50"/>
                    <a:pt x="f3" y="f4"/>
                  </a:cubicBezTo>
                  <a:cubicBezTo>
                    <a:pt x="f51" y="f52"/>
                    <a:pt x="f53" y="f54"/>
                    <a:pt x="f55" y="f50"/>
                  </a:cubicBezTo>
                  <a:cubicBezTo>
                    <a:pt x="f56" y="f57"/>
                    <a:pt x="f58" y="f59"/>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0" name="Freeform 31">
              <a:extLst>
                <a:ext uri="{FF2B5EF4-FFF2-40B4-BE49-F238E27FC236}">
                  <a16:creationId xmlns:a16="http://schemas.microsoft.com/office/drawing/2014/main" id="{9D4B1D3D-8571-ABF6-BD79-4275147992F4}"/>
                </a:ext>
              </a:extLst>
            </p:cNvPr>
            <p:cNvSpPr/>
            <p:nvPr/>
          </p:nvSpPr>
          <p:spPr>
            <a:xfrm>
              <a:off x="385556" y="1289157"/>
              <a:ext cx="143999" cy="3026883"/>
            </a:xfrm>
            <a:custGeom>
              <a:avLst/>
              <a:gdLst>
                <a:gd name="f0" fmla="val w"/>
                <a:gd name="f1" fmla="val h"/>
                <a:gd name="f2" fmla="val 0"/>
                <a:gd name="f3" fmla="val 36"/>
                <a:gd name="f4" fmla="val 633"/>
                <a:gd name="f5" fmla="val 17"/>
                <a:gd name="f6" fmla="val 15"/>
                <a:gd name="f7" fmla="val 621"/>
                <a:gd name="f8" fmla="val 14"/>
                <a:gd name="f9" fmla="val 609"/>
                <a:gd name="f10" fmla="val 13"/>
                <a:gd name="f11" fmla="val 597"/>
                <a:gd name="f12" fmla="val 8"/>
                <a:gd name="f13" fmla="val 530"/>
                <a:gd name="f14" fmla="val 5"/>
                <a:gd name="f15" fmla="val 464"/>
                <a:gd name="f16" fmla="val 398"/>
                <a:gd name="f17" fmla="val 331"/>
                <a:gd name="f18" fmla="val 265"/>
                <a:gd name="f19" fmla="val 198"/>
                <a:gd name="f20" fmla="val 165"/>
                <a:gd name="f21" fmla="val 18"/>
                <a:gd name="f22" fmla="val 132"/>
                <a:gd name="f23" fmla="val 22"/>
                <a:gd name="f24" fmla="val 99"/>
                <a:gd name="f25" fmla="val 26"/>
                <a:gd name="f26" fmla="val 66"/>
                <a:gd name="f27" fmla="val 30"/>
                <a:gd name="f28" fmla="val 33"/>
                <a:gd name="f29" fmla="val 35"/>
                <a:gd name="f30" fmla="val 29"/>
                <a:gd name="f31" fmla="val 24"/>
                <a:gd name="f32" fmla="val 20"/>
                <a:gd name="f33" fmla="val 16"/>
                <a:gd name="f34" fmla="val 10"/>
                <a:gd name="f35" fmla="val 4"/>
                <a:gd name="f36" fmla="val 264"/>
                <a:gd name="f37" fmla="val 1"/>
                <a:gd name="f38" fmla="val 461"/>
                <a:gd name="f39" fmla="val 2"/>
                <a:gd name="f40" fmla="val 525"/>
                <a:gd name="f41" fmla="val 7"/>
                <a:gd name="f42" fmla="val 589"/>
                <a:gd name="f43" fmla="val 603"/>
                <a:gd name="f44" fmla="val 618"/>
                <a:gd name="f45" fmla="val 632"/>
                <a:gd name="f46" fmla="*/ f0 1 36"/>
                <a:gd name="f47" fmla="*/ f1 1 633"/>
                <a:gd name="f48" fmla="val f2"/>
                <a:gd name="f49" fmla="val f3"/>
                <a:gd name="f50" fmla="val f4"/>
                <a:gd name="f51" fmla="+- f50 0 f48"/>
                <a:gd name="f52" fmla="+- f49 0 f48"/>
                <a:gd name="f53" fmla="*/ f52 1 36"/>
                <a:gd name="f54" fmla="*/ f51 1 633"/>
                <a:gd name="f55" fmla="*/ 0 f52 1"/>
                <a:gd name="f56" fmla="*/ 144360 f52 1"/>
                <a:gd name="f57" fmla="*/ 0 f51 1"/>
                <a:gd name="f58" fmla="*/ 3027240 f51 1"/>
                <a:gd name="f59" fmla="*/ f55 1 144000"/>
                <a:gd name="f60" fmla="*/ f56 1 144000"/>
                <a:gd name="f61" fmla="*/ f57 1 3026880"/>
                <a:gd name="f62" fmla="*/ f58 1 3026880"/>
                <a:gd name="f63" fmla="*/ f59 1 f53"/>
                <a:gd name="f64" fmla="*/ f60 1 f53"/>
                <a:gd name="f65" fmla="*/ f61 1 f54"/>
                <a:gd name="f66" fmla="*/ f62 1 f54"/>
                <a:gd name="f67" fmla="*/ f63 f46 1"/>
                <a:gd name="f68" fmla="*/ f64 f46 1"/>
                <a:gd name="f69" fmla="*/ f66 f47 1"/>
                <a:gd name="f70" fmla="*/ f65 f47 1"/>
              </a:gdLst>
              <a:ahLst/>
              <a:cxnLst>
                <a:cxn ang="3cd4">
                  <a:pos x="hc" y="t"/>
                </a:cxn>
                <a:cxn ang="0">
                  <a:pos x="r" y="vc"/>
                </a:cxn>
                <a:cxn ang="cd4">
                  <a:pos x="hc" y="b"/>
                </a:cxn>
                <a:cxn ang="cd2">
                  <a:pos x="l" y="vc"/>
                </a:cxn>
              </a:cxnLst>
              <a:rect l="f67" t="f70" r="f68" b="f69"/>
              <a:pathLst>
                <a:path w="36" h="633">
                  <a:moveTo>
                    <a:pt x="f5" y="f4"/>
                  </a:moveTo>
                  <a:cubicBezTo>
                    <a:pt x="f6" y="f7"/>
                    <a:pt x="f8" y="f9"/>
                    <a:pt x="f10" y="f11"/>
                  </a:cubicBezTo>
                  <a:cubicBezTo>
                    <a:pt x="f12" y="f13"/>
                    <a:pt x="f14" y="f15"/>
                    <a:pt x="f14" y="f16"/>
                  </a:cubicBezTo>
                  <a:cubicBezTo>
                    <a:pt x="f14" y="f17"/>
                    <a:pt x="f12" y="f18"/>
                    <a:pt x="f10" y="f19"/>
                  </a:cubicBezTo>
                  <a:cubicBezTo>
                    <a:pt x="f6" y="f20"/>
                    <a:pt x="f21" y="f22"/>
                    <a:pt x="f23" y="f24"/>
                  </a:cubicBezTo>
                  <a:cubicBezTo>
                    <a:pt x="f25" y="f26"/>
                    <a:pt x="f27" y="f28"/>
                    <a:pt x="f3" y="f2"/>
                  </a:cubicBezTo>
                  <a:cubicBezTo>
                    <a:pt x="f29" y="f2"/>
                    <a:pt x="f29" y="f2"/>
                    <a:pt x="f29" y="f2"/>
                  </a:cubicBezTo>
                  <a:cubicBezTo>
                    <a:pt x="f30" y="f28"/>
                    <a:pt x="f31" y="f26"/>
                    <a:pt x="f32" y="f24"/>
                  </a:cubicBezTo>
                  <a:cubicBezTo>
                    <a:pt x="f33" y="f22"/>
                    <a:pt x="f10" y="f20"/>
                    <a:pt x="f34" y="f19"/>
                  </a:cubicBezTo>
                  <a:cubicBezTo>
                    <a:pt x="f35" y="f36"/>
                    <a:pt x="f37" y="f17"/>
                    <a:pt x="f37" y="f16"/>
                  </a:cubicBezTo>
                  <a:cubicBezTo>
                    <a:pt x="f2" y="f38"/>
                    <a:pt x="f39" y="f40"/>
                    <a:pt x="f41" y="f42"/>
                  </a:cubicBezTo>
                  <a:cubicBezTo>
                    <a:pt x="f34" y="f43"/>
                    <a:pt x="f10" y="f44"/>
                    <a:pt x="f33" y="f45"/>
                  </a:cubicBezTo>
                  <a:cubicBezTo>
                    <a:pt x="f33" y="f45"/>
                    <a:pt x="f5" y="f4"/>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1" name="Freeform 32">
              <a:extLst>
                <a:ext uri="{FF2B5EF4-FFF2-40B4-BE49-F238E27FC236}">
                  <a16:creationId xmlns:a16="http://schemas.microsoft.com/office/drawing/2014/main" id="{EEF1E447-6FB8-EE6F-B1E1-2D50DCFE5068}"/>
                </a:ext>
              </a:extLst>
            </p:cNvPr>
            <p:cNvSpPr/>
            <p:nvPr/>
          </p:nvSpPr>
          <p:spPr>
            <a:xfrm>
              <a:off x="918715" y="6571436"/>
              <a:ext cx="110880" cy="281159"/>
            </a:xfrm>
            <a:custGeom>
              <a:avLst/>
              <a:gdLst>
                <a:gd name="f0" fmla="val w"/>
                <a:gd name="f1" fmla="val h"/>
                <a:gd name="f2" fmla="val 0"/>
                <a:gd name="f3" fmla="val 28"/>
                <a:gd name="f4" fmla="val 59"/>
                <a:gd name="f5" fmla="val 22"/>
                <a:gd name="f6" fmla="val 18"/>
                <a:gd name="f7" fmla="val 40"/>
                <a:gd name="f8" fmla="val 9"/>
                <a:gd name="f9" fmla="val 20"/>
                <a:gd name="f10" fmla="val 6"/>
                <a:gd name="f11" fmla="val 13"/>
                <a:gd name="f12" fmla="*/ f0 1 28"/>
                <a:gd name="f13" fmla="*/ f1 1 59"/>
                <a:gd name="f14" fmla="val f2"/>
                <a:gd name="f15" fmla="val f3"/>
                <a:gd name="f16" fmla="val f4"/>
                <a:gd name="f17" fmla="+- f16 0 f14"/>
                <a:gd name="f18" fmla="+- f15 0 f14"/>
                <a:gd name="f19" fmla="*/ f18 1 28"/>
                <a:gd name="f20" fmla="*/ f17 1 59"/>
                <a:gd name="f21" fmla="*/ 0 f18 1"/>
                <a:gd name="f22" fmla="*/ 111240 f18 1"/>
                <a:gd name="f23" fmla="*/ 0 f17 1"/>
                <a:gd name="f24" fmla="*/ 281520 f17 1"/>
                <a:gd name="f25" fmla="*/ f21 1 110880"/>
                <a:gd name="f26" fmla="*/ f22 1 110880"/>
                <a:gd name="f27" fmla="*/ f23 1 281160"/>
                <a:gd name="f28" fmla="*/ f24 1 28116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8" h="59">
                  <a:moveTo>
                    <a:pt x="f5" y="f4"/>
                  </a:moveTo>
                  <a:cubicBezTo>
                    <a:pt x="f3" y="f4"/>
                    <a:pt x="f3" y="f4"/>
                    <a:pt x="f3" y="f4"/>
                  </a:cubicBezTo>
                  <a:cubicBezTo>
                    <a:pt x="f6" y="f7"/>
                    <a:pt x="f8" y="f9"/>
                    <a:pt x="f2" y="f2"/>
                  </a:cubicBezTo>
                  <a:cubicBezTo>
                    <a:pt x="f10" y="f9"/>
                    <a:pt x="f11" y="f7"/>
                    <a:pt x="f5" y="f4"/>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2" name="Freeform 33">
              <a:extLst>
                <a:ext uri="{FF2B5EF4-FFF2-40B4-BE49-F238E27FC236}">
                  <a16:creationId xmlns:a16="http://schemas.microsoft.com/office/drawing/2014/main" id="{E5DCCF1B-E263-6013-A2FB-7F02FCD84B1C}"/>
                </a:ext>
              </a:extLst>
            </p:cNvPr>
            <p:cNvSpPr/>
            <p:nvPr/>
          </p:nvSpPr>
          <p:spPr>
            <a:xfrm>
              <a:off x="414003" y="4107603"/>
              <a:ext cx="68040" cy="511204"/>
            </a:xfrm>
            <a:custGeom>
              <a:avLst/>
              <a:gdLst>
                <a:gd name="f0" fmla="val w"/>
                <a:gd name="f1" fmla="val h"/>
                <a:gd name="f2" fmla="val 0"/>
                <a:gd name="f3" fmla="val 17"/>
                <a:gd name="f4" fmla="val 107"/>
                <a:gd name="f5" fmla="val 4"/>
                <a:gd name="f6" fmla="val 54"/>
                <a:gd name="f7" fmla="val 8"/>
                <a:gd name="f8" fmla="val 72"/>
                <a:gd name="f9" fmla="val 13"/>
                <a:gd name="f10" fmla="val 89"/>
                <a:gd name="f11" fmla="val 14"/>
                <a:gd name="f12" fmla="val 86"/>
                <a:gd name="f13" fmla="val 12"/>
                <a:gd name="f14" fmla="val 65"/>
                <a:gd name="f15" fmla="val 10"/>
                <a:gd name="f16" fmla="val 44"/>
                <a:gd name="f17" fmla="val 9"/>
                <a:gd name="f18" fmla="val 43"/>
                <a:gd name="f19" fmla="val 6"/>
                <a:gd name="f20" fmla="val 29"/>
                <a:gd name="f21" fmla="val 3"/>
                <a:gd name="f22" fmla="val 2"/>
                <a:gd name="f23" fmla="val 5"/>
                <a:gd name="f24" fmla="val 1"/>
                <a:gd name="f25" fmla="val 23"/>
                <a:gd name="f26" fmla="val 39"/>
                <a:gd name="f27" fmla="*/ f0 1 17"/>
                <a:gd name="f28" fmla="*/ f1 1 107"/>
                <a:gd name="f29" fmla="val f2"/>
                <a:gd name="f30" fmla="val f3"/>
                <a:gd name="f31" fmla="val f4"/>
                <a:gd name="f32" fmla="+- f31 0 f29"/>
                <a:gd name="f33" fmla="+- f30 0 f29"/>
                <a:gd name="f34" fmla="*/ f33 1 17"/>
                <a:gd name="f35" fmla="*/ f32 1 107"/>
                <a:gd name="f36" fmla="*/ 0 f33 1"/>
                <a:gd name="f37" fmla="*/ 68400 f33 1"/>
                <a:gd name="f38" fmla="*/ 0 f32 1"/>
                <a:gd name="f39" fmla="*/ 511560 f32 1"/>
                <a:gd name="f40" fmla="*/ f36 1 68040"/>
                <a:gd name="f41" fmla="*/ f37 1 68040"/>
                <a:gd name="f42" fmla="*/ f38 1 511200"/>
                <a:gd name="f43" fmla="*/ f39 1 511200"/>
                <a:gd name="f44" fmla="*/ f40 1 f34"/>
                <a:gd name="f45" fmla="*/ f41 1 f34"/>
                <a:gd name="f46" fmla="*/ f42 1 f35"/>
                <a:gd name="f47" fmla="*/ f43 1 f35"/>
                <a:gd name="f48" fmla="*/ f44 f27 1"/>
                <a:gd name="f49" fmla="*/ f45 f27 1"/>
                <a:gd name="f50" fmla="*/ f47 f28 1"/>
                <a:gd name="f51" fmla="*/ f46 f28 1"/>
              </a:gdLst>
              <a:ahLst/>
              <a:cxnLst>
                <a:cxn ang="3cd4">
                  <a:pos x="hc" y="t"/>
                </a:cxn>
                <a:cxn ang="0">
                  <a:pos x="r" y="vc"/>
                </a:cxn>
                <a:cxn ang="cd4">
                  <a:pos x="hc" y="b"/>
                </a:cxn>
                <a:cxn ang="cd2">
                  <a:pos x="l" y="vc"/>
                </a:cxn>
              </a:cxnLst>
              <a:rect l="f48" t="f51" r="f49" b="f50"/>
              <a:pathLst>
                <a:path w="17" h="107">
                  <a:moveTo>
                    <a:pt x="f5" y="f6"/>
                  </a:moveTo>
                  <a:cubicBezTo>
                    <a:pt x="f7" y="f8"/>
                    <a:pt x="f9" y="f10"/>
                    <a:pt x="f3" y="f4"/>
                  </a:cubicBezTo>
                  <a:cubicBezTo>
                    <a:pt x="f11" y="f12"/>
                    <a:pt x="f13" y="f14"/>
                    <a:pt x="f15" y="f16"/>
                  </a:cubicBezTo>
                  <a:cubicBezTo>
                    <a:pt x="f15" y="f16"/>
                    <a:pt x="f17" y="f18"/>
                    <a:pt x="f17" y="f18"/>
                  </a:cubicBezTo>
                  <a:cubicBezTo>
                    <a:pt x="f19" y="f20"/>
                    <a:pt x="f21" y="f11"/>
                    <a:pt x="f2" y="f2"/>
                  </a:cubicBezTo>
                  <a:cubicBezTo>
                    <a:pt x="f2" y="f22"/>
                    <a:pt x="f2" y="f23"/>
                    <a:pt x="f2" y="f7"/>
                  </a:cubicBezTo>
                  <a:cubicBezTo>
                    <a:pt x="f24" y="f25"/>
                    <a:pt x="f21" y="f26"/>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3" name="Freeform 34">
              <a:extLst>
                <a:ext uri="{FF2B5EF4-FFF2-40B4-BE49-F238E27FC236}">
                  <a16:creationId xmlns:a16="http://schemas.microsoft.com/office/drawing/2014/main" id="{D5F03F2F-B6F2-6D16-D1AA-6B0783065D84}"/>
                </a:ext>
              </a:extLst>
            </p:cNvPr>
            <p:cNvSpPr/>
            <p:nvPr/>
          </p:nvSpPr>
          <p:spPr>
            <a:xfrm>
              <a:off x="804598" y="3145682"/>
              <a:ext cx="1167844" cy="2716563"/>
            </a:xfrm>
            <a:custGeom>
              <a:avLst/>
              <a:gdLst>
                <a:gd name="f0" fmla="val w"/>
                <a:gd name="f1" fmla="val h"/>
                <a:gd name="f2" fmla="val 0"/>
                <a:gd name="f3" fmla="val 294"/>
                <a:gd name="f4" fmla="val 568"/>
                <a:gd name="f5" fmla="val 8"/>
                <a:gd name="f6" fmla="val 553"/>
                <a:gd name="f7" fmla="val 9"/>
                <a:gd name="f8" fmla="val 501"/>
                <a:gd name="f9" fmla="val 19"/>
                <a:gd name="f10" fmla="val 448"/>
                <a:gd name="f11" fmla="val 35"/>
                <a:gd name="f12" fmla="val 397"/>
                <a:gd name="f13" fmla="val 51"/>
                <a:gd name="f14" fmla="val 347"/>
                <a:gd name="f15" fmla="val 73"/>
                <a:gd name="f16" fmla="val 298"/>
                <a:gd name="f17" fmla="val 99"/>
                <a:gd name="f18" fmla="val 252"/>
                <a:gd name="f19" fmla="val 124"/>
                <a:gd name="f20" fmla="val 205"/>
                <a:gd name="f21" fmla="val 154"/>
                <a:gd name="f22" fmla="val 161"/>
                <a:gd name="f23" fmla="val 187"/>
                <a:gd name="f24" fmla="val 119"/>
                <a:gd name="f25" fmla="val 203"/>
                <a:gd name="f26" fmla="val 98"/>
                <a:gd name="f27" fmla="val 220"/>
                <a:gd name="f28" fmla="val 77"/>
                <a:gd name="f29" fmla="val 238"/>
                <a:gd name="f30" fmla="val 58"/>
                <a:gd name="f31" fmla="val 247"/>
                <a:gd name="f32" fmla="val 48"/>
                <a:gd name="f33" fmla="val 256"/>
                <a:gd name="f34" fmla="val 38"/>
                <a:gd name="f35" fmla="val 265"/>
                <a:gd name="f36" fmla="val 28"/>
                <a:gd name="f37" fmla="val 274"/>
                <a:gd name="f38" fmla="val 284"/>
                <a:gd name="f39" fmla="val 293"/>
                <a:gd name="f40" fmla="val 283"/>
                <a:gd name="f41" fmla="val 273"/>
                <a:gd name="f42" fmla="val 18"/>
                <a:gd name="f43" fmla="val 264"/>
                <a:gd name="f44" fmla="val 27"/>
                <a:gd name="f45" fmla="val 255"/>
                <a:gd name="f46" fmla="val 37"/>
                <a:gd name="f47" fmla="val 246"/>
                <a:gd name="f48" fmla="val 47"/>
                <a:gd name="f49" fmla="val 237"/>
                <a:gd name="f50" fmla="val 56"/>
                <a:gd name="f51" fmla="val 218"/>
                <a:gd name="f52" fmla="val 76"/>
                <a:gd name="f53" fmla="val 201"/>
                <a:gd name="f54" fmla="val 96"/>
                <a:gd name="f55" fmla="val 185"/>
                <a:gd name="f56" fmla="val 117"/>
                <a:gd name="f57" fmla="val 151"/>
                <a:gd name="f58" fmla="val 159"/>
                <a:gd name="f59" fmla="val 121"/>
                <a:gd name="f60" fmla="val 95"/>
                <a:gd name="f61" fmla="val 249"/>
                <a:gd name="f62" fmla="val 68"/>
                <a:gd name="f63" fmla="val 296"/>
                <a:gd name="f64" fmla="val 46"/>
                <a:gd name="f65" fmla="val 345"/>
                <a:gd name="f66" fmla="val 30"/>
                <a:gd name="f67" fmla="val 396"/>
                <a:gd name="f68" fmla="val 13"/>
                <a:gd name="f69" fmla="val 445"/>
                <a:gd name="f70" fmla="val 3"/>
                <a:gd name="f71" fmla="val 497"/>
                <a:gd name="f72" fmla="val 549"/>
                <a:gd name="f73" fmla="val 555"/>
                <a:gd name="f74" fmla="val 5"/>
                <a:gd name="f75" fmla="val 561"/>
                <a:gd name="f76" fmla="val 7"/>
                <a:gd name="f77" fmla="val 563"/>
                <a:gd name="f78" fmla="val 558"/>
                <a:gd name="f79" fmla="*/ f0 1 294"/>
                <a:gd name="f80" fmla="*/ f1 1 568"/>
                <a:gd name="f81" fmla="val f2"/>
                <a:gd name="f82" fmla="val f3"/>
                <a:gd name="f83" fmla="val f4"/>
                <a:gd name="f84" fmla="+- f83 0 f81"/>
                <a:gd name="f85" fmla="+- f82 0 f81"/>
                <a:gd name="f86" fmla="*/ f85 1 294"/>
                <a:gd name="f87" fmla="*/ f84 1 568"/>
                <a:gd name="f88" fmla="*/ 0 f85 1"/>
                <a:gd name="f89" fmla="*/ 1168200 f85 1"/>
                <a:gd name="f90" fmla="*/ 0 f84 1"/>
                <a:gd name="f91" fmla="*/ 2716920 f84 1"/>
                <a:gd name="f92" fmla="*/ f88 1 1167840"/>
                <a:gd name="f93" fmla="*/ f89 1 1167840"/>
                <a:gd name="f94" fmla="*/ f90 1 2716560"/>
                <a:gd name="f95" fmla="*/ f91 1 2716560"/>
                <a:gd name="f96" fmla="*/ f92 1 f86"/>
                <a:gd name="f97" fmla="*/ f93 1 f86"/>
                <a:gd name="f98" fmla="*/ f94 1 f87"/>
                <a:gd name="f99" fmla="*/ f95 1 f87"/>
                <a:gd name="f100" fmla="*/ f96 f79 1"/>
                <a:gd name="f101" fmla="*/ f97 f79 1"/>
                <a:gd name="f102" fmla="*/ f99 f80 1"/>
                <a:gd name="f103" fmla="*/ f98 f80 1"/>
              </a:gdLst>
              <a:ahLst/>
              <a:cxnLst>
                <a:cxn ang="3cd4">
                  <a:pos x="hc" y="t"/>
                </a:cxn>
                <a:cxn ang="0">
                  <a:pos x="r" y="vc"/>
                </a:cxn>
                <a:cxn ang="cd4">
                  <a:pos x="hc" y="b"/>
                </a:cxn>
                <a:cxn ang="cd2">
                  <a:pos x="l" y="vc"/>
                </a:cxn>
              </a:cxnLst>
              <a:rect l="f100" t="f103" r="f101" b="f102"/>
              <a:pathLst>
                <a:path w="294" h="568">
                  <a:moveTo>
                    <a:pt x="f5" y="f6"/>
                  </a:moveTo>
                  <a:cubicBezTo>
                    <a:pt x="f7" y="f8"/>
                    <a:pt x="f9" y="f10"/>
                    <a:pt x="f11" y="f12"/>
                  </a:cubicBezTo>
                  <a:cubicBezTo>
                    <a:pt x="f13" y="f14"/>
                    <a:pt x="f15" y="f16"/>
                    <a:pt x="f17" y="f18"/>
                  </a:cubicBezTo>
                  <a:cubicBezTo>
                    <a:pt x="f19" y="f20"/>
                    <a:pt x="f21" y="f22"/>
                    <a:pt x="f23" y="f24"/>
                  </a:cubicBezTo>
                  <a:cubicBezTo>
                    <a:pt x="f25" y="f26"/>
                    <a:pt x="f27" y="f28"/>
                    <a:pt x="f29" y="f30"/>
                  </a:cubicBezTo>
                  <a:cubicBezTo>
                    <a:pt x="f31" y="f32"/>
                    <a:pt x="f33" y="f34"/>
                    <a:pt x="f35" y="f36"/>
                  </a:cubicBezTo>
                  <a:cubicBezTo>
                    <a:pt x="f37" y="f9"/>
                    <a:pt x="f38" y="f7"/>
                    <a:pt x="f3" y="f2"/>
                  </a:cubicBezTo>
                  <a:cubicBezTo>
                    <a:pt x="f39" y="f2"/>
                    <a:pt x="f39" y="f2"/>
                    <a:pt x="f39" y="f2"/>
                  </a:cubicBezTo>
                  <a:cubicBezTo>
                    <a:pt x="f40" y="f7"/>
                    <a:pt x="f41" y="f42"/>
                    <a:pt x="f43" y="f44"/>
                  </a:cubicBezTo>
                  <a:cubicBezTo>
                    <a:pt x="f45" y="f46"/>
                    <a:pt x="f47" y="f48"/>
                    <a:pt x="f49" y="f50"/>
                  </a:cubicBezTo>
                  <a:cubicBezTo>
                    <a:pt x="f51" y="f52"/>
                    <a:pt x="f53" y="f54"/>
                    <a:pt x="f55" y="f56"/>
                  </a:cubicBezTo>
                  <a:cubicBezTo>
                    <a:pt x="f57" y="f58"/>
                    <a:pt x="f59" y="f25"/>
                    <a:pt x="f60" y="f61"/>
                  </a:cubicBezTo>
                  <a:cubicBezTo>
                    <a:pt x="f62" y="f63"/>
                    <a:pt x="f64" y="f65"/>
                    <a:pt x="f66" y="f67"/>
                  </a:cubicBezTo>
                  <a:cubicBezTo>
                    <a:pt x="f68" y="f69"/>
                    <a:pt x="f70" y="f71"/>
                    <a:pt x="f2" y="f72"/>
                  </a:cubicBezTo>
                  <a:cubicBezTo>
                    <a:pt x="f70" y="f73"/>
                    <a:pt x="f74" y="f75"/>
                    <a:pt x="f76" y="f4"/>
                  </a:cubicBezTo>
                  <a:cubicBezTo>
                    <a:pt x="f76" y="f77"/>
                    <a:pt x="f76" y="f78"/>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4" name="Freeform 35">
              <a:extLst>
                <a:ext uri="{FF2B5EF4-FFF2-40B4-BE49-F238E27FC236}">
                  <a16:creationId xmlns:a16="http://schemas.microsoft.com/office/drawing/2014/main" id="{F0D63131-1113-C323-ACBB-3B12DB64A67B}"/>
                </a:ext>
              </a:extLst>
            </p:cNvPr>
            <p:cNvSpPr/>
            <p:nvPr/>
          </p:nvSpPr>
          <p:spPr>
            <a:xfrm>
              <a:off x="887041" y="6600239"/>
              <a:ext cx="99724" cy="252721"/>
            </a:xfrm>
            <a:custGeom>
              <a:avLst/>
              <a:gdLst>
                <a:gd name="f0" fmla="val w"/>
                <a:gd name="f1" fmla="val h"/>
                <a:gd name="f2" fmla="val 0"/>
                <a:gd name="f3" fmla="val 25"/>
                <a:gd name="f4" fmla="val 53"/>
                <a:gd name="f5" fmla="val 5"/>
                <a:gd name="f6" fmla="val 18"/>
                <a:gd name="f7" fmla="val 12"/>
                <a:gd name="f8" fmla="val 36"/>
                <a:gd name="f9" fmla="val 19"/>
                <a:gd name="f10" fmla="val 16"/>
                <a:gd name="f11" fmla="val 8"/>
                <a:gd name="f12" fmla="*/ f0 1 25"/>
                <a:gd name="f13" fmla="*/ f1 1 53"/>
                <a:gd name="f14" fmla="val f2"/>
                <a:gd name="f15" fmla="val f3"/>
                <a:gd name="f16" fmla="val f4"/>
                <a:gd name="f17" fmla="+- f16 0 f14"/>
                <a:gd name="f18" fmla="+- f15 0 f14"/>
                <a:gd name="f19" fmla="*/ f18 1 25"/>
                <a:gd name="f20" fmla="*/ f17 1 53"/>
                <a:gd name="f21" fmla="*/ 0 f18 1"/>
                <a:gd name="f22" fmla="*/ 100080 f18 1"/>
                <a:gd name="f23" fmla="*/ 0 f17 1"/>
                <a:gd name="f24" fmla="*/ 253080 f17 1"/>
                <a:gd name="f25" fmla="*/ f21 1 99720"/>
                <a:gd name="f26" fmla="*/ f22 1 99720"/>
                <a:gd name="f27" fmla="*/ f23 1 252720"/>
                <a:gd name="f28" fmla="*/ f24 1 252720"/>
                <a:gd name="f29" fmla="*/ f25 1 f19"/>
                <a:gd name="f30" fmla="*/ f26 1 f19"/>
                <a:gd name="f31" fmla="*/ f27 1 f20"/>
                <a:gd name="f32" fmla="*/ f28 1 f20"/>
                <a:gd name="f33" fmla="*/ f29 f12 1"/>
                <a:gd name="f34" fmla="*/ f30 f12 1"/>
                <a:gd name="f35" fmla="*/ f32 f13 1"/>
                <a:gd name="f36" fmla="*/ f31 f13 1"/>
              </a:gdLst>
              <a:ahLst/>
              <a:cxnLst>
                <a:cxn ang="3cd4">
                  <a:pos x="hc" y="t"/>
                </a:cxn>
                <a:cxn ang="0">
                  <a:pos x="r" y="vc"/>
                </a:cxn>
                <a:cxn ang="cd4">
                  <a:pos x="hc" y="b"/>
                </a:cxn>
                <a:cxn ang="cd2">
                  <a:pos x="l" y="vc"/>
                </a:cxn>
              </a:cxnLst>
              <a:rect l="f33" t="f36" r="f34" b="f35"/>
              <a:pathLst>
                <a:path w="25" h="53">
                  <a:moveTo>
                    <a:pt x="f2" y="f2"/>
                  </a:moveTo>
                  <a:cubicBezTo>
                    <a:pt x="f5" y="f6"/>
                    <a:pt x="f7" y="f8"/>
                    <a:pt x="f9" y="f4"/>
                  </a:cubicBezTo>
                  <a:cubicBezTo>
                    <a:pt x="f3" y="f4"/>
                    <a:pt x="f3" y="f4"/>
                    <a:pt x="f3" y="f4"/>
                  </a:cubicBezTo>
                  <a:cubicBezTo>
                    <a:pt x="f10" y="f8"/>
                    <a:pt x="f11" y="f6"/>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5" name="Freeform 36">
              <a:extLst>
                <a:ext uri="{FF2B5EF4-FFF2-40B4-BE49-F238E27FC236}">
                  <a16:creationId xmlns:a16="http://schemas.microsoft.com/office/drawing/2014/main" id="{3537A28E-0F00-1898-5B64-C36BA0569031}"/>
                </a:ext>
              </a:extLst>
            </p:cNvPr>
            <p:cNvSpPr/>
            <p:nvPr/>
          </p:nvSpPr>
          <p:spPr>
            <a:xfrm>
              <a:off x="804598" y="5897157"/>
              <a:ext cx="113760" cy="673921"/>
            </a:xfrm>
            <a:custGeom>
              <a:avLst/>
              <a:gdLst>
                <a:gd name="f0" fmla="val w"/>
                <a:gd name="f1" fmla="val h"/>
                <a:gd name="f2" fmla="val 0"/>
                <a:gd name="f3" fmla="val 29"/>
                <a:gd name="f4" fmla="val 141"/>
                <a:gd name="f5" fmla="val 30"/>
                <a:gd name="f6" fmla="val 2"/>
                <a:gd name="f7" fmla="val 60"/>
                <a:gd name="f8" fmla="val 7"/>
                <a:gd name="f9" fmla="val 89"/>
                <a:gd name="f10" fmla="val 11"/>
                <a:gd name="f11" fmla="val 98"/>
                <a:gd name="f12" fmla="val 14"/>
                <a:gd name="f13" fmla="val 108"/>
                <a:gd name="f14" fmla="val 18"/>
                <a:gd name="f15" fmla="val 117"/>
                <a:gd name="f16" fmla="val 22"/>
                <a:gd name="f17" fmla="val 125"/>
                <a:gd name="f18" fmla="val 25"/>
                <a:gd name="f19" fmla="val 133"/>
                <a:gd name="f20" fmla="val 28"/>
                <a:gd name="f21" fmla="val 139"/>
                <a:gd name="f22" fmla="val 137"/>
                <a:gd name="f23" fmla="val 27"/>
                <a:gd name="f24" fmla="val 135"/>
                <a:gd name="f25" fmla="val 16"/>
                <a:gd name="f26" fmla="val 10"/>
                <a:gd name="f27" fmla="val 8"/>
                <a:gd name="f28" fmla="val 5"/>
                <a:gd name="f29" fmla="val 15"/>
                <a:gd name="f30" fmla="val 4"/>
                <a:gd name="f31" fmla="val 1"/>
                <a:gd name="f32" fmla="val 3"/>
                <a:gd name="f33" fmla="*/ f0 1 29"/>
                <a:gd name="f34" fmla="*/ f1 1 141"/>
                <a:gd name="f35" fmla="val f2"/>
                <a:gd name="f36" fmla="val f3"/>
                <a:gd name="f37" fmla="val f4"/>
                <a:gd name="f38" fmla="+- f37 0 f35"/>
                <a:gd name="f39" fmla="+- f36 0 f35"/>
                <a:gd name="f40" fmla="*/ f39 1 29"/>
                <a:gd name="f41" fmla="*/ f38 1 141"/>
                <a:gd name="f42" fmla="*/ 0 f39 1"/>
                <a:gd name="f43" fmla="*/ 114120 f39 1"/>
                <a:gd name="f44" fmla="*/ 0 f38 1"/>
                <a:gd name="f45" fmla="*/ 674280 f38 1"/>
                <a:gd name="f46" fmla="*/ f42 1 113760"/>
                <a:gd name="f47" fmla="*/ f43 1 113760"/>
                <a:gd name="f48" fmla="*/ f44 1 673920"/>
                <a:gd name="f49" fmla="*/ f45 1 673920"/>
                <a:gd name="f50" fmla="*/ f46 1 f40"/>
                <a:gd name="f51" fmla="*/ f47 1 f40"/>
                <a:gd name="f52" fmla="*/ f48 1 f41"/>
                <a:gd name="f53" fmla="*/ f49 1 f41"/>
                <a:gd name="f54" fmla="*/ f50 f33 1"/>
                <a:gd name="f55" fmla="*/ f51 f33 1"/>
                <a:gd name="f56" fmla="*/ f53 f34 1"/>
                <a:gd name="f57" fmla="*/ f52 f34 1"/>
              </a:gdLst>
              <a:ahLst/>
              <a:cxnLst>
                <a:cxn ang="3cd4">
                  <a:pos x="hc" y="t"/>
                </a:cxn>
                <a:cxn ang="0">
                  <a:pos x="r" y="vc"/>
                </a:cxn>
                <a:cxn ang="cd4">
                  <a:pos x="hc" y="b"/>
                </a:cxn>
                <a:cxn ang="cd2">
                  <a:pos x="l" y="vc"/>
                </a:cxn>
              </a:cxnLst>
              <a:rect l="f54" t="f57" r="f55" b="f56"/>
              <a:pathLst>
                <a:path w="29" h="141">
                  <a:moveTo>
                    <a:pt x="f2" y="f2"/>
                  </a:moveTo>
                  <a:cubicBezTo>
                    <a:pt x="f2" y="f5"/>
                    <a:pt x="f6" y="f7"/>
                    <a:pt x="f8" y="f9"/>
                  </a:cubicBezTo>
                  <a:cubicBezTo>
                    <a:pt x="f10" y="f11"/>
                    <a:pt x="f12" y="f13"/>
                    <a:pt x="f14" y="f15"/>
                  </a:cubicBezTo>
                  <a:cubicBezTo>
                    <a:pt x="f16" y="f17"/>
                    <a:pt x="f18" y="f19"/>
                    <a:pt x="f3" y="f4"/>
                  </a:cubicBezTo>
                  <a:cubicBezTo>
                    <a:pt x="f20" y="f21"/>
                    <a:pt x="f20" y="f22"/>
                    <a:pt x="f23" y="f24"/>
                  </a:cubicBezTo>
                  <a:cubicBezTo>
                    <a:pt x="f25" y="f11"/>
                    <a:pt x="f26" y="f7"/>
                    <a:pt x="f27" y="f16"/>
                  </a:cubicBezTo>
                  <a:cubicBezTo>
                    <a:pt x="f8" y="f14"/>
                    <a:pt x="f28" y="f29"/>
                    <a:pt x="f30" y="f10"/>
                  </a:cubicBezTo>
                  <a:cubicBezTo>
                    <a:pt x="f6" y="f8"/>
                    <a:pt x="f31" y="f32"/>
                    <a:pt x="f2" y="f2"/>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6" name="Freeform 37">
              <a:extLst>
                <a:ext uri="{FF2B5EF4-FFF2-40B4-BE49-F238E27FC236}">
                  <a16:creationId xmlns:a16="http://schemas.microsoft.com/office/drawing/2014/main" id="{90B0ED32-77C2-5FD6-91D5-8D61558A2117}"/>
                </a:ext>
              </a:extLst>
            </p:cNvPr>
            <p:cNvSpPr/>
            <p:nvPr/>
          </p:nvSpPr>
          <p:spPr>
            <a:xfrm>
              <a:off x="804598" y="5772598"/>
              <a:ext cx="31318" cy="227521"/>
            </a:xfrm>
            <a:custGeom>
              <a:avLst/>
              <a:gdLst>
                <a:gd name="f0" fmla="val w"/>
                <a:gd name="f1" fmla="val h"/>
                <a:gd name="f2" fmla="val 0"/>
                <a:gd name="f3" fmla="val 8"/>
                <a:gd name="f4" fmla="val 48"/>
                <a:gd name="f5" fmla="val 26"/>
                <a:gd name="f6" fmla="val 1"/>
                <a:gd name="f7" fmla="val 29"/>
                <a:gd name="f8" fmla="val 2"/>
                <a:gd name="f9" fmla="val 33"/>
                <a:gd name="f10" fmla="val 4"/>
                <a:gd name="f11" fmla="val 37"/>
                <a:gd name="f12" fmla="val 5"/>
                <a:gd name="f13" fmla="val 41"/>
                <a:gd name="f14" fmla="val 7"/>
                <a:gd name="f15" fmla="val 44"/>
                <a:gd name="f16" fmla="val 38"/>
                <a:gd name="f17" fmla="val 28"/>
                <a:gd name="f18" fmla="val 19"/>
                <a:gd name="f19" fmla="val 12"/>
                <a:gd name="f20" fmla="val 3"/>
                <a:gd name="f21" fmla="val 6"/>
                <a:gd name="f22" fmla="val 11"/>
                <a:gd name="f23" fmla="*/ f0 1 8"/>
                <a:gd name="f24" fmla="*/ f1 1 48"/>
                <a:gd name="f25" fmla="val f2"/>
                <a:gd name="f26" fmla="val f3"/>
                <a:gd name="f27" fmla="val f4"/>
                <a:gd name="f28" fmla="+- f27 0 f25"/>
                <a:gd name="f29" fmla="+- f26 0 f25"/>
                <a:gd name="f30" fmla="*/ f29 1 8"/>
                <a:gd name="f31" fmla="*/ f28 1 48"/>
                <a:gd name="f32" fmla="*/ 0 f29 1"/>
                <a:gd name="f33" fmla="*/ 31680 f29 1"/>
                <a:gd name="f34" fmla="*/ 0 f28 1"/>
                <a:gd name="f35" fmla="*/ 227880 f28 1"/>
                <a:gd name="f36" fmla="*/ f32 1 31320"/>
                <a:gd name="f37" fmla="*/ f33 1 31320"/>
                <a:gd name="f38" fmla="*/ f34 1 227520"/>
                <a:gd name="f39" fmla="*/ f35 1 227520"/>
                <a:gd name="f40" fmla="*/ f36 1 f30"/>
                <a:gd name="f41" fmla="*/ f37 1 f30"/>
                <a:gd name="f42" fmla="*/ f38 1 f31"/>
                <a:gd name="f43" fmla="*/ f39 1 f31"/>
                <a:gd name="f44" fmla="*/ f40 f23 1"/>
                <a:gd name="f45" fmla="*/ f41 f23 1"/>
                <a:gd name="f46" fmla="*/ f43 f24 1"/>
                <a:gd name="f47" fmla="*/ f42 f24 1"/>
              </a:gdLst>
              <a:ahLst/>
              <a:cxnLst>
                <a:cxn ang="3cd4">
                  <a:pos x="hc" y="t"/>
                </a:cxn>
                <a:cxn ang="0">
                  <a:pos x="r" y="vc"/>
                </a:cxn>
                <a:cxn ang="cd4">
                  <a:pos x="hc" y="b"/>
                </a:cxn>
                <a:cxn ang="cd2">
                  <a:pos x="l" y="vc"/>
                </a:cxn>
              </a:cxnLst>
              <a:rect l="f44" t="f47" r="f45" b="f46"/>
              <a:pathLst>
                <a:path w="8" h="48">
                  <a:moveTo>
                    <a:pt x="f2" y="f5"/>
                  </a:moveTo>
                  <a:cubicBezTo>
                    <a:pt x="f6" y="f7"/>
                    <a:pt x="f8" y="f9"/>
                    <a:pt x="f10" y="f11"/>
                  </a:cubicBezTo>
                  <a:cubicBezTo>
                    <a:pt x="f12" y="f13"/>
                    <a:pt x="f14" y="f15"/>
                    <a:pt x="f3" y="f4"/>
                  </a:cubicBezTo>
                  <a:cubicBezTo>
                    <a:pt x="f14" y="f16"/>
                    <a:pt x="f14" y="f17"/>
                    <a:pt x="f14" y="f18"/>
                  </a:cubicBezTo>
                  <a:cubicBezTo>
                    <a:pt x="f12" y="f19"/>
                    <a:pt x="f20" y="f21"/>
                    <a:pt x="f2" y="f2"/>
                  </a:cubicBezTo>
                  <a:cubicBezTo>
                    <a:pt x="f2" y="f6"/>
                    <a:pt x="f2" y="f20"/>
                    <a:pt x="f2" y="f10"/>
                  </a:cubicBezTo>
                  <a:cubicBezTo>
                    <a:pt x="f2" y="f22"/>
                    <a:pt x="f2" y="f18"/>
                    <a:pt x="f2" y="f5"/>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7" name="Freeform 38">
              <a:extLst>
                <a:ext uri="{FF2B5EF4-FFF2-40B4-BE49-F238E27FC236}">
                  <a16:creationId xmlns:a16="http://schemas.microsoft.com/office/drawing/2014/main" id="{41E584BF-2583-9EAF-B606-81325EC3CCB3}"/>
                </a:ext>
              </a:extLst>
            </p:cNvPr>
            <p:cNvSpPr/>
            <p:nvPr/>
          </p:nvSpPr>
          <p:spPr>
            <a:xfrm>
              <a:off x="831601" y="6322682"/>
              <a:ext cx="174238" cy="530278"/>
            </a:xfrm>
            <a:custGeom>
              <a:avLst/>
              <a:gdLst>
                <a:gd name="f0" fmla="val w"/>
                <a:gd name="f1" fmla="val h"/>
                <a:gd name="f2" fmla="val 0"/>
                <a:gd name="f3" fmla="val 44"/>
                <a:gd name="f4" fmla="val 111"/>
                <a:gd name="f5" fmla="val 11"/>
                <a:gd name="f6" fmla="val 28"/>
                <a:gd name="f7" fmla="val 7"/>
                <a:gd name="f8" fmla="val 19"/>
                <a:gd name="f9" fmla="val 4"/>
                <a:gd name="f10" fmla="val 9"/>
                <a:gd name="f11" fmla="val 3"/>
                <a:gd name="f12" fmla="val 16"/>
                <a:gd name="f13" fmla="val 33"/>
                <a:gd name="f14" fmla="val 49"/>
                <a:gd name="f15" fmla="val 12"/>
                <a:gd name="f16" fmla="val 52"/>
                <a:gd name="f17" fmla="val 13"/>
                <a:gd name="f18" fmla="val 55"/>
                <a:gd name="f19" fmla="val 14"/>
                <a:gd name="f20" fmla="val 58"/>
                <a:gd name="f21" fmla="val 22"/>
                <a:gd name="f22" fmla="val 76"/>
                <a:gd name="f23" fmla="val 30"/>
                <a:gd name="f24" fmla="val 94"/>
                <a:gd name="f25" fmla="val 39"/>
                <a:gd name="f26" fmla="val 35"/>
                <a:gd name="f27" fmla="val 92"/>
                <a:gd name="f28" fmla="val 72"/>
                <a:gd name="f29" fmla="val 18"/>
                <a:gd name="f30" fmla="val 15"/>
                <a:gd name="f31" fmla="val 36"/>
                <a:gd name="f32" fmla="*/ f0 1 44"/>
                <a:gd name="f33" fmla="*/ f1 1 111"/>
                <a:gd name="f34" fmla="val f2"/>
                <a:gd name="f35" fmla="val f3"/>
                <a:gd name="f36" fmla="val f4"/>
                <a:gd name="f37" fmla="+- f36 0 f34"/>
                <a:gd name="f38" fmla="+- f35 0 f34"/>
                <a:gd name="f39" fmla="*/ f38 1 44"/>
                <a:gd name="f40" fmla="*/ f37 1 111"/>
                <a:gd name="f41" fmla="*/ 0 f38 1"/>
                <a:gd name="f42" fmla="*/ 174600 f38 1"/>
                <a:gd name="f43" fmla="*/ 0 f37 1"/>
                <a:gd name="f44" fmla="*/ 530640 f37 1"/>
                <a:gd name="f45" fmla="*/ f41 1 174240"/>
                <a:gd name="f46" fmla="*/ f42 1 174240"/>
                <a:gd name="f47" fmla="*/ f43 1 530280"/>
                <a:gd name="f48" fmla="*/ f44 1 530280"/>
                <a:gd name="f49" fmla="*/ f45 1 f39"/>
                <a:gd name="f50" fmla="*/ f46 1 f39"/>
                <a:gd name="f51" fmla="*/ f47 1 f40"/>
                <a:gd name="f52" fmla="*/ f48 1 f40"/>
                <a:gd name="f53" fmla="*/ f49 f32 1"/>
                <a:gd name="f54" fmla="*/ f50 f32 1"/>
                <a:gd name="f55" fmla="*/ f52 f33 1"/>
                <a:gd name="f56" fmla="*/ f51 f33 1"/>
              </a:gdLst>
              <a:ahLst/>
              <a:cxnLst>
                <a:cxn ang="3cd4">
                  <a:pos x="hc" y="t"/>
                </a:cxn>
                <a:cxn ang="0">
                  <a:pos x="r" y="vc"/>
                </a:cxn>
                <a:cxn ang="cd4">
                  <a:pos x="hc" y="b"/>
                </a:cxn>
                <a:cxn ang="cd2">
                  <a:pos x="l" y="vc"/>
                </a:cxn>
              </a:cxnLst>
              <a:rect l="f53" t="f56" r="f54" b="f55"/>
              <a:pathLst>
                <a:path w="44" h="111">
                  <a:moveTo>
                    <a:pt x="f5" y="f6"/>
                  </a:moveTo>
                  <a:cubicBezTo>
                    <a:pt x="f7" y="f8"/>
                    <a:pt x="f9" y="f10"/>
                    <a:pt x="f2" y="f2"/>
                  </a:cubicBezTo>
                  <a:cubicBezTo>
                    <a:pt x="f11" y="f12"/>
                    <a:pt x="f7" y="f13"/>
                    <a:pt x="f5" y="f14"/>
                  </a:cubicBezTo>
                  <a:cubicBezTo>
                    <a:pt x="f15" y="f16"/>
                    <a:pt x="f17" y="f18"/>
                    <a:pt x="f19" y="f20"/>
                  </a:cubicBezTo>
                  <a:cubicBezTo>
                    <a:pt x="f21" y="f22"/>
                    <a:pt x="f23" y="f24"/>
                    <a:pt x="f25" y="f4"/>
                  </a:cubicBezTo>
                  <a:cubicBezTo>
                    <a:pt x="f3" y="f4"/>
                    <a:pt x="f3" y="f4"/>
                    <a:pt x="f3" y="f4"/>
                  </a:cubicBezTo>
                  <a:cubicBezTo>
                    <a:pt x="f26" y="f27"/>
                    <a:pt x="f6" y="f28"/>
                    <a:pt x="f21" y="f16"/>
                  </a:cubicBezTo>
                  <a:cubicBezTo>
                    <a:pt x="f29" y="f3"/>
                    <a:pt x="f30" y="f31"/>
                    <a:pt x="f5" y="f6"/>
                  </a:cubicBezTo>
                  <a:close/>
                </a:path>
              </a:pathLst>
            </a:custGeom>
            <a:solidFill>
              <a:srgbClr val="766F54"/>
            </a:solidFill>
            <a:ln>
              <a:noFill/>
              <a:prstDash val="solid"/>
            </a:ln>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grpSp>
      <p:sp>
        <p:nvSpPr>
          <p:cNvPr id="28" name="Rectangle 61">
            <a:extLst>
              <a:ext uri="{FF2B5EF4-FFF2-40B4-BE49-F238E27FC236}">
                <a16:creationId xmlns:a16="http://schemas.microsoft.com/office/drawing/2014/main" id="{968E9AE7-30EC-C026-2464-D68818A27439}"/>
              </a:ext>
            </a:extLst>
          </p:cNvPr>
          <p:cNvSpPr/>
          <p:nvPr/>
        </p:nvSpPr>
        <p:spPr>
          <a:xfrm>
            <a:off x="0" y="0"/>
            <a:ext cx="182523" cy="6857643"/>
          </a:xfrm>
          <a:prstGeom prst="rect">
            <a:avLst/>
          </a:prstGeom>
          <a:solidFill>
            <a:srgbClr val="766F54"/>
          </a:solidFill>
          <a:ln>
            <a:noFill/>
            <a:prstDash val="solid"/>
          </a:ln>
          <a:effectLst>
            <a:outerShdw dist="25557" dir="5400000" algn="tl">
              <a:srgbClr val="000000">
                <a:alpha val="25000"/>
              </a:srgbClr>
            </a:outerShdw>
          </a:effectLst>
        </p:spPr>
        <p:txBody>
          <a:bodyPr vert="horz" wrap="square" lIns="90004" tIns="44997" rIns="90004" bIns="44997"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FFFFFF"/>
              </a:solidFill>
              <a:uFillTx/>
              <a:latin typeface="Arial"/>
            </a:endParaRPr>
          </a:p>
        </p:txBody>
      </p:sp>
      <p:sp>
        <p:nvSpPr>
          <p:cNvPr id="29" name="PlaceHolder 1">
            <a:extLst>
              <a:ext uri="{FF2B5EF4-FFF2-40B4-BE49-F238E27FC236}">
                <a16:creationId xmlns:a16="http://schemas.microsoft.com/office/drawing/2014/main" id="{F5BE4344-B3F2-4068-7B80-CE82EC313A5C}"/>
              </a:ext>
            </a:extLst>
          </p:cNvPr>
          <p:cNvSpPr txBox="1">
            <a:spLocks noGrp="1"/>
          </p:cNvSpPr>
          <p:nvPr>
            <p:ph type="title"/>
          </p:nvPr>
        </p:nvSpPr>
        <p:spPr>
          <a:xfrm>
            <a:off x="611276" y="188997"/>
            <a:ext cx="6337075" cy="345597"/>
          </a:xfrm>
          <a:prstGeom prst="rect">
            <a:avLst/>
          </a:prstGeom>
          <a:noFill/>
          <a:ln>
            <a:noFill/>
          </a:ln>
        </p:spPr>
        <p:txBody>
          <a:bodyPr vert="horz" wrap="square" lIns="91440" tIns="45720" rIns="91440" bIns="45720" anchor="t" anchorCtr="0" compatLnSpc="1">
            <a:noAutofit/>
          </a:bodyPr>
          <a:lstStyle>
            <a:lvl1pPr marL="0" marR="0" lvl="0" indent="0" defTabSz="457200" fontAlgn="auto">
              <a:lnSpc>
                <a:spcPct val="100000"/>
              </a:lnSpc>
              <a:spcBef>
                <a:spcPts val="0"/>
              </a:spcBef>
              <a:spcAft>
                <a:spcPts val="0"/>
              </a:spcAft>
              <a:tabLst/>
              <a:defRPr lang="es-ES" sz="3600" b="0" i="0" u="none" strike="noStrike" cap="none" spc="0" baseline="0">
                <a:solidFill>
                  <a:srgbClr val="262626"/>
                </a:solidFill>
                <a:uFillTx/>
                <a:latin typeface="Century Gothic"/>
              </a:defRPr>
            </a:lvl1pPr>
          </a:lstStyle>
          <a:p>
            <a:pPr lvl="0"/>
            <a:r>
              <a:rPr lang="es-ES"/>
              <a:t>Haga clic para modificar el estilo de título del patrón</a:t>
            </a:r>
            <a:endParaRPr lang="en-US"/>
          </a:p>
        </p:txBody>
      </p:sp>
      <p:sp>
        <p:nvSpPr>
          <p:cNvPr id="30" name="PlaceHolder 2">
            <a:extLst>
              <a:ext uri="{FF2B5EF4-FFF2-40B4-BE49-F238E27FC236}">
                <a16:creationId xmlns:a16="http://schemas.microsoft.com/office/drawing/2014/main" id="{FAEAF667-0CB0-0F4F-6A2B-3A32BFE48FC7}"/>
              </a:ext>
            </a:extLst>
          </p:cNvPr>
          <p:cNvSpPr txBox="1">
            <a:spLocks noGrp="1"/>
          </p:cNvSpPr>
          <p:nvPr>
            <p:ph type="body" sz="quarter" idx="4294967295"/>
          </p:nvPr>
        </p:nvSpPr>
        <p:spPr>
          <a:xfrm>
            <a:off x="457200" y="1600200"/>
            <a:ext cx="8229243" cy="4525557"/>
          </a:xfrm>
          <a:prstGeom prst="rect">
            <a:avLst/>
          </a:prstGeom>
          <a:noFill/>
          <a:ln>
            <a:noFill/>
          </a:ln>
        </p:spPr>
        <p:txBody>
          <a:bodyPr vert="horz" wrap="square" lIns="90004" tIns="44997" rIns="90004" bIns="44997" anchor="t" anchorCtr="0" compatLnSpc="1">
            <a:noAutofit/>
          </a:bodyPr>
          <a:lstStyle>
            <a:lvl1pPr marL="431999" marR="0" lvl="0" indent="-323999" fontAlgn="auto">
              <a:spcBef>
                <a:spcPts val="1415"/>
              </a:spcBef>
              <a:spcAft>
                <a:spcPts val="0"/>
              </a:spcAft>
              <a:buClr>
                <a:srgbClr val="000000"/>
              </a:buClr>
              <a:buSzPct val="45000"/>
              <a:buFont typeface="Wingdings"/>
              <a:buChar char=""/>
              <a:tabLst/>
              <a:defRPr lang="en-US" sz="1800" b="0" i="0" u="none" strike="noStrike" cap="none" spc="0" baseline="0">
                <a:solidFill>
                  <a:srgbClr val="404040"/>
                </a:solidFill>
                <a:uFillTx/>
                <a:latin typeface="Century Gothic"/>
              </a:defRPr>
            </a:lvl1pPr>
            <a:lvl2pPr marL="863998" marR="0" lvl="1" indent="-323999" fontAlgn="auto">
              <a:spcBef>
                <a:spcPts val="1135"/>
              </a:spcBef>
              <a:spcAft>
                <a:spcPts val="0"/>
              </a:spcAft>
              <a:buClr>
                <a:srgbClr val="000000"/>
              </a:buClr>
              <a:buSzPct val="75000"/>
              <a:buFont typeface="Symbol"/>
              <a:buChar char=""/>
              <a:tabLst/>
              <a:defRPr lang="en-US" sz="1800" b="0" i="0" u="none" strike="noStrike" cap="none" spc="0" baseline="0">
                <a:solidFill>
                  <a:srgbClr val="404040"/>
                </a:solidFill>
                <a:uFillTx/>
                <a:latin typeface="Century Gothic"/>
              </a:defRPr>
            </a:lvl2pPr>
            <a:lvl3pPr marL="1295997" marR="0" lvl="2" indent="-287999" fontAlgn="auto">
              <a:spcBef>
                <a:spcPts val="850"/>
              </a:spcBef>
              <a:spcAft>
                <a:spcPts val="0"/>
              </a:spcAft>
              <a:buClr>
                <a:srgbClr val="000000"/>
              </a:buClr>
              <a:buSzPct val="45000"/>
              <a:buFont typeface="Wingdings"/>
              <a:buChar char=""/>
              <a:tabLst/>
              <a:defRPr lang="en-US" sz="1800" b="0" i="0" u="none" strike="noStrike" cap="none" spc="0" baseline="0">
                <a:solidFill>
                  <a:srgbClr val="404040"/>
                </a:solidFill>
                <a:uFillTx/>
                <a:latin typeface="Century Gothic"/>
              </a:defRPr>
            </a:lvl3pPr>
            <a:lvl4pPr marL="1727996" marR="0" lvl="3" indent="-215999" fontAlgn="auto">
              <a:spcBef>
                <a:spcPts val="565"/>
              </a:spcBef>
              <a:spcAft>
                <a:spcPts val="0"/>
              </a:spcAft>
              <a:buClr>
                <a:srgbClr val="000000"/>
              </a:buClr>
              <a:buSzPct val="75000"/>
              <a:buFont typeface="Symbol"/>
              <a:buChar char=""/>
              <a:tabLst/>
              <a:defRPr lang="en-US" b="0" i="0" u="none" strike="noStrike" cap="none" spc="0" baseline="0">
                <a:solidFill>
                  <a:srgbClr val="404040"/>
                </a:solidFill>
                <a:uFillTx/>
                <a:latin typeface="Century Gothic"/>
              </a:defRPr>
            </a:lvl4pPr>
            <a:lvl5pPr marL="2159995" marR="0" lvl="4" indent="-215999" fontAlgn="auto">
              <a:spcBef>
                <a:spcPts val="285"/>
              </a:spcBef>
              <a:spcAft>
                <a:spcPts val="0"/>
              </a:spcAft>
              <a:buClr>
                <a:srgbClr val="000000"/>
              </a:buClr>
              <a:buSzPct val="45000"/>
              <a:buFont typeface="Wingdings"/>
              <a:buChar char=""/>
              <a:tabLst/>
              <a:defRPr lang="en-US" b="0" i="0" u="none" strike="noStrike" cap="none" spc="0" baseline="0">
                <a:solidFill>
                  <a:srgbClr val="404040"/>
                </a:solidFill>
                <a:uFillTx/>
                <a:latin typeface="Century Gothic"/>
              </a:defRPr>
            </a:lvl5pPr>
            <a:lvl6pPr marL="2592003" marR="0" lvl="5" indent="-215999" fontAlgn="auto">
              <a:spcBef>
                <a:spcPts val="285"/>
              </a:spcBef>
              <a:spcAft>
                <a:spcPts val="0"/>
              </a:spcAft>
              <a:buClr>
                <a:srgbClr val="000000"/>
              </a:buClr>
              <a:buSzPct val="45000"/>
              <a:buFont typeface="Wingdings"/>
              <a:buChar char=""/>
              <a:tabLst/>
              <a:defRPr lang="en-US" b="0" i="0" u="none" strike="noStrike" cap="none" spc="0" baseline="0">
                <a:solidFill>
                  <a:srgbClr val="404040"/>
                </a:solidFill>
                <a:uFillTx/>
                <a:latin typeface="Century Gothic"/>
              </a:defRPr>
            </a:lvl6pPr>
            <a:lvl7pPr marL="3024003" marR="0" lvl="6" indent="-215999" fontAlgn="auto">
              <a:spcBef>
                <a:spcPts val="285"/>
              </a:spcBef>
              <a:spcAft>
                <a:spcPts val="0"/>
              </a:spcAft>
              <a:buClr>
                <a:srgbClr val="000000"/>
              </a:buClr>
              <a:buSzPct val="45000"/>
              <a:buFont typeface="Wingdings"/>
              <a:buChar char=""/>
              <a:tabLst/>
              <a:defRPr lang="en-US" b="0" i="0" u="none" strike="noStrike" cap="none" spc="0" baseline="0">
                <a:solidFill>
                  <a:srgbClr val="404040"/>
                </a:solidFill>
                <a:uFillTx/>
                <a:latin typeface="Century Gothic"/>
              </a:defRPr>
            </a:lvl7pPr>
          </a:lstStyle>
          <a:p>
            <a:pPr lvl="0"/>
            <a:r>
              <a:rPr lang="en-US"/>
              <a:t>Pulse para editar el formato de texto del esquema</a:t>
            </a:r>
          </a:p>
          <a:p>
            <a:pPr lvl="1"/>
            <a:r>
              <a:rPr lang="en-US"/>
              <a:t>Segundo nivel del esquema</a:t>
            </a:r>
          </a:p>
          <a:p>
            <a:pPr lvl="2"/>
            <a:r>
              <a:rPr lang="en-US"/>
              <a:t>Tercer nivel del esquema</a:t>
            </a:r>
          </a:p>
          <a:p>
            <a:pPr lvl="3"/>
            <a:r>
              <a:rPr lang="en-US"/>
              <a:t>Cuarto nivel del esquema</a:t>
            </a:r>
          </a:p>
          <a:p>
            <a:pPr lvl="4"/>
            <a:r>
              <a:rPr lang="en-US"/>
              <a:t>Quinto nivel del esquema</a:t>
            </a:r>
          </a:p>
          <a:p>
            <a:pPr lvl="5"/>
            <a:r>
              <a:rPr lang="en-US"/>
              <a:t>Sexto nivel del esquema</a:t>
            </a:r>
          </a:p>
          <a:p>
            <a:pPr lvl="6"/>
            <a:r>
              <a:rPr lang="en-US"/>
              <a:t>Séptimo nivel del esquema</a:t>
            </a:r>
          </a:p>
        </p:txBody>
      </p:sp>
    </p:spTree>
    <p:extLst>
      <p:ext uri="{BB962C8B-B14F-4D97-AF65-F5344CB8AC3E}">
        <p14:creationId xmlns:p14="http://schemas.microsoft.com/office/powerpoint/2010/main" val="10795794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3.xml.rels><?xml version="1.0" encoding="UTF-8" standalone="yes"?>
<Relationships xmlns="http://schemas.openxmlformats.org/package/2006/relationships"><Relationship Id="rId2" Type="http://schemas.openxmlformats.org/officeDocument/2006/relationships/hyperlink" Target="https://www.mites.gob.es/itss/web/Atencion_al_Ciudadano/COMO_DENUNCIAR_ITSS.html" TargetMode="Externa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hyperlink" Target="https://www.mites.gob.es/" TargetMode="External"/><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2" Type="http://schemas.openxmlformats.org/officeDocument/2006/relationships/hyperlink" Target="https://www.mites.gob.es/itss/web/index.html" TargetMode="External"/><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2" Type="http://schemas.openxmlformats.org/officeDocument/2006/relationships/hyperlink" Target="https://www.sepe.es/" TargetMode="External"/><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2" Type="http://schemas.openxmlformats.org/officeDocument/2006/relationships/hyperlink" Target="https://www.ces.es/" TargetMode="Externa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2" Type="http://schemas.openxmlformats.org/officeDocument/2006/relationships/hyperlink" Target="https://www.mites.gob.es/itss/web/Que_es_la_Inspeccion/organismo.html" TargetMode="External"/><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2" Type="http://schemas.openxmlformats.org/officeDocument/2006/relationships/hyperlink" Target="https://www.insst.es/" TargetMode="External"/><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2" Type="http://schemas.openxmlformats.org/officeDocument/2006/relationships/hyperlink" Target="https://www.ilo.org/global/lang--es/index.htm" TargetMode="External"/><Relationship Id="rId1" Type="http://schemas.openxmlformats.org/officeDocument/2006/relationships/slideLayout" Target="../slideLayouts/slideLayout11.xml"/></Relationships>
</file>

<file path=ppt/slides/_rels/slide53.xml.rels><?xml version="1.0" encoding="UTF-8" standalone="yes"?>
<Relationships xmlns="http://schemas.openxmlformats.org/package/2006/relationships"><Relationship Id="rId2" Type="http://schemas.openxmlformats.org/officeDocument/2006/relationships/hyperlink" Target="https://emprego.xunta.gal/portal/es/" TargetMode="External"/><Relationship Id="rId1" Type="http://schemas.openxmlformats.org/officeDocument/2006/relationships/slideLayout" Target="../slideLayouts/slideLayout1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9E453-2CD7-C822-3BD9-1A3A0271441E}"/>
              </a:ext>
            </a:extLst>
          </p:cNvPr>
          <p:cNvSpPr/>
          <p:nvPr/>
        </p:nvSpPr>
        <p:spPr>
          <a:xfrm>
            <a:off x="1942560" y="2514600"/>
            <a:ext cx="6600239" cy="2262600"/>
          </a:xfrm>
          <a:prstGeom prst="rect">
            <a:avLst/>
          </a:prstGeom>
          <a:noFill/>
          <a:ln>
            <a:noFill/>
            <a:prstDash val="solid"/>
          </a:ln>
        </p:spPr>
        <p:txBody>
          <a:bodyPr vert="horz" wrap="square" lIns="91440" tIns="45720" rIns="91440" bIns="45720" anchor="t" anchorCtr="0" compatLnSpc="1">
            <a:normAutofit fontScale="92500"/>
          </a:bodyPr>
          <a:lstStyle/>
          <a:p>
            <a:pPr marL="0" marR="0" lvl="0" indent="0" algn="l" defTabSz="457200" rtl="0" fontAlgn="auto" hangingPunct="1">
              <a:lnSpc>
                <a:spcPct val="90001"/>
              </a:lnSpc>
              <a:spcBef>
                <a:spcPts val="0"/>
              </a:spcBef>
              <a:spcAft>
                <a:spcPts val="0"/>
              </a:spcAft>
              <a:buNone/>
              <a:tabLst/>
              <a:defRPr sz="1800" b="0" i="0" u="none" strike="noStrike" kern="0" cap="none" spc="0" baseline="0">
                <a:solidFill>
                  <a:srgbClr val="000000"/>
                </a:solidFill>
                <a:uFillTx/>
              </a:defRPr>
            </a:pPr>
            <a:r>
              <a:rPr lang="es-ES" sz="4900" b="0" i="0" u="none" strike="noStrike" kern="1200" cap="none" spc="0" baseline="0">
                <a:solidFill>
                  <a:srgbClr val="262626"/>
                </a:solidFill>
                <a:uFillTx/>
                <a:latin typeface="Century Gothic"/>
              </a:rPr>
              <a:t>UD01- Contrato de trabajo. Modalidades de contratación</a:t>
            </a:r>
            <a:endParaRPr lang="es-ES" sz="4900" b="0" i="0" u="none" strike="noStrike" kern="1200" cap="none" spc="0" baseline="0">
              <a:solidFill>
                <a:srgbClr val="000000"/>
              </a:solidFill>
              <a:uFillTx/>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53C54157-C1DC-6C26-51C9-5B4C91D089BD}"/>
              </a:ext>
            </a:extLst>
          </p:cNvPr>
          <p:cNvSpPr txBox="1">
            <a:spLocks noGrp="1"/>
          </p:cNvSpPr>
          <p:nvPr>
            <p:ph type="title"/>
          </p:nvPr>
        </p:nvSpPr>
        <p:spPr/>
        <p:txBody>
          <a:bodyPr/>
          <a:lstStyle/>
          <a:p>
            <a:pPr lvl="0"/>
            <a:r>
              <a:rPr lang="en-US"/>
              <a:t>La Costumbre</a:t>
            </a:r>
            <a:endParaRPr lang="en-US">
              <a:solidFill>
                <a:srgbClr val="000000"/>
              </a:solidFill>
            </a:endParaRPr>
          </a:p>
        </p:txBody>
      </p:sp>
      <p:sp>
        <p:nvSpPr>
          <p:cNvPr id="3" name="PlaceHolder 2">
            <a:extLst>
              <a:ext uri="{FF2B5EF4-FFF2-40B4-BE49-F238E27FC236}">
                <a16:creationId xmlns:a16="http://schemas.microsoft.com/office/drawing/2014/main" id="{D2CA1DC2-F2D4-B029-739C-3AB4A05EC707}"/>
              </a:ext>
            </a:extLst>
          </p:cNvPr>
          <p:cNvSpPr txBox="1">
            <a:spLocks noGrp="1"/>
          </p:cNvSpPr>
          <p:nvPr>
            <p:ph idx="1"/>
          </p:nvPr>
        </p:nvSpPr>
        <p:spPr/>
        <p:txBody>
          <a:bodyPr/>
          <a:lstStyle/>
          <a:p>
            <a:pPr lvl="0"/>
            <a:r>
              <a:rPr lang="en-US" sz="2800"/>
              <a:t>• Aplicable solo a falta de ley.</a:t>
            </a:r>
          </a:p>
          <a:p>
            <a:pPr lvl="0"/>
            <a:r>
              <a:rPr lang="en-US" sz="2800"/>
              <a:t>• Requisitos: notoria, constante y uniforme.</a:t>
            </a:r>
          </a:p>
          <a:p>
            <a:pPr lvl="0"/>
            <a:r>
              <a:rPr lang="en-US" sz="2800"/>
              <a:t>• No contraria a la moral ni al orden público.</a:t>
            </a:r>
          </a:p>
          <a:p>
            <a:pPr lvl="0"/>
            <a:r>
              <a:rPr lang="en-US" sz="2800"/>
              <a:t>• Ejemplo: usos mercantiles en el comercio</a:t>
            </a:r>
            <a:r>
              <a:rPr lang="en-US"/>
              <a:t>.</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name="Slide10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4E43796-7C32-CD76-777A-CB846B927264}"/>
              </a:ext>
            </a:extLst>
          </p:cNvPr>
          <p:cNvSpPr txBox="1">
            <a:spLocks noGrp="1"/>
          </p:cNvSpPr>
          <p:nvPr>
            <p:ph type="title"/>
          </p:nvPr>
        </p:nvSpPr>
        <p:spPr>
          <a:xfrm>
            <a:off x="1945084" y="111959"/>
            <a:ext cx="6588718" cy="619204"/>
          </a:xfrm>
        </p:spPr>
        <p:txBody>
          <a:bodyPr>
            <a:normAutofit/>
          </a:bodyPr>
          <a:lstStyle/>
          <a:p>
            <a:pPr lvl="0"/>
            <a:r>
              <a:rPr lang="en-US" sz="3200"/>
              <a:t>Representación sindical</a:t>
            </a:r>
            <a:endParaRPr lang="en-US" sz="3200">
              <a:solidFill>
                <a:srgbClr val="000000"/>
              </a:solidFill>
            </a:endParaRPr>
          </a:p>
        </p:txBody>
      </p:sp>
      <p:sp>
        <p:nvSpPr>
          <p:cNvPr id="3" name="PlaceHolder 2">
            <a:extLst>
              <a:ext uri="{FF2B5EF4-FFF2-40B4-BE49-F238E27FC236}">
                <a16:creationId xmlns:a16="http://schemas.microsoft.com/office/drawing/2014/main" id="{E9D0DA08-B675-17F1-4BF1-52F786BE22F2}"/>
              </a:ext>
            </a:extLst>
          </p:cNvPr>
          <p:cNvSpPr txBox="1">
            <a:spLocks noGrp="1"/>
          </p:cNvSpPr>
          <p:nvPr>
            <p:ph idx="1"/>
          </p:nvPr>
        </p:nvSpPr>
        <p:spPr>
          <a:xfrm>
            <a:off x="1158837" y="731520"/>
            <a:ext cx="7894435" cy="5823722"/>
          </a:xfrm>
        </p:spPr>
        <p:txBody>
          <a:bodyPr>
            <a:normAutofit fontScale="92500"/>
          </a:bodyPr>
          <a:lstStyle/>
          <a:p>
            <a:pPr lvl="0">
              <a:lnSpc>
                <a:spcPct val="90001"/>
              </a:lnSpc>
            </a:pPr>
            <a:r>
              <a:rPr lang="es-ES" sz="2600" b="1"/>
              <a:t>Número de delegados sindicales por plantilla </a:t>
            </a:r>
            <a:endParaRPr lang="en-US" sz="2600"/>
          </a:p>
          <a:p>
            <a:pPr lvl="0">
              <a:lnSpc>
                <a:spcPct val="90001"/>
              </a:lnSpc>
              <a:buFont typeface="Arial"/>
              <a:buChar char="•"/>
            </a:pPr>
            <a:r>
              <a:rPr lang="es-ES" sz="2600" b="1"/>
              <a:t>De 250 a 750 trabajadores</a:t>
            </a:r>
            <a:r>
              <a:rPr lang="es-ES" sz="2600"/>
              <a:t>: 1 delegado sindical.</a:t>
            </a:r>
            <a:endParaRPr lang="en-US" sz="2600"/>
          </a:p>
          <a:p>
            <a:pPr lvl="0">
              <a:lnSpc>
                <a:spcPct val="90001"/>
              </a:lnSpc>
              <a:buFont typeface="Arial"/>
              <a:buChar char="•"/>
            </a:pPr>
            <a:r>
              <a:rPr lang="es-ES" sz="2600" b="1"/>
              <a:t>De 751 a 2.000 trabajadores</a:t>
            </a:r>
            <a:r>
              <a:rPr lang="es-ES" sz="2600"/>
              <a:t>: 2 delegados sindicales.</a:t>
            </a:r>
            <a:endParaRPr lang="en-US" sz="2600"/>
          </a:p>
          <a:p>
            <a:pPr lvl="0">
              <a:lnSpc>
                <a:spcPct val="90001"/>
              </a:lnSpc>
              <a:buFont typeface="Arial"/>
              <a:buChar char="•"/>
            </a:pPr>
            <a:r>
              <a:rPr lang="es-ES" sz="2600" b="1"/>
              <a:t>De 2.001 a 5.000 trabajadores</a:t>
            </a:r>
            <a:r>
              <a:rPr lang="es-ES" sz="2600"/>
              <a:t>: 3 delegados sindicales.</a:t>
            </a:r>
            <a:endParaRPr lang="en-US" sz="2600"/>
          </a:p>
          <a:p>
            <a:pPr lvl="0">
              <a:lnSpc>
                <a:spcPct val="90001"/>
              </a:lnSpc>
              <a:buFont typeface="Arial"/>
              <a:buChar char="•"/>
            </a:pPr>
            <a:r>
              <a:rPr lang="es-ES" sz="2600" b="1"/>
              <a:t>Más de 5.000 trabajadores</a:t>
            </a:r>
            <a:r>
              <a:rPr lang="es-ES" sz="2600"/>
              <a:t>: 4 delegados sindicales.</a:t>
            </a:r>
            <a:endParaRPr lang="en-US" sz="2600"/>
          </a:p>
          <a:p>
            <a:pPr lvl="0">
              <a:lnSpc>
                <a:spcPct val="90001"/>
              </a:lnSpc>
            </a:pPr>
            <a:r>
              <a:rPr lang="es-ES" sz="2600" b="1"/>
              <a:t>Importante</a:t>
            </a:r>
            <a:endParaRPr lang="en-US" sz="2600"/>
          </a:p>
          <a:p>
            <a:pPr lvl="0">
              <a:lnSpc>
                <a:spcPct val="90001"/>
              </a:lnSpc>
              <a:buFont typeface="Arial"/>
              <a:buChar char="•"/>
            </a:pPr>
            <a:r>
              <a:rPr lang="es-ES" sz="2400"/>
              <a:t>Su número puede ser ampliado por convenio colectivo. </a:t>
            </a:r>
            <a:endParaRPr lang="en-US" sz="2400"/>
          </a:p>
          <a:p>
            <a:pPr lvl="0">
              <a:lnSpc>
                <a:spcPct val="90001"/>
              </a:lnSpc>
              <a:buFont typeface="Arial"/>
              <a:buChar char="•"/>
            </a:pPr>
            <a:r>
              <a:rPr lang="es-ES" sz="2400"/>
              <a:t>Estos delegados son distintos de los representantes legales de los trabajadores, como los delegados de personal y el comité de empresa. </a:t>
            </a:r>
            <a:endParaRPr lang="en-US" sz="240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name="Slide10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3F2C8E64-B7FD-04ED-2DAF-7F6A9E8BCE61}"/>
              </a:ext>
            </a:extLst>
          </p:cNvPr>
          <p:cNvSpPr txBox="1">
            <a:spLocks noGrp="1"/>
          </p:cNvSpPr>
          <p:nvPr>
            <p:ph type="title"/>
          </p:nvPr>
        </p:nvSpPr>
        <p:spPr>
          <a:xfrm>
            <a:off x="1561676" y="624242"/>
            <a:ext cx="7328879" cy="1280516"/>
          </a:xfrm>
        </p:spPr>
        <p:txBody>
          <a:bodyPr>
            <a:normAutofit/>
          </a:bodyPr>
          <a:lstStyle/>
          <a:p>
            <a:pPr lvl="0"/>
            <a:r>
              <a:rPr lang="en-US" sz="3200"/>
              <a:t>Diferencias entre representación unitaria y sindical</a:t>
            </a:r>
            <a:endParaRPr lang="en-US" sz="3200">
              <a:solidFill>
                <a:srgbClr val="000000"/>
              </a:solidFill>
            </a:endParaRPr>
          </a:p>
        </p:txBody>
      </p:sp>
      <p:sp>
        <p:nvSpPr>
          <p:cNvPr id="3" name="PlaceHolder 2">
            <a:extLst>
              <a:ext uri="{FF2B5EF4-FFF2-40B4-BE49-F238E27FC236}">
                <a16:creationId xmlns:a16="http://schemas.microsoft.com/office/drawing/2014/main" id="{D2E04625-1F3F-9CD7-075D-B312514EE3E7}"/>
              </a:ext>
            </a:extLst>
          </p:cNvPr>
          <p:cNvSpPr txBox="1">
            <a:spLocks noGrp="1"/>
          </p:cNvSpPr>
          <p:nvPr>
            <p:ph idx="1"/>
          </p:nvPr>
        </p:nvSpPr>
        <p:spPr>
          <a:xfrm>
            <a:off x="1942560" y="1905115"/>
            <a:ext cx="6591598" cy="4804915"/>
          </a:xfrm>
        </p:spPr>
        <p:txBody>
          <a:bodyPr/>
          <a:lstStyle/>
          <a:p>
            <a:pPr lvl="0"/>
            <a:r>
              <a:rPr lang="en-US" sz="2400" b="1"/>
              <a:t>Representación unitaria</a:t>
            </a:r>
            <a:r>
              <a:rPr lang="en-US" sz="2400"/>
              <a:t>:</a:t>
            </a:r>
          </a:p>
          <a:p>
            <a:pPr lvl="0"/>
            <a:r>
              <a:rPr lang="en-US" sz="2400"/>
              <a:t>   • Electa por los trabajadores</a:t>
            </a:r>
          </a:p>
          <a:p>
            <a:pPr lvl="0"/>
            <a:r>
              <a:rPr lang="en-US" sz="2400"/>
              <a:t>   • Defiende intereses de toda la </a:t>
            </a:r>
            <a:r>
              <a:rPr lang="es-ES" sz="2400"/>
              <a:t>			plantilla</a:t>
            </a:r>
            <a:endParaRPr lang="en-US" sz="2400"/>
          </a:p>
          <a:p>
            <a:pPr lvl="0"/>
            <a:r>
              <a:rPr lang="es-ES" sz="2400" b="1"/>
              <a:t>Representación sindical</a:t>
            </a:r>
            <a:r>
              <a:rPr lang="es-ES" sz="2400"/>
              <a:t>:</a:t>
            </a:r>
            <a:endParaRPr lang="en-US" sz="2400"/>
          </a:p>
          <a:p>
            <a:pPr lvl="0"/>
            <a:r>
              <a:rPr lang="es-ES" sz="2400"/>
              <a:t>   • Vinculada a sindicatos</a:t>
            </a:r>
            <a:endParaRPr lang="en-US" sz="2400"/>
          </a:p>
          <a:p>
            <a:pPr lvl="0"/>
            <a:r>
              <a:rPr lang="es-ES" sz="2400"/>
              <a:t>   • Defiende intereses de los afiliados y los sectores de actividad</a:t>
            </a:r>
            <a:endParaRPr lang="en-US" sz="2400"/>
          </a:p>
          <a:p>
            <a:pPr lvl="0"/>
            <a:r>
              <a:rPr lang="es-ES" sz="2400"/>
              <a:t>👉 Ambas coexisten y se complementan</a:t>
            </a:r>
            <a:endParaRPr lang="en-US" sz="240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name="Slide10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3601F13-EF03-124B-3769-D6AFBE505DD6}"/>
              </a:ext>
            </a:extLst>
          </p:cNvPr>
          <p:cNvSpPr txBox="1">
            <a:spLocks noGrp="1"/>
          </p:cNvSpPr>
          <p:nvPr>
            <p:ph type="title"/>
          </p:nvPr>
        </p:nvSpPr>
        <p:spPr/>
        <p:txBody>
          <a:bodyPr/>
          <a:lstStyle/>
          <a:p>
            <a:pPr lvl="0"/>
            <a:r>
              <a:rPr lang="en-US"/>
              <a:t>Negociación colectiva</a:t>
            </a:r>
            <a:endParaRPr lang="en-US">
              <a:solidFill>
                <a:srgbClr val="000000"/>
              </a:solidFill>
            </a:endParaRPr>
          </a:p>
        </p:txBody>
      </p:sp>
      <p:sp>
        <p:nvSpPr>
          <p:cNvPr id="3" name="PlaceHolder 2">
            <a:extLst>
              <a:ext uri="{FF2B5EF4-FFF2-40B4-BE49-F238E27FC236}">
                <a16:creationId xmlns:a16="http://schemas.microsoft.com/office/drawing/2014/main" id="{AC6AE560-1CB9-2C6F-F7CE-B658235246A9}"/>
              </a:ext>
            </a:extLst>
          </p:cNvPr>
          <p:cNvSpPr txBox="1">
            <a:spLocks noGrp="1"/>
          </p:cNvSpPr>
          <p:nvPr>
            <p:ph idx="1"/>
          </p:nvPr>
        </p:nvSpPr>
        <p:spPr>
          <a:xfrm>
            <a:off x="1942560" y="1519202"/>
            <a:ext cx="6591598" cy="4391643"/>
          </a:xfrm>
        </p:spPr>
        <p:txBody>
          <a:bodyPr/>
          <a:lstStyle/>
          <a:p>
            <a:pPr lvl="0"/>
            <a:r>
              <a:rPr lang="en-US" sz="3200"/>
              <a:t>- Derecho reconocido en art. 82 </a:t>
            </a:r>
            <a:r>
              <a:rPr lang="es-ES" sz="3200"/>
              <a:t>TRET</a:t>
            </a:r>
            <a:endParaRPr lang="en-US" sz="3200"/>
          </a:p>
          <a:p>
            <a:pPr lvl="0"/>
            <a:r>
              <a:rPr lang="es-ES" sz="3200"/>
              <a:t>- Sujetos legitimados: comités, delegados, sindicatos, patronales</a:t>
            </a:r>
            <a:endParaRPr lang="en-US" sz="3200"/>
          </a:p>
          <a:p>
            <a:pPr lvl="0"/>
            <a:r>
              <a:rPr lang="es-ES" sz="3200"/>
              <a:t>- Fuerza vinculante (art. 37 CE): eficacia general y obligatoria</a:t>
            </a:r>
            <a:endParaRPr lang="en-US" sz="320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name="Slide10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E526D26-5D54-D311-7684-1F11AF491668}"/>
              </a:ext>
            </a:extLst>
          </p:cNvPr>
          <p:cNvSpPr txBox="1">
            <a:spLocks noGrp="1"/>
          </p:cNvSpPr>
          <p:nvPr>
            <p:ph type="title"/>
          </p:nvPr>
        </p:nvSpPr>
        <p:spPr>
          <a:xfrm>
            <a:off x="1589757" y="66595"/>
            <a:ext cx="7230599" cy="908995"/>
          </a:xfrm>
        </p:spPr>
        <p:txBody>
          <a:bodyPr>
            <a:normAutofit fontScale="90000"/>
          </a:bodyPr>
          <a:lstStyle/>
          <a:p>
            <a:pPr lvl="0"/>
            <a:r>
              <a:rPr lang="es-ES" sz="4800"/>
              <a:t>Convenios Colectivos:</a:t>
            </a:r>
            <a:br>
              <a:rPr lang="es-ES" sz="4800">
                <a:solidFill>
                  <a:srgbClr val="000000"/>
                </a:solidFill>
              </a:rPr>
            </a:br>
            <a:br>
              <a:rPr lang="es-ES" sz="3200">
                <a:solidFill>
                  <a:srgbClr val="000000"/>
                </a:solidFill>
              </a:rPr>
            </a:br>
            <a:endParaRPr lang="es-ES" sz="4800">
              <a:solidFill>
                <a:srgbClr val="000000"/>
              </a:solidFill>
            </a:endParaRPr>
          </a:p>
        </p:txBody>
      </p:sp>
      <p:sp>
        <p:nvSpPr>
          <p:cNvPr id="3" name="PlaceHolder 2">
            <a:extLst>
              <a:ext uri="{FF2B5EF4-FFF2-40B4-BE49-F238E27FC236}">
                <a16:creationId xmlns:a16="http://schemas.microsoft.com/office/drawing/2014/main" id="{14B98B43-67E7-39D6-85FB-ABB2E680FE1A}"/>
              </a:ext>
            </a:extLst>
          </p:cNvPr>
          <p:cNvSpPr txBox="1">
            <a:spLocks noGrp="1"/>
          </p:cNvSpPr>
          <p:nvPr>
            <p:ph idx="1"/>
          </p:nvPr>
        </p:nvSpPr>
        <p:spPr>
          <a:xfrm>
            <a:off x="1942560" y="787682"/>
            <a:ext cx="6591598" cy="6003356"/>
          </a:xfrm>
        </p:spPr>
        <p:txBody>
          <a:bodyPr/>
          <a:lstStyle/>
          <a:p>
            <a:pPr lvl="0"/>
            <a:r>
              <a:rPr lang="es-ES" sz="2800" b="1"/>
              <a:t>Recordar</a:t>
            </a:r>
            <a:endParaRPr lang="en-US" sz="2800"/>
          </a:p>
          <a:p>
            <a:pPr lvl="0">
              <a:buFont typeface="Arial"/>
              <a:buChar char="•"/>
            </a:pPr>
            <a:r>
              <a:rPr lang="es-ES" sz="2800"/>
              <a:t>El </a:t>
            </a:r>
            <a:r>
              <a:rPr lang="es-ES" sz="2800" b="1"/>
              <a:t>convenio colectivo</a:t>
            </a:r>
            <a:r>
              <a:rPr lang="es-ES" sz="2800"/>
              <a:t> es una herramienta esencial para la regulación de las condiciones laborales.</a:t>
            </a:r>
            <a:endParaRPr lang="en-US" sz="2800"/>
          </a:p>
          <a:p>
            <a:pPr lvl="0">
              <a:buFont typeface="Arial"/>
              <a:buChar char="•"/>
            </a:pPr>
            <a:r>
              <a:rPr lang="es-ES" sz="2800" b="1"/>
              <a:t>Conocerlo</a:t>
            </a:r>
            <a:r>
              <a:rPr lang="es-ES" sz="2800"/>
              <a:t> es fundamental para saber cuáles son tus derechos y obligaciones como trabajador o empresario.</a:t>
            </a:r>
            <a:endParaRPr lang="en-US" sz="2800"/>
          </a:p>
          <a:p>
            <a:pPr lvl="0">
              <a:buFont typeface="Arial"/>
              <a:buChar char="•"/>
            </a:pPr>
            <a:r>
              <a:rPr lang="es-ES" sz="2800" b="1"/>
              <a:t>La negociación colectiva</a:t>
            </a:r>
            <a:r>
              <a:rPr lang="es-ES" sz="2800"/>
              <a:t> es un pilar del diálogo social y la estabilidad en las relaciones laborales.</a:t>
            </a:r>
            <a:endParaRPr lang="en-US" sz="280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name="Slide10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C9FD827-090B-3FD9-69B9-ACF33B94A6EA}"/>
              </a:ext>
            </a:extLst>
          </p:cNvPr>
          <p:cNvSpPr txBox="1">
            <a:spLocks noGrp="1"/>
          </p:cNvSpPr>
          <p:nvPr>
            <p:ph type="ctrTitle"/>
          </p:nvPr>
        </p:nvSpPr>
        <p:spPr>
          <a:xfrm>
            <a:off x="1942560" y="1163875"/>
            <a:ext cx="6600239" cy="2262600"/>
          </a:xfrm>
        </p:spPr>
        <p:txBody>
          <a:bodyPr>
            <a:normAutofit fontScale="90000"/>
          </a:bodyPr>
          <a:lstStyle/>
          <a:p>
            <a:pPr lvl="0">
              <a:lnSpc>
                <a:spcPct val="100000"/>
              </a:lnSpc>
            </a:pPr>
            <a:r>
              <a:rPr lang="en-US" sz="4900"/>
              <a:t>Sujetos, elementos y eficacia del contrato de trabajo</a:t>
            </a:r>
            <a:endParaRPr lang="en-US" sz="4900">
              <a:solidFill>
                <a:srgbClr val="000000"/>
              </a:solidFill>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name="Slide10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77AEE25-A96C-D21F-64D3-1C9ED1BB21E4}"/>
              </a:ext>
            </a:extLst>
          </p:cNvPr>
          <p:cNvSpPr txBox="1">
            <a:spLocks noGrp="1"/>
          </p:cNvSpPr>
          <p:nvPr>
            <p:ph idx="1"/>
          </p:nvPr>
        </p:nvSpPr>
        <p:spPr>
          <a:xfrm>
            <a:off x="1942560" y="2133715"/>
            <a:ext cx="6591598" cy="3470376"/>
          </a:xfrm>
        </p:spPr>
        <p:txBody>
          <a:bodyPr/>
          <a:lstStyle/>
          <a:p>
            <a:pPr marL="0" lvl="0" indent="0">
              <a:buNone/>
            </a:pPr>
            <a:endParaRPr lang="en-US"/>
          </a:p>
          <a:p>
            <a:pPr lvl="0"/>
            <a:r>
              <a:rPr lang="en-US" sz="2800" b="1">
                <a:solidFill>
                  <a:srgbClr val="282828"/>
                </a:solidFill>
              </a:rPr>
              <a:t>Trabajador</a:t>
            </a:r>
            <a:r>
              <a:rPr lang="en-US" sz="2800">
                <a:solidFill>
                  <a:srgbClr val="282828"/>
                </a:solidFill>
              </a:rPr>
              <a:t>: persona física que presta la actividad.</a:t>
            </a:r>
            <a:endParaRPr lang="en-US" sz="2800"/>
          </a:p>
          <a:p>
            <a:pPr lvl="0"/>
            <a:r>
              <a:rPr lang="en-US" sz="2800" b="1">
                <a:solidFill>
                  <a:srgbClr val="282828"/>
                </a:solidFill>
              </a:rPr>
              <a:t>Empresario</a:t>
            </a:r>
            <a:r>
              <a:rPr lang="en-US" sz="2800">
                <a:solidFill>
                  <a:srgbClr val="282828"/>
                </a:solidFill>
              </a:rPr>
              <a:t>: persona física, jurídica o comunidad de bienes que recibe el servicio a cambio de un salario.</a:t>
            </a:r>
            <a:endParaRPr lang="en-US" sz="2800"/>
          </a:p>
        </p:txBody>
      </p:sp>
      <p:sp>
        <p:nvSpPr>
          <p:cNvPr id="3" name="PlaceHolder 2">
            <a:extLst>
              <a:ext uri="{FF2B5EF4-FFF2-40B4-BE49-F238E27FC236}">
                <a16:creationId xmlns:a16="http://schemas.microsoft.com/office/drawing/2014/main" id="{16D99126-77DD-E393-37AC-92AAE4A084BA}"/>
              </a:ext>
            </a:extLst>
          </p:cNvPr>
          <p:cNvSpPr txBox="1">
            <a:spLocks noGrp="1"/>
          </p:cNvSpPr>
          <p:nvPr>
            <p:ph type="title"/>
          </p:nvPr>
        </p:nvSpPr>
        <p:spPr>
          <a:xfrm>
            <a:off x="1800362" y="611642"/>
            <a:ext cx="6588718" cy="670319"/>
          </a:xfrm>
        </p:spPr>
        <p:txBody>
          <a:bodyPr>
            <a:normAutofit fontScale="90000"/>
          </a:bodyPr>
          <a:lstStyle/>
          <a:p>
            <a:pPr lvl="0"/>
            <a:r>
              <a:rPr lang="es-ES" sz="3200"/>
              <a:t>Sujetos del contrato de trabajo</a:t>
            </a:r>
            <a:br>
              <a:rPr lang="es-ES" sz="3200">
                <a:solidFill>
                  <a:srgbClr val="000000"/>
                </a:solidFill>
              </a:rPr>
            </a:br>
            <a:endParaRPr lang="es-ES" sz="3200">
              <a:solidFill>
                <a:srgbClr val="000000"/>
              </a:solidFill>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name="Slide106">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500CBAF-BE4C-6547-DE0B-783D96C556A8}"/>
              </a:ext>
            </a:extLst>
          </p:cNvPr>
          <p:cNvSpPr txBox="1">
            <a:spLocks noGrp="1"/>
          </p:cNvSpPr>
          <p:nvPr>
            <p:ph idx="1"/>
          </p:nvPr>
        </p:nvSpPr>
        <p:spPr>
          <a:xfrm>
            <a:off x="1942560" y="2133715"/>
            <a:ext cx="6591598" cy="3968321"/>
          </a:xfrm>
        </p:spPr>
        <p:txBody>
          <a:bodyPr/>
          <a:lstStyle/>
          <a:p>
            <a:pPr lvl="0"/>
            <a:r>
              <a:rPr lang="es-ES" sz="2400" dirty="0"/>
              <a:t>Prohibido el trabajo a menores de 16 años.</a:t>
            </a:r>
            <a:endParaRPr lang="en-US" sz="2400" dirty="0"/>
          </a:p>
          <a:p>
            <a:pPr lvl="0"/>
            <a:r>
              <a:rPr lang="es-ES" sz="2400" dirty="0"/>
              <a:t>Los mayores de 16 y menores de 18 necesitan autorización.</a:t>
            </a:r>
            <a:endParaRPr lang="en-US" sz="2400" dirty="0"/>
          </a:p>
          <a:p>
            <a:pPr lvl="0"/>
            <a:r>
              <a:rPr lang="es-ES" sz="2400" dirty="0"/>
              <a:t>Prohibido el trabajo nocturno, horas extraordinarias y actividades peligrosas.</a:t>
            </a:r>
            <a:endParaRPr lang="en-US" sz="2400" dirty="0"/>
          </a:p>
          <a:p>
            <a:pPr lvl="0"/>
            <a:r>
              <a:rPr lang="es-ES" sz="2400" dirty="0"/>
              <a:t>Limitación en horas de trabajo y descanso obligatorio.</a:t>
            </a:r>
          </a:p>
          <a:p>
            <a:r>
              <a:rPr lang="es-ES" sz="2400" dirty="0">
                <a:solidFill>
                  <a:srgbClr val="282828"/>
                </a:solidFill>
              </a:rPr>
              <a:t>Extranjeros según legislación específica.</a:t>
            </a:r>
            <a:endParaRPr lang="en-US" sz="2400" dirty="0"/>
          </a:p>
          <a:p>
            <a:pPr marL="0" lvl="0" indent="0">
              <a:buNone/>
            </a:pPr>
            <a:endParaRPr lang="en-US" sz="2400" dirty="0"/>
          </a:p>
        </p:txBody>
      </p:sp>
      <p:sp>
        <p:nvSpPr>
          <p:cNvPr id="3" name="PlaceHolder 2">
            <a:extLst>
              <a:ext uri="{FF2B5EF4-FFF2-40B4-BE49-F238E27FC236}">
                <a16:creationId xmlns:a16="http://schemas.microsoft.com/office/drawing/2014/main" id="{1645942A-B988-E4BB-1701-93F88733E716}"/>
              </a:ext>
            </a:extLst>
          </p:cNvPr>
          <p:cNvSpPr txBox="1">
            <a:spLocks noGrp="1"/>
          </p:cNvSpPr>
          <p:nvPr>
            <p:ph type="title"/>
          </p:nvPr>
        </p:nvSpPr>
        <p:spPr>
          <a:xfrm>
            <a:off x="1800362" y="611642"/>
            <a:ext cx="6588718" cy="1153442"/>
          </a:xfrm>
        </p:spPr>
        <p:txBody>
          <a:bodyPr>
            <a:normAutofit fontScale="90000"/>
          </a:bodyPr>
          <a:lstStyle/>
          <a:p>
            <a:pPr lvl="0"/>
            <a:r>
              <a:rPr lang="es-ES" sz="3200" dirty="0"/>
              <a:t>Capacidad del </a:t>
            </a:r>
            <a:r>
              <a:rPr lang="es-ES" sz="3200" dirty="0" err="1"/>
              <a:t>trabajdor</a:t>
            </a:r>
            <a:br>
              <a:rPr lang="es-ES" sz="3200" dirty="0">
                <a:solidFill>
                  <a:srgbClr val="000000"/>
                </a:solidFill>
              </a:rPr>
            </a:br>
            <a:r>
              <a:rPr lang="es-ES" sz="3200" dirty="0"/>
              <a:t>Art 6 ET</a:t>
            </a:r>
            <a:br>
              <a:rPr lang="es-ES" sz="3200" dirty="0">
                <a:solidFill>
                  <a:srgbClr val="000000"/>
                </a:solidFill>
              </a:rPr>
            </a:br>
            <a:endParaRPr lang="es-ES" sz="3200" dirty="0">
              <a:solidFill>
                <a:srgbClr val="000000"/>
              </a:solidFill>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name="Slide107">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694BD86D-6C58-0E20-51F6-49782527132A}"/>
              </a:ext>
            </a:extLst>
          </p:cNvPr>
          <p:cNvSpPr txBox="1">
            <a:spLocks noGrp="1"/>
          </p:cNvSpPr>
          <p:nvPr>
            <p:ph type="title"/>
          </p:nvPr>
        </p:nvSpPr>
        <p:spPr>
          <a:xfrm>
            <a:off x="611276" y="24478"/>
            <a:ext cx="6337075" cy="345597"/>
          </a:xfrm>
        </p:spPr>
        <p:txBody>
          <a:bodyPr>
            <a:normAutofit fontScale="90000"/>
          </a:bodyPr>
          <a:lstStyle/>
          <a:p>
            <a:pPr lvl="0"/>
            <a:r>
              <a:rPr lang="es-ES" sz="2500"/>
              <a:t>Derechos y deberes</a:t>
            </a:r>
            <a:endParaRPr lang="en-US" sz="2500">
              <a:solidFill>
                <a:srgbClr val="000000"/>
              </a:solidFill>
            </a:endParaRPr>
          </a:p>
        </p:txBody>
      </p:sp>
      <p:sp>
        <p:nvSpPr>
          <p:cNvPr id="3" name="Rectangle 6">
            <a:extLst>
              <a:ext uri="{FF2B5EF4-FFF2-40B4-BE49-F238E27FC236}">
                <a16:creationId xmlns:a16="http://schemas.microsoft.com/office/drawing/2014/main" id="{45B6FF00-98C4-9BE8-F8BD-A704E741EEE4}"/>
              </a:ext>
            </a:extLst>
          </p:cNvPr>
          <p:cNvSpPr/>
          <p:nvPr/>
        </p:nvSpPr>
        <p:spPr>
          <a:xfrm>
            <a:off x="1079641" y="497515"/>
            <a:ext cx="6984717" cy="588901"/>
          </a:xfrm>
          <a:prstGeom prst="rect">
            <a:avLst/>
          </a:prstGeom>
          <a:noFill/>
          <a:ln>
            <a:noFill/>
            <a:prstDash val="solid"/>
          </a:ln>
        </p:spPr>
        <p:txBody>
          <a:bodyPr vert="horz" wrap="square" lIns="90004" tIns="44997" rIns="90004" bIns="44997" anchor="t" anchorCtr="1" compatLnSpc="1">
            <a:noAutofit/>
          </a:bodyPr>
          <a:lstStyle/>
          <a:p>
            <a:pPr marL="343082" marR="0" lvl="0" indent="-343082" algn="ctr" defTabSz="457200" rtl="0" fontAlgn="auto" hangingPunct="1">
              <a:lnSpc>
                <a:spcPct val="90000"/>
              </a:lnSpc>
              <a:spcBef>
                <a:spcPts val="400"/>
              </a:spcBef>
              <a:spcAft>
                <a:spcPts val="0"/>
              </a:spcAft>
              <a:buNone/>
              <a:tabLst>
                <a:tab pos="0" algn="l"/>
              </a:tabLst>
              <a:defRPr sz="1800" b="0" i="0" u="none" strike="noStrike" kern="0" cap="none" spc="0" baseline="0">
                <a:solidFill>
                  <a:srgbClr val="000000"/>
                </a:solidFill>
                <a:uFillTx/>
              </a:defRPr>
            </a:pPr>
            <a:r>
              <a:rPr lang="es-ES" sz="2000" b="1" i="0" u="none" strike="noStrike" kern="1200" cap="none" spc="0" baseline="0" dirty="0">
                <a:solidFill>
                  <a:srgbClr val="FF9933"/>
                </a:solidFill>
                <a:uFillTx/>
                <a:latin typeface="Century Gothic"/>
              </a:rPr>
              <a:t>Derechos y obligaciones de los trabajadores derivados de la relación laboral. (art. 4 ET)</a:t>
            </a:r>
            <a:endParaRPr lang="es-ES" sz="2000" b="0" i="0" u="none" strike="noStrike" kern="1200" cap="none" spc="0" baseline="0" dirty="0">
              <a:solidFill>
                <a:srgbClr val="000000"/>
              </a:solidFill>
              <a:uFillTx/>
              <a:latin typeface="Arial"/>
            </a:endParaRPr>
          </a:p>
        </p:txBody>
      </p:sp>
      <p:sp>
        <p:nvSpPr>
          <p:cNvPr id="10" name="CuadroTexto 9">
            <a:extLst>
              <a:ext uri="{FF2B5EF4-FFF2-40B4-BE49-F238E27FC236}">
                <a16:creationId xmlns:a16="http://schemas.microsoft.com/office/drawing/2014/main" id="{BA20AA6D-BD85-D3D1-57A0-C4842018882A}"/>
              </a:ext>
            </a:extLst>
          </p:cNvPr>
          <p:cNvSpPr txBox="1"/>
          <p:nvPr/>
        </p:nvSpPr>
        <p:spPr>
          <a:xfrm>
            <a:off x="1004934" y="1086416"/>
            <a:ext cx="7632071" cy="5232202"/>
          </a:xfrm>
          <a:prstGeom prst="rect">
            <a:avLst/>
          </a:prstGeom>
          <a:noFill/>
        </p:spPr>
        <p:txBody>
          <a:bodyPr wrap="square">
            <a:spAutoFit/>
          </a:bodyPr>
          <a:lstStyle/>
          <a:p>
            <a:pPr marL="185760" lvl="0" indent="-185760" defTabSz="914400">
              <a:lnSpc>
                <a:spcPct val="100000"/>
              </a:lnSpc>
              <a:spcAft>
                <a:spcPts val="600"/>
              </a:spcAft>
              <a:buClr>
                <a:srgbClr val="FF9900"/>
              </a:buClr>
              <a:buSzPct val="100000"/>
              <a:buFont typeface="Wingdings"/>
              <a:buChar char=""/>
              <a:tabLst>
                <a:tab pos="160203" algn="l"/>
                <a:tab pos="185760" algn="l"/>
              </a:tabLst>
            </a:pPr>
            <a:r>
              <a:rPr lang="es-ES" sz="1600" b="0" u="none" strike="noStrike" dirty="0">
                <a:solidFill>
                  <a:srgbClr val="000000"/>
                </a:solidFill>
                <a:uFillTx/>
                <a:latin typeface="Century Gothic"/>
                <a:ea typeface="Times New Roman"/>
              </a:rPr>
              <a:t>Derecho a la </a:t>
            </a:r>
            <a:r>
              <a:rPr lang="es-ES" sz="1600" b="1" u="none" strike="noStrike" dirty="0">
                <a:solidFill>
                  <a:srgbClr val="000000"/>
                </a:solidFill>
                <a:uFillTx/>
                <a:latin typeface="Century Gothic"/>
                <a:ea typeface="Times New Roman"/>
              </a:rPr>
              <a:t>ocupación efectiva</a:t>
            </a:r>
            <a:r>
              <a:rPr lang="es-ES" sz="1600" b="0" u="none" strike="noStrike" dirty="0">
                <a:solidFill>
                  <a:srgbClr val="000000"/>
                </a:solidFill>
                <a:uFillTx/>
                <a:latin typeface="Century Gothic"/>
                <a:ea typeface="Times New Roman"/>
              </a:rPr>
              <a:t>, es decir, a tener unas tareas y funciones específicas en el puesto de trabajo y los medios necesarios para conseguirlas.</a:t>
            </a:r>
            <a:endParaRPr lang="es-ES" sz="1600" b="0" u="none" strike="noStrike" dirty="0">
              <a:solidFill>
                <a:srgbClr val="000000"/>
              </a:solidFill>
              <a:uFillTx/>
              <a:latin typeface="Arial"/>
            </a:endParaRPr>
          </a:p>
          <a:p>
            <a:pPr marL="185760" lvl="0" indent="-185760" defTabSz="914400">
              <a:lnSpc>
                <a:spcPct val="100000"/>
              </a:lnSpc>
              <a:spcAft>
                <a:spcPts val="600"/>
              </a:spcAft>
              <a:buClr>
                <a:srgbClr val="FF9900"/>
              </a:buClr>
              <a:buSzPct val="100000"/>
              <a:buFont typeface="Wingdings"/>
              <a:buChar char=""/>
              <a:tabLst>
                <a:tab pos="160203" algn="l"/>
                <a:tab pos="185760" algn="l"/>
              </a:tabLst>
            </a:pPr>
            <a:r>
              <a:rPr lang="es-ES" sz="1600" b="0" u="none" strike="noStrike" dirty="0">
                <a:solidFill>
                  <a:srgbClr val="000000"/>
                </a:solidFill>
                <a:uFillTx/>
                <a:latin typeface="Century Gothic"/>
                <a:ea typeface="Times New Roman"/>
              </a:rPr>
              <a:t>Derecho a la </a:t>
            </a:r>
            <a:r>
              <a:rPr lang="es-ES" sz="1600" b="1" u="none" strike="noStrike" dirty="0">
                <a:solidFill>
                  <a:srgbClr val="000000"/>
                </a:solidFill>
                <a:uFillTx/>
                <a:latin typeface="Century Gothic"/>
                <a:ea typeface="Times New Roman"/>
              </a:rPr>
              <a:t>promoción y formación profesional, </a:t>
            </a:r>
            <a:r>
              <a:rPr lang="es-ES" sz="1600" b="0" u="none" strike="noStrike" dirty="0">
                <a:solidFill>
                  <a:srgbClr val="000000"/>
                </a:solidFill>
                <a:uFillTx/>
                <a:latin typeface="Century Gothic"/>
                <a:ea typeface="Times New Roman"/>
              </a:rPr>
              <a:t>, incluida la dirigida a su adaptación a las modificaciones operadas en el puesto de trabajo..</a:t>
            </a:r>
            <a:endParaRPr lang="es-ES" sz="1600" b="0" u="none" strike="noStrike" dirty="0">
              <a:solidFill>
                <a:srgbClr val="000000"/>
              </a:solidFill>
              <a:uFillTx/>
              <a:latin typeface="Arial"/>
            </a:endParaRPr>
          </a:p>
          <a:p>
            <a:pPr marL="185760" lvl="0" indent="-185760" defTabSz="914400">
              <a:lnSpc>
                <a:spcPct val="100000"/>
              </a:lnSpc>
              <a:spcAft>
                <a:spcPts val="600"/>
              </a:spcAft>
              <a:buClr>
                <a:srgbClr val="FF9900"/>
              </a:buClr>
              <a:buSzPct val="100000"/>
              <a:buFont typeface="Wingdings"/>
              <a:buChar char=""/>
              <a:tabLst>
                <a:tab pos="160203" algn="l"/>
                <a:tab pos="185760" algn="l"/>
              </a:tabLst>
            </a:pPr>
            <a:r>
              <a:rPr lang="es-ES" sz="1600" b="0" u="none" strike="noStrike" dirty="0">
                <a:solidFill>
                  <a:srgbClr val="000000"/>
                </a:solidFill>
                <a:uFillTx/>
                <a:latin typeface="Century Gothic"/>
                <a:ea typeface="Times New Roman"/>
              </a:rPr>
              <a:t>Derecho a </a:t>
            </a:r>
            <a:r>
              <a:rPr lang="es-ES" sz="1600" b="1" u="none" strike="noStrike" dirty="0">
                <a:solidFill>
                  <a:srgbClr val="000000"/>
                </a:solidFill>
                <a:uFillTx/>
                <a:latin typeface="Century Gothic"/>
                <a:ea typeface="Times New Roman"/>
              </a:rPr>
              <a:t>no ser discriminado</a:t>
            </a:r>
            <a:r>
              <a:rPr lang="es-ES" sz="1600" b="0" u="none" strike="noStrike" dirty="0">
                <a:solidFill>
                  <a:srgbClr val="000000"/>
                </a:solidFill>
                <a:uFillTx/>
                <a:latin typeface="Century Gothic"/>
                <a:ea typeface="Times New Roman"/>
              </a:rPr>
              <a:t> directa o indirectamente, al acceder a un empleo, ni una vez empleado, por razones de sexo, estado civil, edad, raza, condición social, ideas religiosas o políticas, afiliación o no a un sindicato, ni por razón de lengua o por disminuciones físicas, psíquicas o sensoriales.</a:t>
            </a:r>
            <a:endParaRPr lang="es-ES" sz="1600" b="0" u="none" strike="noStrike" dirty="0">
              <a:solidFill>
                <a:srgbClr val="000000"/>
              </a:solidFill>
              <a:uFillTx/>
              <a:latin typeface="Arial"/>
            </a:endParaRPr>
          </a:p>
          <a:p>
            <a:pPr marL="185760" lvl="0" indent="-185760" defTabSz="914400">
              <a:lnSpc>
                <a:spcPct val="100000"/>
              </a:lnSpc>
              <a:spcAft>
                <a:spcPts val="600"/>
              </a:spcAft>
              <a:buClr>
                <a:srgbClr val="FF9900"/>
              </a:buClr>
              <a:buSzPct val="100000"/>
              <a:buFont typeface="Wingdings"/>
              <a:buChar char=""/>
              <a:tabLst>
                <a:tab pos="160203" algn="l"/>
                <a:tab pos="185760" algn="l"/>
              </a:tabLst>
            </a:pPr>
            <a:r>
              <a:rPr lang="es-ES" sz="1600" b="0" u="none" strike="noStrike" dirty="0">
                <a:solidFill>
                  <a:srgbClr val="000000"/>
                </a:solidFill>
                <a:uFillTx/>
                <a:latin typeface="Century Gothic"/>
                <a:ea typeface="Times New Roman"/>
              </a:rPr>
              <a:t>Derecho a su </a:t>
            </a:r>
            <a:r>
              <a:rPr lang="es-ES" sz="1600" b="1" u="none" strike="noStrike" dirty="0">
                <a:solidFill>
                  <a:srgbClr val="000000"/>
                </a:solidFill>
                <a:uFillTx/>
                <a:latin typeface="Century Gothic"/>
                <a:ea typeface="Times New Roman"/>
              </a:rPr>
              <a:t>integridad física</a:t>
            </a:r>
            <a:r>
              <a:rPr lang="es-ES" sz="1600" b="0" u="none" strike="noStrike" dirty="0">
                <a:solidFill>
                  <a:srgbClr val="000000"/>
                </a:solidFill>
                <a:uFillTx/>
                <a:latin typeface="Century Gothic"/>
                <a:ea typeface="Times New Roman"/>
              </a:rPr>
              <a:t> y a una adecuada política de </a:t>
            </a:r>
            <a:r>
              <a:rPr lang="es-ES" sz="1600" b="1" u="none" strike="noStrike" dirty="0">
                <a:solidFill>
                  <a:srgbClr val="000000"/>
                </a:solidFill>
                <a:uFillTx/>
                <a:latin typeface="Century Gothic"/>
                <a:ea typeface="Times New Roman"/>
              </a:rPr>
              <a:t>seguridad e higiene</a:t>
            </a:r>
            <a:r>
              <a:rPr lang="es-ES" sz="1600" b="0" u="none" strike="noStrike" dirty="0">
                <a:solidFill>
                  <a:srgbClr val="000000"/>
                </a:solidFill>
                <a:uFillTx/>
                <a:latin typeface="Century Gothic"/>
                <a:ea typeface="Times New Roman"/>
              </a:rPr>
              <a:t>.</a:t>
            </a:r>
            <a:endParaRPr lang="es-ES" sz="1600" b="0" u="none" strike="noStrike" dirty="0">
              <a:solidFill>
                <a:srgbClr val="000000"/>
              </a:solidFill>
              <a:uFillTx/>
              <a:latin typeface="Arial"/>
            </a:endParaRPr>
          </a:p>
          <a:p>
            <a:pPr marL="185760" lvl="0" indent="-185760" defTabSz="914400">
              <a:lnSpc>
                <a:spcPct val="100000"/>
              </a:lnSpc>
              <a:spcAft>
                <a:spcPts val="600"/>
              </a:spcAft>
              <a:buClr>
                <a:srgbClr val="FF9900"/>
              </a:buClr>
              <a:buSzPct val="100000"/>
              <a:buFont typeface="Wingdings"/>
              <a:buChar char=""/>
              <a:tabLst>
                <a:tab pos="160203" algn="l"/>
                <a:tab pos="185760" algn="l"/>
              </a:tabLst>
            </a:pPr>
            <a:r>
              <a:rPr lang="es-ES" sz="1600" b="0" u="none" strike="noStrike" dirty="0">
                <a:solidFill>
                  <a:srgbClr val="000000"/>
                </a:solidFill>
                <a:uFillTx/>
                <a:latin typeface="Century Gothic"/>
                <a:ea typeface="Times New Roman"/>
              </a:rPr>
              <a:t>Derecho a la </a:t>
            </a:r>
            <a:r>
              <a:rPr lang="es-ES" sz="1600" b="1" u="none" strike="noStrike" dirty="0">
                <a:solidFill>
                  <a:srgbClr val="000000"/>
                </a:solidFill>
                <a:uFillTx/>
                <a:latin typeface="Century Gothic"/>
                <a:ea typeface="Times New Roman"/>
              </a:rPr>
              <a:t>intimidad y respeto a la dignidad</a:t>
            </a:r>
            <a:r>
              <a:rPr lang="es-ES" sz="1600" b="0" u="none" strike="noStrike" dirty="0">
                <a:solidFill>
                  <a:srgbClr val="000000"/>
                </a:solidFill>
                <a:uFillTx/>
                <a:latin typeface="Century Gothic"/>
                <a:ea typeface="Times New Roman"/>
              </a:rPr>
              <a:t>, incluida la protección frente a ofensas verbales o de naturaleza sexual o frente al acoso sexual o acoso por razón de sexo.</a:t>
            </a:r>
            <a:endParaRPr lang="es-ES" sz="1600" b="0" u="none" strike="noStrike" dirty="0">
              <a:solidFill>
                <a:srgbClr val="000000"/>
              </a:solidFill>
              <a:uFillTx/>
              <a:latin typeface="Arial"/>
            </a:endParaRPr>
          </a:p>
          <a:p>
            <a:pPr marL="185760" lvl="0" indent="-185760" defTabSz="914400">
              <a:lnSpc>
                <a:spcPct val="100000"/>
              </a:lnSpc>
              <a:spcAft>
                <a:spcPts val="600"/>
              </a:spcAft>
              <a:buClr>
                <a:srgbClr val="FF9900"/>
              </a:buClr>
              <a:buSzPct val="100000"/>
              <a:buFont typeface="Wingdings"/>
              <a:buChar char=""/>
              <a:tabLst>
                <a:tab pos="160203" algn="l"/>
                <a:tab pos="185760" algn="l"/>
              </a:tabLst>
            </a:pPr>
            <a:r>
              <a:rPr lang="es-ES" sz="1600" b="0" u="none" strike="noStrike" dirty="0">
                <a:solidFill>
                  <a:srgbClr val="000000"/>
                </a:solidFill>
                <a:uFillTx/>
                <a:latin typeface="Century Gothic"/>
                <a:ea typeface="Times New Roman"/>
              </a:rPr>
              <a:t>Derecho a la </a:t>
            </a:r>
            <a:r>
              <a:rPr lang="es-ES" sz="1600" b="1" u="none" strike="noStrike" dirty="0">
                <a:solidFill>
                  <a:srgbClr val="000000"/>
                </a:solidFill>
                <a:uFillTx/>
                <a:latin typeface="Century Gothic"/>
                <a:ea typeface="Times New Roman"/>
              </a:rPr>
              <a:t>percepción puntual del salario</a:t>
            </a:r>
            <a:r>
              <a:rPr lang="es-ES" sz="1600" b="0" u="none" strike="noStrike" dirty="0">
                <a:solidFill>
                  <a:srgbClr val="000000"/>
                </a:solidFill>
                <a:uFillTx/>
                <a:latin typeface="Century Gothic"/>
                <a:ea typeface="Times New Roman"/>
              </a:rPr>
              <a:t>.</a:t>
            </a:r>
            <a:endParaRPr lang="es-ES" sz="1600" b="0" u="none" strike="noStrike" dirty="0">
              <a:solidFill>
                <a:srgbClr val="000000"/>
              </a:solidFill>
              <a:uFillTx/>
              <a:latin typeface="Arial"/>
            </a:endParaRPr>
          </a:p>
          <a:p>
            <a:pPr marL="185760" lvl="0" indent="-185760" defTabSz="914400">
              <a:lnSpc>
                <a:spcPct val="100000"/>
              </a:lnSpc>
              <a:spcAft>
                <a:spcPts val="600"/>
              </a:spcAft>
              <a:buClr>
                <a:srgbClr val="FF9900"/>
              </a:buClr>
              <a:buSzPct val="100000"/>
              <a:buFont typeface="Wingdings"/>
              <a:buChar char=""/>
              <a:tabLst>
                <a:tab pos="160203" algn="l"/>
                <a:tab pos="185760" algn="l"/>
              </a:tabLst>
            </a:pPr>
            <a:r>
              <a:rPr lang="es-ES" sz="1600" b="0" u="none" strike="noStrike" dirty="0">
                <a:solidFill>
                  <a:srgbClr val="000000"/>
                </a:solidFill>
                <a:uFillTx/>
                <a:latin typeface="Century Gothic"/>
                <a:ea typeface="Times New Roman"/>
              </a:rPr>
              <a:t>Derecho al ejercicio individual de las acciones derivadas del contrato de trabajo y a cuantos otros derechos se deriven específicamente del contrato de trabajo.</a:t>
            </a:r>
            <a:endParaRPr lang="es-ES" sz="1600" b="0" u="none" strike="noStrike" dirty="0">
              <a:solidFill>
                <a:srgbClr val="000000"/>
              </a:solidFill>
              <a:uFillTx/>
              <a:latin typeface="Arial"/>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694BD86D-6C58-0E20-51F6-49782527132A}"/>
              </a:ext>
            </a:extLst>
          </p:cNvPr>
          <p:cNvSpPr txBox="1">
            <a:spLocks noGrp="1"/>
          </p:cNvSpPr>
          <p:nvPr>
            <p:ph type="title"/>
          </p:nvPr>
        </p:nvSpPr>
        <p:spPr>
          <a:xfrm>
            <a:off x="611276" y="24478"/>
            <a:ext cx="6337075" cy="345597"/>
          </a:xfrm>
        </p:spPr>
        <p:txBody>
          <a:bodyPr>
            <a:normAutofit fontScale="90000"/>
          </a:bodyPr>
          <a:lstStyle/>
          <a:p>
            <a:pPr lvl="0"/>
            <a:r>
              <a:rPr lang="es-ES" sz="2500"/>
              <a:t>Derechos y deberes</a:t>
            </a:r>
            <a:endParaRPr lang="en-US" sz="2500">
              <a:solidFill>
                <a:srgbClr val="000000"/>
              </a:solidFill>
            </a:endParaRPr>
          </a:p>
        </p:txBody>
      </p:sp>
      <p:sp>
        <p:nvSpPr>
          <p:cNvPr id="3" name="Rectangle 6">
            <a:extLst>
              <a:ext uri="{FF2B5EF4-FFF2-40B4-BE49-F238E27FC236}">
                <a16:creationId xmlns:a16="http://schemas.microsoft.com/office/drawing/2014/main" id="{45B6FF00-98C4-9BE8-F8BD-A704E741EEE4}"/>
              </a:ext>
            </a:extLst>
          </p:cNvPr>
          <p:cNvSpPr/>
          <p:nvPr/>
        </p:nvSpPr>
        <p:spPr>
          <a:xfrm>
            <a:off x="1079641" y="497515"/>
            <a:ext cx="6984717" cy="588901"/>
          </a:xfrm>
          <a:prstGeom prst="rect">
            <a:avLst/>
          </a:prstGeom>
          <a:noFill/>
          <a:ln>
            <a:noFill/>
            <a:prstDash val="solid"/>
          </a:ln>
        </p:spPr>
        <p:txBody>
          <a:bodyPr vert="horz" wrap="square" lIns="90004" tIns="44997" rIns="90004" bIns="44997" anchor="t" anchorCtr="1" compatLnSpc="1">
            <a:noAutofit/>
          </a:bodyPr>
          <a:lstStyle/>
          <a:p>
            <a:pPr marL="343082" marR="0" lvl="0" indent="-343082" algn="ctr" defTabSz="457200" rtl="0" fontAlgn="auto" hangingPunct="1">
              <a:lnSpc>
                <a:spcPct val="90000"/>
              </a:lnSpc>
              <a:spcBef>
                <a:spcPts val="480"/>
              </a:spcBef>
              <a:spcAft>
                <a:spcPts val="0"/>
              </a:spcAft>
              <a:buNone/>
              <a:tabLst>
                <a:tab pos="0" algn="l"/>
              </a:tabLst>
              <a:defRPr sz="1800" b="0" i="0" u="none" strike="noStrike" kern="0" cap="none" spc="0" baseline="0">
                <a:solidFill>
                  <a:srgbClr val="000000"/>
                </a:solidFill>
                <a:uFillTx/>
              </a:defRPr>
            </a:pPr>
            <a:r>
              <a:rPr lang="es-ES" sz="2000" b="1" i="0" u="none" strike="noStrike" kern="1200" cap="none" spc="0" baseline="0" dirty="0">
                <a:solidFill>
                  <a:srgbClr val="FF9933"/>
                </a:solidFill>
                <a:uFillTx/>
                <a:latin typeface="Century Gothic"/>
              </a:rPr>
              <a:t>Obligaciones de los trabajadores (art. 5 ET)</a:t>
            </a:r>
            <a:endParaRPr lang="es-ES" sz="2000" b="0" i="0" u="none" strike="noStrike" kern="1200" cap="none" spc="0" baseline="0" dirty="0">
              <a:solidFill>
                <a:srgbClr val="000000"/>
              </a:solidFill>
              <a:uFillTx/>
              <a:latin typeface="Arial"/>
            </a:endParaRPr>
          </a:p>
        </p:txBody>
      </p:sp>
      <p:sp>
        <p:nvSpPr>
          <p:cNvPr id="10" name="CuadroTexto 9">
            <a:extLst>
              <a:ext uri="{FF2B5EF4-FFF2-40B4-BE49-F238E27FC236}">
                <a16:creationId xmlns:a16="http://schemas.microsoft.com/office/drawing/2014/main" id="{BA20AA6D-BD85-D3D1-57A0-C4842018882A}"/>
              </a:ext>
            </a:extLst>
          </p:cNvPr>
          <p:cNvSpPr txBox="1"/>
          <p:nvPr/>
        </p:nvSpPr>
        <p:spPr>
          <a:xfrm>
            <a:off x="986827" y="869133"/>
            <a:ext cx="7632071" cy="5803576"/>
          </a:xfrm>
          <a:prstGeom prst="rect">
            <a:avLst/>
          </a:prstGeom>
          <a:noFill/>
        </p:spPr>
        <p:txBody>
          <a:bodyPr wrap="square">
            <a:spAutoFit/>
          </a:bodyPr>
          <a:lstStyle/>
          <a:p>
            <a:pPr marL="263520" lvl="0" indent="-263520" algn="just" defTabSz="914400">
              <a:lnSpc>
                <a:spcPct val="130000"/>
              </a:lnSpc>
              <a:buClr>
                <a:srgbClr val="FF9900"/>
              </a:buClr>
              <a:buSzPct val="100000"/>
              <a:buFont typeface="Wingdings"/>
              <a:buChar char=""/>
              <a:tabLst>
                <a:tab pos="263520" algn="l"/>
                <a:tab pos="885961" algn="l"/>
                <a:tab pos="4114799" algn="l"/>
              </a:tabLst>
            </a:pPr>
            <a:r>
              <a:rPr lang="es-ES" sz="2400" b="0" u="none" strike="noStrike" dirty="0">
                <a:solidFill>
                  <a:srgbClr val="000000"/>
                </a:solidFill>
                <a:uFillTx/>
                <a:latin typeface="Century Gothic"/>
                <a:ea typeface="Times New Roman"/>
              </a:rPr>
              <a:t>Cumplir con las obligaciones de su puesto de trabajo con diligencia y buena fe.</a:t>
            </a:r>
            <a:endParaRPr lang="es-ES" sz="2400" b="0" u="none" strike="noStrike" dirty="0">
              <a:solidFill>
                <a:srgbClr val="000000"/>
              </a:solidFill>
              <a:uFillTx/>
              <a:latin typeface="Arial"/>
            </a:endParaRPr>
          </a:p>
          <a:p>
            <a:pPr marL="263520" lvl="0" indent="-263520" algn="just" defTabSz="914400">
              <a:lnSpc>
                <a:spcPct val="130000"/>
              </a:lnSpc>
              <a:buClr>
                <a:srgbClr val="FF9900"/>
              </a:buClr>
              <a:buSzPct val="100000"/>
              <a:buFont typeface="Wingdings"/>
              <a:buChar char=""/>
              <a:tabLst>
                <a:tab pos="263520" algn="l"/>
                <a:tab pos="885961" algn="l"/>
                <a:tab pos="4114799" algn="l"/>
              </a:tabLst>
            </a:pPr>
            <a:r>
              <a:rPr lang="es-ES" sz="2400" b="0" u="none" strike="noStrike" dirty="0">
                <a:solidFill>
                  <a:srgbClr val="000000"/>
                </a:solidFill>
                <a:uFillTx/>
                <a:latin typeface="Century Gothic"/>
                <a:ea typeface="Times New Roman"/>
              </a:rPr>
              <a:t>Observar las medidas de seguridad e higiene.</a:t>
            </a:r>
            <a:endParaRPr lang="es-ES" sz="2400" b="0" u="none" strike="noStrike" dirty="0">
              <a:solidFill>
                <a:srgbClr val="000000"/>
              </a:solidFill>
              <a:uFillTx/>
              <a:latin typeface="Arial"/>
            </a:endParaRPr>
          </a:p>
          <a:p>
            <a:pPr marL="263520" lvl="0" indent="-263520" algn="just" defTabSz="914400">
              <a:lnSpc>
                <a:spcPct val="130000"/>
              </a:lnSpc>
              <a:buClr>
                <a:srgbClr val="FF9900"/>
              </a:buClr>
              <a:buSzPct val="100000"/>
              <a:buFont typeface="Wingdings"/>
              <a:buChar char=""/>
              <a:tabLst>
                <a:tab pos="263520" algn="l"/>
                <a:tab pos="885961" algn="l"/>
                <a:tab pos="4114799" algn="l"/>
              </a:tabLst>
            </a:pPr>
            <a:r>
              <a:rPr lang="es-ES" sz="2400" b="0" u="none" strike="noStrike" dirty="0">
                <a:solidFill>
                  <a:srgbClr val="000000"/>
                </a:solidFill>
                <a:uFillTx/>
                <a:latin typeface="Century Gothic"/>
                <a:ea typeface="Times New Roman"/>
              </a:rPr>
              <a:t>Cumplir con las órdenes e instrucciones del empresario, siempre y cuando éstas se refieran a la actividad laboral, no supongan un riesgo para la salud o la integridad física del trabajador y sean legales.</a:t>
            </a:r>
            <a:endParaRPr lang="es-ES" sz="2400" b="0" u="none" strike="noStrike" dirty="0">
              <a:solidFill>
                <a:srgbClr val="000000"/>
              </a:solidFill>
              <a:uFillTx/>
              <a:latin typeface="Arial"/>
            </a:endParaRPr>
          </a:p>
          <a:p>
            <a:pPr marL="263520" lvl="0" indent="-263520" algn="just" defTabSz="914400">
              <a:lnSpc>
                <a:spcPct val="130000"/>
              </a:lnSpc>
              <a:buClr>
                <a:srgbClr val="FF9900"/>
              </a:buClr>
              <a:buSzPct val="100000"/>
              <a:buFont typeface="Wingdings"/>
              <a:buChar char=""/>
              <a:tabLst>
                <a:tab pos="263520" algn="l"/>
                <a:tab pos="885961" algn="l"/>
                <a:tab pos="4114799" algn="l"/>
              </a:tabLst>
            </a:pPr>
            <a:r>
              <a:rPr lang="es-ES" sz="2400" b="0" u="none" strike="noStrike" dirty="0">
                <a:solidFill>
                  <a:srgbClr val="000000"/>
                </a:solidFill>
                <a:uFillTx/>
                <a:latin typeface="Century Gothic"/>
                <a:ea typeface="Times New Roman"/>
              </a:rPr>
              <a:t>No competir con el empresario para el que trabaja.</a:t>
            </a:r>
            <a:endParaRPr lang="es-ES" sz="2400" b="0" u="none" strike="noStrike" dirty="0">
              <a:solidFill>
                <a:srgbClr val="000000"/>
              </a:solidFill>
              <a:uFillTx/>
              <a:latin typeface="Arial"/>
            </a:endParaRPr>
          </a:p>
          <a:p>
            <a:pPr marL="263520" lvl="0" indent="-263520" algn="just" defTabSz="914400">
              <a:lnSpc>
                <a:spcPct val="130000"/>
              </a:lnSpc>
              <a:buClr>
                <a:srgbClr val="FF9900"/>
              </a:buClr>
              <a:buSzPct val="100000"/>
              <a:buFont typeface="Wingdings"/>
              <a:buChar char=""/>
              <a:tabLst>
                <a:tab pos="263520" algn="l"/>
                <a:tab pos="885961" algn="l"/>
                <a:tab pos="4114799" algn="l"/>
              </a:tabLst>
            </a:pPr>
            <a:r>
              <a:rPr lang="es-ES" sz="2400" b="0" u="none" strike="noStrike" dirty="0">
                <a:solidFill>
                  <a:srgbClr val="000000"/>
                </a:solidFill>
                <a:uFillTx/>
                <a:latin typeface="Century Gothic"/>
                <a:ea typeface="Times New Roman"/>
              </a:rPr>
              <a:t>Contribuir a la mejora de la productividad y cuantos otros deberes se deriven del contrato. </a:t>
            </a:r>
            <a:endParaRPr lang="es-ES" sz="2400" b="0" u="none" strike="noStrike" dirty="0">
              <a:solidFill>
                <a:srgbClr val="000000"/>
              </a:solidFill>
              <a:uFillTx/>
              <a:latin typeface="Arial"/>
            </a:endParaRPr>
          </a:p>
        </p:txBody>
      </p:sp>
    </p:spTree>
    <p:extLst>
      <p:ext uri="{BB962C8B-B14F-4D97-AF65-F5344CB8AC3E}">
        <p14:creationId xmlns:p14="http://schemas.microsoft.com/office/powerpoint/2010/main" val="179713980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name="Slide10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77CBA82-38CC-6253-1B14-C6D62DB92432}"/>
              </a:ext>
            </a:extLst>
          </p:cNvPr>
          <p:cNvSpPr txBox="1">
            <a:spLocks noGrp="1"/>
          </p:cNvSpPr>
          <p:nvPr>
            <p:ph idx="1"/>
          </p:nvPr>
        </p:nvSpPr>
        <p:spPr>
          <a:xfrm>
            <a:off x="1942560" y="1412281"/>
            <a:ext cx="6591598" cy="4472467"/>
          </a:xfrm>
        </p:spPr>
        <p:txBody>
          <a:bodyPr>
            <a:normAutofit/>
          </a:bodyPr>
          <a:lstStyle/>
          <a:p>
            <a:pPr marL="0" lvl="0" indent="0">
              <a:lnSpc>
                <a:spcPct val="80001"/>
              </a:lnSpc>
              <a:buNone/>
            </a:pPr>
            <a:endParaRPr lang="en-US" sz="1500" dirty="0"/>
          </a:p>
          <a:p>
            <a:pPr lvl="0">
              <a:lnSpc>
                <a:spcPct val="80001"/>
              </a:lnSpc>
            </a:pPr>
            <a:r>
              <a:rPr lang="es-ES" sz="2800" dirty="0"/>
              <a:t>Plena capacidad para contratar a partir de 18 años, si la persona no está incapacitada.</a:t>
            </a:r>
            <a:endParaRPr lang="en-US" sz="2800" dirty="0"/>
          </a:p>
          <a:p>
            <a:pPr lvl="0">
              <a:lnSpc>
                <a:spcPct val="80001"/>
              </a:lnSpc>
            </a:pPr>
            <a:r>
              <a:rPr lang="es-ES" sz="2800" dirty="0"/>
              <a:t>Los mayores de 16 y menores de 18 pueden contratar con autorización.</a:t>
            </a:r>
            <a:endParaRPr lang="en-US" sz="2800" dirty="0"/>
          </a:p>
          <a:p>
            <a:pPr lvl="0">
              <a:lnSpc>
                <a:spcPct val="80001"/>
              </a:lnSpc>
            </a:pPr>
            <a:r>
              <a:rPr lang="es-ES" sz="2800" dirty="0"/>
              <a:t>Los menores de 16 no pueden celebrar contratos.</a:t>
            </a:r>
            <a:endParaRPr lang="en-US" sz="2800" dirty="0"/>
          </a:p>
          <a:p>
            <a:pPr lvl="0">
              <a:lnSpc>
                <a:spcPct val="80001"/>
              </a:lnSpc>
            </a:pPr>
            <a:r>
              <a:rPr lang="es-ES" sz="2800" dirty="0">
                <a:solidFill>
                  <a:srgbClr val="282828"/>
                </a:solidFill>
              </a:rPr>
              <a:t>Extranjeros según legislación específica.</a:t>
            </a:r>
            <a:endParaRPr lang="en-US" sz="2800" dirty="0"/>
          </a:p>
        </p:txBody>
      </p:sp>
      <p:sp>
        <p:nvSpPr>
          <p:cNvPr id="3" name="PlaceHolder 2">
            <a:extLst>
              <a:ext uri="{FF2B5EF4-FFF2-40B4-BE49-F238E27FC236}">
                <a16:creationId xmlns:a16="http://schemas.microsoft.com/office/drawing/2014/main" id="{D212B837-4676-DDEB-1022-9A5ED85C9CD7}"/>
              </a:ext>
            </a:extLst>
          </p:cNvPr>
          <p:cNvSpPr txBox="1">
            <a:spLocks noGrp="1"/>
          </p:cNvSpPr>
          <p:nvPr>
            <p:ph type="title"/>
          </p:nvPr>
        </p:nvSpPr>
        <p:spPr>
          <a:xfrm>
            <a:off x="1800362" y="611642"/>
            <a:ext cx="6588718" cy="670319"/>
          </a:xfrm>
        </p:spPr>
        <p:txBody>
          <a:bodyPr>
            <a:normAutofit fontScale="90000"/>
          </a:bodyPr>
          <a:lstStyle/>
          <a:p>
            <a:pPr lvl="0"/>
            <a:r>
              <a:rPr lang="es-ES" sz="3200"/>
              <a:t>Capacidad del empresario</a:t>
            </a:r>
            <a:br>
              <a:rPr lang="es-ES" sz="3200">
                <a:solidFill>
                  <a:srgbClr val="000000"/>
                </a:solidFill>
              </a:rPr>
            </a:br>
            <a:endParaRPr lang="es-ES" sz="320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71DB4D9-4F86-663D-F8FF-04722AEAD5F0}"/>
              </a:ext>
            </a:extLst>
          </p:cNvPr>
          <p:cNvSpPr txBox="1">
            <a:spLocks noGrp="1"/>
          </p:cNvSpPr>
          <p:nvPr>
            <p:ph type="title"/>
          </p:nvPr>
        </p:nvSpPr>
        <p:spPr/>
        <p:txBody>
          <a:bodyPr/>
          <a:lstStyle/>
          <a:p>
            <a:pPr lvl="0"/>
            <a:r>
              <a:rPr lang="en-US"/>
              <a:t>Principios Generales del Derecho</a:t>
            </a:r>
            <a:endParaRPr lang="en-US">
              <a:solidFill>
                <a:srgbClr val="000000"/>
              </a:solidFill>
            </a:endParaRPr>
          </a:p>
        </p:txBody>
      </p:sp>
      <p:sp>
        <p:nvSpPr>
          <p:cNvPr id="3" name="PlaceHolder 2">
            <a:extLst>
              <a:ext uri="{FF2B5EF4-FFF2-40B4-BE49-F238E27FC236}">
                <a16:creationId xmlns:a16="http://schemas.microsoft.com/office/drawing/2014/main" id="{00B05801-7D55-502F-77CB-911AA0E56C9A}"/>
              </a:ext>
            </a:extLst>
          </p:cNvPr>
          <p:cNvSpPr txBox="1">
            <a:spLocks noGrp="1"/>
          </p:cNvSpPr>
          <p:nvPr>
            <p:ph idx="1"/>
          </p:nvPr>
        </p:nvSpPr>
        <p:spPr/>
        <p:txBody>
          <a:bodyPr>
            <a:normAutofit/>
          </a:bodyPr>
          <a:lstStyle/>
          <a:p>
            <a:pPr lvl="0"/>
            <a:r>
              <a:rPr lang="en-US" sz="2800"/>
              <a:t>• Se aplican en defecto de ley y costumbre.</a:t>
            </a:r>
          </a:p>
          <a:p>
            <a:pPr lvl="0"/>
            <a:r>
              <a:rPr lang="en-US" sz="2800"/>
              <a:t>• Sirven como criterios de interpretación.</a:t>
            </a:r>
          </a:p>
          <a:p>
            <a:pPr lvl="0"/>
            <a:r>
              <a:rPr lang="en-US" sz="2800"/>
              <a:t>• Ejemplos: equidad, buena fe, seguridad jurídica.</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name="Slide11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773655E-6F5F-EC22-1C3B-697BF395D3DC}"/>
              </a:ext>
            </a:extLst>
          </p:cNvPr>
          <p:cNvSpPr txBox="1">
            <a:spLocks noGrp="1"/>
          </p:cNvSpPr>
          <p:nvPr>
            <p:ph idx="1"/>
          </p:nvPr>
        </p:nvSpPr>
        <p:spPr>
          <a:xfrm>
            <a:off x="1942560" y="706319"/>
            <a:ext cx="6802916" cy="5875202"/>
          </a:xfrm>
        </p:spPr>
        <p:txBody>
          <a:bodyPr>
            <a:normAutofit/>
          </a:bodyPr>
          <a:lstStyle/>
          <a:p>
            <a:pPr lvl="0">
              <a:lnSpc>
                <a:spcPct val="80000"/>
              </a:lnSpc>
            </a:pPr>
            <a:r>
              <a:rPr lang="en-US" sz="2400" dirty="0" err="1">
                <a:solidFill>
                  <a:srgbClr val="282828"/>
                </a:solidFill>
              </a:rPr>
              <a:t>Extranjeros</a:t>
            </a:r>
            <a:r>
              <a:rPr lang="en-US" sz="2400" dirty="0">
                <a:solidFill>
                  <a:srgbClr val="282828"/>
                </a:solidFill>
              </a:rPr>
              <a:t> </a:t>
            </a:r>
            <a:r>
              <a:rPr lang="en-US" sz="2400" dirty="0" err="1">
                <a:solidFill>
                  <a:srgbClr val="282828"/>
                </a:solidFill>
              </a:rPr>
              <a:t>según</a:t>
            </a:r>
            <a:r>
              <a:rPr lang="en-US" sz="2400" dirty="0">
                <a:solidFill>
                  <a:srgbClr val="282828"/>
                </a:solidFill>
              </a:rPr>
              <a:t> </a:t>
            </a:r>
            <a:r>
              <a:rPr lang="en-US" sz="2400" dirty="0" err="1">
                <a:solidFill>
                  <a:srgbClr val="282828"/>
                </a:solidFill>
              </a:rPr>
              <a:t>legislación</a:t>
            </a:r>
            <a:r>
              <a:rPr lang="en-US" sz="2400" dirty="0">
                <a:solidFill>
                  <a:srgbClr val="282828"/>
                </a:solidFill>
              </a:rPr>
              <a:t> </a:t>
            </a:r>
            <a:r>
              <a:rPr lang="en-US" sz="2400" dirty="0" err="1">
                <a:solidFill>
                  <a:srgbClr val="282828"/>
                </a:solidFill>
              </a:rPr>
              <a:t>específica</a:t>
            </a:r>
            <a:r>
              <a:rPr lang="es-ES" sz="2400" dirty="0">
                <a:solidFill>
                  <a:srgbClr val="282828"/>
                </a:solidFill>
              </a:rPr>
              <a:t>:</a:t>
            </a:r>
            <a:endParaRPr lang="en-US" sz="2400" dirty="0"/>
          </a:p>
          <a:p>
            <a:pPr marL="0" lvl="0" indent="0">
              <a:lnSpc>
                <a:spcPct val="80000"/>
              </a:lnSpc>
              <a:buNone/>
              <a:tabLst>
                <a:tab pos="0" algn="l"/>
              </a:tabLst>
            </a:pPr>
            <a:endParaRPr lang="en-US" sz="2400" dirty="0"/>
          </a:p>
          <a:p>
            <a:pPr marL="0" lvl="0" indent="0" defTabSz="914400">
              <a:lnSpc>
                <a:spcPct val="80000"/>
              </a:lnSpc>
              <a:spcBef>
                <a:spcPts val="0"/>
              </a:spcBef>
              <a:buNone/>
              <a:tabLst>
                <a:tab pos="0" algn="l"/>
              </a:tabLst>
            </a:pPr>
            <a:r>
              <a:rPr lang="es-ES" sz="1900" b="1" dirty="0">
                <a:solidFill>
                  <a:srgbClr val="282828"/>
                </a:solidFill>
                <a:latin typeface="Century Gothic" panose="020B0502020202020204" pitchFamily="34" charset="0"/>
              </a:rPr>
              <a:t>Ley de Extranjería y Reglamento de desarrollo.</a:t>
            </a:r>
            <a:endParaRPr lang="en-US" sz="1900" dirty="0">
              <a:latin typeface="Century Gothic" panose="020B0502020202020204" pitchFamily="34" charset="0"/>
            </a:endParaRPr>
          </a:p>
          <a:p>
            <a:pPr marL="0" lvl="0" indent="0" defTabSz="914400">
              <a:lnSpc>
                <a:spcPct val="80000"/>
              </a:lnSpc>
              <a:spcBef>
                <a:spcPts val="0"/>
              </a:spcBef>
              <a:buNone/>
              <a:tabLst>
                <a:tab pos="0" algn="l"/>
              </a:tabLst>
            </a:pPr>
            <a:r>
              <a:rPr lang="es-ES" sz="1900" dirty="0">
                <a:solidFill>
                  <a:srgbClr val="282828"/>
                </a:solidFill>
                <a:latin typeface="Century Gothic" panose="020B0502020202020204" pitchFamily="34" charset="0"/>
              </a:rPr>
              <a:t>Establece los requisitos generales de permisos de residencia y  trabajo. </a:t>
            </a:r>
            <a:endParaRPr lang="en-US" sz="1900" dirty="0">
              <a:latin typeface="Century Gothic" panose="020B0502020202020204" pitchFamily="34" charset="0"/>
            </a:endParaRPr>
          </a:p>
          <a:p>
            <a:pPr marL="0" lvl="0" indent="0" defTabSz="914400">
              <a:lnSpc>
                <a:spcPct val="80000"/>
              </a:lnSpc>
              <a:spcBef>
                <a:spcPts val="0"/>
              </a:spcBef>
              <a:buNone/>
              <a:tabLst>
                <a:tab pos="0" algn="l"/>
              </a:tabLst>
            </a:pPr>
            <a:endParaRPr lang="es-ES" sz="1900" b="1" dirty="0">
              <a:solidFill>
                <a:srgbClr val="282828"/>
              </a:solidFill>
              <a:latin typeface="Century Gothic" panose="020B0502020202020204" pitchFamily="34" charset="0"/>
            </a:endParaRPr>
          </a:p>
          <a:p>
            <a:pPr marL="0" lvl="0" indent="0" defTabSz="914400">
              <a:lnSpc>
                <a:spcPct val="80000"/>
              </a:lnSpc>
              <a:spcBef>
                <a:spcPts val="0"/>
              </a:spcBef>
              <a:buNone/>
              <a:tabLst>
                <a:tab pos="0" algn="l"/>
              </a:tabLst>
            </a:pPr>
            <a:r>
              <a:rPr lang="es-ES" sz="1900" b="1" dirty="0">
                <a:solidFill>
                  <a:srgbClr val="282828"/>
                </a:solidFill>
                <a:latin typeface="Century Gothic" panose="020B0502020202020204" pitchFamily="34" charset="0"/>
              </a:rPr>
              <a:t>Ley 14/2013, de apoyo a los emprendedores y su internacionalización.</a:t>
            </a:r>
            <a:r>
              <a:rPr lang="es-ES" sz="1900" dirty="0">
                <a:solidFill>
                  <a:srgbClr val="282828"/>
                </a:solidFill>
                <a:latin typeface="Century Gothic" panose="020B0502020202020204" pitchFamily="34" charset="0"/>
              </a:rPr>
              <a:t> </a:t>
            </a:r>
            <a:endParaRPr lang="en-US" sz="1900" dirty="0">
              <a:latin typeface="Century Gothic" panose="020B0502020202020204" pitchFamily="34" charset="0"/>
            </a:endParaRPr>
          </a:p>
          <a:p>
            <a:pPr marL="0" lvl="0" indent="0" defTabSz="914400">
              <a:lnSpc>
                <a:spcPct val="80000"/>
              </a:lnSpc>
              <a:spcBef>
                <a:spcPts val="0"/>
              </a:spcBef>
              <a:buNone/>
              <a:tabLst>
                <a:tab pos="0" algn="l"/>
              </a:tabLst>
            </a:pPr>
            <a:r>
              <a:rPr lang="es-ES" sz="1900" dirty="0">
                <a:solidFill>
                  <a:srgbClr val="282828"/>
                </a:solidFill>
                <a:latin typeface="Century Gothic" panose="020B0502020202020204" pitchFamily="34" charset="0"/>
              </a:rPr>
              <a:t>Incluye procedimientos de autorizaciones de residencia específicas para aquellos que tengan intención de desarrollar actividades empresariales.</a:t>
            </a:r>
            <a:endParaRPr lang="en-US" sz="1900" dirty="0">
              <a:latin typeface="Century Gothic" panose="020B0502020202020204" pitchFamily="34" charset="0"/>
            </a:endParaRPr>
          </a:p>
          <a:p>
            <a:pPr marL="0" lvl="0" indent="0" defTabSz="914400">
              <a:lnSpc>
                <a:spcPct val="80000"/>
              </a:lnSpc>
              <a:spcBef>
                <a:spcPts val="0"/>
              </a:spcBef>
              <a:buNone/>
              <a:tabLst>
                <a:tab pos="0" algn="l"/>
              </a:tabLst>
            </a:pPr>
            <a:endParaRPr lang="en-US" sz="1900" dirty="0">
              <a:latin typeface="Century Gothic" panose="020B0502020202020204" pitchFamily="34" charset="0"/>
            </a:endParaRPr>
          </a:p>
          <a:p>
            <a:pPr marL="0" lvl="0" indent="0" defTabSz="914400">
              <a:lnSpc>
                <a:spcPct val="80000"/>
              </a:lnSpc>
              <a:spcBef>
                <a:spcPts val="0"/>
              </a:spcBef>
              <a:buNone/>
              <a:tabLst>
                <a:tab pos="0" algn="l"/>
              </a:tabLst>
            </a:pPr>
            <a:r>
              <a:rPr lang="es-ES" sz="1900" b="1" dirty="0">
                <a:solidFill>
                  <a:srgbClr val="282828"/>
                </a:solidFill>
                <a:latin typeface="Century Gothic" panose="020B0502020202020204" pitchFamily="34" charset="0"/>
              </a:rPr>
              <a:t>Regulación de capacidad de obrar de empresarios extranjeros vinculada al derecho mercantil.</a:t>
            </a:r>
            <a:endParaRPr lang="en-US" sz="1900" dirty="0">
              <a:latin typeface="Century Gothic" panose="020B0502020202020204" pitchFamily="34" charset="0"/>
            </a:endParaRPr>
          </a:p>
          <a:p>
            <a:pPr marL="0" lvl="0" indent="0" defTabSz="914400">
              <a:lnSpc>
                <a:spcPct val="80000"/>
              </a:lnSpc>
              <a:spcBef>
                <a:spcPts val="0"/>
              </a:spcBef>
              <a:buNone/>
              <a:tabLst>
                <a:tab pos="0" algn="l"/>
              </a:tabLst>
            </a:pPr>
            <a:r>
              <a:rPr lang="es-ES" sz="1900" b="1" dirty="0">
                <a:solidFill>
                  <a:srgbClr val="282828"/>
                </a:solidFill>
                <a:latin typeface="Century Gothic" panose="020B0502020202020204" pitchFamily="34" charset="0"/>
              </a:rPr>
              <a:t>UE,</a:t>
            </a:r>
            <a:r>
              <a:rPr lang="es-ES" sz="1900" dirty="0">
                <a:solidFill>
                  <a:srgbClr val="282828"/>
                </a:solidFill>
                <a:latin typeface="Century Gothic" panose="020B0502020202020204" pitchFamily="34" charset="0"/>
              </a:rPr>
              <a:t> de acuerdo con la legislación del Estado donde están establecidos.</a:t>
            </a:r>
            <a:endParaRPr lang="en-US" sz="1900" dirty="0">
              <a:latin typeface="Century Gothic" panose="020B0502020202020204" pitchFamily="34" charset="0"/>
            </a:endParaRPr>
          </a:p>
          <a:p>
            <a:pPr marL="0" lvl="0" indent="0" defTabSz="914400">
              <a:lnSpc>
                <a:spcPct val="80000"/>
              </a:lnSpc>
              <a:spcBef>
                <a:spcPts val="0"/>
              </a:spcBef>
              <a:buNone/>
              <a:tabLst>
                <a:tab pos="0" algn="l"/>
              </a:tabLst>
            </a:pPr>
            <a:r>
              <a:rPr lang="es-ES" sz="1900" b="1" dirty="0">
                <a:solidFill>
                  <a:srgbClr val="282828"/>
                </a:solidFill>
                <a:latin typeface="Century Gothic" panose="020B0502020202020204" pitchFamily="34" charset="0"/>
              </a:rPr>
              <a:t>Para los que no procedan de la UE</a:t>
            </a:r>
            <a:r>
              <a:rPr lang="es-ES" sz="1900" dirty="0">
                <a:solidFill>
                  <a:srgbClr val="282828"/>
                </a:solidFill>
                <a:latin typeface="Century Gothic" panose="020B0502020202020204" pitchFamily="34" charset="0"/>
              </a:rPr>
              <a:t>, se exige informe de la misión diplomática permanente de España o de la oficina consular en el país de origen donde resida la empresa. </a:t>
            </a:r>
            <a:endParaRPr lang="en-US" sz="1900" dirty="0">
              <a:latin typeface="Century Gothic" panose="020B0502020202020204" pitchFamily="34" charset="0"/>
            </a:endParaRPr>
          </a:p>
          <a:p>
            <a:pPr marL="0" lvl="0" indent="0" defTabSz="914400">
              <a:lnSpc>
                <a:spcPct val="80000"/>
              </a:lnSpc>
              <a:spcBef>
                <a:spcPts val="0"/>
              </a:spcBef>
              <a:buNone/>
              <a:tabLst>
                <a:tab pos="0" algn="l"/>
              </a:tabLst>
            </a:pPr>
            <a:endParaRPr lang="en-US" sz="1900" dirty="0">
              <a:latin typeface="Century Gothic" panose="020B0502020202020204" pitchFamily="34" charset="0"/>
            </a:endParaRPr>
          </a:p>
          <a:p>
            <a:pPr marL="0" lvl="0" indent="0" defTabSz="914400">
              <a:lnSpc>
                <a:spcPct val="80000"/>
              </a:lnSpc>
              <a:spcBef>
                <a:spcPts val="0"/>
              </a:spcBef>
              <a:buNone/>
              <a:tabLst>
                <a:tab pos="0" algn="l"/>
              </a:tabLst>
            </a:pPr>
            <a:r>
              <a:rPr lang="es-ES" sz="1900" b="1" dirty="0">
                <a:solidFill>
                  <a:srgbClr val="282828"/>
                </a:solidFill>
                <a:latin typeface="Century Gothic" panose="020B0502020202020204" pitchFamily="34" charset="0"/>
              </a:rPr>
              <a:t>Real Decreto 664/1999, sobre inversiones exteriores.</a:t>
            </a:r>
            <a:endParaRPr lang="en-US" sz="1900" dirty="0">
              <a:latin typeface="Century Gothic" panose="020B0502020202020204" pitchFamily="34" charset="0"/>
            </a:endParaRPr>
          </a:p>
          <a:p>
            <a:pPr marL="0" lvl="0" indent="0">
              <a:lnSpc>
                <a:spcPct val="80000"/>
              </a:lnSpc>
              <a:buNone/>
              <a:tabLst>
                <a:tab pos="0" algn="l"/>
              </a:tabLst>
            </a:pPr>
            <a:endParaRPr lang="en-US" sz="1600" dirty="0"/>
          </a:p>
        </p:txBody>
      </p:sp>
      <p:sp>
        <p:nvSpPr>
          <p:cNvPr id="3" name="PlaceHolder 2">
            <a:extLst>
              <a:ext uri="{FF2B5EF4-FFF2-40B4-BE49-F238E27FC236}">
                <a16:creationId xmlns:a16="http://schemas.microsoft.com/office/drawing/2014/main" id="{88E688A0-D982-909A-3F53-23E390802A35}"/>
              </a:ext>
            </a:extLst>
          </p:cNvPr>
          <p:cNvSpPr txBox="1">
            <a:spLocks noGrp="1"/>
          </p:cNvSpPr>
          <p:nvPr>
            <p:ph type="title"/>
          </p:nvPr>
        </p:nvSpPr>
        <p:spPr>
          <a:xfrm>
            <a:off x="1555915" y="44284"/>
            <a:ext cx="6588718" cy="670319"/>
          </a:xfrm>
        </p:spPr>
        <p:txBody>
          <a:bodyPr>
            <a:normAutofit fontScale="90000"/>
          </a:bodyPr>
          <a:lstStyle/>
          <a:p>
            <a:pPr lvl="0"/>
            <a:r>
              <a:rPr lang="es-ES" sz="3200" dirty="0"/>
              <a:t>Capacidad del empresario</a:t>
            </a:r>
            <a:br>
              <a:rPr lang="es-ES" sz="3200" dirty="0">
                <a:solidFill>
                  <a:srgbClr val="000000"/>
                </a:solidFill>
              </a:rPr>
            </a:br>
            <a:endParaRPr lang="es-ES" sz="3200" dirty="0">
              <a:solidFill>
                <a:srgbClr val="000000"/>
              </a:solidFill>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name="Slide11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B3B296AB-4CFC-92A4-389D-455646862302}"/>
              </a:ext>
            </a:extLst>
          </p:cNvPr>
          <p:cNvSpPr txBox="1">
            <a:spLocks noGrp="1"/>
          </p:cNvSpPr>
          <p:nvPr>
            <p:ph idx="1"/>
          </p:nvPr>
        </p:nvSpPr>
        <p:spPr>
          <a:xfrm>
            <a:off x="1421279" y="979916"/>
            <a:ext cx="7131597" cy="790197"/>
          </a:xfrm>
        </p:spPr>
        <p:txBody>
          <a:bodyPr/>
          <a:lstStyle/>
          <a:p>
            <a:pPr lvl="0">
              <a:buClr>
                <a:srgbClr val="0077BD"/>
              </a:buClr>
              <a:buFont typeface="Wingdings"/>
              <a:buChar char=""/>
            </a:pPr>
            <a:r>
              <a:rPr lang="es-ES" sz="2000"/>
              <a:t>Cumplir la ley </a:t>
            </a:r>
            <a:endParaRPr lang="en-US" sz="2000"/>
          </a:p>
          <a:p>
            <a:pPr lvl="0">
              <a:buClr>
                <a:srgbClr val="0077BD"/>
              </a:buClr>
              <a:buFont typeface="Wingdings"/>
              <a:buChar char=""/>
            </a:pPr>
            <a:r>
              <a:rPr lang="es-ES" sz="2000"/>
              <a:t>Respetar todos los derechos de los trabajadores</a:t>
            </a:r>
            <a:endParaRPr lang="en-US" sz="2000"/>
          </a:p>
        </p:txBody>
      </p:sp>
      <p:sp>
        <p:nvSpPr>
          <p:cNvPr id="3" name="Rectangle 5">
            <a:extLst>
              <a:ext uri="{FF2B5EF4-FFF2-40B4-BE49-F238E27FC236}">
                <a16:creationId xmlns:a16="http://schemas.microsoft.com/office/drawing/2014/main" id="{198D9544-281A-07E9-6A9D-3DD8BB4F422C}"/>
              </a:ext>
            </a:extLst>
          </p:cNvPr>
          <p:cNvSpPr/>
          <p:nvPr/>
        </p:nvSpPr>
        <p:spPr>
          <a:xfrm>
            <a:off x="1079641" y="587876"/>
            <a:ext cx="6984717" cy="388437"/>
          </a:xfrm>
          <a:prstGeom prst="rect">
            <a:avLst/>
          </a:prstGeom>
          <a:noFill/>
          <a:ln>
            <a:noFill/>
            <a:prstDash val="solid"/>
          </a:ln>
        </p:spPr>
        <p:txBody>
          <a:bodyPr vert="horz" wrap="square" lIns="90004" tIns="44997" rIns="90004" bIns="44997" anchor="t" anchorCtr="1" compatLnSpc="1">
            <a:noAutofit/>
          </a:bodyPr>
          <a:lstStyle/>
          <a:p>
            <a:pPr marL="343082" marR="0" lvl="0" indent="-343082" algn="ctr" defTabSz="457200" rtl="0" fontAlgn="auto" hangingPunct="1">
              <a:lnSpc>
                <a:spcPct val="90000"/>
              </a:lnSpc>
              <a:spcBef>
                <a:spcPts val="480"/>
              </a:spcBef>
              <a:spcAft>
                <a:spcPts val="0"/>
              </a:spcAft>
              <a:buNone/>
              <a:tabLst>
                <a:tab pos="0" algn="l"/>
              </a:tabLst>
              <a:defRPr sz="1800" b="0" i="0" u="none" strike="noStrike" kern="0" cap="none" spc="0" baseline="0">
                <a:solidFill>
                  <a:srgbClr val="000000"/>
                </a:solidFill>
                <a:uFillTx/>
              </a:defRPr>
            </a:pPr>
            <a:r>
              <a:rPr lang="es-ES" sz="2400" b="1" i="0" u="none" strike="noStrike" kern="1200" cap="none" spc="0" baseline="0">
                <a:solidFill>
                  <a:srgbClr val="FF9933"/>
                </a:solidFill>
                <a:uFillTx/>
                <a:latin typeface="Century Gothic"/>
              </a:rPr>
              <a:t>Obligaciones del empresario</a:t>
            </a:r>
            <a:endParaRPr lang="es-ES" sz="2400" b="0" i="0" u="none" strike="noStrike" kern="1200" cap="none" spc="0" baseline="0">
              <a:solidFill>
                <a:srgbClr val="000000"/>
              </a:solidFill>
              <a:uFillTx/>
              <a:latin typeface="Arial"/>
            </a:endParaRPr>
          </a:p>
        </p:txBody>
      </p:sp>
      <p:sp>
        <p:nvSpPr>
          <p:cNvPr id="4" name="Rectangle 6">
            <a:extLst>
              <a:ext uri="{FF2B5EF4-FFF2-40B4-BE49-F238E27FC236}">
                <a16:creationId xmlns:a16="http://schemas.microsoft.com/office/drawing/2014/main" id="{6C00655B-E5AD-8B4F-DFE7-855D3CD6458D}"/>
              </a:ext>
            </a:extLst>
          </p:cNvPr>
          <p:cNvSpPr/>
          <p:nvPr/>
        </p:nvSpPr>
        <p:spPr>
          <a:xfrm>
            <a:off x="971641" y="1816199"/>
            <a:ext cx="6984717" cy="388437"/>
          </a:xfrm>
          <a:prstGeom prst="rect">
            <a:avLst/>
          </a:prstGeom>
          <a:noFill/>
          <a:ln>
            <a:noFill/>
            <a:prstDash val="solid"/>
          </a:ln>
        </p:spPr>
        <p:txBody>
          <a:bodyPr vert="horz" wrap="square" lIns="90004" tIns="44997" rIns="90004" bIns="44997" anchor="t" anchorCtr="1" compatLnSpc="1">
            <a:noAutofit/>
          </a:bodyPr>
          <a:lstStyle/>
          <a:p>
            <a:pPr marL="343082" marR="0" lvl="0" indent="-343082" algn="ctr" defTabSz="457200" rtl="0" fontAlgn="auto" hangingPunct="1">
              <a:lnSpc>
                <a:spcPct val="90000"/>
              </a:lnSpc>
              <a:spcBef>
                <a:spcPts val="480"/>
              </a:spcBef>
              <a:spcAft>
                <a:spcPts val="0"/>
              </a:spcAft>
              <a:buNone/>
              <a:tabLst>
                <a:tab pos="0" algn="l"/>
              </a:tabLst>
              <a:defRPr sz="1800" b="0" i="0" u="none" strike="noStrike" kern="0" cap="none" spc="0" baseline="0">
                <a:solidFill>
                  <a:srgbClr val="000000"/>
                </a:solidFill>
                <a:uFillTx/>
              </a:defRPr>
            </a:pPr>
            <a:r>
              <a:rPr lang="es-ES" sz="2400" b="1" i="0" u="none" strike="noStrike" kern="1200" cap="none" spc="0" baseline="0">
                <a:solidFill>
                  <a:srgbClr val="FF9933"/>
                </a:solidFill>
                <a:uFillTx/>
                <a:latin typeface="Century Gothic"/>
              </a:rPr>
              <a:t>Potestades del empresario</a:t>
            </a:r>
            <a:endParaRPr lang="es-ES" sz="2400" b="0" i="0" u="none" strike="noStrike" kern="1200" cap="none" spc="0" baseline="0">
              <a:solidFill>
                <a:srgbClr val="000000"/>
              </a:solidFill>
              <a:uFillTx/>
              <a:latin typeface="Arial"/>
            </a:endParaRPr>
          </a:p>
        </p:txBody>
      </p:sp>
      <p:sp>
        <p:nvSpPr>
          <p:cNvPr id="5" name="Rectangle 7">
            <a:extLst>
              <a:ext uri="{FF2B5EF4-FFF2-40B4-BE49-F238E27FC236}">
                <a16:creationId xmlns:a16="http://schemas.microsoft.com/office/drawing/2014/main" id="{FC257EAC-AB2B-659E-D9F8-356EE568C26C}"/>
              </a:ext>
            </a:extLst>
          </p:cNvPr>
          <p:cNvSpPr/>
          <p:nvPr/>
        </p:nvSpPr>
        <p:spPr>
          <a:xfrm>
            <a:off x="1421279" y="2192036"/>
            <a:ext cx="7542721" cy="4634636"/>
          </a:xfrm>
          <a:prstGeom prst="rect">
            <a:avLst/>
          </a:prstGeom>
          <a:noFill/>
          <a:ln>
            <a:noFill/>
            <a:prstDash val="solid"/>
          </a:ln>
        </p:spPr>
        <p:txBody>
          <a:bodyPr vert="horz" wrap="square" lIns="90004" tIns="44997" rIns="90004" bIns="44997" anchor="t" anchorCtr="0" compatLnSpc="1">
            <a:noAutofit/>
          </a:bodyPr>
          <a:lstStyle/>
          <a:p>
            <a:pPr marL="0" marR="0" lvl="0" indent="0" algn="l" defTabSz="457200" rtl="0" fontAlgn="auto" hangingPunct="1">
              <a:lnSpc>
                <a:spcPct val="100000"/>
              </a:lnSpc>
              <a:spcBef>
                <a:spcPts val="380"/>
              </a:spcBef>
              <a:spcAft>
                <a:spcPts val="0"/>
              </a:spcAft>
              <a:buNone/>
              <a:tabLst/>
              <a:defRPr sz="1800" b="0" i="0" u="none" strike="noStrike" kern="0" cap="none" spc="0" baseline="0">
                <a:solidFill>
                  <a:srgbClr val="000000"/>
                </a:solidFill>
                <a:uFillTx/>
              </a:defRPr>
            </a:pPr>
            <a:r>
              <a:rPr lang="es-ES" sz="1900" b="0" i="0" u="none" strike="noStrike" kern="1200" cap="none" spc="0" baseline="0">
                <a:solidFill>
                  <a:srgbClr val="000000"/>
                </a:solidFill>
                <a:uFillTx/>
                <a:latin typeface="Century Gothic"/>
              </a:rPr>
              <a:t>Los empresarios tienen las siguientes potestades:</a:t>
            </a:r>
            <a:endParaRPr lang="es-ES" sz="1900" b="0" i="0" u="none" strike="noStrike" kern="1200" cap="none" spc="0" baseline="0">
              <a:solidFill>
                <a:srgbClr val="000000"/>
              </a:solidFill>
              <a:uFillTx/>
              <a:latin typeface="Arial"/>
            </a:endParaRPr>
          </a:p>
          <a:p>
            <a:pPr marL="449281" marR="0" lvl="0" indent="-449281" algn="l" defTabSz="457200" rtl="0" fontAlgn="auto" hangingPunct="1">
              <a:lnSpc>
                <a:spcPct val="100000"/>
              </a:lnSpc>
              <a:spcBef>
                <a:spcPts val="380"/>
              </a:spcBef>
              <a:spcAft>
                <a:spcPts val="0"/>
              </a:spcAft>
              <a:buClr>
                <a:srgbClr val="0077BD"/>
              </a:buClr>
              <a:buSzPct val="100000"/>
              <a:buFont typeface="Wingdings"/>
              <a:buChar char=""/>
              <a:tabLst/>
              <a:defRPr sz="1800" b="0" i="0" u="none" strike="noStrike" kern="0" cap="none" spc="0" baseline="0">
                <a:solidFill>
                  <a:srgbClr val="000000"/>
                </a:solidFill>
                <a:uFillTx/>
              </a:defRPr>
            </a:pPr>
            <a:r>
              <a:rPr lang="es-ES" sz="1900" b="0" i="0" u="none" strike="noStrike" kern="1200" cap="none" spc="0" baseline="0">
                <a:solidFill>
                  <a:srgbClr val="000000"/>
                </a:solidFill>
                <a:uFillTx/>
                <a:latin typeface="Century Gothic"/>
              </a:rPr>
              <a:t>Poder para organizar la empresa.</a:t>
            </a:r>
            <a:endParaRPr lang="es-ES" sz="1900" b="0" i="0" u="none" strike="noStrike" kern="1200" cap="none" spc="0" baseline="0">
              <a:solidFill>
                <a:srgbClr val="000000"/>
              </a:solidFill>
              <a:uFillTx/>
              <a:latin typeface="Arial"/>
            </a:endParaRPr>
          </a:p>
          <a:p>
            <a:pPr marL="449281" marR="0" lvl="0" indent="-449281" algn="l" defTabSz="457200" rtl="0" fontAlgn="auto" hangingPunct="1">
              <a:lnSpc>
                <a:spcPct val="100000"/>
              </a:lnSpc>
              <a:spcBef>
                <a:spcPts val="380"/>
              </a:spcBef>
              <a:spcAft>
                <a:spcPts val="0"/>
              </a:spcAft>
              <a:buClr>
                <a:srgbClr val="0077BD"/>
              </a:buClr>
              <a:buSzPct val="100000"/>
              <a:buFont typeface="Wingdings"/>
              <a:buChar char=""/>
              <a:tabLst/>
              <a:defRPr sz="1800" b="0" i="0" u="none" strike="noStrike" kern="0" cap="none" spc="0" baseline="0">
                <a:solidFill>
                  <a:srgbClr val="000000"/>
                </a:solidFill>
                <a:uFillTx/>
              </a:defRPr>
            </a:pPr>
            <a:r>
              <a:rPr lang="es-ES" sz="1900" b="0" i="0" u="none" strike="noStrike" kern="1200" cap="none" spc="0" baseline="0">
                <a:solidFill>
                  <a:srgbClr val="000000"/>
                </a:solidFill>
                <a:uFillTx/>
                <a:latin typeface="Century Gothic"/>
              </a:rPr>
              <a:t>Poder para dictar órdenes e instrucciones en el ámbito de la prestación de servicios.</a:t>
            </a:r>
            <a:endParaRPr lang="es-ES" sz="1900" b="0" i="0" u="none" strike="noStrike" kern="1200" cap="none" spc="0" baseline="0">
              <a:solidFill>
                <a:srgbClr val="000000"/>
              </a:solidFill>
              <a:uFillTx/>
              <a:latin typeface="Arial"/>
            </a:endParaRPr>
          </a:p>
          <a:p>
            <a:pPr marL="449281" marR="0" lvl="0" indent="-449281" algn="l" defTabSz="457200" rtl="0" fontAlgn="auto" hangingPunct="1">
              <a:lnSpc>
                <a:spcPct val="100000"/>
              </a:lnSpc>
              <a:spcBef>
                <a:spcPts val="380"/>
              </a:spcBef>
              <a:spcAft>
                <a:spcPts val="0"/>
              </a:spcAft>
              <a:buClr>
                <a:srgbClr val="0077BD"/>
              </a:buClr>
              <a:buSzPct val="100000"/>
              <a:buFont typeface="Wingdings"/>
              <a:buChar char=""/>
              <a:tabLst/>
              <a:defRPr sz="1800" b="0" i="0" u="none" strike="noStrike" kern="0" cap="none" spc="0" baseline="0">
                <a:solidFill>
                  <a:srgbClr val="000000"/>
                </a:solidFill>
                <a:uFillTx/>
              </a:defRPr>
            </a:pPr>
            <a:r>
              <a:rPr lang="es-ES" sz="1900" b="0" i="0" u="none" strike="noStrike" kern="1200" cap="none" spc="0" baseline="0">
                <a:solidFill>
                  <a:srgbClr val="000000"/>
                </a:solidFill>
                <a:uFillTx/>
                <a:latin typeface="Century Gothic"/>
              </a:rPr>
              <a:t>Poder para controlar que se están cumpliendo sus órdenes e instrucciones.</a:t>
            </a:r>
            <a:endParaRPr lang="es-ES" sz="1900" b="0" i="0" u="none" strike="noStrike" kern="1200" cap="none" spc="0" baseline="0">
              <a:solidFill>
                <a:srgbClr val="000000"/>
              </a:solidFill>
              <a:uFillTx/>
              <a:latin typeface="Arial"/>
            </a:endParaRPr>
          </a:p>
          <a:p>
            <a:pPr marL="449281" marR="0" lvl="0" indent="-449281" algn="l" defTabSz="457200" rtl="0" fontAlgn="auto" hangingPunct="1">
              <a:lnSpc>
                <a:spcPct val="100000"/>
              </a:lnSpc>
              <a:spcBef>
                <a:spcPts val="380"/>
              </a:spcBef>
              <a:spcAft>
                <a:spcPts val="0"/>
              </a:spcAft>
              <a:buClr>
                <a:srgbClr val="0077BD"/>
              </a:buClr>
              <a:buSzPct val="100000"/>
              <a:buFont typeface="Wingdings"/>
              <a:buChar char=""/>
              <a:tabLst/>
              <a:defRPr sz="1800" b="0" i="0" u="none" strike="noStrike" kern="0" cap="none" spc="0" baseline="0">
                <a:solidFill>
                  <a:srgbClr val="000000"/>
                </a:solidFill>
                <a:uFillTx/>
              </a:defRPr>
            </a:pPr>
            <a:r>
              <a:rPr lang="es-ES" sz="1900" b="0" i="0" u="none" strike="noStrike" kern="1200" cap="none" spc="0" baseline="0">
                <a:solidFill>
                  <a:srgbClr val="000000"/>
                </a:solidFill>
                <a:uFillTx/>
                <a:latin typeface="Century Gothic"/>
              </a:rPr>
              <a:t>Poder disciplinario: El empresario puede sancionar al trabajador, pero siempre por hechos previamente recogidos por escrito y serán castigados con la sanción descrita para tales casos. Las sanciones nunca podrán consistir en suprimir el sueldo, ni los períodos de descanso, aunque sí se permite la suspensión conjunta de empleo y sueldo.</a:t>
            </a:r>
            <a:endParaRPr lang="es-ES" sz="1900" b="0" i="0" u="none" strike="noStrike" kern="1200" cap="none" spc="0" baseline="0">
              <a:solidFill>
                <a:srgbClr val="000000"/>
              </a:solidFill>
              <a:uFillTx/>
              <a:latin typeface="Arial"/>
            </a:endParaRPr>
          </a:p>
        </p:txBody>
      </p:sp>
      <p:sp>
        <p:nvSpPr>
          <p:cNvPr id="6" name="PlaceHolder 2">
            <a:extLst>
              <a:ext uri="{FF2B5EF4-FFF2-40B4-BE49-F238E27FC236}">
                <a16:creationId xmlns:a16="http://schemas.microsoft.com/office/drawing/2014/main" id="{D551D3DE-C604-4986-5575-DD2A6DE50ED0}"/>
              </a:ext>
            </a:extLst>
          </p:cNvPr>
          <p:cNvSpPr txBox="1">
            <a:spLocks noGrp="1"/>
          </p:cNvSpPr>
          <p:nvPr>
            <p:ph type="title"/>
          </p:nvPr>
        </p:nvSpPr>
        <p:spPr>
          <a:xfrm>
            <a:off x="1727283" y="54790"/>
            <a:ext cx="6337075" cy="529492"/>
          </a:xfrm>
        </p:spPr>
        <p:txBody>
          <a:bodyPr/>
          <a:lstStyle/>
          <a:p>
            <a:pPr lvl="0"/>
            <a:r>
              <a:rPr lang="es-ES" sz="3200"/>
              <a:t>Derechos y deberes</a:t>
            </a:r>
            <a:endParaRPr lang="en-US" sz="3200">
              <a:solidFill>
                <a:srgbClr val="000000"/>
              </a:solidFill>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name="Slide120">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4ECB6196-97B7-BD65-0CD9-F586C2194F42}"/>
              </a:ext>
            </a:extLst>
          </p:cNvPr>
          <p:cNvSpPr/>
          <p:nvPr/>
        </p:nvSpPr>
        <p:spPr>
          <a:xfrm>
            <a:off x="908264" y="805504"/>
            <a:ext cx="6984717" cy="388437"/>
          </a:xfrm>
          <a:prstGeom prst="rect">
            <a:avLst/>
          </a:prstGeom>
          <a:noFill/>
          <a:ln>
            <a:noFill/>
            <a:prstDash val="solid"/>
          </a:ln>
        </p:spPr>
        <p:txBody>
          <a:bodyPr vert="horz" wrap="square" lIns="90004" tIns="44997" rIns="90004" bIns="44997" anchor="t" anchorCtr="1" compatLnSpc="1">
            <a:noAutofit/>
          </a:bodyPr>
          <a:lstStyle/>
          <a:p>
            <a:pPr marL="343082" marR="0" lvl="0" indent="-343082" algn="ctr" defTabSz="457200" rtl="0" fontAlgn="auto" hangingPunct="1">
              <a:lnSpc>
                <a:spcPct val="90000"/>
              </a:lnSpc>
              <a:spcBef>
                <a:spcPts val="480"/>
              </a:spcBef>
              <a:spcAft>
                <a:spcPts val="0"/>
              </a:spcAft>
              <a:buNone/>
              <a:tabLst>
                <a:tab pos="0" algn="l"/>
              </a:tabLst>
              <a:defRPr sz="1800" b="0" i="0" u="none" strike="noStrike" kern="0" cap="none" spc="0" baseline="0">
                <a:solidFill>
                  <a:srgbClr val="000000"/>
                </a:solidFill>
                <a:uFillTx/>
              </a:defRPr>
            </a:pPr>
            <a:r>
              <a:rPr lang="es-ES" sz="2400" b="1" i="0" u="none" strike="noStrike" kern="1200" cap="none" spc="0" baseline="0">
                <a:solidFill>
                  <a:srgbClr val="FF9933"/>
                </a:solidFill>
                <a:uFillTx/>
                <a:latin typeface="Century Gothic"/>
              </a:rPr>
              <a:t>Potestades del empresario</a:t>
            </a:r>
            <a:endParaRPr lang="es-ES" sz="2400" b="0" i="0" u="none" strike="noStrike" kern="1200" cap="none" spc="0" baseline="0">
              <a:solidFill>
                <a:srgbClr val="000000"/>
              </a:solidFill>
              <a:uFillTx/>
              <a:latin typeface="Arial"/>
            </a:endParaRPr>
          </a:p>
        </p:txBody>
      </p:sp>
      <p:sp>
        <p:nvSpPr>
          <p:cNvPr id="3" name="Rectangle 7">
            <a:extLst>
              <a:ext uri="{FF2B5EF4-FFF2-40B4-BE49-F238E27FC236}">
                <a16:creationId xmlns:a16="http://schemas.microsoft.com/office/drawing/2014/main" id="{FA66E5F0-434C-0C7C-25F8-871B8CB066F4}"/>
              </a:ext>
            </a:extLst>
          </p:cNvPr>
          <p:cNvSpPr/>
          <p:nvPr/>
        </p:nvSpPr>
        <p:spPr>
          <a:xfrm>
            <a:off x="1113574" y="1331960"/>
            <a:ext cx="7796101" cy="4634636"/>
          </a:xfrm>
          <a:prstGeom prst="rect">
            <a:avLst/>
          </a:prstGeom>
          <a:noFill/>
          <a:ln>
            <a:noFill/>
            <a:prstDash val="solid"/>
          </a:ln>
        </p:spPr>
        <p:txBody>
          <a:bodyPr vert="horz" wrap="square" lIns="90004" tIns="44997" rIns="90004" bIns="44997" anchor="t" anchorCtr="0" compatLnSpc="1">
            <a:noAutofit/>
          </a:bodyPr>
          <a:lstStyle/>
          <a:p>
            <a:pPr marL="0" marR="0" lvl="0" indent="0" algn="just" defTabSz="457200" rtl="0" fontAlgn="auto" hangingPunct="1">
              <a:lnSpc>
                <a:spcPct val="100000"/>
              </a:lnSpc>
              <a:spcBef>
                <a:spcPts val="380"/>
              </a:spcBef>
              <a:spcAft>
                <a:spcPts val="0"/>
              </a:spcAft>
              <a:buNone/>
              <a:tabLst/>
              <a:defRPr sz="1800" b="0" i="0" u="none" strike="noStrike" kern="0" cap="none" spc="0" baseline="0">
                <a:solidFill>
                  <a:srgbClr val="000000"/>
                </a:solidFill>
                <a:uFillTx/>
              </a:defRPr>
            </a:pPr>
            <a:r>
              <a:rPr lang="es-ES" sz="2000" b="0" i="0" u="none" strike="noStrike" kern="1200" cap="none" spc="0" baseline="0">
                <a:solidFill>
                  <a:srgbClr val="000000"/>
                </a:solidFill>
                <a:uFillTx/>
                <a:latin typeface="Century Gothic"/>
              </a:rPr>
              <a:t>Los empresarios tienen la potestad de introducir modificaciones no sustanciales en las condiciones de trabajo, pueden incluir:</a:t>
            </a:r>
          </a:p>
          <a:p>
            <a:pPr marL="0" marR="0" lvl="0" indent="0" algn="just"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s-ES" sz="2000" b="0" i="0" u="sng" strike="noStrike" kern="1200" cap="none" spc="0" baseline="0">
                <a:solidFill>
                  <a:srgbClr val="000000"/>
                </a:solidFill>
                <a:uFillTx/>
                <a:latin typeface="Century Gothic"/>
              </a:rPr>
              <a:t>Variaciones en las tareas o funciones </a:t>
            </a:r>
            <a:r>
              <a:rPr lang="es-ES" sz="2000" b="0" i="0" u="none" strike="noStrike" kern="1200" cap="none" spc="0" baseline="0">
                <a:solidFill>
                  <a:srgbClr val="000000"/>
                </a:solidFill>
                <a:uFillTx/>
                <a:latin typeface="Century Gothic"/>
              </a:rPr>
              <a:t>desempeñadas por el empleado: siempre y cuando se mantenga dentro del ámbito de competencia y no implique una reducción significativa en la categoría o responsabilidad del empleado.</a:t>
            </a:r>
          </a:p>
          <a:p>
            <a:pPr marL="0" marR="0" lvl="0" indent="0" algn="just"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s-ES" sz="2000" b="0" i="0" u="sng" strike="noStrike" kern="1200" cap="none" spc="0" baseline="0">
                <a:solidFill>
                  <a:srgbClr val="000000"/>
                </a:solidFill>
                <a:uFillTx/>
                <a:latin typeface="Century Gothic"/>
              </a:rPr>
              <a:t>Alteraciones en el horario laboral </a:t>
            </a:r>
            <a:r>
              <a:rPr lang="es-ES" sz="2000" b="0" i="0" u="none" strike="noStrike" kern="1200" cap="none" spc="0" baseline="0">
                <a:solidFill>
                  <a:srgbClr val="000000"/>
                </a:solidFill>
                <a:uFillTx/>
                <a:latin typeface="Century Gothic"/>
              </a:rPr>
              <a:t>dentro de los límites legales establecidos: se refiere a modificaciones menores en los horarios de inicio y fin de la jornada laboral.</a:t>
            </a:r>
          </a:p>
          <a:p>
            <a:pPr marL="0" marR="0" lvl="0" indent="0" algn="just"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s-ES" sz="2000" b="0" i="0" u="sng" strike="noStrike" kern="1200" cap="none" spc="0" baseline="0">
                <a:solidFill>
                  <a:srgbClr val="000000"/>
                </a:solidFill>
                <a:uFillTx/>
                <a:latin typeface="Century Gothic"/>
              </a:rPr>
              <a:t>Cambio del lugar de trabajo </a:t>
            </a:r>
            <a:r>
              <a:rPr lang="es-ES" sz="2000" b="0" i="0" u="none" strike="noStrike" kern="1200" cap="none" spc="0" baseline="0">
                <a:solidFill>
                  <a:srgbClr val="000000"/>
                </a:solidFill>
                <a:uFillTx/>
                <a:latin typeface="Century Gothic"/>
              </a:rPr>
              <a:t>dentro de la misma localidad o a un área geográfica cercana: el que no supone un desplazamiento significativo.</a:t>
            </a:r>
          </a:p>
          <a:p>
            <a:pPr marL="0" marR="0" lvl="0" indent="0" algn="l" defTabSz="457200" rtl="0" fontAlgn="auto" hangingPunct="1">
              <a:lnSpc>
                <a:spcPct val="100000"/>
              </a:lnSpc>
              <a:spcBef>
                <a:spcPts val="380"/>
              </a:spcBef>
              <a:spcAft>
                <a:spcPts val="0"/>
              </a:spcAft>
              <a:buNone/>
              <a:tabLst/>
              <a:defRPr sz="1800" b="0" i="0" u="none" strike="noStrike" kern="0" cap="none" spc="0" baseline="0">
                <a:solidFill>
                  <a:srgbClr val="000000"/>
                </a:solidFill>
                <a:uFillTx/>
              </a:defRPr>
            </a:pPr>
            <a:endParaRPr lang="es-ES" sz="1900" b="0" i="0" u="none" strike="noStrike" kern="1200" cap="none" spc="0" baseline="0">
              <a:solidFill>
                <a:srgbClr val="000000"/>
              </a:solidFill>
              <a:uFillTx/>
              <a:latin typeface="Arial"/>
            </a:endParaRPr>
          </a:p>
        </p:txBody>
      </p:sp>
      <p:sp>
        <p:nvSpPr>
          <p:cNvPr id="4" name="PlaceHolder 2">
            <a:extLst>
              <a:ext uri="{FF2B5EF4-FFF2-40B4-BE49-F238E27FC236}">
                <a16:creationId xmlns:a16="http://schemas.microsoft.com/office/drawing/2014/main" id="{4FF2EAAF-0A3E-A3C9-0C3F-A9CC411A72CE}"/>
              </a:ext>
            </a:extLst>
          </p:cNvPr>
          <p:cNvSpPr txBox="1">
            <a:spLocks noGrp="1"/>
          </p:cNvSpPr>
          <p:nvPr>
            <p:ph type="title"/>
          </p:nvPr>
        </p:nvSpPr>
        <p:spPr>
          <a:xfrm>
            <a:off x="1727283" y="54790"/>
            <a:ext cx="6337075" cy="529492"/>
          </a:xfrm>
        </p:spPr>
        <p:txBody>
          <a:bodyPr/>
          <a:lstStyle/>
          <a:p>
            <a:pPr lvl="0"/>
            <a:r>
              <a:rPr lang="es-ES" sz="3200"/>
              <a:t>Derechos y deberes</a:t>
            </a:r>
            <a:endParaRPr lang="en-US" sz="3200">
              <a:solidFill>
                <a:srgbClr val="000000"/>
              </a:solidFill>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name="Slide11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253879A-381D-2B6A-EC32-8ABC5988CFFC}"/>
              </a:ext>
            </a:extLst>
          </p:cNvPr>
          <p:cNvSpPr txBox="1">
            <a:spLocks noGrp="1"/>
          </p:cNvSpPr>
          <p:nvPr>
            <p:ph type="title"/>
          </p:nvPr>
        </p:nvSpPr>
        <p:spPr>
          <a:xfrm>
            <a:off x="1555915" y="624242"/>
            <a:ext cx="6588718" cy="1280516"/>
          </a:xfrm>
        </p:spPr>
        <p:txBody>
          <a:bodyPr/>
          <a:lstStyle/>
          <a:p>
            <a:pPr lvl="0"/>
            <a:r>
              <a:rPr lang="es-ES"/>
              <a:t>Validez del contrato</a:t>
            </a:r>
            <a:br>
              <a:rPr lang="es-ES">
                <a:solidFill>
                  <a:srgbClr val="000000"/>
                </a:solidFill>
              </a:rPr>
            </a:br>
            <a:r>
              <a:rPr lang="es-ES"/>
              <a:t>Artículo 9 TRET</a:t>
            </a:r>
            <a:endParaRPr lang="es-ES">
              <a:solidFill>
                <a:srgbClr val="000000"/>
              </a:solidFill>
            </a:endParaRPr>
          </a:p>
        </p:txBody>
      </p:sp>
      <p:sp>
        <p:nvSpPr>
          <p:cNvPr id="3" name="PlaceHolder 2">
            <a:extLst>
              <a:ext uri="{FF2B5EF4-FFF2-40B4-BE49-F238E27FC236}">
                <a16:creationId xmlns:a16="http://schemas.microsoft.com/office/drawing/2014/main" id="{E26E3147-45BF-C77B-5F72-AF622564500C}"/>
              </a:ext>
            </a:extLst>
          </p:cNvPr>
          <p:cNvSpPr txBox="1">
            <a:spLocks noGrp="1"/>
          </p:cNvSpPr>
          <p:nvPr>
            <p:ph idx="1"/>
          </p:nvPr>
        </p:nvSpPr>
        <p:spPr>
          <a:xfrm>
            <a:off x="1942560" y="2133715"/>
            <a:ext cx="6820921" cy="4194654"/>
          </a:xfrm>
        </p:spPr>
        <p:txBody>
          <a:bodyPr>
            <a:normAutofit/>
          </a:bodyPr>
          <a:lstStyle/>
          <a:p>
            <a:pPr lvl="0">
              <a:lnSpc>
                <a:spcPct val="90001"/>
              </a:lnSpc>
            </a:pPr>
            <a:r>
              <a:rPr lang="en-US" sz="2800"/>
              <a:t>El contrato es nulo</a:t>
            </a:r>
            <a:r>
              <a:rPr lang="es-ES" sz="2800"/>
              <a:t> si faltan los elementos esenciales: capacidad, consentimiento, objeto o causa, el trabajador tiene derecho al salario por el trabajo realizado.</a:t>
            </a:r>
            <a:endParaRPr lang="en-US" sz="2800"/>
          </a:p>
          <a:p>
            <a:pPr lvl="0">
              <a:lnSpc>
                <a:spcPct val="90001"/>
              </a:lnSpc>
            </a:pPr>
            <a:r>
              <a:rPr lang="es-ES" sz="2800"/>
              <a:t>Si parte del contrato es nula, se mantiene el resto válido.</a:t>
            </a:r>
            <a:endParaRPr lang="en-US" sz="2800"/>
          </a:p>
          <a:p>
            <a:pPr lvl="0">
              <a:lnSpc>
                <a:spcPct val="90001"/>
              </a:lnSpc>
            </a:pPr>
            <a:r>
              <a:rPr lang="es-ES" sz="2800"/>
              <a:t>Se aplicarán las normas laborales correspondientes en sustitución de cláusulas nulas.</a:t>
            </a:r>
            <a:endParaRPr lang="en-US" sz="280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name="Slide11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0469C6C-D37B-11E4-721C-59E8BD6CA30C}"/>
              </a:ext>
            </a:extLst>
          </p:cNvPr>
          <p:cNvSpPr txBox="1">
            <a:spLocks noGrp="1"/>
          </p:cNvSpPr>
          <p:nvPr>
            <p:ph idx="1"/>
          </p:nvPr>
        </p:nvSpPr>
        <p:spPr>
          <a:xfrm>
            <a:off x="1942560" y="1919334"/>
            <a:ext cx="6591598" cy="4327553"/>
          </a:xfrm>
        </p:spPr>
        <p:txBody>
          <a:bodyPr/>
          <a:lstStyle/>
          <a:p>
            <a:pPr marL="0" lvl="0" indent="0">
              <a:buNone/>
            </a:pPr>
            <a:endParaRPr lang="en-US"/>
          </a:p>
          <a:p>
            <a:pPr lvl="0"/>
            <a:r>
              <a:rPr lang="en-US" sz="2800">
                <a:solidFill>
                  <a:srgbClr val="282828"/>
                </a:solidFill>
              </a:rPr>
              <a:t>Puede ser verbal o escrito.</a:t>
            </a:r>
            <a:endParaRPr lang="en-US" sz="2800"/>
          </a:p>
          <a:p>
            <a:pPr lvl="0"/>
            <a:r>
              <a:rPr lang="en-US" sz="2800">
                <a:solidFill>
                  <a:srgbClr val="282828"/>
                </a:solidFill>
              </a:rPr>
              <a:t>Obligatorio por escrito: prácticas, formación, fijos-discontinuos, tiempo parcial, relevo, a domicilio, inserción, pescadores, a distancia y temporales &gt; 4 semanas.</a:t>
            </a:r>
            <a:endParaRPr lang="en-US" sz="2800"/>
          </a:p>
          <a:p>
            <a:pPr lvl="0"/>
            <a:r>
              <a:rPr lang="en-US" sz="2800">
                <a:solidFill>
                  <a:srgbClr val="282828"/>
                </a:solidFill>
              </a:rPr>
              <a:t>Si no cumple la forma: se presume indefinido y a jornada completa.</a:t>
            </a:r>
            <a:endParaRPr lang="en-US" sz="2800"/>
          </a:p>
          <a:p>
            <a:pPr marL="0" lvl="0" indent="0">
              <a:buNone/>
              <a:tabLst>
                <a:tab pos="0" algn="l"/>
              </a:tabLst>
            </a:pPr>
            <a:endParaRPr lang="en-US" sz="2000"/>
          </a:p>
        </p:txBody>
      </p:sp>
      <p:sp>
        <p:nvSpPr>
          <p:cNvPr id="3" name="PlaceHolder 2">
            <a:extLst>
              <a:ext uri="{FF2B5EF4-FFF2-40B4-BE49-F238E27FC236}">
                <a16:creationId xmlns:a16="http://schemas.microsoft.com/office/drawing/2014/main" id="{2666A389-B78D-5FE0-FDBA-97DFF3AFC6F5}"/>
              </a:ext>
            </a:extLst>
          </p:cNvPr>
          <p:cNvSpPr txBox="1">
            <a:spLocks noGrp="1"/>
          </p:cNvSpPr>
          <p:nvPr>
            <p:ph type="title"/>
          </p:nvPr>
        </p:nvSpPr>
        <p:spPr>
          <a:xfrm>
            <a:off x="1694163" y="240761"/>
            <a:ext cx="7088401" cy="1412793"/>
          </a:xfrm>
        </p:spPr>
        <p:txBody>
          <a:bodyPr>
            <a:normAutofit fontScale="90000"/>
          </a:bodyPr>
          <a:lstStyle/>
          <a:p>
            <a:pPr lvl="0"/>
            <a:r>
              <a:rPr lang="es-ES" sz="4600"/>
              <a:t>Forma del contrato de trabajo. Art. 8 </a:t>
            </a:r>
            <a:br>
              <a:rPr lang="es-ES" sz="3200">
                <a:solidFill>
                  <a:srgbClr val="000000"/>
                </a:solidFill>
              </a:rPr>
            </a:br>
            <a:endParaRPr lang="es-ES">
              <a:solidFill>
                <a:srgbClr val="000000"/>
              </a:solidFill>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name="Slide11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42C8104-58AE-91CF-6333-AC7003CBFC70}"/>
              </a:ext>
            </a:extLst>
          </p:cNvPr>
          <p:cNvSpPr txBox="1">
            <a:spLocks noGrp="1"/>
          </p:cNvSpPr>
          <p:nvPr>
            <p:ph idx="1"/>
          </p:nvPr>
        </p:nvSpPr>
        <p:spPr>
          <a:xfrm>
            <a:off x="1942203" y="1479243"/>
            <a:ext cx="6591598" cy="5180030"/>
          </a:xfrm>
        </p:spPr>
        <p:txBody>
          <a:bodyPr/>
          <a:lstStyle/>
          <a:p>
            <a:pPr lvl="0"/>
            <a:r>
              <a:rPr lang="en-US" sz="2800">
                <a:solidFill>
                  <a:srgbClr val="282828"/>
                </a:solidFill>
              </a:rPr>
              <a:t>El contenido del contrato se comunica a la oficina de empleo en el plazo de 10 días.</a:t>
            </a:r>
          </a:p>
          <a:p>
            <a:pPr lvl="0"/>
            <a:r>
              <a:rPr lang="en-US" sz="2800">
                <a:solidFill>
                  <a:srgbClr val="282828"/>
                </a:solidFill>
              </a:rPr>
              <a:t>El empresario entrega copia a los representantes de los trabajdores en el plazo de 10 días.</a:t>
            </a:r>
          </a:p>
          <a:p>
            <a:pPr lvl="0"/>
            <a:r>
              <a:rPr lang="en-US" sz="2800">
                <a:solidFill>
                  <a:srgbClr val="282828"/>
                </a:solidFill>
              </a:rPr>
              <a:t>Se remite también a la oficina de empleo.</a:t>
            </a:r>
            <a:endParaRPr lang="en-US" sz="2800"/>
          </a:p>
          <a:p>
            <a:pPr lvl="0"/>
            <a:r>
              <a:rPr lang="en-US" sz="2800">
                <a:solidFill>
                  <a:srgbClr val="282828"/>
                </a:solidFill>
              </a:rPr>
              <a:t>Si no hay representantes: igualmente debe enviarse a la oficina de empleo.</a:t>
            </a:r>
            <a:endParaRPr lang="en-US" sz="2800"/>
          </a:p>
        </p:txBody>
      </p:sp>
      <p:sp>
        <p:nvSpPr>
          <p:cNvPr id="3" name="PlaceHolder 2">
            <a:extLst>
              <a:ext uri="{FF2B5EF4-FFF2-40B4-BE49-F238E27FC236}">
                <a16:creationId xmlns:a16="http://schemas.microsoft.com/office/drawing/2014/main" id="{FFDEA045-C96B-26E3-4CAA-6A22FDC92B34}"/>
              </a:ext>
            </a:extLst>
          </p:cNvPr>
          <p:cNvSpPr txBox="1">
            <a:spLocks noGrp="1"/>
          </p:cNvSpPr>
          <p:nvPr>
            <p:ph type="title"/>
          </p:nvPr>
        </p:nvSpPr>
        <p:spPr>
          <a:xfrm>
            <a:off x="1945084" y="198726"/>
            <a:ext cx="6588718" cy="1280516"/>
          </a:xfrm>
        </p:spPr>
        <p:txBody>
          <a:bodyPr/>
          <a:lstStyle/>
          <a:p>
            <a:pPr lvl="0"/>
            <a:r>
              <a:rPr lang="es-ES"/>
              <a:t>Copia básica del contrato de trabajo. Art. 8</a:t>
            </a:r>
            <a:endParaRPr lang="en-US">
              <a:solidFill>
                <a:srgbClr val="000000"/>
              </a:solidFill>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name="Slide11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6C2EB620-F792-FD53-8E33-1EB59092DBF1}"/>
              </a:ext>
            </a:extLst>
          </p:cNvPr>
          <p:cNvSpPr txBox="1">
            <a:spLocks noGrp="1"/>
          </p:cNvSpPr>
          <p:nvPr>
            <p:ph idx="1"/>
          </p:nvPr>
        </p:nvSpPr>
        <p:spPr>
          <a:xfrm>
            <a:off x="1942560" y="1702082"/>
            <a:ext cx="6591598" cy="4531318"/>
          </a:xfrm>
        </p:spPr>
        <p:txBody>
          <a:bodyPr>
            <a:normAutofit/>
          </a:bodyPr>
          <a:lstStyle/>
          <a:p>
            <a:pPr marL="0" lvl="0" indent="0">
              <a:lnSpc>
                <a:spcPct val="90000"/>
              </a:lnSpc>
              <a:buNone/>
            </a:pPr>
            <a:endParaRPr lang="en-US"/>
          </a:p>
          <a:p>
            <a:pPr lvl="0">
              <a:lnSpc>
                <a:spcPct val="90000"/>
              </a:lnSpc>
            </a:pPr>
            <a:r>
              <a:rPr lang="en-US" sz="2800">
                <a:solidFill>
                  <a:srgbClr val="282828"/>
                </a:solidFill>
              </a:rPr>
              <a:t>Identidad de las partes, fecha de inicio y duración.</a:t>
            </a:r>
            <a:endParaRPr lang="en-US" sz="2800"/>
          </a:p>
          <a:p>
            <a:pPr lvl="0">
              <a:lnSpc>
                <a:spcPct val="90000"/>
              </a:lnSpc>
            </a:pPr>
            <a:r>
              <a:rPr lang="en-US" sz="2800">
                <a:solidFill>
                  <a:srgbClr val="282828"/>
                </a:solidFill>
              </a:rPr>
              <a:t>Centro de trabajo y categoría profesional.</a:t>
            </a:r>
            <a:endParaRPr lang="en-US" sz="2800"/>
          </a:p>
          <a:p>
            <a:pPr lvl="0">
              <a:lnSpc>
                <a:spcPct val="90000"/>
              </a:lnSpc>
            </a:pPr>
            <a:r>
              <a:rPr lang="en-US" sz="2800">
                <a:solidFill>
                  <a:srgbClr val="282828"/>
                </a:solidFill>
              </a:rPr>
              <a:t>Salario, jornada, vacaciones, preavisos.</a:t>
            </a:r>
            <a:endParaRPr lang="en-US" sz="2800"/>
          </a:p>
          <a:p>
            <a:pPr lvl="0">
              <a:lnSpc>
                <a:spcPct val="90000"/>
              </a:lnSpc>
            </a:pPr>
            <a:r>
              <a:rPr lang="en-US" sz="2800">
                <a:solidFill>
                  <a:srgbClr val="282828"/>
                </a:solidFill>
              </a:rPr>
              <a:t>Convenio aplicable y condiciones en caso de trabajo en el extranjero.</a:t>
            </a:r>
            <a:endParaRPr lang="en-US" sz="2800"/>
          </a:p>
        </p:txBody>
      </p:sp>
      <p:sp>
        <p:nvSpPr>
          <p:cNvPr id="3" name="PlaceHolder 2">
            <a:extLst>
              <a:ext uri="{FF2B5EF4-FFF2-40B4-BE49-F238E27FC236}">
                <a16:creationId xmlns:a16="http://schemas.microsoft.com/office/drawing/2014/main" id="{A636423C-4A1F-5642-8872-C04A72743201}"/>
              </a:ext>
            </a:extLst>
          </p:cNvPr>
          <p:cNvSpPr txBox="1">
            <a:spLocks noGrp="1"/>
          </p:cNvSpPr>
          <p:nvPr>
            <p:ph type="title"/>
          </p:nvPr>
        </p:nvSpPr>
        <p:spPr>
          <a:xfrm>
            <a:off x="1800362" y="611642"/>
            <a:ext cx="6588718" cy="1298640"/>
          </a:xfrm>
        </p:spPr>
        <p:txBody>
          <a:bodyPr>
            <a:normAutofit fontScale="90000"/>
          </a:bodyPr>
          <a:lstStyle/>
          <a:p>
            <a:pPr lvl="0"/>
            <a:r>
              <a:rPr lang="es-ES" sz="4100"/>
              <a:t>Contenido mínimo del contrato de trabajo</a:t>
            </a:r>
            <a:br>
              <a:rPr lang="es-ES" sz="3200">
                <a:solidFill>
                  <a:srgbClr val="000000"/>
                </a:solidFill>
              </a:rPr>
            </a:br>
            <a:endParaRPr lang="es-ES" sz="3200">
              <a:solidFill>
                <a:srgbClr val="000000"/>
              </a:solidFill>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name="Slide116">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4F33F67-8BB8-1AC8-3E65-5D352A0B8FFF}"/>
              </a:ext>
            </a:extLst>
          </p:cNvPr>
          <p:cNvSpPr txBox="1">
            <a:spLocks noGrp="1"/>
          </p:cNvSpPr>
          <p:nvPr>
            <p:ph idx="1"/>
          </p:nvPr>
        </p:nvSpPr>
        <p:spPr>
          <a:xfrm>
            <a:off x="1942560" y="2133715"/>
            <a:ext cx="6591598" cy="4339513"/>
          </a:xfrm>
        </p:spPr>
        <p:txBody>
          <a:bodyPr/>
          <a:lstStyle/>
          <a:p>
            <a:pPr lvl="0"/>
            <a:r>
              <a:rPr lang="en-US" sz="2400" dirty="0" err="1">
                <a:solidFill>
                  <a:srgbClr val="282828"/>
                </a:solidFill>
              </a:rPr>
              <a:t>Opcional</a:t>
            </a:r>
            <a:r>
              <a:rPr lang="en-US" sz="2400" dirty="0">
                <a:solidFill>
                  <a:srgbClr val="282828"/>
                </a:solidFill>
              </a:rPr>
              <a:t>, </a:t>
            </a:r>
            <a:r>
              <a:rPr lang="en-US" sz="2400" dirty="0" err="1">
                <a:solidFill>
                  <a:srgbClr val="282828"/>
                </a:solidFill>
              </a:rPr>
              <a:t>debe</a:t>
            </a:r>
            <a:r>
              <a:rPr lang="en-US" sz="2400" dirty="0">
                <a:solidFill>
                  <a:srgbClr val="282828"/>
                </a:solidFill>
              </a:rPr>
              <a:t> </a:t>
            </a:r>
            <a:r>
              <a:rPr lang="en-US" sz="2400" dirty="0" err="1">
                <a:solidFill>
                  <a:srgbClr val="282828"/>
                </a:solidFill>
              </a:rPr>
              <a:t>constar</a:t>
            </a:r>
            <a:r>
              <a:rPr lang="en-US" sz="2400" dirty="0">
                <a:solidFill>
                  <a:srgbClr val="282828"/>
                </a:solidFill>
              </a:rPr>
              <a:t> </a:t>
            </a:r>
            <a:r>
              <a:rPr lang="en-US" sz="2400" dirty="0" err="1">
                <a:solidFill>
                  <a:srgbClr val="282828"/>
                </a:solidFill>
              </a:rPr>
              <a:t>por</a:t>
            </a:r>
            <a:r>
              <a:rPr lang="en-US" sz="2400" dirty="0">
                <a:solidFill>
                  <a:srgbClr val="282828"/>
                </a:solidFill>
              </a:rPr>
              <a:t> </a:t>
            </a:r>
            <a:r>
              <a:rPr lang="en-US" sz="2400" dirty="0" err="1">
                <a:solidFill>
                  <a:srgbClr val="282828"/>
                </a:solidFill>
              </a:rPr>
              <a:t>escrito</a:t>
            </a:r>
            <a:r>
              <a:rPr lang="en-US" sz="2400" dirty="0">
                <a:solidFill>
                  <a:srgbClr val="282828"/>
                </a:solidFill>
              </a:rPr>
              <a:t>.</a:t>
            </a:r>
          </a:p>
          <a:p>
            <a:pPr lvl="0"/>
            <a:r>
              <a:rPr lang="en-US" sz="2400" dirty="0" err="1">
                <a:solidFill>
                  <a:srgbClr val="282828"/>
                </a:solidFill>
              </a:rPr>
              <a:t>Fijado</a:t>
            </a:r>
            <a:r>
              <a:rPr lang="en-US" sz="2400" dirty="0">
                <a:solidFill>
                  <a:srgbClr val="282828"/>
                </a:solidFill>
              </a:rPr>
              <a:t> </a:t>
            </a:r>
            <a:r>
              <a:rPr lang="en-US" sz="2400" dirty="0" err="1">
                <a:solidFill>
                  <a:srgbClr val="282828"/>
                </a:solidFill>
              </a:rPr>
              <a:t>en</a:t>
            </a:r>
            <a:r>
              <a:rPr lang="en-US" sz="2400" dirty="0">
                <a:solidFill>
                  <a:srgbClr val="282828"/>
                </a:solidFill>
              </a:rPr>
              <a:t> </a:t>
            </a:r>
            <a:r>
              <a:rPr lang="en-US" sz="2400" dirty="0" err="1">
                <a:solidFill>
                  <a:srgbClr val="282828"/>
                </a:solidFill>
              </a:rPr>
              <a:t>convenio</a:t>
            </a:r>
            <a:r>
              <a:rPr lang="en-US" sz="2400" dirty="0">
                <a:solidFill>
                  <a:srgbClr val="282828"/>
                </a:solidFill>
              </a:rPr>
              <a:t> colectivo, </a:t>
            </a:r>
            <a:r>
              <a:rPr lang="en-US" sz="2400" dirty="0" err="1">
                <a:solidFill>
                  <a:srgbClr val="282828"/>
                </a:solidFill>
              </a:rPr>
              <a:t>en</a:t>
            </a:r>
            <a:r>
              <a:rPr lang="en-US" sz="2400" dirty="0">
                <a:solidFill>
                  <a:srgbClr val="282828"/>
                </a:solidFill>
              </a:rPr>
              <a:t> </a:t>
            </a:r>
            <a:r>
              <a:rPr lang="en-US" sz="2400" dirty="0" err="1">
                <a:solidFill>
                  <a:srgbClr val="282828"/>
                </a:solidFill>
              </a:rPr>
              <a:t>su</a:t>
            </a:r>
            <a:r>
              <a:rPr lang="en-US" sz="2400" dirty="0">
                <a:solidFill>
                  <a:srgbClr val="282828"/>
                </a:solidFill>
              </a:rPr>
              <a:t> </a:t>
            </a:r>
            <a:r>
              <a:rPr lang="en-US" sz="2400" dirty="0" err="1">
                <a:solidFill>
                  <a:srgbClr val="282828"/>
                </a:solidFill>
              </a:rPr>
              <a:t>defecto</a:t>
            </a:r>
            <a:r>
              <a:rPr lang="en-US" sz="2400" dirty="0">
                <a:solidFill>
                  <a:srgbClr val="282828"/>
                </a:solidFill>
              </a:rPr>
              <a:t>.</a:t>
            </a:r>
            <a:endParaRPr lang="en-US" sz="2400" dirty="0"/>
          </a:p>
          <a:p>
            <a:pPr lvl="0"/>
            <a:r>
              <a:rPr lang="en-US" sz="2400" dirty="0">
                <a:solidFill>
                  <a:srgbClr val="282828"/>
                </a:solidFill>
              </a:rPr>
              <a:t>Máximo: 6 meses </a:t>
            </a:r>
            <a:r>
              <a:rPr lang="en-US" sz="2400" dirty="0" err="1">
                <a:solidFill>
                  <a:srgbClr val="282828"/>
                </a:solidFill>
              </a:rPr>
              <a:t>técnicos</a:t>
            </a:r>
            <a:r>
              <a:rPr lang="en-US" sz="2400" dirty="0">
                <a:solidFill>
                  <a:srgbClr val="282828"/>
                </a:solidFill>
              </a:rPr>
              <a:t> </a:t>
            </a:r>
            <a:r>
              <a:rPr lang="en-US" sz="2400" dirty="0" err="1">
                <a:solidFill>
                  <a:srgbClr val="282828"/>
                </a:solidFill>
              </a:rPr>
              <a:t>titulados</a:t>
            </a:r>
            <a:r>
              <a:rPr lang="en-US" sz="2400" dirty="0">
                <a:solidFill>
                  <a:srgbClr val="282828"/>
                </a:solidFill>
              </a:rPr>
              <a:t>, 2 meses resto, 3 meses </a:t>
            </a:r>
            <a:r>
              <a:rPr lang="en-US" sz="2400" dirty="0" err="1">
                <a:solidFill>
                  <a:srgbClr val="282828"/>
                </a:solidFill>
              </a:rPr>
              <a:t>en</a:t>
            </a:r>
            <a:r>
              <a:rPr lang="en-US" sz="2400" dirty="0">
                <a:solidFill>
                  <a:srgbClr val="282828"/>
                </a:solidFill>
              </a:rPr>
              <a:t> </a:t>
            </a:r>
            <a:r>
              <a:rPr lang="en-US" sz="2400" dirty="0" err="1">
                <a:solidFill>
                  <a:srgbClr val="282828"/>
                </a:solidFill>
              </a:rPr>
              <a:t>empresas</a:t>
            </a:r>
            <a:r>
              <a:rPr lang="en-US" sz="2400" dirty="0">
                <a:solidFill>
                  <a:srgbClr val="282828"/>
                </a:solidFill>
              </a:rPr>
              <a:t> &lt;25 </a:t>
            </a:r>
            <a:r>
              <a:rPr lang="en-US" sz="2400" dirty="0" err="1">
                <a:solidFill>
                  <a:srgbClr val="282828"/>
                </a:solidFill>
              </a:rPr>
              <a:t>trabajadores</a:t>
            </a:r>
            <a:r>
              <a:rPr lang="en-US" sz="2400" dirty="0">
                <a:solidFill>
                  <a:srgbClr val="282828"/>
                </a:solidFill>
              </a:rPr>
              <a:t>.</a:t>
            </a:r>
            <a:endParaRPr lang="en-US" sz="2400" dirty="0"/>
          </a:p>
          <a:p>
            <a:pPr lvl="0"/>
            <a:r>
              <a:rPr lang="en-US" sz="2400" dirty="0">
                <a:solidFill>
                  <a:srgbClr val="282828"/>
                </a:solidFill>
              </a:rPr>
              <a:t>Se </a:t>
            </a:r>
            <a:r>
              <a:rPr lang="en-US" sz="2400" dirty="0" err="1">
                <a:solidFill>
                  <a:srgbClr val="282828"/>
                </a:solidFill>
              </a:rPr>
              <a:t>interrumpe</a:t>
            </a:r>
            <a:r>
              <a:rPr lang="en-US" sz="2400" dirty="0">
                <a:solidFill>
                  <a:srgbClr val="282828"/>
                </a:solidFill>
              </a:rPr>
              <a:t> </a:t>
            </a:r>
            <a:r>
              <a:rPr lang="en-US" sz="2400" dirty="0" err="1">
                <a:solidFill>
                  <a:srgbClr val="282828"/>
                </a:solidFill>
              </a:rPr>
              <a:t>por</a:t>
            </a:r>
            <a:r>
              <a:rPr lang="en-US" sz="2400" dirty="0">
                <a:solidFill>
                  <a:srgbClr val="282828"/>
                </a:solidFill>
              </a:rPr>
              <a:t> </a:t>
            </a:r>
            <a:r>
              <a:rPr lang="en-US" sz="2400" dirty="0" err="1">
                <a:solidFill>
                  <a:srgbClr val="282828"/>
                </a:solidFill>
              </a:rPr>
              <a:t>incapacidad</a:t>
            </a:r>
            <a:r>
              <a:rPr lang="en-US" sz="2400" dirty="0">
                <a:solidFill>
                  <a:srgbClr val="282828"/>
                </a:solidFill>
              </a:rPr>
              <a:t> temporal y </a:t>
            </a:r>
            <a:r>
              <a:rPr lang="en-US" sz="2400" dirty="0" err="1">
                <a:solidFill>
                  <a:srgbClr val="282828"/>
                </a:solidFill>
              </a:rPr>
              <a:t>en</a:t>
            </a:r>
            <a:r>
              <a:rPr lang="en-US" sz="2400" dirty="0">
                <a:solidFill>
                  <a:srgbClr val="282828"/>
                </a:solidFill>
              </a:rPr>
              <a:t> </a:t>
            </a:r>
            <a:r>
              <a:rPr lang="en-US" sz="2400" dirty="0" err="1">
                <a:solidFill>
                  <a:srgbClr val="282828"/>
                </a:solidFill>
              </a:rPr>
              <a:t>casos</a:t>
            </a:r>
            <a:r>
              <a:rPr lang="en-US" sz="2400" dirty="0">
                <a:solidFill>
                  <a:srgbClr val="282828"/>
                </a:solidFill>
              </a:rPr>
              <a:t> de </a:t>
            </a:r>
            <a:r>
              <a:rPr lang="en-US" sz="2400" dirty="0" err="1">
                <a:solidFill>
                  <a:srgbClr val="282828"/>
                </a:solidFill>
              </a:rPr>
              <a:t>suspensión</a:t>
            </a:r>
            <a:r>
              <a:rPr lang="en-US" sz="2400" dirty="0">
                <a:solidFill>
                  <a:srgbClr val="282828"/>
                </a:solidFill>
              </a:rPr>
              <a:t>.</a:t>
            </a:r>
            <a:endParaRPr lang="en-US" sz="2400" dirty="0"/>
          </a:p>
          <a:p>
            <a:pPr lvl="0"/>
            <a:r>
              <a:rPr lang="en-US" sz="2400" dirty="0">
                <a:solidFill>
                  <a:srgbClr val="282828"/>
                </a:solidFill>
              </a:rPr>
              <a:t>No </a:t>
            </a:r>
            <a:r>
              <a:rPr lang="en-US" sz="2400" dirty="0" err="1">
                <a:solidFill>
                  <a:srgbClr val="282828"/>
                </a:solidFill>
              </a:rPr>
              <a:t>procede</a:t>
            </a:r>
            <a:r>
              <a:rPr lang="en-US" sz="2400" dirty="0">
                <a:solidFill>
                  <a:srgbClr val="282828"/>
                </a:solidFill>
              </a:rPr>
              <a:t> </a:t>
            </a:r>
            <a:r>
              <a:rPr lang="en-US" sz="2400" dirty="0" err="1">
                <a:solidFill>
                  <a:srgbClr val="282828"/>
                </a:solidFill>
              </a:rPr>
              <a:t>si</a:t>
            </a:r>
            <a:r>
              <a:rPr lang="en-US" sz="2400" dirty="0">
                <a:solidFill>
                  <a:srgbClr val="282828"/>
                </a:solidFill>
              </a:rPr>
              <a:t> </a:t>
            </a:r>
            <a:r>
              <a:rPr lang="en-US" sz="2400" dirty="0" err="1">
                <a:solidFill>
                  <a:srgbClr val="282828"/>
                </a:solidFill>
              </a:rPr>
              <a:t>ya</a:t>
            </a:r>
            <a:r>
              <a:rPr lang="en-US" sz="2400" dirty="0">
                <a:solidFill>
                  <a:srgbClr val="282828"/>
                </a:solidFill>
              </a:rPr>
              <a:t> </a:t>
            </a:r>
            <a:r>
              <a:rPr lang="en-US" sz="2400" dirty="0" err="1">
                <a:solidFill>
                  <a:srgbClr val="282828"/>
                </a:solidFill>
              </a:rPr>
              <a:t>trabajó</a:t>
            </a:r>
            <a:r>
              <a:rPr lang="en-US" sz="2400" dirty="0">
                <a:solidFill>
                  <a:srgbClr val="282828"/>
                </a:solidFill>
              </a:rPr>
              <a:t> antes </a:t>
            </a:r>
            <a:r>
              <a:rPr lang="en-US" sz="2400" dirty="0" err="1">
                <a:solidFill>
                  <a:srgbClr val="282828"/>
                </a:solidFill>
              </a:rPr>
              <a:t>en</a:t>
            </a:r>
            <a:r>
              <a:rPr lang="en-US" sz="2400" dirty="0">
                <a:solidFill>
                  <a:srgbClr val="282828"/>
                </a:solidFill>
              </a:rPr>
              <a:t> </a:t>
            </a:r>
            <a:r>
              <a:rPr lang="en-US" sz="2400" dirty="0" err="1">
                <a:solidFill>
                  <a:srgbClr val="282828"/>
                </a:solidFill>
              </a:rPr>
              <a:t>el</a:t>
            </a:r>
            <a:r>
              <a:rPr lang="en-US" sz="2400" dirty="0">
                <a:solidFill>
                  <a:srgbClr val="282828"/>
                </a:solidFill>
              </a:rPr>
              <a:t> </a:t>
            </a:r>
            <a:r>
              <a:rPr lang="en-US" sz="2400" dirty="0" err="1">
                <a:solidFill>
                  <a:srgbClr val="282828"/>
                </a:solidFill>
              </a:rPr>
              <a:t>mismo</a:t>
            </a:r>
            <a:r>
              <a:rPr lang="en-US" sz="2400" dirty="0">
                <a:solidFill>
                  <a:srgbClr val="282828"/>
                </a:solidFill>
              </a:rPr>
              <a:t> </a:t>
            </a:r>
            <a:r>
              <a:rPr lang="en-US" sz="2400" dirty="0" err="1">
                <a:solidFill>
                  <a:srgbClr val="282828"/>
                </a:solidFill>
              </a:rPr>
              <a:t>puesto</a:t>
            </a:r>
            <a:r>
              <a:rPr lang="en-US" sz="2400" dirty="0">
                <a:solidFill>
                  <a:srgbClr val="282828"/>
                </a:solidFill>
              </a:rPr>
              <a:t>.</a:t>
            </a:r>
            <a:endParaRPr lang="en-US" sz="2400" dirty="0"/>
          </a:p>
        </p:txBody>
      </p:sp>
      <p:sp>
        <p:nvSpPr>
          <p:cNvPr id="3" name="PlaceHolder 2">
            <a:extLst>
              <a:ext uri="{FF2B5EF4-FFF2-40B4-BE49-F238E27FC236}">
                <a16:creationId xmlns:a16="http://schemas.microsoft.com/office/drawing/2014/main" id="{C2B796D4-1DFF-1204-4AD3-D84E99F1B3F6}"/>
              </a:ext>
            </a:extLst>
          </p:cNvPr>
          <p:cNvSpPr txBox="1">
            <a:spLocks noGrp="1"/>
          </p:cNvSpPr>
          <p:nvPr>
            <p:ph type="title"/>
          </p:nvPr>
        </p:nvSpPr>
        <p:spPr>
          <a:xfrm>
            <a:off x="1800362" y="611642"/>
            <a:ext cx="6588718" cy="1208105"/>
          </a:xfrm>
        </p:spPr>
        <p:txBody>
          <a:bodyPr>
            <a:normAutofit fontScale="90000"/>
          </a:bodyPr>
          <a:lstStyle/>
          <a:p>
            <a:pPr lvl="0"/>
            <a:r>
              <a:rPr lang="es-ES" dirty="0"/>
              <a:t>Período de prueba.</a:t>
            </a:r>
            <a:br>
              <a:rPr lang="es-ES" dirty="0"/>
            </a:br>
            <a:r>
              <a:rPr lang="es-ES" dirty="0"/>
              <a:t>Art. 14 ET</a:t>
            </a:r>
            <a:br>
              <a:rPr lang="es-ES" sz="3200" dirty="0">
                <a:solidFill>
                  <a:srgbClr val="000000"/>
                </a:solidFill>
              </a:rPr>
            </a:br>
            <a:endParaRPr lang="es-ES" sz="3200" dirty="0">
              <a:solidFill>
                <a:srgbClr val="000000"/>
              </a:solidFill>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name="Slide117">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3A45F31D-09B7-8333-C9EF-E97368B3F3DD}"/>
              </a:ext>
            </a:extLst>
          </p:cNvPr>
          <p:cNvSpPr txBox="1">
            <a:spLocks noGrp="1"/>
          </p:cNvSpPr>
          <p:nvPr>
            <p:ph idx="1"/>
          </p:nvPr>
        </p:nvSpPr>
        <p:spPr/>
        <p:txBody>
          <a:bodyPr/>
          <a:lstStyle/>
          <a:p>
            <a:pPr marL="0" lvl="0" indent="0">
              <a:buNone/>
            </a:pPr>
            <a:endParaRPr lang="en-US" dirty="0"/>
          </a:p>
          <a:p>
            <a:pPr lvl="0"/>
            <a:r>
              <a:rPr lang="en-US" sz="2400" dirty="0">
                <a:solidFill>
                  <a:srgbClr val="282828"/>
                </a:solidFill>
              </a:rPr>
              <a:t>Durante </a:t>
            </a:r>
            <a:r>
              <a:rPr lang="en-US" sz="2400" dirty="0" err="1">
                <a:solidFill>
                  <a:srgbClr val="282828"/>
                </a:solidFill>
              </a:rPr>
              <a:t>el</a:t>
            </a:r>
            <a:r>
              <a:rPr lang="en-US" sz="2400" dirty="0">
                <a:solidFill>
                  <a:srgbClr val="282828"/>
                </a:solidFill>
              </a:rPr>
              <a:t> </a:t>
            </a:r>
            <a:r>
              <a:rPr lang="en-US" sz="2400" dirty="0" err="1">
                <a:solidFill>
                  <a:srgbClr val="282828"/>
                </a:solidFill>
              </a:rPr>
              <a:t>contrato</a:t>
            </a:r>
            <a:r>
              <a:rPr lang="en-US" sz="2400" dirty="0">
                <a:solidFill>
                  <a:srgbClr val="282828"/>
                </a:solidFill>
              </a:rPr>
              <a:t>: </a:t>
            </a:r>
            <a:r>
              <a:rPr lang="en-US" sz="2400" dirty="0" err="1">
                <a:solidFill>
                  <a:srgbClr val="282828"/>
                </a:solidFill>
              </a:rPr>
              <a:t>prohibida</a:t>
            </a:r>
            <a:r>
              <a:rPr lang="en-US" sz="2400" dirty="0">
                <a:solidFill>
                  <a:srgbClr val="282828"/>
                </a:solidFill>
              </a:rPr>
              <a:t> la </a:t>
            </a:r>
            <a:r>
              <a:rPr lang="en-US" sz="2400" dirty="0" err="1">
                <a:solidFill>
                  <a:srgbClr val="282828"/>
                </a:solidFill>
              </a:rPr>
              <a:t>competencia</a:t>
            </a:r>
            <a:r>
              <a:rPr lang="en-US" sz="2400" dirty="0">
                <a:solidFill>
                  <a:srgbClr val="282828"/>
                </a:solidFill>
              </a:rPr>
              <a:t> </a:t>
            </a:r>
            <a:r>
              <a:rPr lang="en-US" sz="2400" dirty="0" err="1">
                <a:solidFill>
                  <a:srgbClr val="282828"/>
                </a:solidFill>
              </a:rPr>
              <a:t>desleal</a:t>
            </a:r>
            <a:r>
              <a:rPr lang="en-US" sz="2400" dirty="0">
                <a:solidFill>
                  <a:srgbClr val="282828"/>
                </a:solidFill>
              </a:rPr>
              <a:t>. O </a:t>
            </a:r>
            <a:r>
              <a:rPr lang="en-US" sz="2400" dirty="0" err="1">
                <a:solidFill>
                  <a:srgbClr val="282828"/>
                </a:solidFill>
              </a:rPr>
              <a:t>cuando</a:t>
            </a:r>
            <a:r>
              <a:rPr lang="en-US" sz="2400" dirty="0">
                <a:solidFill>
                  <a:srgbClr val="282828"/>
                </a:solidFill>
              </a:rPr>
              <a:t> se </a:t>
            </a:r>
            <a:r>
              <a:rPr lang="en-US" sz="2400" dirty="0" err="1">
                <a:solidFill>
                  <a:srgbClr val="282828"/>
                </a:solidFill>
              </a:rPr>
              <a:t>pacte</a:t>
            </a:r>
            <a:r>
              <a:rPr lang="en-US" sz="2400" dirty="0">
                <a:solidFill>
                  <a:srgbClr val="282828"/>
                </a:solidFill>
              </a:rPr>
              <a:t> la plena </a:t>
            </a:r>
            <a:r>
              <a:rPr lang="en-US" sz="2400" dirty="0" err="1">
                <a:solidFill>
                  <a:srgbClr val="282828"/>
                </a:solidFill>
              </a:rPr>
              <a:t>dedicación</a:t>
            </a:r>
            <a:r>
              <a:rPr lang="en-US" sz="2400" dirty="0">
                <a:solidFill>
                  <a:srgbClr val="282828"/>
                </a:solidFill>
              </a:rPr>
              <a:t>.</a:t>
            </a:r>
            <a:endParaRPr lang="en-US" sz="2400" dirty="0"/>
          </a:p>
          <a:p>
            <a:pPr lvl="0"/>
            <a:r>
              <a:rPr lang="en-US" sz="2400" dirty="0" err="1">
                <a:solidFill>
                  <a:srgbClr val="282828"/>
                </a:solidFill>
              </a:rPr>
              <a:t>Tras</a:t>
            </a:r>
            <a:r>
              <a:rPr lang="en-US" sz="2400" dirty="0">
                <a:solidFill>
                  <a:srgbClr val="282828"/>
                </a:solidFill>
              </a:rPr>
              <a:t> </a:t>
            </a:r>
            <a:r>
              <a:rPr lang="en-US" sz="2400" dirty="0" err="1">
                <a:solidFill>
                  <a:srgbClr val="282828"/>
                </a:solidFill>
              </a:rPr>
              <a:t>el</a:t>
            </a:r>
            <a:r>
              <a:rPr lang="en-US" sz="2400" dirty="0">
                <a:solidFill>
                  <a:srgbClr val="282828"/>
                </a:solidFill>
              </a:rPr>
              <a:t> </a:t>
            </a:r>
            <a:r>
              <a:rPr lang="en-US" sz="2400" dirty="0" err="1">
                <a:solidFill>
                  <a:srgbClr val="282828"/>
                </a:solidFill>
              </a:rPr>
              <a:t>contrato</a:t>
            </a:r>
            <a:r>
              <a:rPr lang="en-US" sz="2400" dirty="0">
                <a:solidFill>
                  <a:srgbClr val="282828"/>
                </a:solidFill>
              </a:rPr>
              <a:t>: </a:t>
            </a:r>
            <a:r>
              <a:rPr lang="en-US" sz="2400" dirty="0" err="1">
                <a:solidFill>
                  <a:srgbClr val="282828"/>
                </a:solidFill>
              </a:rPr>
              <a:t>máximo</a:t>
            </a:r>
            <a:r>
              <a:rPr lang="en-US" sz="2400" dirty="0">
                <a:solidFill>
                  <a:srgbClr val="282828"/>
                </a:solidFill>
              </a:rPr>
              <a:t> 2 </a:t>
            </a:r>
            <a:r>
              <a:rPr lang="en-US" sz="2400" dirty="0" err="1">
                <a:solidFill>
                  <a:srgbClr val="282828"/>
                </a:solidFill>
              </a:rPr>
              <a:t>años</a:t>
            </a:r>
            <a:r>
              <a:rPr lang="en-US" sz="2400" dirty="0">
                <a:solidFill>
                  <a:srgbClr val="282828"/>
                </a:solidFill>
              </a:rPr>
              <a:t> (</a:t>
            </a:r>
            <a:r>
              <a:rPr lang="en-US" sz="2400" dirty="0" err="1">
                <a:solidFill>
                  <a:srgbClr val="282828"/>
                </a:solidFill>
              </a:rPr>
              <a:t>técnicos</a:t>
            </a:r>
            <a:r>
              <a:rPr lang="en-US" sz="2400" dirty="0">
                <a:solidFill>
                  <a:srgbClr val="282828"/>
                </a:solidFill>
              </a:rPr>
              <a:t>) o 6 meses (</a:t>
            </a:r>
            <a:r>
              <a:rPr lang="en-US" sz="2400" dirty="0" err="1">
                <a:solidFill>
                  <a:srgbClr val="282828"/>
                </a:solidFill>
              </a:rPr>
              <a:t>otros</a:t>
            </a:r>
            <a:r>
              <a:rPr lang="en-US" sz="2400" dirty="0">
                <a:solidFill>
                  <a:srgbClr val="282828"/>
                </a:solidFill>
              </a:rPr>
              <a:t>).</a:t>
            </a:r>
            <a:endParaRPr lang="en-US" sz="2400" dirty="0"/>
          </a:p>
          <a:p>
            <a:pPr lvl="0"/>
            <a:r>
              <a:rPr lang="en-US" sz="2400" dirty="0" err="1">
                <a:solidFill>
                  <a:srgbClr val="282828"/>
                </a:solidFill>
              </a:rPr>
              <a:t>Requisitos</a:t>
            </a:r>
            <a:r>
              <a:rPr lang="en-US" sz="2400" dirty="0">
                <a:solidFill>
                  <a:srgbClr val="282828"/>
                </a:solidFill>
              </a:rPr>
              <a:t>: </a:t>
            </a:r>
            <a:r>
              <a:rPr lang="en-US" sz="2400" dirty="0" err="1">
                <a:solidFill>
                  <a:srgbClr val="282828"/>
                </a:solidFill>
              </a:rPr>
              <a:t>interés</a:t>
            </a:r>
            <a:r>
              <a:rPr lang="en-US" sz="2400" dirty="0">
                <a:solidFill>
                  <a:srgbClr val="282828"/>
                </a:solidFill>
              </a:rPr>
              <a:t> </a:t>
            </a:r>
            <a:r>
              <a:rPr lang="en-US" sz="2400" dirty="0" err="1">
                <a:solidFill>
                  <a:srgbClr val="282828"/>
                </a:solidFill>
              </a:rPr>
              <a:t>empresarial</a:t>
            </a:r>
            <a:r>
              <a:rPr lang="en-US" sz="2400" dirty="0">
                <a:solidFill>
                  <a:srgbClr val="282828"/>
                </a:solidFill>
              </a:rPr>
              <a:t> y </a:t>
            </a:r>
            <a:r>
              <a:rPr lang="en-US" sz="2400" dirty="0" err="1">
                <a:solidFill>
                  <a:srgbClr val="282828"/>
                </a:solidFill>
              </a:rPr>
              <a:t>compensación</a:t>
            </a:r>
            <a:r>
              <a:rPr lang="en-US" sz="2400" dirty="0">
                <a:solidFill>
                  <a:srgbClr val="282828"/>
                </a:solidFill>
              </a:rPr>
              <a:t> </a:t>
            </a:r>
            <a:r>
              <a:rPr lang="en-US" sz="2400" dirty="0" err="1">
                <a:solidFill>
                  <a:srgbClr val="282828"/>
                </a:solidFill>
              </a:rPr>
              <a:t>económica</a:t>
            </a:r>
            <a:r>
              <a:rPr lang="en-US" sz="2400" dirty="0">
                <a:solidFill>
                  <a:srgbClr val="282828"/>
                </a:solidFill>
              </a:rPr>
              <a:t>.</a:t>
            </a:r>
            <a:endParaRPr lang="en-US" sz="2400" dirty="0"/>
          </a:p>
        </p:txBody>
      </p:sp>
      <p:sp>
        <p:nvSpPr>
          <p:cNvPr id="3" name="PlaceHolder 2">
            <a:extLst>
              <a:ext uri="{FF2B5EF4-FFF2-40B4-BE49-F238E27FC236}">
                <a16:creationId xmlns:a16="http://schemas.microsoft.com/office/drawing/2014/main" id="{E95DAB97-753B-0703-DA7F-BAAF07E894FB}"/>
              </a:ext>
            </a:extLst>
          </p:cNvPr>
          <p:cNvSpPr txBox="1">
            <a:spLocks noGrp="1"/>
          </p:cNvSpPr>
          <p:nvPr>
            <p:ph type="title"/>
          </p:nvPr>
        </p:nvSpPr>
        <p:spPr>
          <a:xfrm>
            <a:off x="1800362" y="611642"/>
            <a:ext cx="6588718" cy="1262429"/>
          </a:xfrm>
        </p:spPr>
        <p:txBody>
          <a:bodyPr>
            <a:normAutofit fontScale="90000"/>
          </a:bodyPr>
          <a:lstStyle/>
          <a:p>
            <a:pPr lvl="0"/>
            <a:r>
              <a:rPr lang="es-ES" dirty="0"/>
              <a:t>Pacto de no competencia.</a:t>
            </a:r>
            <a:br>
              <a:rPr lang="es-ES" dirty="0"/>
            </a:br>
            <a:r>
              <a:rPr lang="es-ES" dirty="0"/>
              <a:t>Art. 21.2 ET</a:t>
            </a:r>
            <a:br>
              <a:rPr lang="es-ES" sz="3200" dirty="0">
                <a:solidFill>
                  <a:srgbClr val="000000"/>
                </a:solidFill>
              </a:rPr>
            </a:br>
            <a:endParaRPr lang="es-ES" sz="3200" dirty="0">
              <a:solidFill>
                <a:srgbClr val="000000"/>
              </a:solidFill>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3A45F31D-09B7-8333-C9EF-E97368B3F3DD}"/>
              </a:ext>
            </a:extLst>
          </p:cNvPr>
          <p:cNvSpPr txBox="1">
            <a:spLocks noGrp="1"/>
          </p:cNvSpPr>
          <p:nvPr>
            <p:ph idx="1"/>
          </p:nvPr>
        </p:nvSpPr>
        <p:spPr>
          <a:xfrm>
            <a:off x="1942560" y="1312751"/>
            <a:ext cx="6591598" cy="5322906"/>
          </a:xfrm>
        </p:spPr>
        <p:txBody>
          <a:bodyPr/>
          <a:lstStyle/>
          <a:p>
            <a:pPr marL="0" lvl="0" indent="0">
              <a:buNone/>
            </a:pPr>
            <a:endParaRPr lang="en-US" dirty="0"/>
          </a:p>
          <a:p>
            <a:pPr algn="l"/>
            <a:r>
              <a:rPr lang="es-ES" sz="2400" b="0" i="0" dirty="0">
                <a:solidFill>
                  <a:srgbClr val="001D35"/>
                </a:solidFill>
                <a:effectLst/>
                <a:latin typeface="Century Gothic" panose="020B0502020202020204" pitchFamily="34" charset="0"/>
              </a:rPr>
              <a:t>Cláusulas Adicionales (Voluntarias)</a:t>
            </a:r>
          </a:p>
          <a:p>
            <a:pPr marL="0" indent="0" algn="l">
              <a:buNone/>
            </a:pPr>
            <a:r>
              <a:rPr lang="es-ES" sz="2400" b="1" i="0" dirty="0">
                <a:solidFill>
                  <a:srgbClr val="001D35"/>
                </a:solidFill>
                <a:effectLst/>
                <a:latin typeface="Century Gothic" panose="020B0502020202020204" pitchFamily="34" charset="0"/>
              </a:rPr>
              <a:t>Pacto de permanencia:</a:t>
            </a:r>
            <a:r>
              <a:rPr lang="es-ES" sz="2400" b="0" i="0" dirty="0">
                <a:solidFill>
                  <a:srgbClr val="001D35"/>
                </a:solidFill>
                <a:effectLst/>
                <a:latin typeface="Century Gothic" panose="020B0502020202020204" pitchFamily="34" charset="0"/>
              </a:rPr>
              <a:t> </a:t>
            </a:r>
          </a:p>
          <a:p>
            <a:pPr algn="l" fontAlgn="ctr">
              <a:buFont typeface="Arial" panose="020B0604020202020204" pitchFamily="34" charset="0"/>
              <a:buChar char="•"/>
            </a:pPr>
            <a:r>
              <a:rPr lang="es-ES" sz="2400" b="0" i="0" dirty="0">
                <a:solidFill>
                  <a:srgbClr val="001D35"/>
                </a:solidFill>
                <a:effectLst/>
                <a:latin typeface="Century Gothic" panose="020B0502020202020204" pitchFamily="34" charset="0"/>
              </a:rPr>
              <a:t>Obliga al empleado a permanecer en la empresa durante un tiempo determinado, pudiendo exigir una indemnización si el trabajador se marcha antes. </a:t>
            </a:r>
            <a:endParaRPr lang="es-ES" sz="2400" b="0" i="0" dirty="0">
              <a:solidFill>
                <a:srgbClr val="0B57D0"/>
              </a:solidFill>
              <a:effectLst/>
              <a:latin typeface="Century Gothic" panose="020B0502020202020204" pitchFamily="34" charset="0"/>
            </a:endParaRPr>
          </a:p>
          <a:p>
            <a:pPr marL="0" indent="0" algn="l">
              <a:buNone/>
            </a:pPr>
            <a:r>
              <a:rPr lang="es-ES" sz="2400" b="1" i="0" dirty="0">
                <a:solidFill>
                  <a:srgbClr val="001D35"/>
                </a:solidFill>
                <a:effectLst/>
                <a:latin typeface="Century Gothic" panose="020B0502020202020204" pitchFamily="34" charset="0"/>
              </a:rPr>
              <a:t>Pacto de exclusividad:</a:t>
            </a:r>
            <a:r>
              <a:rPr lang="es-ES" sz="2400" b="0" i="0" dirty="0">
                <a:solidFill>
                  <a:srgbClr val="001D35"/>
                </a:solidFill>
                <a:effectLst/>
                <a:latin typeface="Century Gothic" panose="020B0502020202020204" pitchFamily="34" charset="0"/>
              </a:rPr>
              <a:t> </a:t>
            </a:r>
          </a:p>
          <a:p>
            <a:pPr algn="l" fontAlgn="ctr">
              <a:buFont typeface="Arial" panose="020B0604020202020204" pitchFamily="34" charset="0"/>
              <a:buChar char="•"/>
            </a:pPr>
            <a:r>
              <a:rPr lang="es-ES" sz="2400" b="0" i="0" dirty="0">
                <a:solidFill>
                  <a:srgbClr val="001D35"/>
                </a:solidFill>
                <a:effectLst/>
                <a:latin typeface="Century Gothic" panose="020B0502020202020204" pitchFamily="34" charset="0"/>
              </a:rPr>
              <a:t>Prohíbe al trabajador prestar servicios a otras empresas, especialmente si son competencia, y suele incluir una compensación económica. </a:t>
            </a:r>
            <a:endParaRPr lang="es-ES" sz="2400" b="0" i="0" dirty="0">
              <a:solidFill>
                <a:srgbClr val="0B57D0"/>
              </a:solidFill>
              <a:effectLst/>
              <a:latin typeface="Century Gothic" panose="020B0502020202020204" pitchFamily="34" charset="0"/>
            </a:endParaRPr>
          </a:p>
        </p:txBody>
      </p:sp>
      <p:sp>
        <p:nvSpPr>
          <p:cNvPr id="3" name="PlaceHolder 2">
            <a:extLst>
              <a:ext uri="{FF2B5EF4-FFF2-40B4-BE49-F238E27FC236}">
                <a16:creationId xmlns:a16="http://schemas.microsoft.com/office/drawing/2014/main" id="{E95DAB97-753B-0703-DA7F-BAAF07E894FB}"/>
              </a:ext>
            </a:extLst>
          </p:cNvPr>
          <p:cNvSpPr txBox="1">
            <a:spLocks noGrp="1"/>
          </p:cNvSpPr>
          <p:nvPr>
            <p:ph type="title"/>
          </p:nvPr>
        </p:nvSpPr>
        <p:spPr>
          <a:xfrm>
            <a:off x="1818469" y="222343"/>
            <a:ext cx="6588718" cy="1090409"/>
          </a:xfrm>
        </p:spPr>
        <p:txBody>
          <a:bodyPr>
            <a:normAutofit fontScale="90000"/>
          </a:bodyPr>
          <a:lstStyle/>
          <a:p>
            <a:pPr lvl="0"/>
            <a:r>
              <a:rPr lang="es-ES" dirty="0"/>
              <a:t>Otras cláusulas del contrato de trabajo</a:t>
            </a:r>
            <a:br>
              <a:rPr lang="es-ES" sz="3200" dirty="0">
                <a:solidFill>
                  <a:srgbClr val="000000"/>
                </a:solidFill>
              </a:rPr>
            </a:br>
            <a:endParaRPr lang="es-ES" sz="3200" dirty="0">
              <a:solidFill>
                <a:srgbClr val="000000"/>
              </a:solidFill>
            </a:endParaRPr>
          </a:p>
        </p:txBody>
      </p:sp>
    </p:spTree>
    <p:extLst>
      <p:ext uri="{BB962C8B-B14F-4D97-AF65-F5344CB8AC3E}">
        <p14:creationId xmlns:p14="http://schemas.microsoft.com/office/powerpoint/2010/main" val="3017658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37D4ABB-B5A6-AB68-99F0-B969A45C4530}"/>
              </a:ext>
            </a:extLst>
          </p:cNvPr>
          <p:cNvSpPr txBox="1">
            <a:spLocks noGrp="1"/>
          </p:cNvSpPr>
          <p:nvPr>
            <p:ph type="title"/>
          </p:nvPr>
        </p:nvSpPr>
        <p:spPr/>
        <p:txBody>
          <a:bodyPr/>
          <a:lstStyle/>
          <a:p>
            <a:pPr lvl="0"/>
            <a:r>
              <a:rPr lang="en-US"/>
              <a:t>La Jurisprudencia</a:t>
            </a:r>
            <a:endParaRPr lang="en-US">
              <a:solidFill>
                <a:srgbClr val="000000"/>
              </a:solidFill>
            </a:endParaRPr>
          </a:p>
        </p:txBody>
      </p:sp>
      <p:sp>
        <p:nvSpPr>
          <p:cNvPr id="3" name="PlaceHolder 2">
            <a:extLst>
              <a:ext uri="{FF2B5EF4-FFF2-40B4-BE49-F238E27FC236}">
                <a16:creationId xmlns:a16="http://schemas.microsoft.com/office/drawing/2014/main" id="{FE50D247-122A-1BBE-BDD1-800769EE8AD4}"/>
              </a:ext>
            </a:extLst>
          </p:cNvPr>
          <p:cNvSpPr txBox="1">
            <a:spLocks noGrp="1"/>
          </p:cNvSpPr>
          <p:nvPr>
            <p:ph idx="1"/>
          </p:nvPr>
        </p:nvSpPr>
        <p:spPr/>
        <p:txBody>
          <a:bodyPr>
            <a:normAutofit/>
          </a:bodyPr>
          <a:lstStyle/>
          <a:p>
            <a:pPr lvl="0"/>
            <a:r>
              <a:rPr lang="en-US" sz="2800"/>
              <a:t>• Interpretación del derecho realizada por el Tribunal Supremo.</a:t>
            </a:r>
          </a:p>
          <a:p>
            <a:pPr lvl="0"/>
            <a:r>
              <a:rPr lang="en-US" sz="2800"/>
              <a:t>• No es fuente directa, pero complementa el ordenamiento.</a:t>
            </a:r>
          </a:p>
          <a:p>
            <a:pPr lvl="0"/>
            <a:r>
              <a:rPr lang="en-US" sz="2800"/>
              <a:t>• Función: unificar criterios y garantizar seguridad jurídica.</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3A45F31D-09B7-8333-C9EF-E97368B3F3DD}"/>
              </a:ext>
            </a:extLst>
          </p:cNvPr>
          <p:cNvSpPr txBox="1">
            <a:spLocks noGrp="1"/>
          </p:cNvSpPr>
          <p:nvPr>
            <p:ph idx="1"/>
          </p:nvPr>
        </p:nvSpPr>
        <p:spPr>
          <a:xfrm>
            <a:off x="1942560" y="1702051"/>
            <a:ext cx="6591598" cy="4698749"/>
          </a:xfrm>
        </p:spPr>
        <p:txBody>
          <a:bodyPr/>
          <a:lstStyle/>
          <a:p>
            <a:pPr marL="0" lvl="0" indent="0">
              <a:buNone/>
            </a:pPr>
            <a:endParaRPr lang="en-US" dirty="0"/>
          </a:p>
          <a:p>
            <a:pPr algn="l"/>
            <a:r>
              <a:rPr lang="es-ES" sz="2400" b="0" i="0" dirty="0">
                <a:solidFill>
                  <a:srgbClr val="001D35"/>
                </a:solidFill>
                <a:effectLst/>
                <a:latin typeface="Century Gothic" panose="020B0502020202020204" pitchFamily="34" charset="0"/>
              </a:rPr>
              <a:t>Cláusulas Adicionales (Voluntarias)</a:t>
            </a:r>
          </a:p>
          <a:p>
            <a:pPr marL="0" indent="0" algn="l">
              <a:buNone/>
            </a:pPr>
            <a:r>
              <a:rPr lang="es-ES" sz="2400" b="1" i="0" dirty="0">
                <a:solidFill>
                  <a:srgbClr val="001D35"/>
                </a:solidFill>
                <a:effectLst/>
                <a:latin typeface="Century Gothic" panose="020B0502020202020204" pitchFamily="34" charset="0"/>
              </a:rPr>
              <a:t>Pacto de polivalencia funcional:</a:t>
            </a:r>
            <a:r>
              <a:rPr lang="es-ES" sz="2400" b="0" i="0" dirty="0">
                <a:solidFill>
                  <a:srgbClr val="001D35"/>
                </a:solidFill>
                <a:effectLst/>
                <a:latin typeface="Century Gothic" panose="020B0502020202020204" pitchFamily="34" charset="0"/>
              </a:rPr>
              <a:t> </a:t>
            </a:r>
          </a:p>
          <a:p>
            <a:pPr algn="l" fontAlgn="ctr">
              <a:buFont typeface="Arial" panose="020B0604020202020204" pitchFamily="34" charset="0"/>
              <a:buChar char="•"/>
            </a:pPr>
            <a:r>
              <a:rPr lang="es-ES" sz="2400" b="0" i="0" dirty="0">
                <a:solidFill>
                  <a:srgbClr val="001D35"/>
                </a:solidFill>
                <a:effectLst/>
                <a:latin typeface="Century Gothic" panose="020B0502020202020204" pitchFamily="34" charset="0"/>
              </a:rPr>
              <a:t>Define las condiciones en las que un empleado puede realizar funciones correspondientes a diferentes categorías profesionales. </a:t>
            </a:r>
            <a:endParaRPr lang="es-ES" sz="2400" b="0" i="0" dirty="0">
              <a:solidFill>
                <a:srgbClr val="0B57D0"/>
              </a:solidFill>
              <a:effectLst/>
              <a:latin typeface="Century Gothic" panose="020B0502020202020204" pitchFamily="34" charset="0"/>
            </a:endParaRPr>
          </a:p>
          <a:p>
            <a:pPr marL="0" indent="0" algn="l">
              <a:buNone/>
            </a:pPr>
            <a:r>
              <a:rPr lang="es-ES" sz="2400" b="1" i="0" dirty="0">
                <a:solidFill>
                  <a:srgbClr val="001D35"/>
                </a:solidFill>
                <a:effectLst/>
                <a:latin typeface="Century Gothic" panose="020B0502020202020204" pitchFamily="34" charset="0"/>
              </a:rPr>
              <a:t>Pacto de retribución variable:</a:t>
            </a:r>
            <a:r>
              <a:rPr lang="es-ES" sz="2400" b="0" i="0" dirty="0">
                <a:solidFill>
                  <a:srgbClr val="001D35"/>
                </a:solidFill>
                <a:effectLst/>
                <a:latin typeface="Century Gothic" panose="020B0502020202020204" pitchFamily="34" charset="0"/>
              </a:rPr>
              <a:t> </a:t>
            </a:r>
          </a:p>
          <a:p>
            <a:pPr algn="l" fontAlgn="ctr">
              <a:buFont typeface="Arial" panose="020B0604020202020204" pitchFamily="34" charset="0"/>
              <a:buChar char="•"/>
            </a:pPr>
            <a:r>
              <a:rPr lang="es-ES" sz="2400" b="0" i="0" dirty="0">
                <a:solidFill>
                  <a:srgbClr val="001D35"/>
                </a:solidFill>
                <a:effectLst/>
                <a:latin typeface="Century Gothic" panose="020B0502020202020204" pitchFamily="34" charset="0"/>
              </a:rPr>
              <a:t>Establece la posibilidad de percibir una parte del salario en función del cumplimiento de objetivos. </a:t>
            </a:r>
            <a:endParaRPr lang="es-ES" sz="2400" b="0" i="0" dirty="0">
              <a:solidFill>
                <a:srgbClr val="0B57D0"/>
              </a:solidFill>
              <a:effectLst/>
              <a:latin typeface="Century Gothic" panose="020B0502020202020204" pitchFamily="34" charset="0"/>
            </a:endParaRPr>
          </a:p>
        </p:txBody>
      </p:sp>
      <p:sp>
        <p:nvSpPr>
          <p:cNvPr id="3" name="PlaceHolder 2">
            <a:extLst>
              <a:ext uri="{FF2B5EF4-FFF2-40B4-BE49-F238E27FC236}">
                <a16:creationId xmlns:a16="http://schemas.microsoft.com/office/drawing/2014/main" id="{E95DAB97-753B-0703-DA7F-BAAF07E894FB}"/>
              </a:ext>
            </a:extLst>
          </p:cNvPr>
          <p:cNvSpPr txBox="1">
            <a:spLocks noGrp="1"/>
          </p:cNvSpPr>
          <p:nvPr>
            <p:ph type="title"/>
          </p:nvPr>
        </p:nvSpPr>
        <p:spPr>
          <a:xfrm>
            <a:off x="1800362" y="611642"/>
            <a:ext cx="6588718" cy="1090409"/>
          </a:xfrm>
        </p:spPr>
        <p:txBody>
          <a:bodyPr>
            <a:normAutofit fontScale="90000"/>
          </a:bodyPr>
          <a:lstStyle/>
          <a:p>
            <a:pPr lvl="0"/>
            <a:r>
              <a:rPr lang="es-ES" dirty="0"/>
              <a:t>Otras cláusulas del contrato de trabajo</a:t>
            </a:r>
            <a:br>
              <a:rPr lang="es-ES" sz="3200" dirty="0">
                <a:solidFill>
                  <a:srgbClr val="000000"/>
                </a:solidFill>
              </a:rPr>
            </a:br>
            <a:endParaRPr lang="es-ES" sz="3200" dirty="0">
              <a:solidFill>
                <a:srgbClr val="000000"/>
              </a:solidFill>
            </a:endParaRPr>
          </a:p>
        </p:txBody>
      </p:sp>
    </p:spTree>
    <p:extLst>
      <p:ext uri="{BB962C8B-B14F-4D97-AF65-F5344CB8AC3E}">
        <p14:creationId xmlns:p14="http://schemas.microsoft.com/office/powerpoint/2010/main" val="192493663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3A45F31D-09B7-8333-C9EF-E97368B3F3DD}"/>
              </a:ext>
            </a:extLst>
          </p:cNvPr>
          <p:cNvSpPr txBox="1">
            <a:spLocks noGrp="1"/>
          </p:cNvSpPr>
          <p:nvPr>
            <p:ph idx="1"/>
          </p:nvPr>
        </p:nvSpPr>
        <p:spPr>
          <a:xfrm>
            <a:off x="1942560" y="1702051"/>
            <a:ext cx="6591598" cy="4208785"/>
          </a:xfrm>
        </p:spPr>
        <p:txBody>
          <a:bodyPr/>
          <a:lstStyle/>
          <a:p>
            <a:pPr marL="0" lvl="0" indent="0">
              <a:buNone/>
            </a:pPr>
            <a:endParaRPr lang="en-US" dirty="0"/>
          </a:p>
          <a:p>
            <a:pPr algn="l"/>
            <a:r>
              <a:rPr lang="es-ES" sz="2400" b="0" i="0" dirty="0">
                <a:solidFill>
                  <a:srgbClr val="001D35"/>
                </a:solidFill>
                <a:effectLst/>
                <a:latin typeface="Century Gothic" panose="020B0502020202020204" pitchFamily="34" charset="0"/>
              </a:rPr>
              <a:t>Cláusulas Adicionales (Voluntarias)</a:t>
            </a:r>
          </a:p>
          <a:p>
            <a:pPr marL="0" indent="0" algn="l">
              <a:buNone/>
            </a:pPr>
            <a:r>
              <a:rPr lang="es-ES" sz="2400" b="1" i="0" dirty="0">
                <a:solidFill>
                  <a:srgbClr val="001D35"/>
                </a:solidFill>
                <a:effectLst/>
                <a:latin typeface="Century Gothic" panose="020B0502020202020204" pitchFamily="34" charset="0"/>
              </a:rPr>
              <a:t>Pacto de horas extraordinarias:</a:t>
            </a:r>
            <a:r>
              <a:rPr lang="es-ES" sz="2400" b="0" i="0" dirty="0">
                <a:solidFill>
                  <a:srgbClr val="001D35"/>
                </a:solidFill>
                <a:effectLst/>
                <a:latin typeface="Century Gothic" panose="020B0502020202020204" pitchFamily="34" charset="0"/>
              </a:rPr>
              <a:t> </a:t>
            </a:r>
          </a:p>
          <a:p>
            <a:pPr algn="l" fontAlgn="ctr">
              <a:buFont typeface="Arial" panose="020B0604020202020204" pitchFamily="34" charset="0"/>
              <a:buChar char="•"/>
            </a:pPr>
            <a:r>
              <a:rPr lang="es-ES" sz="2400" b="0" i="0" dirty="0">
                <a:solidFill>
                  <a:srgbClr val="001D35"/>
                </a:solidFill>
                <a:effectLst/>
                <a:latin typeface="Century Gothic" panose="020B0502020202020204" pitchFamily="34" charset="0"/>
              </a:rPr>
              <a:t>Detalla la retribución de las horas de trabajo adicionales a la jornada normal. </a:t>
            </a:r>
            <a:endParaRPr lang="es-ES" sz="2400" b="0" i="0" dirty="0">
              <a:solidFill>
                <a:srgbClr val="0B57D0"/>
              </a:solidFill>
              <a:effectLst/>
              <a:latin typeface="Century Gothic" panose="020B0502020202020204" pitchFamily="34" charset="0"/>
            </a:endParaRPr>
          </a:p>
          <a:p>
            <a:pPr marL="0" indent="0" algn="l">
              <a:buNone/>
            </a:pPr>
            <a:r>
              <a:rPr lang="es-ES" sz="2400" b="1" i="0" dirty="0">
                <a:solidFill>
                  <a:srgbClr val="001D35"/>
                </a:solidFill>
                <a:effectLst/>
                <a:latin typeface="Century Gothic" panose="020B0502020202020204" pitchFamily="34" charset="0"/>
              </a:rPr>
              <a:t>Cláusulas de confidencialidad:</a:t>
            </a:r>
            <a:r>
              <a:rPr lang="es-ES" sz="2400" b="0" i="0" dirty="0">
                <a:solidFill>
                  <a:srgbClr val="001D35"/>
                </a:solidFill>
                <a:effectLst/>
                <a:latin typeface="Century Gothic" panose="020B0502020202020204" pitchFamily="34" charset="0"/>
              </a:rPr>
              <a:t> </a:t>
            </a:r>
          </a:p>
          <a:p>
            <a:pPr algn="l">
              <a:buFont typeface="Arial" panose="020B0604020202020204" pitchFamily="34" charset="0"/>
              <a:buChar char="•"/>
            </a:pPr>
            <a:r>
              <a:rPr lang="es-ES" sz="2400" b="0" i="0" dirty="0">
                <a:solidFill>
                  <a:srgbClr val="001D35"/>
                </a:solidFill>
                <a:effectLst/>
                <a:latin typeface="Century Gothic" panose="020B0502020202020204" pitchFamily="34" charset="0"/>
              </a:rPr>
              <a:t>Obligan a no divulgar información sensible de la empresa, tanto durante como después de la relación laboral. </a:t>
            </a:r>
          </a:p>
        </p:txBody>
      </p:sp>
      <p:sp>
        <p:nvSpPr>
          <p:cNvPr id="3" name="PlaceHolder 2">
            <a:extLst>
              <a:ext uri="{FF2B5EF4-FFF2-40B4-BE49-F238E27FC236}">
                <a16:creationId xmlns:a16="http://schemas.microsoft.com/office/drawing/2014/main" id="{E95DAB97-753B-0703-DA7F-BAAF07E894FB}"/>
              </a:ext>
            </a:extLst>
          </p:cNvPr>
          <p:cNvSpPr txBox="1">
            <a:spLocks noGrp="1"/>
          </p:cNvSpPr>
          <p:nvPr>
            <p:ph type="title"/>
          </p:nvPr>
        </p:nvSpPr>
        <p:spPr>
          <a:xfrm>
            <a:off x="1800362" y="611642"/>
            <a:ext cx="6588718" cy="1090409"/>
          </a:xfrm>
        </p:spPr>
        <p:txBody>
          <a:bodyPr>
            <a:normAutofit fontScale="90000"/>
          </a:bodyPr>
          <a:lstStyle/>
          <a:p>
            <a:pPr lvl="0"/>
            <a:r>
              <a:rPr lang="es-ES" dirty="0"/>
              <a:t>Otras cláusulas del contrato de trabajo</a:t>
            </a:r>
            <a:br>
              <a:rPr lang="es-ES" sz="3200" dirty="0">
                <a:solidFill>
                  <a:srgbClr val="000000"/>
                </a:solidFill>
              </a:rPr>
            </a:br>
            <a:endParaRPr lang="es-ES" sz="3200" dirty="0">
              <a:solidFill>
                <a:srgbClr val="000000"/>
              </a:solidFill>
            </a:endParaRPr>
          </a:p>
        </p:txBody>
      </p:sp>
    </p:spTree>
    <p:extLst>
      <p:ext uri="{BB962C8B-B14F-4D97-AF65-F5344CB8AC3E}">
        <p14:creationId xmlns:p14="http://schemas.microsoft.com/office/powerpoint/2010/main" val="84321114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name="Slide118">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6CA7954-F8C8-58E4-B904-305E614CBB1F}"/>
              </a:ext>
            </a:extLst>
          </p:cNvPr>
          <p:cNvSpPr txBox="1">
            <a:spLocks noGrp="1"/>
          </p:cNvSpPr>
          <p:nvPr>
            <p:ph idx="1"/>
          </p:nvPr>
        </p:nvSpPr>
        <p:spPr/>
        <p:txBody>
          <a:bodyPr/>
          <a:lstStyle/>
          <a:p>
            <a:pPr algn="l"/>
            <a:r>
              <a:rPr lang="es-ES" sz="2400" dirty="0">
                <a:solidFill>
                  <a:srgbClr val="282828"/>
                </a:solidFill>
              </a:rPr>
              <a:t>El trabajador puede hacer valer sus derechos ante lo que considere como vulneraciones empresariales:</a:t>
            </a:r>
            <a:endParaRPr lang="en-US" sz="2400" dirty="0">
              <a:solidFill>
                <a:srgbClr val="282828"/>
              </a:solidFill>
            </a:endParaRPr>
          </a:p>
          <a:p>
            <a:pPr lvl="0"/>
            <a:r>
              <a:rPr lang="en-US" sz="2400" dirty="0" err="1">
                <a:solidFill>
                  <a:srgbClr val="282828"/>
                </a:solidFill>
              </a:rPr>
              <a:t>Inspección</a:t>
            </a:r>
            <a:r>
              <a:rPr lang="en-US" sz="2400" dirty="0">
                <a:solidFill>
                  <a:srgbClr val="282828"/>
                </a:solidFill>
              </a:rPr>
              <a:t> de </a:t>
            </a:r>
            <a:r>
              <a:rPr lang="en-US" sz="2400" dirty="0" err="1">
                <a:solidFill>
                  <a:srgbClr val="282828"/>
                </a:solidFill>
              </a:rPr>
              <a:t>Trabajo</a:t>
            </a:r>
            <a:r>
              <a:rPr lang="en-US" sz="2400" dirty="0">
                <a:solidFill>
                  <a:srgbClr val="282828"/>
                </a:solidFill>
              </a:rPr>
              <a:t> (ITSS): </a:t>
            </a:r>
            <a:r>
              <a:rPr lang="en-US" sz="2400" dirty="0" err="1">
                <a:solidFill>
                  <a:srgbClr val="282828"/>
                </a:solidFill>
              </a:rPr>
              <a:t>denuncia</a:t>
            </a:r>
            <a:r>
              <a:rPr lang="en-US" sz="2400" dirty="0">
                <a:solidFill>
                  <a:srgbClr val="282828"/>
                </a:solidFill>
              </a:rPr>
              <a:t> </a:t>
            </a:r>
            <a:r>
              <a:rPr lang="en-US" sz="2400" dirty="0" err="1">
                <a:solidFill>
                  <a:srgbClr val="282828"/>
                </a:solidFill>
              </a:rPr>
              <a:t>escrita</a:t>
            </a:r>
            <a:r>
              <a:rPr lang="en-US" sz="2400" dirty="0">
                <a:solidFill>
                  <a:srgbClr val="282828"/>
                </a:solidFill>
              </a:rPr>
              <a:t> → </a:t>
            </a:r>
            <a:r>
              <a:rPr lang="en-US" sz="2400" dirty="0" err="1">
                <a:solidFill>
                  <a:srgbClr val="282828"/>
                </a:solidFill>
              </a:rPr>
              <a:t>posible</a:t>
            </a:r>
            <a:r>
              <a:rPr lang="en-US" sz="2400" dirty="0">
                <a:solidFill>
                  <a:srgbClr val="282828"/>
                </a:solidFill>
              </a:rPr>
              <a:t> </a:t>
            </a:r>
            <a:r>
              <a:rPr lang="en-US" sz="2400" dirty="0" err="1">
                <a:solidFill>
                  <a:srgbClr val="282828"/>
                </a:solidFill>
              </a:rPr>
              <a:t>sanción</a:t>
            </a:r>
            <a:r>
              <a:rPr lang="en-US" sz="2400" dirty="0">
                <a:solidFill>
                  <a:srgbClr val="282828"/>
                </a:solidFill>
              </a:rPr>
              <a:t>.</a:t>
            </a:r>
            <a:endParaRPr lang="en-US" sz="2400" dirty="0"/>
          </a:p>
          <a:p>
            <a:pPr lvl="0"/>
            <a:r>
              <a:rPr lang="en-US" sz="2400" dirty="0">
                <a:solidFill>
                  <a:srgbClr val="282828"/>
                </a:solidFill>
              </a:rPr>
              <a:t>Vía judicial: </a:t>
            </a:r>
            <a:r>
              <a:rPr lang="en-US" sz="2400" dirty="0" err="1">
                <a:solidFill>
                  <a:srgbClr val="282828"/>
                </a:solidFill>
              </a:rPr>
              <a:t>previo</a:t>
            </a:r>
            <a:r>
              <a:rPr lang="en-US" sz="2400" dirty="0">
                <a:solidFill>
                  <a:srgbClr val="282828"/>
                </a:solidFill>
              </a:rPr>
              <a:t> </a:t>
            </a:r>
            <a:r>
              <a:rPr lang="en-US" sz="2400" dirty="0" err="1">
                <a:solidFill>
                  <a:srgbClr val="282828"/>
                </a:solidFill>
              </a:rPr>
              <a:t>trámite</a:t>
            </a:r>
            <a:r>
              <a:rPr lang="en-US" sz="2400" dirty="0">
                <a:solidFill>
                  <a:srgbClr val="282828"/>
                </a:solidFill>
              </a:rPr>
              <a:t> de </a:t>
            </a:r>
            <a:r>
              <a:rPr lang="en-US" sz="2400" dirty="0" err="1">
                <a:solidFill>
                  <a:srgbClr val="282828"/>
                </a:solidFill>
              </a:rPr>
              <a:t>conciliación</a:t>
            </a:r>
            <a:r>
              <a:rPr lang="en-US" sz="2400" dirty="0">
                <a:solidFill>
                  <a:srgbClr val="282828"/>
                </a:solidFill>
              </a:rPr>
              <a:t> y posterior </a:t>
            </a:r>
            <a:r>
              <a:rPr lang="en-US" sz="2400" dirty="0" err="1">
                <a:solidFill>
                  <a:srgbClr val="282828"/>
                </a:solidFill>
              </a:rPr>
              <a:t>demanda</a:t>
            </a:r>
            <a:r>
              <a:rPr lang="en-US" sz="2400" dirty="0">
                <a:solidFill>
                  <a:srgbClr val="282828"/>
                </a:solidFill>
              </a:rPr>
              <a:t> ante </a:t>
            </a:r>
            <a:r>
              <a:rPr lang="en-US" sz="2400" dirty="0" err="1">
                <a:solidFill>
                  <a:srgbClr val="282828"/>
                </a:solidFill>
              </a:rPr>
              <a:t>los</a:t>
            </a:r>
            <a:r>
              <a:rPr lang="en-US" sz="2400" dirty="0">
                <a:solidFill>
                  <a:srgbClr val="282828"/>
                </a:solidFill>
              </a:rPr>
              <a:t> </a:t>
            </a:r>
            <a:r>
              <a:rPr lang="en-US" sz="2400" dirty="0" err="1">
                <a:solidFill>
                  <a:srgbClr val="282828"/>
                </a:solidFill>
              </a:rPr>
              <a:t>Juzgados</a:t>
            </a:r>
            <a:r>
              <a:rPr lang="en-US" sz="2400" dirty="0">
                <a:solidFill>
                  <a:srgbClr val="282828"/>
                </a:solidFill>
              </a:rPr>
              <a:t> de lo Social.</a:t>
            </a:r>
            <a:endParaRPr lang="en-US" sz="2400" dirty="0"/>
          </a:p>
        </p:txBody>
      </p:sp>
      <p:sp>
        <p:nvSpPr>
          <p:cNvPr id="3" name="PlaceHolder 2">
            <a:extLst>
              <a:ext uri="{FF2B5EF4-FFF2-40B4-BE49-F238E27FC236}">
                <a16:creationId xmlns:a16="http://schemas.microsoft.com/office/drawing/2014/main" id="{999EB7B0-E3F4-E5F0-80E4-5D3506328DA7}"/>
              </a:ext>
            </a:extLst>
          </p:cNvPr>
          <p:cNvSpPr txBox="1">
            <a:spLocks noGrp="1"/>
          </p:cNvSpPr>
          <p:nvPr>
            <p:ph type="title"/>
          </p:nvPr>
        </p:nvSpPr>
        <p:spPr>
          <a:xfrm>
            <a:off x="1800362" y="611642"/>
            <a:ext cx="6588718" cy="1054196"/>
          </a:xfrm>
        </p:spPr>
        <p:txBody>
          <a:bodyPr>
            <a:normAutofit fontScale="90000"/>
          </a:bodyPr>
          <a:lstStyle/>
          <a:p>
            <a:pPr lvl="0"/>
            <a:r>
              <a:rPr lang="es-ES" dirty="0"/>
              <a:t>Reclamación de derechos laborales</a:t>
            </a:r>
            <a:br>
              <a:rPr lang="es-ES" sz="3200" dirty="0">
                <a:solidFill>
                  <a:srgbClr val="000000"/>
                </a:solidFill>
              </a:rPr>
            </a:br>
            <a:endParaRPr lang="es-ES" sz="3200" dirty="0">
              <a:solidFill>
                <a:srgbClr val="000000"/>
              </a:solidFill>
            </a:endParaRP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name="Slide11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7A18D46-1862-B2FA-85EF-DF75340C5BC1}"/>
              </a:ext>
            </a:extLst>
          </p:cNvPr>
          <p:cNvSpPr txBox="1">
            <a:spLocks noGrp="1"/>
          </p:cNvSpPr>
          <p:nvPr>
            <p:ph idx="1"/>
          </p:nvPr>
        </p:nvSpPr>
        <p:spPr/>
        <p:txBody>
          <a:bodyPr/>
          <a:lstStyle/>
          <a:p>
            <a:pPr marL="0" lvl="0" indent="0">
              <a:buNone/>
            </a:pPr>
            <a:endParaRPr lang="en-US" dirty="0"/>
          </a:p>
          <a:p>
            <a:pPr lvl="0"/>
            <a:r>
              <a:rPr lang="en-US" sz="2800" dirty="0" err="1">
                <a:solidFill>
                  <a:srgbClr val="282828"/>
                </a:solidFill>
                <a:hlinkClick r:id="rId2">
                  <a:extLst>
                    <a:ext uri="{A12FA001-AC4F-418D-AE19-62706E023703}">
                      <ahyp:hlinkClr xmlns:ahyp="http://schemas.microsoft.com/office/drawing/2018/hyperlinkcolor" val="tx"/>
                    </a:ext>
                  </a:extLst>
                </a:hlinkClick>
              </a:rPr>
              <a:t>Debe</a:t>
            </a:r>
            <a:r>
              <a:rPr lang="en-US" sz="2800" dirty="0">
                <a:solidFill>
                  <a:srgbClr val="282828"/>
                </a:solidFill>
              </a:rPr>
              <a:t> </a:t>
            </a:r>
            <a:r>
              <a:rPr lang="en-US" sz="2800" dirty="0" err="1">
                <a:solidFill>
                  <a:srgbClr val="282828"/>
                </a:solidFill>
              </a:rPr>
              <a:t>incluir</a:t>
            </a:r>
            <a:r>
              <a:rPr lang="en-US" sz="2800" dirty="0">
                <a:solidFill>
                  <a:srgbClr val="282828"/>
                </a:solidFill>
              </a:rPr>
              <a:t> </a:t>
            </a:r>
            <a:r>
              <a:rPr lang="en-US" sz="2800" dirty="0" err="1">
                <a:solidFill>
                  <a:srgbClr val="282828"/>
                </a:solidFill>
              </a:rPr>
              <a:t>datos</a:t>
            </a:r>
            <a:r>
              <a:rPr lang="en-US" sz="2800" dirty="0">
                <a:solidFill>
                  <a:srgbClr val="282828"/>
                </a:solidFill>
              </a:rPr>
              <a:t> </a:t>
            </a:r>
            <a:r>
              <a:rPr lang="en-US" sz="2800" dirty="0" err="1">
                <a:solidFill>
                  <a:srgbClr val="282828"/>
                </a:solidFill>
              </a:rPr>
              <a:t>personales</a:t>
            </a:r>
            <a:r>
              <a:rPr lang="en-US" sz="2800" dirty="0">
                <a:solidFill>
                  <a:srgbClr val="282828"/>
                </a:solidFill>
              </a:rPr>
              <a:t>, </a:t>
            </a:r>
            <a:r>
              <a:rPr lang="en-US" sz="2800" dirty="0" err="1">
                <a:solidFill>
                  <a:srgbClr val="282828"/>
                </a:solidFill>
              </a:rPr>
              <a:t>hechos</a:t>
            </a:r>
            <a:r>
              <a:rPr lang="en-US" sz="2800" dirty="0">
                <a:solidFill>
                  <a:srgbClr val="282828"/>
                </a:solidFill>
              </a:rPr>
              <a:t>, </a:t>
            </a:r>
            <a:r>
              <a:rPr lang="en-US" sz="2800" dirty="0" err="1">
                <a:solidFill>
                  <a:srgbClr val="282828"/>
                </a:solidFill>
              </a:rPr>
              <a:t>lugar</a:t>
            </a:r>
            <a:r>
              <a:rPr lang="en-US" sz="2800" dirty="0">
                <a:solidFill>
                  <a:srgbClr val="282828"/>
                </a:solidFill>
              </a:rPr>
              <a:t>, </a:t>
            </a:r>
            <a:r>
              <a:rPr lang="en-US" sz="2800" dirty="0" err="1">
                <a:solidFill>
                  <a:srgbClr val="282828"/>
                </a:solidFill>
              </a:rPr>
              <a:t>fecha</a:t>
            </a:r>
            <a:r>
              <a:rPr lang="en-US" sz="2800" dirty="0">
                <a:solidFill>
                  <a:srgbClr val="282828"/>
                </a:solidFill>
              </a:rPr>
              <a:t> y </a:t>
            </a:r>
            <a:r>
              <a:rPr lang="en-US" sz="2800" dirty="0" err="1">
                <a:solidFill>
                  <a:srgbClr val="282828"/>
                </a:solidFill>
              </a:rPr>
              <a:t>responsables</a:t>
            </a:r>
            <a:r>
              <a:rPr lang="en-US" sz="2800" dirty="0">
                <a:solidFill>
                  <a:srgbClr val="282828"/>
                </a:solidFill>
              </a:rPr>
              <a:t>.</a:t>
            </a:r>
            <a:endParaRPr lang="en-US" sz="2800" dirty="0"/>
          </a:p>
          <a:p>
            <a:pPr lvl="0"/>
            <a:r>
              <a:rPr lang="en-US" sz="2800" dirty="0" err="1">
                <a:solidFill>
                  <a:srgbClr val="282828"/>
                </a:solidFill>
              </a:rPr>
              <a:t>Formas</a:t>
            </a:r>
            <a:r>
              <a:rPr lang="en-US" sz="2800" dirty="0">
                <a:solidFill>
                  <a:srgbClr val="282828"/>
                </a:solidFill>
              </a:rPr>
              <a:t> de </a:t>
            </a:r>
            <a:r>
              <a:rPr lang="en-US" sz="2800" dirty="0" err="1">
                <a:solidFill>
                  <a:srgbClr val="282828"/>
                </a:solidFill>
              </a:rPr>
              <a:t>presentación</a:t>
            </a:r>
            <a:r>
              <a:rPr lang="en-US" sz="2800" dirty="0">
                <a:solidFill>
                  <a:srgbClr val="282828"/>
                </a:solidFill>
              </a:rPr>
              <a:t>: </a:t>
            </a:r>
            <a:r>
              <a:rPr lang="en-US" sz="2800" dirty="0" err="1">
                <a:solidFill>
                  <a:srgbClr val="282828"/>
                </a:solidFill>
              </a:rPr>
              <a:t>presencial</a:t>
            </a:r>
            <a:r>
              <a:rPr lang="en-US" sz="2800" dirty="0">
                <a:solidFill>
                  <a:srgbClr val="282828"/>
                </a:solidFill>
              </a:rPr>
              <a:t>, postal o </a:t>
            </a:r>
            <a:r>
              <a:rPr lang="en-US" sz="2800" dirty="0" err="1">
                <a:solidFill>
                  <a:srgbClr val="282828"/>
                </a:solidFill>
              </a:rPr>
              <a:t>telemática</a:t>
            </a:r>
            <a:r>
              <a:rPr lang="en-US" sz="2800" dirty="0">
                <a:solidFill>
                  <a:srgbClr val="282828"/>
                </a:solidFill>
              </a:rPr>
              <a:t> con </a:t>
            </a:r>
            <a:r>
              <a:rPr lang="en-US" sz="2800" dirty="0" err="1">
                <a:solidFill>
                  <a:srgbClr val="282828"/>
                </a:solidFill>
              </a:rPr>
              <a:t>certificado</a:t>
            </a:r>
            <a:r>
              <a:rPr lang="en-US" sz="2800" dirty="0">
                <a:solidFill>
                  <a:srgbClr val="282828"/>
                </a:solidFill>
              </a:rPr>
              <a:t> digital.</a:t>
            </a:r>
            <a:endParaRPr lang="en-US" sz="2800" dirty="0"/>
          </a:p>
        </p:txBody>
      </p:sp>
      <p:sp>
        <p:nvSpPr>
          <p:cNvPr id="3" name="PlaceHolder 2">
            <a:extLst>
              <a:ext uri="{FF2B5EF4-FFF2-40B4-BE49-F238E27FC236}">
                <a16:creationId xmlns:a16="http://schemas.microsoft.com/office/drawing/2014/main" id="{6BE22EAA-8B86-E7B7-E646-EE6EEBF50C92}"/>
              </a:ext>
            </a:extLst>
          </p:cNvPr>
          <p:cNvSpPr txBox="1">
            <a:spLocks noGrp="1"/>
          </p:cNvSpPr>
          <p:nvPr>
            <p:ph type="title"/>
          </p:nvPr>
        </p:nvSpPr>
        <p:spPr>
          <a:xfrm>
            <a:off x="1800362" y="611642"/>
            <a:ext cx="6588718" cy="670319"/>
          </a:xfrm>
        </p:spPr>
        <p:txBody>
          <a:bodyPr>
            <a:normAutofit fontScale="90000"/>
          </a:bodyPr>
          <a:lstStyle/>
          <a:p>
            <a:pPr lvl="0"/>
            <a:r>
              <a:rPr lang="es-ES"/>
              <a:t>Denuncia ante la ITSS</a:t>
            </a:r>
            <a:br>
              <a:rPr lang="es-ES" sz="3200">
                <a:solidFill>
                  <a:srgbClr val="000000"/>
                </a:solidFill>
              </a:rPr>
            </a:br>
            <a:endParaRPr lang="es-ES" sz="320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24696DD-53CC-A186-8818-2040BD5D65CF}"/>
              </a:ext>
            </a:extLst>
          </p:cNvPr>
          <p:cNvSpPr txBox="1">
            <a:spLocks noGrp="1"/>
          </p:cNvSpPr>
          <p:nvPr>
            <p:ph type="title"/>
          </p:nvPr>
        </p:nvSpPr>
        <p:spPr/>
        <p:txBody>
          <a:bodyPr/>
          <a:lstStyle/>
          <a:p>
            <a:pPr lvl="0"/>
            <a:r>
              <a:rPr lang="en-US"/>
              <a:t>La Doctrina</a:t>
            </a:r>
            <a:endParaRPr lang="en-US">
              <a:solidFill>
                <a:srgbClr val="000000"/>
              </a:solidFill>
            </a:endParaRPr>
          </a:p>
        </p:txBody>
      </p:sp>
      <p:sp>
        <p:nvSpPr>
          <p:cNvPr id="3" name="PlaceHolder 2">
            <a:extLst>
              <a:ext uri="{FF2B5EF4-FFF2-40B4-BE49-F238E27FC236}">
                <a16:creationId xmlns:a16="http://schemas.microsoft.com/office/drawing/2014/main" id="{A21C8C67-1AF5-BD49-D3C4-95DBA8603F52}"/>
              </a:ext>
            </a:extLst>
          </p:cNvPr>
          <p:cNvSpPr txBox="1">
            <a:spLocks noGrp="1"/>
          </p:cNvSpPr>
          <p:nvPr>
            <p:ph idx="1"/>
          </p:nvPr>
        </p:nvSpPr>
        <p:spPr/>
        <p:txBody>
          <a:bodyPr>
            <a:normAutofit/>
          </a:bodyPr>
          <a:lstStyle/>
          <a:p>
            <a:pPr lvl="0"/>
            <a:r>
              <a:rPr lang="en-US" sz="2800"/>
              <a:t>• Opiniones y estudios de juristas.</a:t>
            </a:r>
          </a:p>
          <a:p>
            <a:pPr lvl="0"/>
            <a:r>
              <a:rPr lang="en-US" sz="2800"/>
              <a:t>• Fuente indirecta, de relevancia académica y práctica.</a:t>
            </a:r>
          </a:p>
          <a:p>
            <a:pPr lvl="0"/>
            <a:r>
              <a:rPr lang="en-US" sz="2800"/>
              <a:t>• Influye en la evolución del derecho y reformas legislativas.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B80675BF-D0EB-B24B-24B8-54A7E3E24CF2}"/>
              </a:ext>
            </a:extLst>
          </p:cNvPr>
          <p:cNvSpPr txBox="1">
            <a:spLocks noGrp="1"/>
          </p:cNvSpPr>
          <p:nvPr>
            <p:ph type="title"/>
          </p:nvPr>
        </p:nvSpPr>
        <p:spPr/>
        <p:txBody>
          <a:bodyPr/>
          <a:lstStyle/>
          <a:p>
            <a:pPr lvl="0"/>
            <a:r>
              <a:rPr lang="es-ES"/>
              <a:t>Resumen</a:t>
            </a:r>
            <a:endParaRPr lang="en-US">
              <a:solidFill>
                <a:srgbClr val="000000"/>
              </a:solidFill>
            </a:endParaRPr>
          </a:p>
        </p:txBody>
      </p:sp>
      <p:sp>
        <p:nvSpPr>
          <p:cNvPr id="3" name="PlaceHolder 2">
            <a:extLst>
              <a:ext uri="{FF2B5EF4-FFF2-40B4-BE49-F238E27FC236}">
                <a16:creationId xmlns:a16="http://schemas.microsoft.com/office/drawing/2014/main" id="{596FB1A0-76FB-E79D-5734-D658EAEB9AE1}"/>
              </a:ext>
            </a:extLst>
          </p:cNvPr>
          <p:cNvSpPr txBox="1">
            <a:spLocks noGrp="1"/>
          </p:cNvSpPr>
          <p:nvPr>
            <p:ph idx="1"/>
          </p:nvPr>
        </p:nvSpPr>
        <p:spPr>
          <a:xfrm>
            <a:off x="1942560" y="1280160"/>
            <a:ext cx="6591598" cy="4781882"/>
          </a:xfrm>
        </p:spPr>
        <p:txBody>
          <a:bodyPr/>
          <a:lstStyle/>
          <a:p>
            <a:pPr lvl="0"/>
            <a:r>
              <a:rPr lang="en-US" sz="2800"/>
              <a:t>1. Fuentes directas:</a:t>
            </a:r>
          </a:p>
          <a:p>
            <a:pPr lvl="0"/>
            <a:r>
              <a:rPr lang="en-US" sz="2800"/>
              <a:t>   - Ley</a:t>
            </a:r>
          </a:p>
          <a:p>
            <a:pPr lvl="0"/>
            <a:r>
              <a:rPr lang="en-US" sz="2800"/>
              <a:t>   - Costumbre</a:t>
            </a:r>
          </a:p>
          <a:p>
            <a:pPr lvl="0"/>
            <a:r>
              <a:rPr lang="en-US" sz="2800"/>
              <a:t>   - Principios Generales del Derecho</a:t>
            </a:r>
          </a:p>
          <a:p>
            <a:pPr marL="0" lvl="0" indent="0">
              <a:buNone/>
            </a:pPr>
            <a:endParaRPr lang="en-US" sz="2800"/>
          </a:p>
          <a:p>
            <a:pPr lvl="0"/>
            <a:r>
              <a:rPr lang="en-US" sz="2800"/>
              <a:t>2. Fuentes indirectas:</a:t>
            </a:r>
          </a:p>
          <a:p>
            <a:pPr lvl="0"/>
            <a:r>
              <a:rPr lang="en-US" sz="2800"/>
              <a:t>   - Jurisprudencia</a:t>
            </a:r>
          </a:p>
          <a:p>
            <a:pPr lvl="0"/>
            <a:r>
              <a:rPr lang="en-US" sz="2800"/>
              <a:t>   - Doctrina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8B6BB85-B200-0F82-BC23-767558050818}"/>
              </a:ext>
            </a:extLst>
          </p:cNvPr>
          <p:cNvSpPr txBox="1">
            <a:spLocks noGrp="1"/>
          </p:cNvSpPr>
          <p:nvPr>
            <p:ph type="title"/>
          </p:nvPr>
        </p:nvSpPr>
        <p:spPr/>
        <p:txBody>
          <a:bodyPr/>
          <a:lstStyle/>
          <a:p>
            <a:pPr lvl="0"/>
            <a:r>
              <a:rPr lang="es-ES" b="1"/>
              <a:t>Recordar</a:t>
            </a:r>
            <a:endParaRPr lang="en-US">
              <a:solidFill>
                <a:srgbClr val="000000"/>
              </a:solidFill>
            </a:endParaRPr>
          </a:p>
        </p:txBody>
      </p:sp>
      <p:sp>
        <p:nvSpPr>
          <p:cNvPr id="3" name="PlaceHolder 2">
            <a:extLst>
              <a:ext uri="{FF2B5EF4-FFF2-40B4-BE49-F238E27FC236}">
                <a16:creationId xmlns:a16="http://schemas.microsoft.com/office/drawing/2014/main" id="{D162F0D1-5FDF-F76D-5A5F-EC0D42A5C374}"/>
              </a:ext>
            </a:extLst>
          </p:cNvPr>
          <p:cNvSpPr txBox="1">
            <a:spLocks noGrp="1"/>
          </p:cNvSpPr>
          <p:nvPr>
            <p:ph idx="1"/>
          </p:nvPr>
        </p:nvSpPr>
        <p:spPr/>
        <p:txBody>
          <a:bodyPr>
            <a:normAutofit/>
          </a:bodyPr>
          <a:lstStyle/>
          <a:p>
            <a:pPr lvl="0"/>
            <a:r>
              <a:rPr lang="en-US" sz="2800"/>
              <a:t>• El sistema español otorga primacía a la ley.</a:t>
            </a:r>
          </a:p>
          <a:p>
            <a:pPr lvl="0"/>
            <a:r>
              <a:rPr lang="en-US" sz="2800"/>
              <a:t>• La costumbre y los principios generales actúan de forma subsidiaria.</a:t>
            </a:r>
          </a:p>
          <a:p>
            <a:pPr lvl="0"/>
            <a:r>
              <a:rPr lang="en-US" sz="2800"/>
              <a:t>• La jurisprudencia y la doctrina cumplen una labor interpretativa y de apoyo.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EFB9CF5-5912-050F-0857-9580E283893D}"/>
              </a:ext>
            </a:extLst>
          </p:cNvPr>
          <p:cNvSpPr txBox="1">
            <a:spLocks noGrp="1"/>
          </p:cNvSpPr>
          <p:nvPr>
            <p:ph type="ctrTitle"/>
          </p:nvPr>
        </p:nvSpPr>
        <p:spPr>
          <a:xfrm>
            <a:off x="1718998" y="2514600"/>
            <a:ext cx="7095241" cy="1126083"/>
          </a:xfrm>
        </p:spPr>
        <p:txBody>
          <a:bodyPr/>
          <a:lstStyle/>
          <a:p>
            <a:pPr lvl="0">
              <a:lnSpc>
                <a:spcPct val="100000"/>
              </a:lnSpc>
            </a:pPr>
            <a:r>
              <a:rPr lang="en-US" sz="5400"/>
              <a:t>Derecho del Trabajo</a:t>
            </a:r>
            <a:endParaRPr lang="en-US" sz="5400">
              <a:solidFill>
                <a:srgbClr val="000000"/>
              </a:solidFill>
            </a:endParaRPr>
          </a:p>
        </p:txBody>
      </p:sp>
      <p:sp>
        <p:nvSpPr>
          <p:cNvPr id="3" name="PlaceHolder 2">
            <a:extLst>
              <a:ext uri="{FF2B5EF4-FFF2-40B4-BE49-F238E27FC236}">
                <a16:creationId xmlns:a16="http://schemas.microsoft.com/office/drawing/2014/main" id="{784B96D4-ACF2-C2DF-0E02-75ADE5D5992B}"/>
              </a:ext>
            </a:extLst>
          </p:cNvPr>
          <p:cNvSpPr txBox="1">
            <a:spLocks noGrp="1"/>
          </p:cNvSpPr>
          <p:nvPr>
            <p:ph type="subTitle" idx="1"/>
          </p:nvPr>
        </p:nvSpPr>
        <p:spPr>
          <a:xfrm>
            <a:off x="1942560" y="4777557"/>
            <a:ext cx="6600239" cy="1126083"/>
          </a:xfrm>
          <a:prstGeom prst="rect">
            <a:avLst/>
          </a:prstGeom>
          <a:noFill/>
          <a:ln>
            <a:noFill/>
          </a:ln>
        </p:spPr>
        <p:txBody>
          <a:bodyPr vert="horz" wrap="square" lIns="91440" tIns="45720" rIns="91440" bIns="45720" anchor="t" anchorCtr="1" compatLnSpc="1">
            <a:noAutofit/>
          </a:bodyPr>
          <a:lstStyle/>
          <a:p>
            <a:endParaRPr lang="es-E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80213C1-1473-6C70-725F-A0C14CB74667}"/>
              </a:ext>
            </a:extLst>
          </p:cNvPr>
          <p:cNvSpPr txBox="1">
            <a:spLocks noGrp="1"/>
          </p:cNvSpPr>
          <p:nvPr>
            <p:ph idx="1"/>
          </p:nvPr>
        </p:nvSpPr>
        <p:spPr/>
        <p:txBody>
          <a:bodyPr>
            <a:normAutofit/>
          </a:bodyPr>
          <a:lstStyle/>
          <a:p>
            <a:pPr lvl="0"/>
            <a:r>
              <a:rPr lang="en-US" sz="2800"/>
              <a:t>El Derecho del Trabajo </a:t>
            </a:r>
            <a:r>
              <a:rPr lang="es-ES" sz="2800">
                <a:solidFill>
                  <a:srgbClr val="001D35"/>
                </a:solidFill>
              </a:rPr>
              <a:t>es la </a:t>
            </a:r>
            <a:r>
              <a:rPr lang="es-ES" sz="2800"/>
              <a:t>rama del derecho que regula las relaciones laborales entre empleadores y trabajadores, </a:t>
            </a:r>
            <a:endParaRPr lang="en-US" sz="2800"/>
          </a:p>
        </p:txBody>
      </p:sp>
      <p:sp>
        <p:nvSpPr>
          <p:cNvPr id="3" name="PlaceHolder 2">
            <a:extLst>
              <a:ext uri="{FF2B5EF4-FFF2-40B4-BE49-F238E27FC236}">
                <a16:creationId xmlns:a16="http://schemas.microsoft.com/office/drawing/2014/main" id="{9655F64C-0FCC-560F-B720-51C2CF8E3241}"/>
              </a:ext>
            </a:extLst>
          </p:cNvPr>
          <p:cNvSpPr txBox="1">
            <a:spLocks noGrp="1"/>
          </p:cNvSpPr>
          <p:nvPr>
            <p:ph type="title"/>
          </p:nvPr>
        </p:nvSpPr>
        <p:spPr>
          <a:xfrm>
            <a:off x="1944718" y="623876"/>
            <a:ext cx="5388476" cy="820436"/>
          </a:xfrm>
        </p:spPr>
        <p:txBody>
          <a:bodyPr>
            <a:normAutofit/>
          </a:bodyPr>
          <a:lstStyle/>
          <a:p>
            <a:pPr lvl="0"/>
            <a:r>
              <a:rPr lang="en-US"/>
              <a:t>Derecho del Trabajo</a:t>
            </a:r>
            <a:endParaRPr lang="en-US">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B3EF47F4-DF9A-1040-B766-A28FF1538CA5}"/>
              </a:ext>
            </a:extLst>
          </p:cNvPr>
          <p:cNvSpPr txBox="1">
            <a:spLocks noGrp="1"/>
          </p:cNvSpPr>
          <p:nvPr>
            <p:ph idx="1"/>
          </p:nvPr>
        </p:nvSpPr>
        <p:spPr/>
        <p:txBody>
          <a:bodyPr>
            <a:normAutofit/>
          </a:bodyPr>
          <a:lstStyle/>
          <a:p>
            <a:pPr lvl="0"/>
            <a:r>
              <a:rPr lang="es-ES" sz="2800"/>
              <a:t>estableciendo normas y principios para garantizar un trato justo, digno y equilibrado en el ámbito del trabajo por cuenta ajena y en relación de dependencia</a:t>
            </a:r>
            <a:r>
              <a:rPr lang="es-ES" sz="2800">
                <a:solidFill>
                  <a:srgbClr val="001D35"/>
                </a:solidFill>
                <a:latin typeface="Google Sans"/>
              </a:rPr>
              <a:t>.</a:t>
            </a:r>
            <a:endParaRPr lang="en-US" sz="2800"/>
          </a:p>
        </p:txBody>
      </p:sp>
      <p:sp>
        <p:nvSpPr>
          <p:cNvPr id="3" name="PlaceHolder 2">
            <a:extLst>
              <a:ext uri="{FF2B5EF4-FFF2-40B4-BE49-F238E27FC236}">
                <a16:creationId xmlns:a16="http://schemas.microsoft.com/office/drawing/2014/main" id="{66B74793-008C-68D5-8BC5-ACB464CD88F6}"/>
              </a:ext>
            </a:extLst>
          </p:cNvPr>
          <p:cNvSpPr txBox="1">
            <a:spLocks noGrp="1"/>
          </p:cNvSpPr>
          <p:nvPr>
            <p:ph type="title"/>
          </p:nvPr>
        </p:nvSpPr>
        <p:spPr>
          <a:xfrm>
            <a:off x="1944718" y="623876"/>
            <a:ext cx="4885556" cy="692639"/>
          </a:xfrm>
        </p:spPr>
        <p:txBody>
          <a:bodyPr>
            <a:normAutofit/>
          </a:bodyPr>
          <a:lstStyle/>
          <a:p>
            <a:pPr lvl="0"/>
            <a:r>
              <a:rPr lang="en-US"/>
              <a:t>Derecho del Trabajo</a:t>
            </a:r>
            <a:endParaRPr lang="en-US">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A747A28-3A30-3406-5552-518959E4B7E4}"/>
              </a:ext>
            </a:extLst>
          </p:cNvPr>
          <p:cNvSpPr txBox="1">
            <a:spLocks noGrp="1"/>
          </p:cNvSpPr>
          <p:nvPr>
            <p:ph idx="1"/>
          </p:nvPr>
        </p:nvSpPr>
        <p:spPr/>
        <p:txBody>
          <a:bodyPr>
            <a:normAutofit lnSpcReduction="10000"/>
          </a:bodyPr>
          <a:lstStyle/>
          <a:p>
            <a:pPr lvl="0">
              <a:lnSpc>
                <a:spcPct val="90001"/>
              </a:lnSpc>
            </a:pPr>
            <a:r>
              <a:rPr lang="es-ES" sz="2800">
                <a:solidFill>
                  <a:srgbClr val="001D35"/>
                </a:solidFill>
              </a:rPr>
              <a:t>Su principal objetivo es proteger los derechos de los trabajadores, quienes se encuentran en una posición de debilidad frente a la empresa, al mismo tiempo que establece las obligaciones de ambas partes y regula el funcionamiento de las instituciones que intervienen en el mundo laboral.</a:t>
            </a:r>
            <a:endParaRPr lang="en-US" sz="2800"/>
          </a:p>
        </p:txBody>
      </p:sp>
      <p:sp>
        <p:nvSpPr>
          <p:cNvPr id="3" name="PlaceHolder 2">
            <a:extLst>
              <a:ext uri="{FF2B5EF4-FFF2-40B4-BE49-F238E27FC236}">
                <a16:creationId xmlns:a16="http://schemas.microsoft.com/office/drawing/2014/main" id="{BC52AB82-9229-A733-67BE-16409DE2F3A1}"/>
              </a:ext>
            </a:extLst>
          </p:cNvPr>
          <p:cNvSpPr txBox="1">
            <a:spLocks noGrp="1"/>
          </p:cNvSpPr>
          <p:nvPr>
            <p:ph type="title"/>
          </p:nvPr>
        </p:nvSpPr>
        <p:spPr>
          <a:xfrm>
            <a:off x="1944718" y="623876"/>
            <a:ext cx="4885556" cy="692639"/>
          </a:xfrm>
        </p:spPr>
        <p:txBody>
          <a:bodyPr>
            <a:normAutofit/>
          </a:bodyPr>
          <a:lstStyle/>
          <a:p>
            <a:pPr lvl="0"/>
            <a:r>
              <a:rPr lang="en-US"/>
              <a:t>Derecho del Trabajo</a:t>
            </a:r>
            <a:endParaRPr lang="en-US">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AB9F3D30-E88D-C7DE-0519-B473C902114E}"/>
              </a:ext>
            </a:extLst>
          </p:cNvPr>
          <p:cNvSpPr/>
          <p:nvPr/>
        </p:nvSpPr>
        <p:spPr>
          <a:xfrm>
            <a:off x="1942560" y="2514600"/>
            <a:ext cx="6600239" cy="2262600"/>
          </a:xfrm>
          <a:prstGeom prst="rect">
            <a:avLst/>
          </a:prstGeom>
          <a:noFill/>
          <a:ln>
            <a:noFill/>
            <a:prstDash val="solid"/>
          </a:ln>
        </p:spPr>
        <p:txBody>
          <a:bodyPr vert="horz" wrap="square" lIns="91440" tIns="45720" rIns="91440" bIns="45720" anchor="t" anchorCtr="0" compatLnSpc="1">
            <a:norm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4900" b="0" i="0" u="none" strike="noStrike" kern="1200" cap="none" spc="0" baseline="0">
                <a:solidFill>
                  <a:srgbClr val="262626"/>
                </a:solidFill>
                <a:uFillTx/>
                <a:latin typeface="Century Gothic"/>
              </a:rPr>
              <a:t>Mercado de trabajo</a:t>
            </a:r>
            <a:endParaRPr lang="es-ES" sz="4900" b="0" i="0" u="none" strike="noStrike" kern="1200" cap="none" spc="0" baseline="0">
              <a:solidFill>
                <a:srgbClr val="000000"/>
              </a:solidFill>
              <a:uFillTx/>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00EB90FE-0FFE-D4C9-A9EA-22C1FF3DC9B2}"/>
              </a:ext>
            </a:extLst>
          </p:cNvPr>
          <p:cNvSpPr txBox="1">
            <a:spLocks noGrp="1"/>
          </p:cNvSpPr>
          <p:nvPr>
            <p:ph idx="1"/>
          </p:nvPr>
        </p:nvSpPr>
        <p:spPr>
          <a:xfrm>
            <a:off x="1942560" y="1481401"/>
            <a:ext cx="6591598" cy="4752356"/>
          </a:xfrm>
        </p:spPr>
        <p:txBody>
          <a:bodyPr>
            <a:normAutofit/>
          </a:bodyPr>
          <a:lstStyle/>
          <a:p>
            <a:pPr lvl="0" algn="just"/>
            <a:r>
              <a:rPr lang="es-ES" sz="2800">
                <a:solidFill>
                  <a:srgbClr val="000000"/>
                </a:solidFill>
              </a:rPr>
              <a:t>El derecho del trabajo actual se estructura en torno a tres vectores fundamentales que delimitan su ámbito de actuación:</a:t>
            </a:r>
            <a:endParaRPr lang="en-US" sz="2800"/>
          </a:p>
          <a:p>
            <a:pPr lvl="0" algn="just"/>
            <a:r>
              <a:rPr lang="es-ES" sz="2800">
                <a:solidFill>
                  <a:srgbClr val="000000"/>
                </a:solidFill>
              </a:rPr>
              <a:t>El contrato de trabajo.</a:t>
            </a:r>
            <a:endParaRPr lang="en-US" sz="2800"/>
          </a:p>
          <a:p>
            <a:pPr lvl="0" algn="just"/>
            <a:r>
              <a:rPr lang="es-ES" sz="2800">
                <a:solidFill>
                  <a:srgbClr val="000000"/>
                </a:solidFill>
              </a:rPr>
              <a:t>La intervención normativa del Estado.</a:t>
            </a:r>
            <a:endParaRPr lang="en-US" sz="2800"/>
          </a:p>
          <a:p>
            <a:pPr lvl="0" algn="just"/>
            <a:r>
              <a:rPr lang="es-ES" sz="2800">
                <a:solidFill>
                  <a:srgbClr val="000000"/>
                </a:solidFill>
              </a:rPr>
              <a:t>La autonomía colectiva. </a:t>
            </a:r>
            <a:endParaRPr lang="en-US" sz="2800"/>
          </a:p>
        </p:txBody>
      </p:sp>
      <p:sp>
        <p:nvSpPr>
          <p:cNvPr id="3" name="PlaceHolder 2">
            <a:extLst>
              <a:ext uri="{FF2B5EF4-FFF2-40B4-BE49-F238E27FC236}">
                <a16:creationId xmlns:a16="http://schemas.microsoft.com/office/drawing/2014/main" id="{725B7839-5A54-393F-3347-EF7383561D4E}"/>
              </a:ext>
            </a:extLst>
          </p:cNvPr>
          <p:cNvSpPr txBox="1">
            <a:spLocks noGrp="1"/>
          </p:cNvSpPr>
          <p:nvPr>
            <p:ph type="title"/>
          </p:nvPr>
        </p:nvSpPr>
        <p:spPr>
          <a:xfrm>
            <a:off x="1944718" y="623876"/>
            <a:ext cx="4885556" cy="692639"/>
          </a:xfrm>
        </p:spPr>
        <p:txBody>
          <a:bodyPr>
            <a:normAutofit/>
          </a:bodyPr>
          <a:lstStyle/>
          <a:p>
            <a:pPr lvl="0"/>
            <a:r>
              <a:rPr lang="en-US"/>
              <a:t>Derecho del Trabajo</a:t>
            </a:r>
            <a:endParaRPr lang="en-US">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83A126B7-04B3-1144-CCEF-3251FDCBEFA1}"/>
              </a:ext>
            </a:extLst>
          </p:cNvPr>
          <p:cNvSpPr txBox="1">
            <a:spLocks noGrp="1"/>
          </p:cNvSpPr>
          <p:nvPr>
            <p:ph type="ctrTitle"/>
          </p:nvPr>
        </p:nvSpPr>
        <p:spPr/>
        <p:txBody>
          <a:bodyPr>
            <a:normAutofit fontScale="90000"/>
          </a:bodyPr>
          <a:lstStyle/>
          <a:p>
            <a:pPr lvl="0">
              <a:lnSpc>
                <a:spcPct val="100000"/>
              </a:lnSpc>
            </a:pPr>
            <a:r>
              <a:rPr lang="en-US" sz="4900"/>
              <a:t>Jerarquía Normativa del Derecho del Trabajo en España</a:t>
            </a:r>
            <a:endParaRPr lang="en-US" sz="490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2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3E162C1C-6302-1617-0F3E-21CAE2D298F6}"/>
              </a:ext>
            </a:extLst>
          </p:cNvPr>
          <p:cNvSpPr txBox="1">
            <a:spLocks noGrp="1"/>
          </p:cNvSpPr>
          <p:nvPr>
            <p:ph idx="1"/>
          </p:nvPr>
        </p:nvSpPr>
        <p:spPr/>
        <p:txBody>
          <a:bodyPr>
            <a:normAutofit/>
          </a:bodyPr>
          <a:lstStyle/>
          <a:p>
            <a:pPr lvl="0"/>
            <a:r>
              <a:rPr lang="en-US" sz="2800"/>
              <a:t>• El Derecho del Trabajo está regido por una jerarquía normativa.</a:t>
            </a:r>
          </a:p>
          <a:p>
            <a:pPr lvl="0"/>
            <a:r>
              <a:rPr lang="en-US" sz="2800"/>
              <a:t>• Artículo 3 del Estatuto de los Trabajadores.</a:t>
            </a:r>
          </a:p>
          <a:p>
            <a:pPr lvl="0"/>
            <a:r>
              <a:rPr lang="en-US" sz="2800"/>
              <a:t>• Permite resolver conflictos entre distintas fuentes.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3085200B-902E-D7F6-114A-98275592C53F}"/>
              </a:ext>
            </a:extLst>
          </p:cNvPr>
          <p:cNvSpPr txBox="1">
            <a:spLocks noGrp="1"/>
          </p:cNvSpPr>
          <p:nvPr>
            <p:ph type="title"/>
          </p:nvPr>
        </p:nvSpPr>
        <p:spPr/>
        <p:txBody>
          <a:bodyPr/>
          <a:lstStyle/>
          <a:p>
            <a:pPr lvl="0"/>
            <a:r>
              <a:rPr lang="en-US"/>
              <a:t>Normativa</a:t>
            </a:r>
            <a:r>
              <a:rPr lang="es-ES"/>
              <a:t> de la UE</a:t>
            </a:r>
            <a:endParaRPr lang="en-US">
              <a:solidFill>
                <a:srgbClr val="000000"/>
              </a:solidFill>
            </a:endParaRPr>
          </a:p>
        </p:txBody>
      </p:sp>
      <p:sp>
        <p:nvSpPr>
          <p:cNvPr id="3" name="PlaceHolder 2">
            <a:extLst>
              <a:ext uri="{FF2B5EF4-FFF2-40B4-BE49-F238E27FC236}">
                <a16:creationId xmlns:a16="http://schemas.microsoft.com/office/drawing/2014/main" id="{4190B823-4471-F34C-68EC-D1661DADB701}"/>
              </a:ext>
            </a:extLst>
          </p:cNvPr>
          <p:cNvSpPr txBox="1">
            <a:spLocks noGrp="1"/>
          </p:cNvSpPr>
          <p:nvPr>
            <p:ph idx="1"/>
          </p:nvPr>
        </p:nvSpPr>
        <p:spPr/>
        <p:txBody>
          <a:bodyPr/>
          <a:lstStyle/>
          <a:p>
            <a:pPr lvl="0"/>
            <a:r>
              <a:rPr lang="en-US"/>
              <a:t>• </a:t>
            </a:r>
            <a:r>
              <a:rPr lang="es-ES" sz="2800"/>
              <a:t>La normativa de la Unión Europea debe se respetada por la normativa del estado español.</a:t>
            </a:r>
            <a:endParaRPr lang="en-US" sz="2800"/>
          </a:p>
          <a:p>
            <a:pPr marL="0" lvl="0" indent="0">
              <a:buNone/>
            </a:pPr>
            <a:endParaRPr lang="en-US" sz="28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2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54B4E590-3C0B-2F85-04BB-DC914AA446D8}"/>
              </a:ext>
            </a:extLst>
          </p:cNvPr>
          <p:cNvSpPr txBox="1">
            <a:spLocks noGrp="1"/>
          </p:cNvSpPr>
          <p:nvPr>
            <p:ph type="title"/>
          </p:nvPr>
        </p:nvSpPr>
        <p:spPr/>
        <p:txBody>
          <a:bodyPr/>
          <a:lstStyle/>
          <a:p>
            <a:pPr lvl="0"/>
            <a:r>
              <a:rPr lang="en-US"/>
              <a:t>Constitución Española (1978)</a:t>
            </a:r>
            <a:endParaRPr lang="en-US">
              <a:solidFill>
                <a:srgbClr val="000000"/>
              </a:solidFill>
            </a:endParaRPr>
          </a:p>
        </p:txBody>
      </p:sp>
      <p:sp>
        <p:nvSpPr>
          <p:cNvPr id="3" name="PlaceHolder 2">
            <a:extLst>
              <a:ext uri="{FF2B5EF4-FFF2-40B4-BE49-F238E27FC236}">
                <a16:creationId xmlns:a16="http://schemas.microsoft.com/office/drawing/2014/main" id="{58FE7E69-5188-8424-7398-AEB6AAAAD2F3}"/>
              </a:ext>
            </a:extLst>
          </p:cNvPr>
          <p:cNvSpPr txBox="1">
            <a:spLocks noGrp="1"/>
          </p:cNvSpPr>
          <p:nvPr>
            <p:ph idx="1"/>
          </p:nvPr>
        </p:nvSpPr>
        <p:spPr/>
        <p:txBody>
          <a:bodyPr>
            <a:normAutofit/>
          </a:bodyPr>
          <a:lstStyle/>
          <a:p>
            <a:pPr lvl="0"/>
            <a:r>
              <a:rPr lang="en-US" sz="2800"/>
              <a:t>• Reconoce los derechos fundamentales.</a:t>
            </a:r>
          </a:p>
          <a:p>
            <a:pPr lvl="0"/>
            <a:r>
              <a:rPr lang="en-US" sz="2800"/>
              <a:t>• Artículos relevantes: 28, 35, 37 CE.</a:t>
            </a:r>
          </a:p>
          <a:p>
            <a:pPr lvl="0"/>
            <a:r>
              <a:rPr lang="en-US" sz="2800"/>
              <a:t>• Marco general de los derechos laborales.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2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81445F33-AC9F-49E2-964A-0A60A9D429F7}"/>
              </a:ext>
            </a:extLst>
          </p:cNvPr>
          <p:cNvSpPr txBox="1">
            <a:spLocks noGrp="1"/>
          </p:cNvSpPr>
          <p:nvPr>
            <p:ph idx="1"/>
          </p:nvPr>
        </p:nvSpPr>
        <p:spPr>
          <a:xfrm>
            <a:off x="1348200" y="2638437"/>
            <a:ext cx="7644603" cy="2218316"/>
          </a:xfrm>
        </p:spPr>
        <p:txBody>
          <a:bodyPr anchor="ctr">
            <a:spAutoFit/>
          </a:bodyPr>
          <a:lstStyle/>
          <a:p>
            <a:pPr marL="0" lvl="0" indent="0" defTabSz="914400">
              <a:spcBef>
                <a:spcPts val="0"/>
              </a:spcBef>
              <a:buClr>
                <a:srgbClr val="000000"/>
              </a:buClr>
              <a:buFont typeface="Symbol"/>
              <a:buChar char=""/>
            </a:pPr>
            <a:r>
              <a:rPr lang="es-ES" sz="2400">
                <a:solidFill>
                  <a:srgbClr val="000000"/>
                </a:solidFill>
              </a:rPr>
              <a:t>La Constitución de 1978 establece el marco</a:t>
            </a:r>
            <a:endParaRPr lang="en-US" sz="2400"/>
          </a:p>
          <a:p>
            <a:pPr marL="0" lvl="0" indent="0" defTabSz="914400">
              <a:spcBef>
                <a:spcPts val="0"/>
              </a:spcBef>
              <a:buNone/>
              <a:tabLst>
                <a:tab pos="0" algn="l"/>
              </a:tabLst>
            </a:pPr>
            <a:r>
              <a:rPr lang="es-ES" sz="2400">
                <a:solidFill>
                  <a:srgbClr val="000000"/>
                </a:solidFill>
              </a:rPr>
              <a:t>básico de los derechos laborales en España.</a:t>
            </a:r>
            <a:endParaRPr lang="en-US" sz="2400"/>
          </a:p>
          <a:p>
            <a:pPr marL="0" lvl="0" indent="0" defTabSz="914400">
              <a:spcBef>
                <a:spcPts val="0"/>
              </a:spcBef>
              <a:buClr>
                <a:srgbClr val="000000"/>
              </a:buClr>
              <a:buChar char="•"/>
              <a:tabLst>
                <a:tab pos="0" algn="l"/>
              </a:tabLst>
            </a:pPr>
            <a:r>
              <a:rPr lang="es-ES" sz="2400">
                <a:solidFill>
                  <a:srgbClr val="000000"/>
                </a:solidFill>
              </a:rPr>
              <a:t>Inspirada en los principios de igualdad, dignidad</a:t>
            </a:r>
            <a:endParaRPr lang="en-US" sz="2400"/>
          </a:p>
          <a:p>
            <a:pPr marL="0" lvl="0" indent="0" defTabSz="914400">
              <a:spcBef>
                <a:spcPts val="0"/>
              </a:spcBef>
              <a:buNone/>
              <a:tabLst>
                <a:tab pos="0" algn="l"/>
              </a:tabLst>
            </a:pPr>
            <a:r>
              <a:rPr lang="es-ES" sz="2400">
                <a:solidFill>
                  <a:srgbClr val="000000"/>
                </a:solidFill>
              </a:rPr>
              <a:t>y justicia social.</a:t>
            </a:r>
            <a:endParaRPr lang="en-US" sz="2400"/>
          </a:p>
          <a:p>
            <a:pPr marL="0" lvl="0" indent="0" defTabSz="914400">
              <a:spcBef>
                <a:spcPts val="0"/>
              </a:spcBef>
              <a:buClr>
                <a:srgbClr val="000000"/>
              </a:buClr>
              <a:buChar char="•"/>
              <a:tabLst>
                <a:tab pos="0" algn="l"/>
              </a:tabLst>
            </a:pPr>
            <a:r>
              <a:rPr lang="es-ES" sz="2400">
                <a:solidFill>
                  <a:srgbClr val="000000"/>
                </a:solidFill>
              </a:rPr>
              <a:t>Referencias principales:</a:t>
            </a:r>
            <a:endParaRPr lang="en-US" sz="2400"/>
          </a:p>
          <a:p>
            <a:pPr marL="0" lvl="0" indent="0" defTabSz="914400">
              <a:spcBef>
                <a:spcPts val="0"/>
              </a:spcBef>
              <a:buNone/>
              <a:tabLst>
                <a:tab pos="0" algn="l"/>
              </a:tabLst>
            </a:pPr>
            <a:r>
              <a:rPr lang="es-ES" sz="2400" b="1">
                <a:solidFill>
                  <a:srgbClr val="000000"/>
                </a:solidFill>
              </a:rPr>
              <a:t>Título I (derechos y deberes fundamentales)</a:t>
            </a:r>
            <a:r>
              <a:rPr lang="es-ES" sz="2400">
                <a:solidFill>
                  <a:srgbClr val="000000"/>
                </a:solidFill>
              </a:rPr>
              <a:t>.</a:t>
            </a:r>
            <a:endParaRPr lang="en-US" sz="2400"/>
          </a:p>
        </p:txBody>
      </p:sp>
      <p:sp>
        <p:nvSpPr>
          <p:cNvPr id="3" name="PlaceHolder 2">
            <a:extLst>
              <a:ext uri="{FF2B5EF4-FFF2-40B4-BE49-F238E27FC236}">
                <a16:creationId xmlns:a16="http://schemas.microsoft.com/office/drawing/2014/main" id="{BD139791-1A28-F81A-853E-746B4AE6F505}"/>
              </a:ext>
            </a:extLst>
          </p:cNvPr>
          <p:cNvSpPr txBox="1">
            <a:spLocks noGrp="1"/>
          </p:cNvSpPr>
          <p:nvPr>
            <p:ph type="title"/>
          </p:nvPr>
        </p:nvSpPr>
        <p:spPr/>
        <p:txBody>
          <a:bodyPr/>
          <a:lstStyle/>
          <a:p>
            <a:pPr lvl="0"/>
            <a:r>
              <a:rPr lang="en-US"/>
              <a:t>Constitución Española (1978)</a:t>
            </a:r>
            <a:endParaRPr lang="en-US">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26">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3574AE76-21C5-19B6-FA9B-A07B3AEAF4E6}"/>
              </a:ext>
            </a:extLst>
          </p:cNvPr>
          <p:cNvSpPr txBox="1">
            <a:spLocks noGrp="1"/>
          </p:cNvSpPr>
          <p:nvPr>
            <p:ph type="title"/>
          </p:nvPr>
        </p:nvSpPr>
        <p:spPr/>
        <p:txBody>
          <a:bodyPr/>
          <a:lstStyle/>
          <a:p>
            <a:pPr lvl="0"/>
            <a:r>
              <a:rPr lang="en-US"/>
              <a:t>Constitución Española (1978)</a:t>
            </a:r>
            <a:endParaRPr lang="en-US">
              <a:solidFill>
                <a:srgbClr val="000000"/>
              </a:solidFill>
            </a:endParaRPr>
          </a:p>
        </p:txBody>
      </p:sp>
      <p:sp>
        <p:nvSpPr>
          <p:cNvPr id="3" name="PlaceHolder 2">
            <a:extLst>
              <a:ext uri="{FF2B5EF4-FFF2-40B4-BE49-F238E27FC236}">
                <a16:creationId xmlns:a16="http://schemas.microsoft.com/office/drawing/2014/main" id="{C6FB958B-1AA4-F924-7A78-381F2CED975C}"/>
              </a:ext>
            </a:extLst>
          </p:cNvPr>
          <p:cNvSpPr txBox="1">
            <a:spLocks noGrp="1"/>
          </p:cNvSpPr>
          <p:nvPr>
            <p:ph idx="1"/>
          </p:nvPr>
        </p:nvSpPr>
        <p:spPr/>
        <p:txBody>
          <a:bodyPr>
            <a:normAutofit/>
          </a:bodyPr>
          <a:lstStyle/>
          <a:p>
            <a:pPr lvl="0">
              <a:lnSpc>
                <a:spcPct val="90000"/>
              </a:lnSpc>
            </a:pPr>
            <a:r>
              <a:rPr lang="es-ES" sz="2800" b="1"/>
              <a:t>Derecho al Trabajo (Art. 35 CE)</a:t>
            </a:r>
            <a:endParaRPr lang="en-US" sz="2800"/>
          </a:p>
          <a:p>
            <a:pPr lvl="0">
              <a:lnSpc>
                <a:spcPct val="90000"/>
              </a:lnSpc>
              <a:buFont typeface="Arial"/>
              <a:buChar char="•"/>
            </a:pPr>
            <a:r>
              <a:rPr lang="es-ES" sz="2800"/>
              <a:t>Derecho a un trabajo digno.</a:t>
            </a:r>
            <a:endParaRPr lang="en-US" sz="2800"/>
          </a:p>
          <a:p>
            <a:pPr lvl="0">
              <a:lnSpc>
                <a:spcPct val="90000"/>
              </a:lnSpc>
              <a:buFont typeface="Arial"/>
              <a:buChar char="•"/>
            </a:pPr>
            <a:r>
              <a:rPr lang="es-ES" sz="2800"/>
              <a:t>Libre elección de profesión u oficio.</a:t>
            </a:r>
            <a:endParaRPr lang="en-US" sz="2800"/>
          </a:p>
          <a:p>
            <a:pPr lvl="0">
              <a:lnSpc>
                <a:spcPct val="90000"/>
              </a:lnSpc>
              <a:buFont typeface="Arial"/>
              <a:buChar char="•"/>
            </a:pPr>
            <a:r>
              <a:rPr lang="es-ES" sz="2800"/>
              <a:t>Derecho a la promoción a través del trabajo.</a:t>
            </a:r>
            <a:endParaRPr lang="en-US" sz="2800"/>
          </a:p>
          <a:p>
            <a:pPr lvl="0">
              <a:lnSpc>
                <a:spcPct val="90000"/>
              </a:lnSpc>
              <a:buFont typeface="Arial"/>
              <a:buChar char="•"/>
            </a:pPr>
            <a:r>
              <a:rPr lang="es-ES" sz="2800"/>
              <a:t>Prohibición de discriminación laboral.</a:t>
            </a:r>
            <a:endParaRPr lang="en-US" sz="2800"/>
          </a:p>
          <a:p>
            <a:pPr marL="0" lvl="0" indent="0">
              <a:lnSpc>
                <a:spcPct val="90000"/>
              </a:lnSpc>
              <a:buNone/>
              <a:tabLst>
                <a:tab pos="0" algn="l"/>
              </a:tabLst>
            </a:pP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27">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A8FE5DE1-9968-A2DE-679E-2B09933D6C26}"/>
              </a:ext>
            </a:extLst>
          </p:cNvPr>
          <p:cNvSpPr txBox="1">
            <a:spLocks noGrp="1"/>
          </p:cNvSpPr>
          <p:nvPr>
            <p:ph type="title"/>
          </p:nvPr>
        </p:nvSpPr>
        <p:spPr/>
        <p:txBody>
          <a:bodyPr/>
          <a:lstStyle/>
          <a:p>
            <a:pPr lvl="0"/>
            <a:r>
              <a:rPr lang="en-US"/>
              <a:t>Constitución Española (1978)</a:t>
            </a:r>
            <a:endParaRPr lang="en-US">
              <a:solidFill>
                <a:srgbClr val="000000"/>
              </a:solidFill>
            </a:endParaRPr>
          </a:p>
        </p:txBody>
      </p:sp>
      <p:sp>
        <p:nvSpPr>
          <p:cNvPr id="3" name="PlaceHolder 2">
            <a:extLst>
              <a:ext uri="{FF2B5EF4-FFF2-40B4-BE49-F238E27FC236}">
                <a16:creationId xmlns:a16="http://schemas.microsoft.com/office/drawing/2014/main" id="{85C26815-92B8-B21F-6C0C-FE0215A47261}"/>
              </a:ext>
            </a:extLst>
          </p:cNvPr>
          <p:cNvSpPr txBox="1">
            <a:spLocks noGrp="1"/>
          </p:cNvSpPr>
          <p:nvPr>
            <p:ph idx="1"/>
          </p:nvPr>
        </p:nvSpPr>
        <p:spPr/>
        <p:txBody>
          <a:bodyPr>
            <a:normAutofit/>
          </a:bodyPr>
          <a:lstStyle/>
          <a:p>
            <a:pPr lvl="0"/>
            <a:r>
              <a:rPr lang="es-ES" sz="2800" b="1"/>
              <a:t>Libertad Sindical (Art. 28.1 CE)</a:t>
            </a:r>
            <a:endParaRPr lang="en-US" sz="2800"/>
          </a:p>
          <a:p>
            <a:pPr lvl="0">
              <a:buFont typeface="Arial"/>
              <a:buChar char="•"/>
            </a:pPr>
            <a:r>
              <a:rPr lang="es-ES" sz="2800"/>
              <a:t>Derecho de los trabajadores a sindicarse libremente.</a:t>
            </a:r>
            <a:endParaRPr lang="en-US" sz="2800"/>
          </a:p>
          <a:p>
            <a:pPr lvl="0">
              <a:buFont typeface="Arial"/>
              <a:buChar char="•"/>
            </a:pPr>
            <a:r>
              <a:rPr lang="es-ES" sz="2800"/>
              <a:t>Posibilidad de afiliarse y crear sindicatos.</a:t>
            </a:r>
            <a:endParaRPr lang="en-US" sz="2800"/>
          </a:p>
          <a:p>
            <a:pPr lvl="0">
              <a:buFont typeface="Arial"/>
              <a:buChar char="•"/>
            </a:pPr>
            <a:r>
              <a:rPr lang="es-ES" sz="2800"/>
              <a:t>Garantía de autonomía sindical.</a:t>
            </a:r>
            <a:endParaRPr lang="en-US" sz="2800"/>
          </a:p>
          <a:p>
            <a:pPr marL="0" lvl="0" indent="0">
              <a:buNone/>
              <a:tabLst>
                <a:tab pos="0" algn="l"/>
              </a:tabLst>
            </a:pP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0A855A07-966D-E9FA-929F-DB37D27EE18C}"/>
              </a:ext>
            </a:extLst>
          </p:cNvPr>
          <p:cNvSpPr txBox="1">
            <a:spLocks noGrp="1"/>
          </p:cNvSpPr>
          <p:nvPr>
            <p:ph type="title"/>
          </p:nvPr>
        </p:nvSpPr>
        <p:spPr/>
        <p:txBody>
          <a:bodyPr/>
          <a:lstStyle/>
          <a:p>
            <a:pPr lvl="0"/>
            <a:r>
              <a:rPr lang="en-US"/>
              <a:t>Constitución Española (1978)</a:t>
            </a:r>
            <a:endParaRPr lang="en-US">
              <a:solidFill>
                <a:srgbClr val="000000"/>
              </a:solidFill>
            </a:endParaRPr>
          </a:p>
        </p:txBody>
      </p:sp>
      <p:sp>
        <p:nvSpPr>
          <p:cNvPr id="3" name="PlaceHolder 2">
            <a:extLst>
              <a:ext uri="{FF2B5EF4-FFF2-40B4-BE49-F238E27FC236}">
                <a16:creationId xmlns:a16="http://schemas.microsoft.com/office/drawing/2014/main" id="{37DE2AB3-263B-C507-728E-0A4C8422F530}"/>
              </a:ext>
            </a:extLst>
          </p:cNvPr>
          <p:cNvSpPr txBox="1">
            <a:spLocks noGrp="1"/>
          </p:cNvSpPr>
          <p:nvPr>
            <p:ph idx="1"/>
          </p:nvPr>
        </p:nvSpPr>
        <p:spPr/>
        <p:txBody>
          <a:bodyPr>
            <a:normAutofit/>
          </a:bodyPr>
          <a:lstStyle/>
          <a:p>
            <a:pPr lvl="0"/>
            <a:r>
              <a:rPr lang="es-ES" sz="2800" b="1"/>
              <a:t>Derecho de Huelga (Art. 28.2 CE)</a:t>
            </a:r>
            <a:endParaRPr lang="en-US" sz="2800"/>
          </a:p>
          <a:p>
            <a:pPr lvl="0">
              <a:buFont typeface="Arial"/>
              <a:buChar char="•"/>
            </a:pPr>
            <a:r>
              <a:rPr lang="es-ES" sz="2800"/>
              <a:t>Reconocimiento del derecho de huelga de los trabajadores.</a:t>
            </a:r>
            <a:endParaRPr lang="en-US" sz="2800"/>
          </a:p>
          <a:p>
            <a:pPr lvl="0">
              <a:buFont typeface="Arial"/>
              <a:buChar char="•"/>
            </a:pPr>
            <a:r>
              <a:rPr lang="es-ES" sz="2800"/>
              <a:t>Regulación por ley para garantizar servicios esenciales.</a:t>
            </a:r>
            <a:endParaRPr lang="en-US" sz="2800"/>
          </a:p>
          <a:p>
            <a:pPr marL="0" lvl="0" indent="0">
              <a:buNone/>
              <a:tabLst>
                <a:tab pos="0" algn="l"/>
              </a:tabLst>
            </a:pP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52CE8663-2497-F6FC-CB53-87A708546694}"/>
              </a:ext>
            </a:extLst>
          </p:cNvPr>
          <p:cNvSpPr txBox="1">
            <a:spLocks noGrp="1"/>
          </p:cNvSpPr>
          <p:nvPr>
            <p:ph type="title"/>
          </p:nvPr>
        </p:nvSpPr>
        <p:spPr/>
        <p:txBody>
          <a:bodyPr/>
          <a:lstStyle/>
          <a:p>
            <a:pPr lvl="0"/>
            <a:r>
              <a:rPr lang="en-US"/>
              <a:t>Constitución Española (1978)</a:t>
            </a:r>
            <a:endParaRPr lang="en-US">
              <a:solidFill>
                <a:srgbClr val="000000"/>
              </a:solidFill>
            </a:endParaRPr>
          </a:p>
        </p:txBody>
      </p:sp>
      <p:sp>
        <p:nvSpPr>
          <p:cNvPr id="3" name="PlaceHolder 2">
            <a:extLst>
              <a:ext uri="{FF2B5EF4-FFF2-40B4-BE49-F238E27FC236}">
                <a16:creationId xmlns:a16="http://schemas.microsoft.com/office/drawing/2014/main" id="{723D233B-FFFF-4A5A-94F4-69E502748E0B}"/>
              </a:ext>
            </a:extLst>
          </p:cNvPr>
          <p:cNvSpPr txBox="1">
            <a:spLocks noGrp="1"/>
          </p:cNvSpPr>
          <p:nvPr>
            <p:ph idx="1"/>
          </p:nvPr>
        </p:nvSpPr>
        <p:spPr>
          <a:xfrm>
            <a:off x="1942560" y="2133715"/>
            <a:ext cx="6872036" cy="3777121"/>
          </a:xfrm>
        </p:spPr>
        <p:txBody>
          <a:bodyPr>
            <a:normAutofit/>
          </a:bodyPr>
          <a:lstStyle/>
          <a:p>
            <a:pPr lvl="0"/>
            <a:r>
              <a:rPr lang="es-ES" sz="2800" b="1"/>
              <a:t>Negociación Colectiva (Art. 37.1 CE)</a:t>
            </a:r>
            <a:endParaRPr lang="en-US" sz="2800"/>
          </a:p>
          <a:p>
            <a:pPr lvl="0">
              <a:buFont typeface="Arial"/>
              <a:buChar char="•"/>
            </a:pPr>
            <a:r>
              <a:rPr lang="es-ES" sz="2800"/>
              <a:t>Derecho a la negociación colectiva entre trabajadores y empresarios.</a:t>
            </a:r>
            <a:endParaRPr lang="en-US" sz="2800"/>
          </a:p>
          <a:p>
            <a:pPr lvl="0">
              <a:buFont typeface="Arial"/>
              <a:buChar char="•"/>
            </a:pPr>
            <a:r>
              <a:rPr lang="es-ES" sz="2800"/>
              <a:t>Fuerza vinculante de los convenios colectivos.</a:t>
            </a:r>
            <a:endParaRPr lang="en-US" sz="2800"/>
          </a:p>
          <a:p>
            <a:pPr marL="0" lvl="0" indent="0">
              <a:buNone/>
              <a:tabLst>
                <a:tab pos="0" algn="l"/>
              </a:tabLst>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Subtítulo 2">
            <a:extLst>
              <a:ext uri="{FF2B5EF4-FFF2-40B4-BE49-F238E27FC236}">
                <a16:creationId xmlns:a16="http://schemas.microsoft.com/office/drawing/2014/main" id="{5DD5DA75-88A1-CE1D-F215-529A9895CB55}"/>
              </a:ext>
            </a:extLst>
          </p:cNvPr>
          <p:cNvSpPr/>
          <p:nvPr/>
        </p:nvSpPr>
        <p:spPr>
          <a:xfrm>
            <a:off x="2006275" y="462238"/>
            <a:ext cx="6296037" cy="611276"/>
          </a:xfrm>
          <a:prstGeom prst="rect">
            <a:avLst/>
          </a:prstGeom>
          <a:noFill/>
          <a:ln>
            <a:noFill/>
            <a:prstDash val="solid"/>
          </a:ln>
        </p:spPr>
        <p:txBody>
          <a:bodyPr vert="horz" wrap="square" lIns="91440" tIns="45720" rIns="91440" bIns="45720" anchor="t" anchorCtr="0" compatLnSpc="1">
            <a:normAutofit/>
          </a:bodyPr>
          <a:lstStyle/>
          <a:p>
            <a:pPr marL="0" marR="0" lvl="0" indent="0" algn="l" defTabSz="457200" rtl="0" fontAlgn="auto" hangingPunct="1">
              <a:lnSpc>
                <a:spcPct val="90001"/>
              </a:lnSpc>
              <a:spcBef>
                <a:spcPts val="400"/>
              </a:spcBef>
              <a:spcAft>
                <a:spcPts val="0"/>
              </a:spcAft>
              <a:buNone/>
              <a:tabLst>
                <a:tab pos="0" algn="l"/>
              </a:tabLst>
              <a:defRPr sz="1800" b="0" i="0" u="none" strike="noStrike" kern="0" cap="none" spc="0" baseline="0">
                <a:solidFill>
                  <a:srgbClr val="000000"/>
                </a:solidFill>
                <a:uFillTx/>
              </a:defRPr>
            </a:pPr>
            <a:r>
              <a:rPr lang="es-ES" sz="1900" b="0" i="0" u="none" strike="noStrike" kern="1200" cap="none" spc="0" baseline="0">
                <a:solidFill>
                  <a:srgbClr val="7F7F7F"/>
                </a:solidFill>
                <a:uFillTx/>
                <a:latin typeface="Verdana"/>
              </a:rPr>
              <a:t>Mercado de trabajo y origen del derecho laboral</a:t>
            </a:r>
            <a:endParaRPr lang="es-ES" sz="1900" b="0" i="0" u="none" strike="noStrike" kern="1200" cap="none" spc="0" baseline="0">
              <a:solidFill>
                <a:srgbClr val="000000"/>
              </a:solidFill>
              <a:uFillTx/>
              <a:latin typeface="Arial"/>
            </a:endParaRPr>
          </a:p>
        </p:txBody>
      </p:sp>
      <p:sp>
        <p:nvSpPr>
          <p:cNvPr id="3" name="4 CuadroTexto">
            <a:extLst>
              <a:ext uri="{FF2B5EF4-FFF2-40B4-BE49-F238E27FC236}">
                <a16:creationId xmlns:a16="http://schemas.microsoft.com/office/drawing/2014/main" id="{2BA151B8-A3EF-D1DF-BE40-9DD19009B5B3}"/>
              </a:ext>
            </a:extLst>
          </p:cNvPr>
          <p:cNvSpPr/>
          <p:nvPr/>
        </p:nvSpPr>
        <p:spPr>
          <a:xfrm>
            <a:off x="899641" y="2565001"/>
            <a:ext cx="2087995" cy="1477076"/>
          </a:xfrm>
          <a:prstGeom prst="rect">
            <a:avLst/>
          </a:prstGeom>
          <a:noFill/>
          <a:ln>
            <a:noFill/>
            <a:prstDash val="solid"/>
          </a:ln>
        </p:spPr>
        <p:txBody>
          <a:bodyPr vert="horz" wrap="square" lIns="90004" tIns="44997" rIns="90004" bIns="44997"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La </a:t>
            </a:r>
            <a:r>
              <a:rPr lang="es-ES" sz="1800" b="1" i="0" u="none" strike="noStrike" kern="1200" cap="none" spc="0" baseline="0">
                <a:solidFill>
                  <a:srgbClr val="000000"/>
                </a:solidFill>
                <a:uFillTx/>
                <a:latin typeface="Calibri"/>
              </a:rPr>
              <a:t>oferta de trabajo</a:t>
            </a:r>
            <a:r>
              <a:rPr lang="es-ES" sz="1800" b="0" i="0" u="none" strike="noStrike" kern="1200" cap="none" spc="0" baseline="0">
                <a:solidFill>
                  <a:srgbClr val="000000"/>
                </a:solidFill>
                <a:uFillTx/>
                <a:latin typeface="Calibri"/>
              </a:rPr>
              <a:t> depende de:</a:t>
            </a:r>
            <a:endParaRPr lang="es-ES" sz="1800" b="0" i="0" u="none" strike="noStrike" kern="1200" cap="none" spc="0" baseline="0">
              <a:solidFill>
                <a:srgbClr val="000000"/>
              </a:solidFill>
              <a:uFillTx/>
              <a:latin typeface="Arial"/>
            </a:endParaRPr>
          </a:p>
          <a:p>
            <a:pPr marL="285841" marR="0" lvl="0" indent="-285841" algn="l" defTabSz="457200" rtl="0" fontAlgn="auto" hangingPunct="1">
              <a:lnSpc>
                <a:spcPct val="100000"/>
              </a:lnSpc>
              <a:spcBef>
                <a:spcPts val="0"/>
              </a:spcBef>
              <a:spcAft>
                <a:spcPts val="0"/>
              </a:spcAft>
              <a:buClr>
                <a:srgbClr val="000000"/>
              </a:buClr>
              <a:buSzPct val="100000"/>
              <a:buFont typeface="Arial"/>
              <a:buChar char="•"/>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Características de la población</a:t>
            </a:r>
            <a:endParaRPr lang="es-ES" sz="1800" b="0" i="0" u="none" strike="noStrike" kern="1200" cap="none" spc="0" baseline="0">
              <a:solidFill>
                <a:srgbClr val="000000"/>
              </a:solidFill>
              <a:uFillTx/>
              <a:latin typeface="Arial"/>
            </a:endParaRPr>
          </a:p>
          <a:p>
            <a:pPr marL="285841" marR="0" lvl="0" indent="-285841" algn="l" defTabSz="457200" rtl="0" fontAlgn="auto" hangingPunct="1">
              <a:lnSpc>
                <a:spcPct val="100000"/>
              </a:lnSpc>
              <a:spcBef>
                <a:spcPts val="0"/>
              </a:spcBef>
              <a:spcAft>
                <a:spcPts val="0"/>
              </a:spcAft>
              <a:buClr>
                <a:srgbClr val="000000"/>
              </a:buClr>
              <a:buSzPct val="100000"/>
              <a:buFont typeface="Arial"/>
              <a:buChar char="•"/>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Nivel de salarios</a:t>
            </a:r>
            <a:endParaRPr lang="es-ES" sz="1800" b="0" i="0" u="none" strike="noStrike" kern="1200" cap="none" spc="0" baseline="0">
              <a:solidFill>
                <a:srgbClr val="000000"/>
              </a:solidFill>
              <a:uFillTx/>
              <a:latin typeface="Arial"/>
            </a:endParaRPr>
          </a:p>
        </p:txBody>
      </p:sp>
      <p:sp>
        <p:nvSpPr>
          <p:cNvPr id="4" name="4 CuadroTexto">
            <a:extLst>
              <a:ext uri="{FF2B5EF4-FFF2-40B4-BE49-F238E27FC236}">
                <a16:creationId xmlns:a16="http://schemas.microsoft.com/office/drawing/2014/main" id="{C0BAB9D0-3164-8F29-3F3A-D92E2C1158FA}"/>
              </a:ext>
            </a:extLst>
          </p:cNvPr>
          <p:cNvSpPr/>
          <p:nvPr/>
        </p:nvSpPr>
        <p:spPr>
          <a:xfrm>
            <a:off x="6094439" y="2565001"/>
            <a:ext cx="2087995" cy="1477076"/>
          </a:xfrm>
          <a:prstGeom prst="rect">
            <a:avLst/>
          </a:prstGeom>
          <a:noFill/>
          <a:ln>
            <a:noFill/>
            <a:prstDash val="solid"/>
          </a:ln>
        </p:spPr>
        <p:txBody>
          <a:bodyPr vert="horz" wrap="square" lIns="90004" tIns="44997" rIns="90004" bIns="44997"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La </a:t>
            </a:r>
            <a:r>
              <a:rPr lang="es-ES" sz="1800" b="1" i="0" u="none" strike="noStrike" kern="1200" cap="none" spc="0" baseline="0">
                <a:solidFill>
                  <a:srgbClr val="000000"/>
                </a:solidFill>
                <a:uFillTx/>
                <a:latin typeface="Calibri"/>
              </a:rPr>
              <a:t>demanda de trabajo</a:t>
            </a:r>
            <a:r>
              <a:rPr lang="es-ES" sz="1800" b="0" i="0" u="none" strike="noStrike" kern="1200" cap="none" spc="0" baseline="0">
                <a:solidFill>
                  <a:srgbClr val="000000"/>
                </a:solidFill>
                <a:uFillTx/>
                <a:latin typeface="Calibri"/>
              </a:rPr>
              <a:t> depende de:</a:t>
            </a:r>
            <a:endParaRPr lang="es-ES" sz="1800" b="0" i="0" u="none" strike="noStrike" kern="1200" cap="none" spc="0" baseline="0">
              <a:solidFill>
                <a:srgbClr val="000000"/>
              </a:solidFill>
              <a:uFillTx/>
              <a:latin typeface="Arial"/>
            </a:endParaRPr>
          </a:p>
          <a:p>
            <a:pPr marL="285841" marR="0" lvl="0" indent="-285841" algn="l" defTabSz="457200" rtl="0" fontAlgn="auto" hangingPunct="1">
              <a:lnSpc>
                <a:spcPct val="100000"/>
              </a:lnSpc>
              <a:spcBef>
                <a:spcPts val="0"/>
              </a:spcBef>
              <a:spcAft>
                <a:spcPts val="0"/>
              </a:spcAft>
              <a:buClr>
                <a:srgbClr val="000000"/>
              </a:buClr>
              <a:buSzPct val="100000"/>
              <a:buFont typeface="Arial"/>
              <a:buChar char="•"/>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Precio del bien</a:t>
            </a:r>
            <a:endParaRPr lang="es-ES" sz="1800" b="0" i="0" u="none" strike="noStrike" kern="1200" cap="none" spc="0" baseline="0">
              <a:solidFill>
                <a:srgbClr val="000000"/>
              </a:solidFill>
              <a:uFillTx/>
              <a:latin typeface="Arial"/>
            </a:endParaRPr>
          </a:p>
          <a:p>
            <a:pPr marL="285841" marR="0" lvl="0" indent="-285841" algn="l" defTabSz="457200" rtl="0" fontAlgn="auto" hangingPunct="1">
              <a:lnSpc>
                <a:spcPct val="100000"/>
              </a:lnSpc>
              <a:spcBef>
                <a:spcPts val="0"/>
              </a:spcBef>
              <a:spcAft>
                <a:spcPts val="0"/>
              </a:spcAft>
              <a:buClr>
                <a:srgbClr val="000000"/>
              </a:buClr>
              <a:buSzPct val="100000"/>
              <a:buFont typeface="Arial"/>
              <a:buChar char="•"/>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Productividad</a:t>
            </a:r>
            <a:endParaRPr lang="es-ES" sz="1800" b="0" i="0" u="none" strike="noStrike" kern="1200" cap="none" spc="0" baseline="0">
              <a:solidFill>
                <a:srgbClr val="000000"/>
              </a:solidFill>
              <a:uFillTx/>
              <a:latin typeface="Arial"/>
            </a:endParaRPr>
          </a:p>
          <a:p>
            <a:pPr marL="285841" marR="0" lvl="0" indent="-285841" algn="l" defTabSz="457200" rtl="0" fontAlgn="auto" hangingPunct="1">
              <a:lnSpc>
                <a:spcPct val="100000"/>
              </a:lnSpc>
              <a:spcBef>
                <a:spcPts val="0"/>
              </a:spcBef>
              <a:spcAft>
                <a:spcPts val="0"/>
              </a:spcAft>
              <a:buClr>
                <a:srgbClr val="000000"/>
              </a:buClr>
              <a:buSzPct val="100000"/>
              <a:buFont typeface="Arial"/>
              <a:buChar char="•"/>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alibri"/>
              </a:rPr>
              <a:t>Nivel de salarios</a:t>
            </a:r>
            <a:endParaRPr lang="es-ES" sz="1800" b="0" i="0" u="none" strike="noStrike" kern="1200" cap="none" spc="0" baseline="0">
              <a:solidFill>
                <a:srgbClr val="000000"/>
              </a:solidFill>
              <a:uFillTx/>
              <a:latin typeface="Arial"/>
            </a:endParaRPr>
          </a:p>
        </p:txBody>
      </p:sp>
      <p:pic>
        <p:nvPicPr>
          <p:cNvPr id="5" name="Imagen 1">
            <a:extLst>
              <a:ext uri="{FF2B5EF4-FFF2-40B4-BE49-F238E27FC236}">
                <a16:creationId xmlns:a16="http://schemas.microsoft.com/office/drawing/2014/main" id="{AE38969E-83DD-DF88-3E54-4B7F2C11DD0D}"/>
              </a:ext>
            </a:extLst>
          </p:cNvPr>
          <p:cNvPicPr>
            <a:picLocks noChangeAspect="1"/>
          </p:cNvPicPr>
          <p:nvPr/>
        </p:nvPicPr>
        <p:blipFill>
          <a:blip r:embed="rId2"/>
          <a:stretch>
            <a:fillRect/>
          </a:stretch>
        </p:blipFill>
        <p:spPr>
          <a:xfrm>
            <a:off x="2895840" y="2565001"/>
            <a:ext cx="2971800" cy="3056043"/>
          </a:xfrm>
          <a:prstGeom prst="rect">
            <a:avLst/>
          </a:prstGeom>
          <a:noFill/>
          <a:ln>
            <a:noFill/>
          </a:ln>
        </p:spPr>
      </p:pic>
      <p:pic>
        <p:nvPicPr>
          <p:cNvPr id="6" name="Imagen 2">
            <a:extLst>
              <a:ext uri="{FF2B5EF4-FFF2-40B4-BE49-F238E27FC236}">
                <a16:creationId xmlns:a16="http://schemas.microsoft.com/office/drawing/2014/main" id="{0180D017-897A-9BB2-084B-8F98F69A3E24}"/>
              </a:ext>
            </a:extLst>
          </p:cNvPr>
          <p:cNvPicPr>
            <a:picLocks noChangeAspect="1"/>
          </p:cNvPicPr>
          <p:nvPr/>
        </p:nvPicPr>
        <p:blipFill>
          <a:blip r:embed="rId3"/>
          <a:stretch>
            <a:fillRect/>
          </a:stretch>
        </p:blipFill>
        <p:spPr>
          <a:xfrm>
            <a:off x="1289880" y="5758918"/>
            <a:ext cx="7632359" cy="804598"/>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par>
                                <p:cTn id="18" presetID="10" presetClass="entr" fill="hold"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name="Slide3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210C39A-67A7-95FF-72DE-0D9FFFC74C88}"/>
              </a:ext>
            </a:extLst>
          </p:cNvPr>
          <p:cNvSpPr txBox="1">
            <a:spLocks noGrp="1"/>
          </p:cNvSpPr>
          <p:nvPr>
            <p:ph type="title"/>
          </p:nvPr>
        </p:nvSpPr>
        <p:spPr/>
        <p:txBody>
          <a:bodyPr/>
          <a:lstStyle/>
          <a:p>
            <a:pPr lvl="0"/>
            <a:r>
              <a:rPr lang="en-US"/>
              <a:t>Constitución Española (1978)</a:t>
            </a:r>
            <a:endParaRPr lang="en-US">
              <a:solidFill>
                <a:srgbClr val="000000"/>
              </a:solidFill>
            </a:endParaRPr>
          </a:p>
        </p:txBody>
      </p:sp>
      <p:sp>
        <p:nvSpPr>
          <p:cNvPr id="3" name="PlaceHolder 2">
            <a:extLst>
              <a:ext uri="{FF2B5EF4-FFF2-40B4-BE49-F238E27FC236}">
                <a16:creationId xmlns:a16="http://schemas.microsoft.com/office/drawing/2014/main" id="{337C085F-BFB0-8500-2830-D41F5906A778}"/>
              </a:ext>
            </a:extLst>
          </p:cNvPr>
          <p:cNvSpPr txBox="1">
            <a:spLocks noGrp="1"/>
          </p:cNvSpPr>
          <p:nvPr>
            <p:ph idx="1"/>
          </p:nvPr>
        </p:nvSpPr>
        <p:spPr>
          <a:xfrm>
            <a:off x="1942560" y="2133715"/>
            <a:ext cx="6872036" cy="3777121"/>
          </a:xfrm>
        </p:spPr>
        <p:txBody>
          <a:bodyPr>
            <a:normAutofit/>
          </a:bodyPr>
          <a:lstStyle/>
          <a:p>
            <a:pPr lvl="0"/>
            <a:r>
              <a:rPr lang="es-ES" sz="2800" b="1"/>
              <a:t>Derecho a la Participación en la Empresa (Art. 129.2 CE)</a:t>
            </a:r>
            <a:endParaRPr lang="en-US" sz="2800"/>
          </a:p>
          <a:p>
            <a:pPr lvl="0">
              <a:buFont typeface="Arial"/>
              <a:buChar char="•"/>
            </a:pPr>
            <a:r>
              <a:rPr lang="es-ES" sz="2800"/>
              <a:t>Participación de los trabajadores en la empresa.</a:t>
            </a:r>
            <a:endParaRPr lang="en-US" sz="2800"/>
          </a:p>
          <a:p>
            <a:pPr lvl="0">
              <a:buFont typeface="Arial"/>
              <a:buChar char="•"/>
            </a:pPr>
            <a:r>
              <a:rPr lang="es-ES" sz="2800"/>
              <a:t>Fomento de cooperativas y sociedades laborales.</a:t>
            </a:r>
            <a:endParaRPr lang="en-US" sz="2800"/>
          </a:p>
          <a:p>
            <a:pPr marL="0" lvl="0" indent="0">
              <a:buNone/>
              <a:tabLst>
                <a:tab pos="0" algn="l"/>
              </a:tabLst>
            </a:pP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3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783C351-568E-2B91-B427-1931B3CEFCDE}"/>
              </a:ext>
            </a:extLst>
          </p:cNvPr>
          <p:cNvSpPr txBox="1">
            <a:spLocks noGrp="1"/>
          </p:cNvSpPr>
          <p:nvPr>
            <p:ph type="title"/>
          </p:nvPr>
        </p:nvSpPr>
        <p:spPr/>
        <p:txBody>
          <a:bodyPr/>
          <a:lstStyle/>
          <a:p>
            <a:pPr lvl="0"/>
            <a:r>
              <a:rPr lang="en-US"/>
              <a:t>Constitución Española (1978)</a:t>
            </a:r>
            <a:endParaRPr lang="en-US">
              <a:solidFill>
                <a:srgbClr val="000000"/>
              </a:solidFill>
            </a:endParaRPr>
          </a:p>
        </p:txBody>
      </p:sp>
      <p:sp>
        <p:nvSpPr>
          <p:cNvPr id="3" name="PlaceHolder 2">
            <a:extLst>
              <a:ext uri="{FF2B5EF4-FFF2-40B4-BE49-F238E27FC236}">
                <a16:creationId xmlns:a16="http://schemas.microsoft.com/office/drawing/2014/main" id="{277B7B9A-8FA6-1C57-8D63-7CFA32FE24C1}"/>
              </a:ext>
            </a:extLst>
          </p:cNvPr>
          <p:cNvSpPr txBox="1">
            <a:spLocks noGrp="1"/>
          </p:cNvSpPr>
          <p:nvPr>
            <p:ph idx="1"/>
          </p:nvPr>
        </p:nvSpPr>
        <p:spPr>
          <a:xfrm>
            <a:off x="1942560" y="2133715"/>
            <a:ext cx="6872036" cy="3777121"/>
          </a:xfrm>
        </p:spPr>
        <p:txBody>
          <a:bodyPr>
            <a:normAutofit/>
          </a:bodyPr>
          <a:lstStyle/>
          <a:p>
            <a:pPr lvl="0"/>
            <a:r>
              <a:rPr lang="es-ES" sz="2800" b="1"/>
              <a:t>Igualdad y No Discriminación (Arts. 14 y 35 CE)</a:t>
            </a:r>
            <a:endParaRPr lang="en-US" sz="2800"/>
          </a:p>
          <a:p>
            <a:pPr lvl="0">
              <a:buFont typeface="Arial"/>
              <a:buChar char="•"/>
            </a:pPr>
            <a:r>
              <a:rPr lang="es-ES" sz="2800"/>
              <a:t>Igualdad ante la ley sin discriminación por sexo, raza, religión, opinión, etc.</a:t>
            </a:r>
            <a:endParaRPr lang="en-US" sz="2800"/>
          </a:p>
          <a:p>
            <a:pPr lvl="0">
              <a:buFont typeface="Arial"/>
              <a:buChar char="•"/>
            </a:pPr>
            <a:r>
              <a:rPr lang="es-ES" sz="2800"/>
              <a:t>Igualdad en el acceso al empleo y en las condiciones laborales.</a:t>
            </a:r>
            <a:endParaRPr lang="en-US" sz="2800"/>
          </a:p>
          <a:p>
            <a:pPr marL="0" lvl="0" indent="0">
              <a:buNone/>
              <a:tabLst>
                <a:tab pos="0" algn="l"/>
              </a:tabLst>
            </a:pP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025743F-FED0-D9E9-68F3-752B8E63BA3D}"/>
              </a:ext>
            </a:extLst>
          </p:cNvPr>
          <p:cNvSpPr txBox="1">
            <a:spLocks noGrp="1"/>
          </p:cNvSpPr>
          <p:nvPr>
            <p:ph type="title"/>
          </p:nvPr>
        </p:nvSpPr>
        <p:spPr/>
        <p:txBody>
          <a:bodyPr/>
          <a:lstStyle/>
          <a:p>
            <a:pPr lvl="0"/>
            <a:r>
              <a:rPr lang="en-US"/>
              <a:t>Constitución Española (1978)</a:t>
            </a:r>
            <a:endParaRPr lang="en-US">
              <a:solidFill>
                <a:srgbClr val="000000"/>
              </a:solidFill>
            </a:endParaRPr>
          </a:p>
        </p:txBody>
      </p:sp>
      <p:sp>
        <p:nvSpPr>
          <p:cNvPr id="3" name="PlaceHolder 2">
            <a:extLst>
              <a:ext uri="{FF2B5EF4-FFF2-40B4-BE49-F238E27FC236}">
                <a16:creationId xmlns:a16="http://schemas.microsoft.com/office/drawing/2014/main" id="{39953384-270E-1525-106E-9773A6DFA414}"/>
              </a:ext>
            </a:extLst>
          </p:cNvPr>
          <p:cNvSpPr txBox="1">
            <a:spLocks noGrp="1"/>
          </p:cNvSpPr>
          <p:nvPr>
            <p:ph idx="1"/>
          </p:nvPr>
        </p:nvSpPr>
        <p:spPr>
          <a:xfrm>
            <a:off x="1942560" y="2133715"/>
            <a:ext cx="6872036" cy="3777121"/>
          </a:xfrm>
        </p:spPr>
        <p:txBody>
          <a:bodyPr>
            <a:normAutofit/>
          </a:bodyPr>
          <a:lstStyle/>
          <a:p>
            <a:pPr lvl="0"/>
            <a:r>
              <a:rPr lang="es-ES" sz="2800" b="1"/>
              <a:t>Protección Social, Seguridad e Higiene (Art. 40 CE)</a:t>
            </a:r>
            <a:endParaRPr lang="en-US" sz="2800"/>
          </a:p>
          <a:p>
            <a:pPr lvl="0">
              <a:buFont typeface="Arial"/>
              <a:buChar char="•"/>
            </a:pPr>
            <a:r>
              <a:rPr lang="es-ES" sz="2800"/>
              <a:t>Principio rector de la política social y económica.</a:t>
            </a:r>
            <a:endParaRPr lang="en-US" sz="2800"/>
          </a:p>
          <a:p>
            <a:pPr lvl="0">
              <a:buFont typeface="Arial"/>
              <a:buChar char="•"/>
            </a:pPr>
            <a:r>
              <a:rPr lang="es-ES" sz="2800"/>
              <a:t>Seguridad e higiene en el trabajo.</a:t>
            </a:r>
            <a:endParaRPr lang="en-US" sz="2800"/>
          </a:p>
          <a:p>
            <a:pPr lvl="0">
              <a:buFont typeface="Arial"/>
              <a:buChar char="•"/>
            </a:pPr>
            <a:r>
              <a:rPr lang="es-ES" sz="2800"/>
              <a:t>Descanso necesario y limitación de la jornada laboral.</a:t>
            </a:r>
            <a:endParaRPr lang="en-US" sz="2800"/>
          </a:p>
          <a:p>
            <a:pPr marL="0" lvl="0" indent="0">
              <a:buNone/>
              <a:tabLst>
                <a:tab pos="0" algn="l"/>
              </a:tabLst>
            </a:pP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3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BA495A73-58F8-41D5-3F36-8ACE18FC918E}"/>
              </a:ext>
            </a:extLst>
          </p:cNvPr>
          <p:cNvSpPr txBox="1">
            <a:spLocks noGrp="1"/>
          </p:cNvSpPr>
          <p:nvPr>
            <p:ph type="title"/>
          </p:nvPr>
        </p:nvSpPr>
        <p:spPr/>
        <p:txBody>
          <a:bodyPr/>
          <a:lstStyle/>
          <a:p>
            <a:pPr lvl="0"/>
            <a:r>
              <a:rPr lang="en-US"/>
              <a:t>Constitución Española (1978)</a:t>
            </a:r>
            <a:endParaRPr lang="en-US">
              <a:solidFill>
                <a:srgbClr val="000000"/>
              </a:solidFill>
            </a:endParaRPr>
          </a:p>
        </p:txBody>
      </p:sp>
      <p:sp>
        <p:nvSpPr>
          <p:cNvPr id="3" name="PlaceHolder 2">
            <a:extLst>
              <a:ext uri="{FF2B5EF4-FFF2-40B4-BE49-F238E27FC236}">
                <a16:creationId xmlns:a16="http://schemas.microsoft.com/office/drawing/2014/main" id="{D6733926-37C7-16C0-2E04-A5A2B7224233}"/>
              </a:ext>
            </a:extLst>
          </p:cNvPr>
          <p:cNvSpPr txBox="1">
            <a:spLocks noGrp="1"/>
          </p:cNvSpPr>
          <p:nvPr>
            <p:ph idx="1"/>
          </p:nvPr>
        </p:nvSpPr>
        <p:spPr>
          <a:xfrm>
            <a:off x="1942560" y="2133715"/>
            <a:ext cx="6872036" cy="3777121"/>
          </a:xfrm>
        </p:spPr>
        <p:txBody>
          <a:bodyPr>
            <a:normAutofit/>
          </a:bodyPr>
          <a:lstStyle/>
          <a:p>
            <a:pPr lvl="0"/>
            <a:r>
              <a:rPr lang="es-ES" sz="2800" b="1"/>
              <a:t>Derecho a la Seguridad Social (Art. 41 CE)</a:t>
            </a:r>
            <a:endParaRPr lang="en-US" sz="2800"/>
          </a:p>
          <a:p>
            <a:pPr lvl="0">
              <a:buFont typeface="Arial"/>
              <a:buChar char="•"/>
            </a:pPr>
            <a:r>
              <a:rPr lang="es-ES" sz="2800"/>
              <a:t>Régimen público de Seguridad Social.</a:t>
            </a:r>
            <a:endParaRPr lang="en-US" sz="2800"/>
          </a:p>
          <a:p>
            <a:pPr lvl="0">
              <a:buFont typeface="Arial"/>
              <a:buChar char="•"/>
            </a:pPr>
            <a:r>
              <a:rPr lang="es-ES" sz="2800"/>
              <a:t>Garantía de asistencia y prestaciones suficientes en caso de necesidad.</a:t>
            </a:r>
            <a:endParaRPr lang="en-US" sz="2800"/>
          </a:p>
          <a:p>
            <a:pPr marL="0" lvl="0" indent="0">
              <a:buNone/>
              <a:tabLst>
                <a:tab pos="0" algn="l"/>
              </a:tabLst>
            </a:pPr>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3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55299B7-DF33-DBE6-B958-DB38B2F20AD6}"/>
              </a:ext>
            </a:extLst>
          </p:cNvPr>
          <p:cNvSpPr txBox="1">
            <a:spLocks noGrp="1"/>
          </p:cNvSpPr>
          <p:nvPr>
            <p:ph type="title"/>
          </p:nvPr>
        </p:nvSpPr>
        <p:spPr/>
        <p:txBody>
          <a:bodyPr/>
          <a:lstStyle/>
          <a:p>
            <a:pPr lvl="0"/>
            <a:r>
              <a:rPr lang="en-US"/>
              <a:t>Constitución Española (1978)</a:t>
            </a:r>
            <a:endParaRPr lang="en-US">
              <a:solidFill>
                <a:srgbClr val="000000"/>
              </a:solidFill>
            </a:endParaRPr>
          </a:p>
        </p:txBody>
      </p:sp>
      <p:sp>
        <p:nvSpPr>
          <p:cNvPr id="3" name="PlaceHolder 2">
            <a:extLst>
              <a:ext uri="{FF2B5EF4-FFF2-40B4-BE49-F238E27FC236}">
                <a16:creationId xmlns:a16="http://schemas.microsoft.com/office/drawing/2014/main" id="{1E0AFFED-118A-7782-E327-CD9C17BA4185}"/>
              </a:ext>
            </a:extLst>
          </p:cNvPr>
          <p:cNvSpPr txBox="1">
            <a:spLocks noGrp="1"/>
          </p:cNvSpPr>
          <p:nvPr>
            <p:ph idx="1"/>
          </p:nvPr>
        </p:nvSpPr>
        <p:spPr>
          <a:xfrm>
            <a:off x="1942560" y="2133715"/>
            <a:ext cx="6872036" cy="3777121"/>
          </a:xfrm>
        </p:spPr>
        <p:txBody>
          <a:bodyPr>
            <a:normAutofit/>
          </a:bodyPr>
          <a:lstStyle/>
          <a:p>
            <a:pPr lvl="0">
              <a:lnSpc>
                <a:spcPct val="80001"/>
              </a:lnSpc>
            </a:pPr>
            <a:r>
              <a:rPr lang="es-ES" sz="2400" b="1"/>
              <a:t>Derechos del ámbito laboral</a:t>
            </a:r>
            <a:endParaRPr lang="en-US" sz="2400"/>
          </a:p>
          <a:p>
            <a:pPr lvl="0">
              <a:lnSpc>
                <a:spcPct val="80001"/>
              </a:lnSpc>
              <a:buFont typeface="Century Gothic"/>
              <a:buAutoNum type="arabicPeriod"/>
            </a:pPr>
            <a:r>
              <a:rPr lang="es-ES" sz="2400"/>
              <a:t>Derecho al trabajo.</a:t>
            </a:r>
            <a:endParaRPr lang="en-US" sz="2400"/>
          </a:p>
          <a:p>
            <a:pPr lvl="0">
              <a:lnSpc>
                <a:spcPct val="80001"/>
              </a:lnSpc>
              <a:buFont typeface="Century Gothic"/>
              <a:buAutoNum type="arabicPeriod"/>
            </a:pPr>
            <a:r>
              <a:rPr lang="es-ES" sz="2400"/>
              <a:t>Libertad sindical.</a:t>
            </a:r>
            <a:endParaRPr lang="en-US" sz="2400"/>
          </a:p>
          <a:p>
            <a:pPr lvl="0">
              <a:lnSpc>
                <a:spcPct val="80001"/>
              </a:lnSpc>
              <a:buFont typeface="Century Gothic"/>
              <a:buAutoNum type="arabicPeriod"/>
            </a:pPr>
            <a:r>
              <a:rPr lang="es-ES" sz="2400"/>
              <a:t>Huelga.</a:t>
            </a:r>
            <a:endParaRPr lang="en-US" sz="2400"/>
          </a:p>
          <a:p>
            <a:pPr lvl="0">
              <a:lnSpc>
                <a:spcPct val="80001"/>
              </a:lnSpc>
              <a:buFont typeface="Century Gothic"/>
              <a:buAutoNum type="arabicPeriod"/>
            </a:pPr>
            <a:r>
              <a:rPr lang="es-ES" sz="2400"/>
              <a:t>Negociación colectiva.</a:t>
            </a:r>
            <a:endParaRPr lang="en-US" sz="2400"/>
          </a:p>
          <a:p>
            <a:pPr lvl="0">
              <a:lnSpc>
                <a:spcPct val="80001"/>
              </a:lnSpc>
              <a:buFont typeface="Century Gothic"/>
              <a:buAutoNum type="arabicPeriod"/>
            </a:pPr>
            <a:r>
              <a:rPr lang="es-ES" sz="2400"/>
              <a:t>Participación en la empresa.</a:t>
            </a:r>
            <a:endParaRPr lang="en-US" sz="2400"/>
          </a:p>
          <a:p>
            <a:pPr lvl="0">
              <a:lnSpc>
                <a:spcPct val="80001"/>
              </a:lnSpc>
              <a:buFont typeface="Century Gothic"/>
              <a:buAutoNum type="arabicPeriod"/>
            </a:pPr>
            <a:r>
              <a:rPr lang="es-ES" sz="2400"/>
              <a:t>Igualdad y no discriminación.</a:t>
            </a:r>
            <a:endParaRPr lang="en-US" sz="2400"/>
          </a:p>
          <a:p>
            <a:pPr lvl="0">
              <a:lnSpc>
                <a:spcPct val="80001"/>
              </a:lnSpc>
              <a:buFont typeface="Century Gothic"/>
              <a:buAutoNum type="arabicPeriod"/>
            </a:pPr>
            <a:r>
              <a:rPr lang="es-ES" sz="2400"/>
              <a:t>Seguridad y salud laboral.</a:t>
            </a:r>
            <a:endParaRPr lang="en-US" sz="2400"/>
          </a:p>
          <a:p>
            <a:pPr lvl="0">
              <a:lnSpc>
                <a:spcPct val="80001"/>
              </a:lnSpc>
              <a:buFont typeface="Century Gothic"/>
              <a:buAutoNum type="arabicPeriod"/>
            </a:pPr>
            <a:r>
              <a:rPr lang="es-ES" sz="2400"/>
              <a:t>Seguridad social.</a:t>
            </a:r>
            <a:endParaRPr lang="en-US" sz="2400"/>
          </a:p>
          <a:p>
            <a:pPr marL="0" lvl="0" indent="0">
              <a:lnSpc>
                <a:spcPct val="80001"/>
              </a:lnSpc>
              <a:buNone/>
              <a:tabLst>
                <a:tab pos="0" algn="l"/>
              </a:tabLst>
            </a:pPr>
            <a:endParaRPr lang="en-US" sz="15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3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0CE48C5-EA38-5D9A-A78A-25A2985EB4D8}"/>
              </a:ext>
            </a:extLst>
          </p:cNvPr>
          <p:cNvSpPr txBox="1">
            <a:spLocks noGrp="1"/>
          </p:cNvSpPr>
          <p:nvPr>
            <p:ph type="title"/>
          </p:nvPr>
        </p:nvSpPr>
        <p:spPr/>
        <p:txBody>
          <a:bodyPr/>
          <a:lstStyle/>
          <a:p>
            <a:pPr lvl="0"/>
            <a:r>
              <a:rPr lang="en-US"/>
              <a:t>Constitución Española (1978)</a:t>
            </a:r>
            <a:endParaRPr lang="en-US">
              <a:solidFill>
                <a:srgbClr val="000000"/>
              </a:solidFill>
            </a:endParaRPr>
          </a:p>
        </p:txBody>
      </p:sp>
      <p:sp>
        <p:nvSpPr>
          <p:cNvPr id="3" name="PlaceHolder 2">
            <a:extLst>
              <a:ext uri="{FF2B5EF4-FFF2-40B4-BE49-F238E27FC236}">
                <a16:creationId xmlns:a16="http://schemas.microsoft.com/office/drawing/2014/main" id="{ECBB44E6-0C6E-E6C3-9EB3-AE8E02870EA1}"/>
              </a:ext>
            </a:extLst>
          </p:cNvPr>
          <p:cNvSpPr txBox="1">
            <a:spLocks noGrp="1"/>
          </p:cNvSpPr>
          <p:nvPr>
            <p:ph idx="1"/>
          </p:nvPr>
        </p:nvSpPr>
        <p:spPr>
          <a:xfrm>
            <a:off x="1942560" y="2133715"/>
            <a:ext cx="6872036" cy="3777121"/>
          </a:xfrm>
        </p:spPr>
        <p:txBody>
          <a:bodyPr>
            <a:normAutofit/>
          </a:bodyPr>
          <a:lstStyle/>
          <a:p>
            <a:pPr lvl="0">
              <a:lnSpc>
                <a:spcPct val="90001"/>
              </a:lnSpc>
            </a:pPr>
            <a:r>
              <a:rPr lang="es-ES" sz="2600" b="1"/>
              <a:t>Recordar:</a:t>
            </a:r>
            <a:endParaRPr lang="en-US" sz="2600"/>
          </a:p>
          <a:p>
            <a:pPr lvl="0">
              <a:lnSpc>
                <a:spcPct val="90001"/>
              </a:lnSpc>
              <a:buFont typeface="Arial"/>
              <a:buChar char="•"/>
            </a:pPr>
            <a:r>
              <a:rPr lang="es-ES" sz="2600"/>
              <a:t>La Constitución Española reconoce y protege los principales derechos laborales.</a:t>
            </a:r>
            <a:endParaRPr lang="en-US" sz="2600"/>
          </a:p>
          <a:p>
            <a:pPr lvl="0">
              <a:lnSpc>
                <a:spcPct val="90001"/>
              </a:lnSpc>
              <a:buFont typeface="Arial"/>
              <a:buChar char="•"/>
            </a:pPr>
            <a:r>
              <a:rPr lang="es-ES" sz="2600"/>
              <a:t>Sirve de base para el Estatuto de los Trabajadores y la normativa laboral posterior.</a:t>
            </a:r>
            <a:endParaRPr lang="en-US" sz="2600"/>
          </a:p>
          <a:p>
            <a:pPr lvl="0">
              <a:lnSpc>
                <a:spcPct val="90001"/>
              </a:lnSpc>
              <a:buFont typeface="Arial"/>
              <a:buChar char="•"/>
            </a:pPr>
            <a:r>
              <a:rPr lang="es-ES" sz="2600"/>
              <a:t>Garantiza un marco de dignidad, igualdad y protección social.</a:t>
            </a:r>
            <a:endParaRPr lang="en-US" sz="2600"/>
          </a:p>
          <a:p>
            <a:pPr marL="0" lvl="0" indent="0">
              <a:lnSpc>
                <a:spcPct val="90001"/>
              </a:lnSpc>
              <a:buNone/>
              <a:tabLst>
                <a:tab pos="0" algn="l"/>
              </a:tabLst>
            </a:pPr>
            <a:endParaRPr lang="en-US" sz="17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36">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8131F43-F710-5D4C-1331-DDBBF121C017}"/>
              </a:ext>
            </a:extLst>
          </p:cNvPr>
          <p:cNvSpPr txBox="1">
            <a:spLocks noGrp="1"/>
          </p:cNvSpPr>
          <p:nvPr>
            <p:ph type="title"/>
          </p:nvPr>
        </p:nvSpPr>
        <p:spPr/>
        <p:txBody>
          <a:bodyPr/>
          <a:lstStyle/>
          <a:p>
            <a:pPr lvl="0"/>
            <a:r>
              <a:rPr lang="en-US"/>
              <a:t>Tratados Internacionales</a:t>
            </a:r>
            <a:endParaRPr lang="en-US">
              <a:solidFill>
                <a:srgbClr val="000000"/>
              </a:solidFill>
            </a:endParaRPr>
          </a:p>
        </p:txBody>
      </p:sp>
      <p:sp>
        <p:nvSpPr>
          <p:cNvPr id="3" name="PlaceHolder 2">
            <a:extLst>
              <a:ext uri="{FF2B5EF4-FFF2-40B4-BE49-F238E27FC236}">
                <a16:creationId xmlns:a16="http://schemas.microsoft.com/office/drawing/2014/main" id="{08D32FD3-A2E5-1EC0-1A8F-11C5F83CD348}"/>
              </a:ext>
            </a:extLst>
          </p:cNvPr>
          <p:cNvSpPr txBox="1">
            <a:spLocks noGrp="1"/>
          </p:cNvSpPr>
          <p:nvPr>
            <p:ph idx="1"/>
          </p:nvPr>
        </p:nvSpPr>
        <p:spPr/>
        <p:txBody>
          <a:bodyPr/>
          <a:lstStyle/>
          <a:p>
            <a:pPr lvl="0"/>
            <a:r>
              <a:rPr lang="en-US"/>
              <a:t>• </a:t>
            </a:r>
            <a:r>
              <a:rPr lang="en-US" sz="2800"/>
              <a:t>Convenios de la OIT.</a:t>
            </a:r>
          </a:p>
          <a:p>
            <a:pPr lvl="0"/>
            <a:r>
              <a:rPr lang="en-US" sz="2800"/>
              <a:t>• Tratados y Reglamentos de la UE.</a:t>
            </a:r>
          </a:p>
          <a:p>
            <a:pPr lvl="0"/>
            <a:r>
              <a:rPr lang="en-US" sz="2800"/>
              <a:t>• Directivas europeas transpuestas a leyes internas.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37">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8D7FED6-FCA4-8111-088F-2B7155D02D48}"/>
              </a:ext>
            </a:extLst>
          </p:cNvPr>
          <p:cNvSpPr txBox="1">
            <a:spLocks noGrp="1"/>
          </p:cNvSpPr>
          <p:nvPr>
            <p:ph type="title"/>
          </p:nvPr>
        </p:nvSpPr>
        <p:spPr/>
        <p:txBody>
          <a:bodyPr/>
          <a:lstStyle/>
          <a:p>
            <a:pPr lvl="0"/>
            <a:r>
              <a:rPr lang="en-US"/>
              <a:t>Leyes y Normas con Rango de Ley</a:t>
            </a:r>
            <a:endParaRPr lang="en-US">
              <a:solidFill>
                <a:srgbClr val="000000"/>
              </a:solidFill>
            </a:endParaRPr>
          </a:p>
        </p:txBody>
      </p:sp>
      <p:sp>
        <p:nvSpPr>
          <p:cNvPr id="3" name="PlaceHolder 2">
            <a:extLst>
              <a:ext uri="{FF2B5EF4-FFF2-40B4-BE49-F238E27FC236}">
                <a16:creationId xmlns:a16="http://schemas.microsoft.com/office/drawing/2014/main" id="{83061984-A9BB-BA5B-384A-08AB1734D1F8}"/>
              </a:ext>
            </a:extLst>
          </p:cNvPr>
          <p:cNvSpPr txBox="1">
            <a:spLocks noGrp="1"/>
          </p:cNvSpPr>
          <p:nvPr>
            <p:ph idx="1"/>
          </p:nvPr>
        </p:nvSpPr>
        <p:spPr/>
        <p:txBody>
          <a:bodyPr/>
          <a:lstStyle/>
          <a:p>
            <a:pPr lvl="0"/>
            <a:r>
              <a:rPr lang="en-US"/>
              <a:t>• </a:t>
            </a:r>
            <a:r>
              <a:rPr lang="en-US" sz="2800"/>
              <a:t>Leyes orgánicas y ordinarias.</a:t>
            </a:r>
          </a:p>
          <a:p>
            <a:pPr lvl="0"/>
            <a:r>
              <a:rPr lang="en-US" sz="2800"/>
              <a:t>• Estatuto de los Trabajadores como norma central.</a:t>
            </a:r>
          </a:p>
          <a:p>
            <a:pPr lvl="0"/>
            <a:r>
              <a:rPr lang="en-US" sz="2800"/>
              <a:t>• Otras leyes laborales y de seguridad social.</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38">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A8F2A10-A375-546E-C3DB-67306A30A319}"/>
              </a:ext>
            </a:extLst>
          </p:cNvPr>
          <p:cNvSpPr txBox="1">
            <a:spLocks noGrp="1"/>
          </p:cNvSpPr>
          <p:nvPr>
            <p:ph type="title"/>
          </p:nvPr>
        </p:nvSpPr>
        <p:spPr/>
        <p:txBody>
          <a:bodyPr/>
          <a:lstStyle/>
          <a:p>
            <a:pPr lvl="0"/>
            <a:r>
              <a:rPr lang="en-US"/>
              <a:t>Reglamentos y Disposiciones Administrativas</a:t>
            </a:r>
            <a:endParaRPr lang="en-US">
              <a:solidFill>
                <a:srgbClr val="000000"/>
              </a:solidFill>
            </a:endParaRPr>
          </a:p>
        </p:txBody>
      </p:sp>
      <p:sp>
        <p:nvSpPr>
          <p:cNvPr id="3" name="PlaceHolder 2">
            <a:extLst>
              <a:ext uri="{FF2B5EF4-FFF2-40B4-BE49-F238E27FC236}">
                <a16:creationId xmlns:a16="http://schemas.microsoft.com/office/drawing/2014/main" id="{509E9823-8C6D-236C-D3B4-F04B37798FC6}"/>
              </a:ext>
            </a:extLst>
          </p:cNvPr>
          <p:cNvSpPr txBox="1">
            <a:spLocks noGrp="1"/>
          </p:cNvSpPr>
          <p:nvPr>
            <p:ph idx="1"/>
          </p:nvPr>
        </p:nvSpPr>
        <p:spPr/>
        <p:txBody>
          <a:bodyPr>
            <a:normAutofit/>
          </a:bodyPr>
          <a:lstStyle/>
          <a:p>
            <a:pPr lvl="0"/>
            <a:r>
              <a:rPr lang="en-US" sz="2800"/>
              <a:t>• Reales Decretos, Órdenes Ministeriales.</a:t>
            </a:r>
          </a:p>
          <a:p>
            <a:pPr lvl="0"/>
            <a:r>
              <a:rPr lang="en-US" sz="2800"/>
              <a:t>• Normas autonómicas en materia laboral.</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3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31F5FB8-B4C2-4F15-FBEC-4AA12261DD47}"/>
              </a:ext>
            </a:extLst>
          </p:cNvPr>
          <p:cNvSpPr txBox="1">
            <a:spLocks noGrp="1"/>
          </p:cNvSpPr>
          <p:nvPr>
            <p:ph type="title"/>
          </p:nvPr>
        </p:nvSpPr>
        <p:spPr/>
        <p:txBody>
          <a:bodyPr/>
          <a:lstStyle/>
          <a:p>
            <a:pPr lvl="0"/>
            <a:r>
              <a:rPr lang="en-US"/>
              <a:t>Convenios Colectivos</a:t>
            </a:r>
            <a:endParaRPr lang="en-US">
              <a:solidFill>
                <a:srgbClr val="000000"/>
              </a:solidFill>
            </a:endParaRPr>
          </a:p>
        </p:txBody>
      </p:sp>
      <p:sp>
        <p:nvSpPr>
          <p:cNvPr id="3" name="PlaceHolder 2">
            <a:extLst>
              <a:ext uri="{FF2B5EF4-FFF2-40B4-BE49-F238E27FC236}">
                <a16:creationId xmlns:a16="http://schemas.microsoft.com/office/drawing/2014/main" id="{1FF39D90-46FF-CD30-9365-36D5F4A4EBF9}"/>
              </a:ext>
            </a:extLst>
          </p:cNvPr>
          <p:cNvSpPr txBox="1">
            <a:spLocks noGrp="1"/>
          </p:cNvSpPr>
          <p:nvPr>
            <p:ph idx="1"/>
          </p:nvPr>
        </p:nvSpPr>
        <p:spPr/>
        <p:txBody>
          <a:bodyPr/>
          <a:lstStyle/>
          <a:p>
            <a:pPr lvl="0"/>
            <a:r>
              <a:rPr lang="en-US"/>
              <a:t>• </a:t>
            </a:r>
            <a:r>
              <a:rPr lang="en-US" sz="2800"/>
              <a:t>Pactos entre sindicatos y empresarios.</a:t>
            </a:r>
          </a:p>
          <a:p>
            <a:pPr lvl="0"/>
            <a:r>
              <a:rPr lang="en-US" sz="2800"/>
              <a:t>• Aplicables a un sector o empresa.</a:t>
            </a:r>
          </a:p>
          <a:p>
            <a:pPr lvl="0"/>
            <a:r>
              <a:rPr lang="en-US" sz="2800"/>
              <a:t>• Pueden mejorar derechos establecidos por la ley, nunca empeorarlos.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CuadroTexto 4">
            <a:extLst>
              <a:ext uri="{FF2B5EF4-FFF2-40B4-BE49-F238E27FC236}">
                <a16:creationId xmlns:a16="http://schemas.microsoft.com/office/drawing/2014/main" id="{ADFC0B2E-4C83-DD15-F94F-E0C4C168D4FE}"/>
              </a:ext>
            </a:extLst>
          </p:cNvPr>
          <p:cNvSpPr/>
          <p:nvPr/>
        </p:nvSpPr>
        <p:spPr>
          <a:xfrm>
            <a:off x="1572841" y="1108079"/>
            <a:ext cx="7342202" cy="4524122"/>
          </a:xfrm>
          <a:prstGeom prst="rect">
            <a:avLst/>
          </a:prstGeom>
          <a:noFill/>
          <a:ln>
            <a:noFill/>
            <a:prstDash val="solid"/>
          </a:ln>
        </p:spPr>
        <p:txBody>
          <a:bodyPr vert="horz" wrap="square" lIns="90004" tIns="44997" rIns="90004" bIns="44997"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entury Gothic"/>
              </a:rPr>
              <a:t>El mercado de trabajo tiene una serie de imperfecciones que impiden su equilibrio:</a:t>
            </a:r>
            <a:endParaRPr lang="es-ES" sz="1800" b="0" i="0" u="none" strike="noStrike" kern="1200" cap="none" spc="0" baseline="0">
              <a:solidFill>
                <a:srgbClr val="000000"/>
              </a:solidFill>
              <a:uFillTx/>
              <a:latin typeface="Arial"/>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000000"/>
                </a:solidFill>
                <a:uFillTx/>
                <a:latin typeface="Century Gothic"/>
              </a:rPr>
              <a:t>Oferta y demanda no se mueven libremente</a:t>
            </a:r>
            <a:r>
              <a:rPr lang="es-ES" sz="1800" b="0" i="0" u="none" strike="noStrike" kern="1200" cap="none" spc="0" baseline="0">
                <a:solidFill>
                  <a:srgbClr val="000000"/>
                </a:solidFill>
                <a:uFillTx/>
                <a:latin typeface="Century Gothic"/>
              </a:rPr>
              <a:t>.</a:t>
            </a:r>
            <a:endParaRPr lang="es-ES" sz="1800" b="0" i="0" u="none" strike="noStrike" kern="1200" cap="none" spc="0" baseline="0">
              <a:solidFill>
                <a:srgbClr val="000000"/>
              </a:solidFill>
              <a:uFillTx/>
              <a:latin typeface="Arial"/>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entury Gothic"/>
              </a:rPr>
              <a:t>- Por el lado de la demanda, las empresas tienen poder para influir en los salarios, ya que se encuentran en una posición de poder, lo que hace que, a veces, puedan pagar salarios muy bajos.</a:t>
            </a:r>
            <a:endParaRPr lang="es-ES" sz="1800" b="0" i="0" u="none" strike="noStrike" kern="1200" cap="none" spc="0" baseline="0">
              <a:solidFill>
                <a:srgbClr val="000000"/>
              </a:solidFill>
              <a:uFillTx/>
              <a:latin typeface="Arial"/>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entury Gothic"/>
              </a:rPr>
              <a:t>- Por el lado de la oferta, los trabajadores pueden unirse en sindicatos y presionar aumentos de salarios, con independencia de si están siendo más o menos productivos.</a:t>
            </a:r>
            <a:endParaRPr lang="es-ES" sz="1800" b="0" i="0" u="none" strike="noStrike" kern="1200" cap="none" spc="0" baseline="0">
              <a:solidFill>
                <a:srgbClr val="000000"/>
              </a:solidFill>
              <a:uFillTx/>
              <a:latin typeface="Arial"/>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Arial"/>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000000"/>
                </a:solidFill>
                <a:uFillTx/>
                <a:latin typeface="Century Gothic"/>
              </a:rPr>
              <a:t>El trabajador no es un producto homogéneo.</a:t>
            </a:r>
            <a:endParaRPr lang="es-ES" sz="1800" b="0" i="0" u="none" strike="noStrike" kern="1200" cap="none" spc="0" baseline="0">
              <a:solidFill>
                <a:srgbClr val="000000"/>
              </a:solidFill>
              <a:uFillTx/>
              <a:latin typeface="Arial"/>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0" i="0" u="none" strike="noStrike" kern="1200" cap="none" spc="0" baseline="0">
                <a:solidFill>
                  <a:srgbClr val="000000"/>
                </a:solidFill>
                <a:uFillTx/>
                <a:latin typeface="Century Gothic"/>
              </a:rPr>
              <a:t>Trabajadores diferentes tendrán distintos salarios.</a:t>
            </a:r>
            <a:endParaRPr lang="es-ES" sz="1800" b="0" i="0" u="none" strike="noStrike" kern="1200" cap="none" spc="0" baseline="0">
              <a:solidFill>
                <a:srgbClr val="000000"/>
              </a:solidFill>
              <a:uFillTx/>
              <a:latin typeface="Arial"/>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Arial"/>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1800" b="1" i="0" u="none" strike="noStrike" kern="1200" cap="none" spc="0" baseline="0">
                <a:solidFill>
                  <a:srgbClr val="000000"/>
                </a:solidFill>
                <a:uFillTx/>
                <a:latin typeface="Century Gothic"/>
              </a:rPr>
              <a:t>El estado interviene. </a:t>
            </a:r>
            <a:endParaRPr lang="es-ES" sz="1800" b="0" i="0" u="none" strike="noStrike" kern="1200" cap="none" spc="0" baseline="0">
              <a:solidFill>
                <a:srgbClr val="000000"/>
              </a:solidFill>
              <a:uFillTx/>
              <a:latin typeface="Arial"/>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Arial"/>
            </a:endParaRPr>
          </a:p>
        </p:txBody>
      </p:sp>
      <p:sp>
        <p:nvSpPr>
          <p:cNvPr id="3" name="Subtítulo 2">
            <a:extLst>
              <a:ext uri="{FF2B5EF4-FFF2-40B4-BE49-F238E27FC236}">
                <a16:creationId xmlns:a16="http://schemas.microsoft.com/office/drawing/2014/main" id="{742C4ABC-FB2C-FDC2-C1C1-CA91D4B690EE}"/>
              </a:ext>
            </a:extLst>
          </p:cNvPr>
          <p:cNvSpPr/>
          <p:nvPr/>
        </p:nvSpPr>
        <p:spPr>
          <a:xfrm>
            <a:off x="2408035" y="316080"/>
            <a:ext cx="6397197" cy="552242"/>
          </a:xfrm>
          <a:prstGeom prst="rect">
            <a:avLst/>
          </a:prstGeom>
          <a:noFill/>
          <a:ln>
            <a:noFill/>
            <a:prstDash val="solid"/>
          </a:ln>
        </p:spPr>
        <p:txBody>
          <a:bodyPr vert="horz" wrap="square" lIns="91440" tIns="45720" rIns="91440" bIns="45720" anchor="t" anchorCtr="0" compatLnSpc="1">
            <a:normAutofit/>
          </a:bodyPr>
          <a:lstStyle/>
          <a:p>
            <a:pPr marL="0" marR="0" lvl="0" indent="0" algn="l" defTabSz="457200" rtl="0" fontAlgn="auto" hangingPunct="1">
              <a:lnSpc>
                <a:spcPct val="100000"/>
              </a:lnSpc>
              <a:spcBef>
                <a:spcPts val="400"/>
              </a:spcBef>
              <a:spcAft>
                <a:spcPts val="0"/>
              </a:spcAft>
              <a:buNone/>
              <a:tabLst>
                <a:tab pos="0" algn="l"/>
              </a:tabLst>
              <a:defRPr sz="1800" b="0" i="0" u="none" strike="noStrike" kern="0" cap="none" spc="0" baseline="0">
                <a:solidFill>
                  <a:srgbClr val="000000"/>
                </a:solidFill>
                <a:uFillTx/>
              </a:defRPr>
            </a:pPr>
            <a:r>
              <a:rPr lang="es-ES" sz="2000" b="0" i="0" u="none" strike="noStrike" kern="1200" cap="none" spc="0" baseline="0">
                <a:solidFill>
                  <a:srgbClr val="7F7F7F"/>
                </a:solidFill>
                <a:uFillTx/>
                <a:latin typeface="Century Gothic"/>
              </a:rPr>
              <a:t>Mercado de trabajo y origen del derecho laboral</a:t>
            </a:r>
            <a:endParaRPr lang="es-ES" sz="2000" b="0" i="0" u="none" strike="noStrike" kern="1200" cap="none" spc="0" baseline="0">
              <a:solidFill>
                <a:srgbClr val="000000"/>
              </a:solidFill>
              <a:uFillTx/>
              <a:latin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4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A2E00F86-25F8-8925-51DD-0442E42990D5}"/>
              </a:ext>
            </a:extLst>
          </p:cNvPr>
          <p:cNvSpPr txBox="1">
            <a:spLocks noGrp="1"/>
          </p:cNvSpPr>
          <p:nvPr>
            <p:ph type="title"/>
          </p:nvPr>
        </p:nvSpPr>
        <p:spPr/>
        <p:txBody>
          <a:bodyPr/>
          <a:lstStyle/>
          <a:p>
            <a:pPr lvl="0"/>
            <a:r>
              <a:rPr lang="en-US"/>
              <a:t>Contrato de Trabajo</a:t>
            </a:r>
            <a:endParaRPr lang="en-US">
              <a:solidFill>
                <a:srgbClr val="000000"/>
              </a:solidFill>
            </a:endParaRPr>
          </a:p>
        </p:txBody>
      </p:sp>
      <p:sp>
        <p:nvSpPr>
          <p:cNvPr id="3" name="PlaceHolder 2">
            <a:extLst>
              <a:ext uri="{FF2B5EF4-FFF2-40B4-BE49-F238E27FC236}">
                <a16:creationId xmlns:a16="http://schemas.microsoft.com/office/drawing/2014/main" id="{705F58A5-3B8D-AC20-2A1E-BEC365BEC1BA}"/>
              </a:ext>
            </a:extLst>
          </p:cNvPr>
          <p:cNvSpPr txBox="1">
            <a:spLocks noGrp="1"/>
          </p:cNvSpPr>
          <p:nvPr>
            <p:ph idx="1"/>
          </p:nvPr>
        </p:nvSpPr>
        <p:spPr/>
        <p:txBody>
          <a:bodyPr>
            <a:normAutofit/>
          </a:bodyPr>
          <a:lstStyle/>
          <a:p>
            <a:pPr lvl="0"/>
            <a:r>
              <a:rPr lang="en-US" sz="2800"/>
              <a:t>• Fuente individual.</a:t>
            </a:r>
          </a:p>
          <a:p>
            <a:pPr lvl="0"/>
            <a:r>
              <a:rPr lang="en-US" sz="2800"/>
              <a:t>• No puede establecer condiciones inferiores a las normas superiores.</a:t>
            </a:r>
          </a:p>
          <a:p>
            <a:pPr lvl="0"/>
            <a:r>
              <a:rPr lang="en-US" sz="2800"/>
              <a:t>• Puede mejorar derechos del trabajador.</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4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BEA5285B-7DA9-4554-CB8A-5399299AB63C}"/>
              </a:ext>
            </a:extLst>
          </p:cNvPr>
          <p:cNvSpPr txBox="1">
            <a:spLocks noGrp="1"/>
          </p:cNvSpPr>
          <p:nvPr>
            <p:ph type="title"/>
          </p:nvPr>
        </p:nvSpPr>
        <p:spPr/>
        <p:txBody>
          <a:bodyPr/>
          <a:lstStyle/>
          <a:p>
            <a:pPr lvl="0"/>
            <a:r>
              <a:rPr lang="en-US"/>
              <a:t>Costumbre Laboral y Usos Locales</a:t>
            </a:r>
            <a:endParaRPr lang="en-US">
              <a:solidFill>
                <a:srgbClr val="000000"/>
              </a:solidFill>
            </a:endParaRPr>
          </a:p>
        </p:txBody>
      </p:sp>
      <p:sp>
        <p:nvSpPr>
          <p:cNvPr id="3" name="PlaceHolder 2">
            <a:extLst>
              <a:ext uri="{FF2B5EF4-FFF2-40B4-BE49-F238E27FC236}">
                <a16:creationId xmlns:a16="http://schemas.microsoft.com/office/drawing/2014/main" id="{C1E0FD70-E982-1215-D089-FCC81E7E2314}"/>
              </a:ext>
            </a:extLst>
          </p:cNvPr>
          <p:cNvSpPr txBox="1">
            <a:spLocks noGrp="1"/>
          </p:cNvSpPr>
          <p:nvPr>
            <p:ph idx="1"/>
          </p:nvPr>
        </p:nvSpPr>
        <p:spPr/>
        <p:txBody>
          <a:bodyPr/>
          <a:lstStyle/>
          <a:p>
            <a:pPr lvl="0"/>
            <a:r>
              <a:rPr lang="en-US"/>
              <a:t>• </a:t>
            </a:r>
            <a:r>
              <a:rPr lang="en-US" sz="2800"/>
              <a:t>Aplicables en ausencia de normas y convenios.</a:t>
            </a:r>
          </a:p>
          <a:p>
            <a:pPr lvl="0"/>
            <a:r>
              <a:rPr lang="en-US" sz="2800"/>
              <a:t>• No contrarios a la ley ni al orden público.</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4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C9CEEEF-7006-D17A-D15B-7F9192678B72}"/>
              </a:ext>
            </a:extLst>
          </p:cNvPr>
          <p:cNvSpPr txBox="1">
            <a:spLocks noGrp="1"/>
          </p:cNvSpPr>
          <p:nvPr>
            <p:ph type="title"/>
          </p:nvPr>
        </p:nvSpPr>
        <p:spPr/>
        <p:txBody>
          <a:bodyPr/>
          <a:lstStyle/>
          <a:p>
            <a:pPr lvl="0"/>
            <a:r>
              <a:rPr lang="en-US"/>
              <a:t>Principios Generales del Derecho</a:t>
            </a:r>
            <a:endParaRPr lang="en-US">
              <a:solidFill>
                <a:srgbClr val="000000"/>
              </a:solidFill>
            </a:endParaRPr>
          </a:p>
        </p:txBody>
      </p:sp>
      <p:sp>
        <p:nvSpPr>
          <p:cNvPr id="3" name="PlaceHolder 2">
            <a:extLst>
              <a:ext uri="{FF2B5EF4-FFF2-40B4-BE49-F238E27FC236}">
                <a16:creationId xmlns:a16="http://schemas.microsoft.com/office/drawing/2014/main" id="{327C3340-80F6-221C-62E5-48A1F20B4513}"/>
              </a:ext>
            </a:extLst>
          </p:cNvPr>
          <p:cNvSpPr txBox="1">
            <a:spLocks noGrp="1"/>
          </p:cNvSpPr>
          <p:nvPr>
            <p:ph idx="1"/>
          </p:nvPr>
        </p:nvSpPr>
        <p:spPr/>
        <p:txBody>
          <a:bodyPr>
            <a:normAutofit/>
          </a:bodyPr>
          <a:lstStyle/>
          <a:p>
            <a:pPr lvl="0"/>
            <a:r>
              <a:rPr lang="en-US" sz="2800"/>
              <a:t>• Actúan de forma supletoria.</a:t>
            </a:r>
          </a:p>
          <a:p>
            <a:pPr lvl="0"/>
            <a:r>
              <a:rPr lang="en-US" sz="2800"/>
              <a:t>• Principios: buena fe, equidad, igualdad de trato.</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4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A47110B-2274-B794-C2A5-2DED38D8C118}"/>
              </a:ext>
            </a:extLst>
          </p:cNvPr>
          <p:cNvSpPr txBox="1">
            <a:spLocks noGrp="1"/>
          </p:cNvSpPr>
          <p:nvPr>
            <p:ph type="title"/>
          </p:nvPr>
        </p:nvSpPr>
        <p:spPr/>
        <p:txBody>
          <a:bodyPr/>
          <a:lstStyle/>
          <a:p>
            <a:pPr lvl="0"/>
            <a:r>
              <a:rPr lang="en-US"/>
              <a:t>Jer</a:t>
            </a:r>
            <a:r>
              <a:rPr lang="es-ES"/>
              <a:t>arquía</a:t>
            </a:r>
            <a:endParaRPr lang="en-US">
              <a:solidFill>
                <a:srgbClr val="000000"/>
              </a:solidFill>
            </a:endParaRPr>
          </a:p>
        </p:txBody>
      </p:sp>
      <p:sp>
        <p:nvSpPr>
          <p:cNvPr id="3" name="PlaceHolder 2">
            <a:extLst>
              <a:ext uri="{FF2B5EF4-FFF2-40B4-BE49-F238E27FC236}">
                <a16:creationId xmlns:a16="http://schemas.microsoft.com/office/drawing/2014/main" id="{B12BF1C1-4307-3B79-CDC5-8222E15E4D47}"/>
              </a:ext>
            </a:extLst>
          </p:cNvPr>
          <p:cNvSpPr txBox="1">
            <a:spLocks noGrp="1"/>
          </p:cNvSpPr>
          <p:nvPr>
            <p:ph idx="1"/>
          </p:nvPr>
        </p:nvSpPr>
        <p:spPr/>
        <p:txBody>
          <a:bodyPr>
            <a:normAutofit/>
          </a:bodyPr>
          <a:lstStyle/>
          <a:p>
            <a:pPr lvl="0"/>
            <a:r>
              <a:rPr lang="en-US"/>
              <a:t>1. </a:t>
            </a:r>
            <a:r>
              <a:rPr lang="es-ES"/>
              <a:t>Derecho UE.</a:t>
            </a:r>
            <a:endParaRPr lang="en-US"/>
          </a:p>
          <a:p>
            <a:pPr lvl="0"/>
            <a:r>
              <a:rPr lang="es-ES"/>
              <a:t>2. Constitución.</a:t>
            </a:r>
            <a:endParaRPr lang="en-US"/>
          </a:p>
          <a:p>
            <a:pPr lvl="0"/>
            <a:r>
              <a:rPr lang="es-ES"/>
              <a:t>3. Tratados internacionales.  </a:t>
            </a:r>
            <a:endParaRPr lang="en-US"/>
          </a:p>
          <a:p>
            <a:pPr lvl="0"/>
            <a:r>
              <a:rPr lang="es-ES"/>
              <a:t>4. Leyes y normas con rango de ley.</a:t>
            </a:r>
            <a:endParaRPr lang="en-US"/>
          </a:p>
          <a:p>
            <a:pPr lvl="0"/>
            <a:r>
              <a:rPr lang="es-ES"/>
              <a:t>5. Reglamentos.</a:t>
            </a:r>
            <a:endParaRPr lang="en-US"/>
          </a:p>
          <a:p>
            <a:pPr lvl="0"/>
            <a:r>
              <a:rPr lang="es-ES"/>
              <a:t>6. Convenios colectivos.</a:t>
            </a:r>
            <a:endParaRPr lang="en-US"/>
          </a:p>
          <a:p>
            <a:pPr lvl="0"/>
            <a:r>
              <a:rPr lang="es-ES"/>
              <a:t>7. Contrato de trabajo.</a:t>
            </a:r>
            <a:endParaRPr lang="en-US"/>
          </a:p>
          <a:p>
            <a:pPr lvl="0"/>
            <a:r>
              <a:rPr lang="es-ES"/>
              <a:t>8. Costumbre laboral.</a:t>
            </a:r>
            <a:endParaRPr lang="en-US"/>
          </a:p>
          <a:p>
            <a:pPr lvl="0"/>
            <a:r>
              <a:rPr lang="es-ES"/>
              <a:t>9. Principios generales del derecho.</a:t>
            </a:r>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4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ADC5A861-F332-97E0-0967-97D5F1C3595A}"/>
              </a:ext>
            </a:extLst>
          </p:cNvPr>
          <p:cNvSpPr txBox="1">
            <a:spLocks noGrp="1"/>
          </p:cNvSpPr>
          <p:nvPr>
            <p:ph type="title"/>
          </p:nvPr>
        </p:nvSpPr>
        <p:spPr/>
        <p:txBody>
          <a:bodyPr/>
          <a:lstStyle/>
          <a:p>
            <a:pPr lvl="0"/>
            <a:r>
              <a:rPr lang="es-ES" b="1"/>
              <a:t>Recordar</a:t>
            </a:r>
            <a:endParaRPr lang="en-US">
              <a:solidFill>
                <a:srgbClr val="000000"/>
              </a:solidFill>
            </a:endParaRPr>
          </a:p>
        </p:txBody>
      </p:sp>
      <p:sp>
        <p:nvSpPr>
          <p:cNvPr id="3" name="PlaceHolder 2">
            <a:extLst>
              <a:ext uri="{FF2B5EF4-FFF2-40B4-BE49-F238E27FC236}">
                <a16:creationId xmlns:a16="http://schemas.microsoft.com/office/drawing/2014/main" id="{CB2C684B-CFB6-6EEF-F69E-E8AE1172B92A}"/>
              </a:ext>
            </a:extLst>
          </p:cNvPr>
          <p:cNvSpPr txBox="1">
            <a:spLocks noGrp="1"/>
          </p:cNvSpPr>
          <p:nvPr>
            <p:ph idx="1"/>
          </p:nvPr>
        </p:nvSpPr>
        <p:spPr/>
        <p:txBody>
          <a:bodyPr/>
          <a:lstStyle/>
          <a:p>
            <a:pPr lvl="0"/>
            <a:r>
              <a:rPr lang="en-US"/>
              <a:t>• </a:t>
            </a:r>
            <a:r>
              <a:rPr lang="en-US" sz="2800"/>
              <a:t>La jerarquía normativa garantiza coherencia en el sistema laboral.</a:t>
            </a:r>
          </a:p>
          <a:p>
            <a:pPr lvl="0"/>
            <a:r>
              <a:rPr lang="en-US" sz="2800"/>
              <a:t>• El Estatuto de los Trabajadores es el eje central.</a:t>
            </a:r>
          </a:p>
          <a:p>
            <a:pPr lvl="0"/>
            <a:r>
              <a:rPr lang="en-US" sz="2800"/>
              <a:t>• El contrato y los convenios pueden mejorar, pero no empeorar, los derechos reconocidos.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4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4A27FEB-092B-085C-710C-4F9B61EF99DA}"/>
              </a:ext>
            </a:extLst>
          </p:cNvPr>
          <p:cNvSpPr txBox="1">
            <a:spLocks noGrp="1"/>
          </p:cNvSpPr>
          <p:nvPr>
            <p:ph type="ctrTitle"/>
          </p:nvPr>
        </p:nvSpPr>
        <p:spPr/>
        <p:txBody>
          <a:bodyPr>
            <a:normAutofit fontScale="90000"/>
          </a:bodyPr>
          <a:lstStyle/>
          <a:p>
            <a:pPr lvl="0">
              <a:lnSpc>
                <a:spcPct val="100000"/>
              </a:lnSpc>
            </a:pPr>
            <a:r>
              <a:rPr lang="en-US" sz="4900"/>
              <a:t>Organismos Reguladores del Trabajo en España</a:t>
            </a:r>
            <a:endParaRPr lang="en-US" sz="4900">
              <a:solidFill>
                <a:srgbClr val="000000"/>
              </a:solidFill>
            </a:endParaRPr>
          </a:p>
        </p:txBody>
      </p:sp>
      <p:sp>
        <p:nvSpPr>
          <p:cNvPr id="3" name="PlaceHolder 2">
            <a:extLst>
              <a:ext uri="{FF2B5EF4-FFF2-40B4-BE49-F238E27FC236}">
                <a16:creationId xmlns:a16="http://schemas.microsoft.com/office/drawing/2014/main" id="{311427E2-3532-72A9-F4EF-54B7DF0AC4D5}"/>
              </a:ext>
            </a:extLst>
          </p:cNvPr>
          <p:cNvSpPr txBox="1">
            <a:spLocks noGrp="1"/>
          </p:cNvSpPr>
          <p:nvPr>
            <p:ph type="subTitle" idx="1"/>
          </p:nvPr>
        </p:nvSpPr>
        <p:spPr>
          <a:xfrm>
            <a:off x="1942560" y="4777557"/>
            <a:ext cx="6600239" cy="1126083"/>
          </a:xfrm>
          <a:prstGeom prst="rect">
            <a:avLst/>
          </a:prstGeom>
          <a:noFill/>
          <a:ln>
            <a:noFill/>
          </a:ln>
        </p:spPr>
        <p:txBody>
          <a:bodyPr vert="horz" wrap="square" lIns="91440" tIns="45720" rIns="91440" bIns="45720" anchor="t" anchorCtr="1" compatLnSpc="1">
            <a:noAutofit/>
          </a:bodyPr>
          <a:lstStyle/>
          <a:p>
            <a:endParaRPr lang="es-E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46">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AE52A4E7-4BD1-51A9-6F08-FB232FBEF976}"/>
              </a:ext>
            </a:extLst>
          </p:cNvPr>
          <p:cNvSpPr txBox="1">
            <a:spLocks noGrp="1"/>
          </p:cNvSpPr>
          <p:nvPr>
            <p:ph type="title"/>
          </p:nvPr>
        </p:nvSpPr>
        <p:spPr/>
        <p:txBody>
          <a:bodyPr/>
          <a:lstStyle/>
          <a:p>
            <a:pPr lvl="0"/>
            <a:r>
              <a:rPr lang="en-US"/>
              <a:t>Ministerio de Trabajo y Economía Social</a:t>
            </a:r>
            <a:endParaRPr lang="en-US">
              <a:solidFill>
                <a:srgbClr val="000000"/>
              </a:solidFill>
            </a:endParaRPr>
          </a:p>
        </p:txBody>
      </p:sp>
      <p:sp>
        <p:nvSpPr>
          <p:cNvPr id="3" name="PlaceHolder 2">
            <a:extLst>
              <a:ext uri="{FF2B5EF4-FFF2-40B4-BE49-F238E27FC236}">
                <a16:creationId xmlns:a16="http://schemas.microsoft.com/office/drawing/2014/main" id="{D170B406-DD4A-6157-580A-C97A7625ECF5}"/>
              </a:ext>
            </a:extLst>
          </p:cNvPr>
          <p:cNvSpPr txBox="1">
            <a:spLocks noGrp="1"/>
          </p:cNvSpPr>
          <p:nvPr>
            <p:ph idx="1"/>
          </p:nvPr>
        </p:nvSpPr>
        <p:spPr/>
        <p:txBody>
          <a:bodyPr/>
          <a:lstStyle/>
          <a:p>
            <a:pPr marL="0" lvl="0" indent="0">
              <a:buNone/>
            </a:pPr>
            <a:endParaRPr lang="es-ES"/>
          </a:p>
          <a:p>
            <a:pPr lvl="0"/>
            <a:r>
              <a:rPr lang="es-ES" sz="2800"/>
              <a:t>Órgano principal de la política laboral.</a:t>
            </a:r>
            <a:br>
              <a:rPr lang="es-ES" sz="2800">
                <a:solidFill>
                  <a:srgbClr val="000000"/>
                </a:solidFill>
              </a:rPr>
            </a:br>
            <a:r>
              <a:rPr lang="es-ES" sz="2800"/>
              <a:t>Competencias: empleo, relaciones laborales, inmigración, economía social.</a:t>
            </a:r>
          </a:p>
          <a:p>
            <a:pPr lvl="0"/>
            <a:r>
              <a:rPr lang="es-ES" sz="2800" u="sng">
                <a:hlinkClick r:id="rId2">
                  <a:extLst>
                    <a:ext uri="{A12FA001-AC4F-418D-AE19-62706E023703}">
                      <ahyp:hlinkClr xmlns:ahyp="http://schemas.microsoft.com/office/drawing/2018/hyperlinkcolor" val="tx"/>
                    </a:ext>
                  </a:extLst>
                </a:hlinkClick>
              </a:rPr>
              <a:t>🔗 Ministerio de Trabajo y Economía Social</a:t>
            </a:r>
            <a:endParaRPr lang="es-ES" sz="28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47">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1DD2DA2-08DC-B062-D4F4-CDC4CA961004}"/>
              </a:ext>
            </a:extLst>
          </p:cNvPr>
          <p:cNvSpPr txBox="1">
            <a:spLocks noGrp="1"/>
          </p:cNvSpPr>
          <p:nvPr>
            <p:ph type="title"/>
          </p:nvPr>
        </p:nvSpPr>
        <p:spPr/>
        <p:txBody>
          <a:bodyPr/>
          <a:lstStyle/>
          <a:p>
            <a:pPr lvl="0"/>
            <a:r>
              <a:rPr lang="en-US"/>
              <a:t>Inspección de Trabajo y Seguridad Social (ITSS)</a:t>
            </a:r>
            <a:endParaRPr lang="en-US">
              <a:solidFill>
                <a:srgbClr val="000000"/>
              </a:solidFill>
            </a:endParaRPr>
          </a:p>
        </p:txBody>
      </p:sp>
      <p:sp>
        <p:nvSpPr>
          <p:cNvPr id="3" name="PlaceHolder 2">
            <a:extLst>
              <a:ext uri="{FF2B5EF4-FFF2-40B4-BE49-F238E27FC236}">
                <a16:creationId xmlns:a16="http://schemas.microsoft.com/office/drawing/2014/main" id="{2301E227-C40C-F92C-6515-4EEB19D761A0}"/>
              </a:ext>
            </a:extLst>
          </p:cNvPr>
          <p:cNvSpPr txBox="1">
            <a:spLocks noGrp="1"/>
          </p:cNvSpPr>
          <p:nvPr>
            <p:ph idx="1"/>
          </p:nvPr>
        </p:nvSpPr>
        <p:spPr/>
        <p:txBody>
          <a:bodyPr>
            <a:normAutofit/>
          </a:bodyPr>
          <a:lstStyle/>
          <a:p>
            <a:pPr marL="0" lvl="0" indent="0">
              <a:lnSpc>
                <a:spcPct val="90000"/>
              </a:lnSpc>
              <a:buNone/>
            </a:pPr>
            <a:endParaRPr lang="es-ES"/>
          </a:p>
          <a:p>
            <a:pPr lvl="0">
              <a:lnSpc>
                <a:spcPct val="90000"/>
              </a:lnSpc>
            </a:pPr>
            <a:r>
              <a:rPr lang="es-ES" sz="2800"/>
              <a:t>Supervisa el cumplimiento de la legislación laboral y de seguridad social.</a:t>
            </a:r>
            <a:br>
              <a:rPr lang="es-ES" sz="2800">
                <a:solidFill>
                  <a:srgbClr val="000000"/>
                </a:solidFill>
              </a:rPr>
            </a:br>
            <a:r>
              <a:rPr lang="es-ES" sz="2800"/>
              <a:t>Competencias: sanciones, prevención de riesgos, control del fraude.</a:t>
            </a:r>
          </a:p>
          <a:p>
            <a:pPr lvl="0">
              <a:lnSpc>
                <a:spcPct val="90000"/>
              </a:lnSpc>
            </a:pPr>
            <a:r>
              <a:rPr lang="es-ES" sz="2800" u="sng">
                <a:hlinkClick r:id="rId2">
                  <a:extLst>
                    <a:ext uri="{A12FA001-AC4F-418D-AE19-62706E023703}">
                      <ahyp:hlinkClr xmlns:ahyp="http://schemas.microsoft.com/office/drawing/2018/hyperlinkcolor" val="tx"/>
                    </a:ext>
                  </a:extLst>
                </a:hlinkClick>
              </a:rPr>
              <a:t>🔗 Inspección de Trabajo y Seguridad Social</a:t>
            </a:r>
            <a:endParaRPr lang="es-ES" sz="28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Slide48">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1D8935A-CA17-D336-BC10-BDB9B5415682}"/>
              </a:ext>
            </a:extLst>
          </p:cNvPr>
          <p:cNvSpPr txBox="1">
            <a:spLocks noGrp="1"/>
          </p:cNvSpPr>
          <p:nvPr>
            <p:ph type="title"/>
          </p:nvPr>
        </p:nvSpPr>
        <p:spPr/>
        <p:txBody>
          <a:bodyPr/>
          <a:lstStyle/>
          <a:p>
            <a:pPr lvl="0"/>
            <a:r>
              <a:rPr lang="en-US"/>
              <a:t>Servicio Público de Empleo Estatal (SEPE)</a:t>
            </a:r>
            <a:endParaRPr lang="en-US">
              <a:solidFill>
                <a:srgbClr val="000000"/>
              </a:solidFill>
            </a:endParaRPr>
          </a:p>
        </p:txBody>
      </p:sp>
      <p:sp>
        <p:nvSpPr>
          <p:cNvPr id="3" name="PlaceHolder 2">
            <a:extLst>
              <a:ext uri="{FF2B5EF4-FFF2-40B4-BE49-F238E27FC236}">
                <a16:creationId xmlns:a16="http://schemas.microsoft.com/office/drawing/2014/main" id="{281147A7-C829-5324-1DE6-4745B13F9B5C}"/>
              </a:ext>
            </a:extLst>
          </p:cNvPr>
          <p:cNvSpPr txBox="1">
            <a:spLocks noGrp="1"/>
          </p:cNvSpPr>
          <p:nvPr>
            <p:ph idx="1"/>
          </p:nvPr>
        </p:nvSpPr>
        <p:spPr/>
        <p:txBody>
          <a:bodyPr/>
          <a:lstStyle/>
          <a:p>
            <a:pPr marL="0" lvl="0" indent="0">
              <a:buNone/>
            </a:pPr>
            <a:endParaRPr lang="es-ES"/>
          </a:p>
          <a:p>
            <a:pPr lvl="0"/>
            <a:r>
              <a:rPr lang="es-ES" sz="2800"/>
              <a:t>Gestiona prestaciones por desempleo.</a:t>
            </a:r>
            <a:br>
              <a:rPr lang="es-ES" sz="2800">
                <a:solidFill>
                  <a:srgbClr val="000000"/>
                </a:solidFill>
              </a:rPr>
            </a:br>
            <a:r>
              <a:rPr lang="es-ES" sz="2800"/>
              <a:t>Ofrece orientación laboral y formación.</a:t>
            </a:r>
          </a:p>
          <a:p>
            <a:pPr lvl="0"/>
            <a:r>
              <a:rPr lang="es-ES" sz="2800" u="sng">
                <a:hlinkClick r:id="rId2">
                  <a:extLst>
                    <a:ext uri="{A12FA001-AC4F-418D-AE19-62706E023703}">
                      <ahyp:hlinkClr xmlns:ahyp="http://schemas.microsoft.com/office/drawing/2018/hyperlinkcolor" val="tx"/>
                    </a:ext>
                  </a:extLst>
                </a:hlinkClick>
              </a:rPr>
              <a:t>🔗 SEPE</a:t>
            </a:r>
            <a:endParaRPr lang="es-ES" sz="28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name="Slide4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A776CD93-C0DE-E9DA-FB6B-D1564F210847}"/>
              </a:ext>
            </a:extLst>
          </p:cNvPr>
          <p:cNvSpPr txBox="1">
            <a:spLocks noGrp="1"/>
          </p:cNvSpPr>
          <p:nvPr>
            <p:ph type="title"/>
          </p:nvPr>
        </p:nvSpPr>
        <p:spPr/>
        <p:txBody>
          <a:bodyPr/>
          <a:lstStyle/>
          <a:p>
            <a:pPr lvl="0"/>
            <a:r>
              <a:rPr lang="en-US"/>
              <a:t>Consejo Económico y Social (CES)</a:t>
            </a:r>
            <a:endParaRPr lang="en-US">
              <a:solidFill>
                <a:srgbClr val="000000"/>
              </a:solidFill>
            </a:endParaRPr>
          </a:p>
        </p:txBody>
      </p:sp>
      <p:sp>
        <p:nvSpPr>
          <p:cNvPr id="3" name="PlaceHolder 2">
            <a:extLst>
              <a:ext uri="{FF2B5EF4-FFF2-40B4-BE49-F238E27FC236}">
                <a16:creationId xmlns:a16="http://schemas.microsoft.com/office/drawing/2014/main" id="{42000432-B7A5-DC09-A7FE-F7ED5FB2CA4D}"/>
              </a:ext>
            </a:extLst>
          </p:cNvPr>
          <p:cNvSpPr txBox="1">
            <a:spLocks noGrp="1"/>
          </p:cNvSpPr>
          <p:nvPr>
            <p:ph idx="1"/>
          </p:nvPr>
        </p:nvSpPr>
        <p:spPr/>
        <p:txBody>
          <a:bodyPr/>
          <a:lstStyle/>
          <a:p>
            <a:pPr marL="0" lvl="0" indent="0">
              <a:buNone/>
            </a:pPr>
            <a:endParaRPr lang="es-ES"/>
          </a:p>
          <a:p>
            <a:pPr lvl="0"/>
            <a:r>
              <a:rPr lang="es-ES" sz="2800"/>
              <a:t>Órgano consultivo en materia socioeconómica y laboral.</a:t>
            </a:r>
            <a:br>
              <a:rPr lang="es-ES" sz="2800">
                <a:solidFill>
                  <a:srgbClr val="000000"/>
                </a:solidFill>
              </a:rPr>
            </a:br>
            <a:r>
              <a:rPr lang="es-ES" sz="2800"/>
              <a:t>Integrado por sindicatos, empresarios y sociedad civil.</a:t>
            </a:r>
          </a:p>
          <a:p>
            <a:pPr lvl="0"/>
            <a:r>
              <a:rPr lang="es-ES" sz="2800" u="sng">
                <a:hlinkClick r:id="rId2">
                  <a:extLst>
                    <a:ext uri="{A12FA001-AC4F-418D-AE19-62706E023703}">
                      <ahyp:hlinkClr xmlns:ahyp="http://schemas.microsoft.com/office/drawing/2018/hyperlinkcolor" val="tx"/>
                    </a:ext>
                  </a:extLst>
                </a:hlinkClick>
              </a:rPr>
              <a:t>🔗 Consejo Económico y Social</a:t>
            </a:r>
            <a:endParaRPr lang="es-ES"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CuadroTexto 4">
            <a:extLst>
              <a:ext uri="{FF2B5EF4-FFF2-40B4-BE49-F238E27FC236}">
                <a16:creationId xmlns:a16="http://schemas.microsoft.com/office/drawing/2014/main" id="{A89D67AF-D7EF-1B2F-4B90-536E6484C2C2}"/>
              </a:ext>
            </a:extLst>
          </p:cNvPr>
          <p:cNvSpPr/>
          <p:nvPr/>
        </p:nvSpPr>
        <p:spPr>
          <a:xfrm>
            <a:off x="1572841" y="1108079"/>
            <a:ext cx="7342202" cy="2677317"/>
          </a:xfrm>
          <a:prstGeom prst="rect">
            <a:avLst/>
          </a:prstGeom>
          <a:noFill/>
          <a:ln>
            <a:noFill/>
            <a:prstDash val="solid"/>
          </a:ln>
        </p:spPr>
        <p:txBody>
          <a:bodyPr vert="horz" wrap="square" lIns="90004" tIns="44997" rIns="90004" bIns="44997" anchor="t" anchorCtr="0" compatLnSpc="1">
            <a:spAutoFit/>
          </a:bodyPr>
          <a:lstStyle/>
          <a:p>
            <a:pPr marL="0" marR="0" lvl="0" indent="0" algn="just"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2400" b="0" i="0" u="none" strike="noStrike" kern="1200" cap="none" spc="0" baseline="0">
                <a:solidFill>
                  <a:srgbClr val="000000"/>
                </a:solidFill>
                <a:uFillTx/>
                <a:latin typeface="Century Gothic"/>
                <a:ea typeface="Times New Roman"/>
              </a:rPr>
              <a:t>Así, se inicia un proceso de intervención estatal dirigido a regular las condiciones mínimas que deben regir en toda relación laboral.</a:t>
            </a:r>
            <a:endParaRPr lang="es-ES" sz="2400" b="0" i="0" u="none" strike="noStrike" kern="1200" cap="none" spc="0" baseline="0">
              <a:solidFill>
                <a:srgbClr val="000000"/>
              </a:solidFill>
              <a:uFillTx/>
              <a:latin typeface="Arial"/>
            </a:endParaRPr>
          </a:p>
          <a:p>
            <a:pPr marL="0" marR="0" lvl="0" indent="0" algn="just"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2400" b="0" i="0" u="none" strike="noStrike" kern="1200" cap="none" spc="0" baseline="0">
              <a:solidFill>
                <a:srgbClr val="000000"/>
              </a:solidFill>
              <a:uFillTx/>
              <a:latin typeface="Arial"/>
            </a:endParaRPr>
          </a:p>
          <a:p>
            <a:pPr marL="0" marR="0" lvl="0" indent="0" algn="just"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s-ES" sz="2400" b="0" i="0" u="none" strike="noStrike" kern="1200" cap="none" spc="0" baseline="0">
                <a:solidFill>
                  <a:srgbClr val="000000"/>
                </a:solidFill>
                <a:uFillTx/>
                <a:latin typeface="Century Gothic"/>
                <a:ea typeface="Times New Roman"/>
              </a:rPr>
              <a:t>Culmina con su inclusión en los textos fundamentales constitucionales.</a:t>
            </a:r>
            <a:endParaRPr lang="es-ES" sz="2400" b="0" i="0" u="none" strike="noStrike" kern="1200" cap="none" spc="0" baseline="0">
              <a:solidFill>
                <a:srgbClr val="000000"/>
              </a:solidFill>
              <a:uFillTx/>
              <a:latin typeface="Arial"/>
            </a:endParaRPr>
          </a:p>
          <a:p>
            <a:pPr marL="0" marR="0" lvl="0" indent="0" algn="just"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s-ES" sz="2400" b="0" i="0" u="none" strike="noStrike" kern="1200" cap="none" spc="0" baseline="0">
              <a:solidFill>
                <a:srgbClr val="000000"/>
              </a:solidFill>
              <a:uFillTx/>
              <a:latin typeface="Arial"/>
            </a:endParaRPr>
          </a:p>
        </p:txBody>
      </p:sp>
      <p:sp>
        <p:nvSpPr>
          <p:cNvPr id="3" name="Subtítulo 2">
            <a:extLst>
              <a:ext uri="{FF2B5EF4-FFF2-40B4-BE49-F238E27FC236}">
                <a16:creationId xmlns:a16="http://schemas.microsoft.com/office/drawing/2014/main" id="{B5252744-3C8B-DBA1-18E6-300BED545A68}"/>
              </a:ext>
            </a:extLst>
          </p:cNvPr>
          <p:cNvSpPr/>
          <p:nvPr/>
        </p:nvSpPr>
        <p:spPr>
          <a:xfrm>
            <a:off x="2527557" y="325800"/>
            <a:ext cx="6296037" cy="611276"/>
          </a:xfrm>
          <a:prstGeom prst="rect">
            <a:avLst/>
          </a:prstGeom>
          <a:noFill/>
          <a:ln>
            <a:noFill/>
            <a:prstDash val="solid"/>
          </a:ln>
        </p:spPr>
        <p:txBody>
          <a:bodyPr vert="horz" wrap="square" lIns="91440" tIns="45720" rIns="91440" bIns="45720" anchor="t" anchorCtr="0" compatLnSpc="1">
            <a:normAutofit/>
          </a:bodyPr>
          <a:lstStyle/>
          <a:p>
            <a:pPr marL="0" marR="0" lvl="0" indent="0" algn="l" defTabSz="457200" rtl="0" fontAlgn="auto" hangingPunct="1">
              <a:lnSpc>
                <a:spcPct val="100000"/>
              </a:lnSpc>
              <a:spcBef>
                <a:spcPts val="400"/>
              </a:spcBef>
              <a:spcAft>
                <a:spcPts val="0"/>
              </a:spcAft>
              <a:buNone/>
              <a:tabLst>
                <a:tab pos="0" algn="l"/>
              </a:tabLst>
              <a:defRPr sz="1800" b="0" i="0" u="none" strike="noStrike" kern="0" cap="none" spc="0" baseline="0">
                <a:solidFill>
                  <a:srgbClr val="000000"/>
                </a:solidFill>
                <a:uFillTx/>
              </a:defRPr>
            </a:pPr>
            <a:r>
              <a:rPr lang="es-ES" sz="1900" b="0" i="0" u="none" strike="noStrike" kern="1200" cap="none" spc="0" baseline="0">
                <a:solidFill>
                  <a:srgbClr val="7F7F7F"/>
                </a:solidFill>
                <a:uFillTx/>
                <a:latin typeface="Century Gothic"/>
              </a:rPr>
              <a:t>Mercado de trabajo y origen del derecho laboral</a:t>
            </a:r>
            <a:endParaRPr lang="es-ES" sz="1900" b="0" i="0" u="none" strike="noStrike" kern="1200" cap="none" spc="0" baseline="0">
              <a:solidFill>
                <a:srgbClr val="000000"/>
              </a:solidFill>
              <a:uFillTx/>
              <a:latin typeface="Aria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lide5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8C9F6C4A-3729-8640-9E63-013F6BFBF9A7}"/>
              </a:ext>
            </a:extLst>
          </p:cNvPr>
          <p:cNvSpPr txBox="1">
            <a:spLocks noGrp="1"/>
          </p:cNvSpPr>
          <p:nvPr>
            <p:ph type="title"/>
          </p:nvPr>
        </p:nvSpPr>
        <p:spPr/>
        <p:txBody>
          <a:bodyPr>
            <a:normAutofit fontScale="90000"/>
          </a:bodyPr>
          <a:lstStyle/>
          <a:p>
            <a:pPr lvl="0"/>
            <a:r>
              <a:rPr lang="en-US" sz="3200"/>
              <a:t>Agencia Española de la Inspección de Trabajo y Seguridad Social</a:t>
            </a:r>
            <a:endParaRPr lang="en-US" sz="3200">
              <a:solidFill>
                <a:srgbClr val="000000"/>
              </a:solidFill>
            </a:endParaRPr>
          </a:p>
        </p:txBody>
      </p:sp>
      <p:sp>
        <p:nvSpPr>
          <p:cNvPr id="3" name="PlaceHolder 2">
            <a:extLst>
              <a:ext uri="{FF2B5EF4-FFF2-40B4-BE49-F238E27FC236}">
                <a16:creationId xmlns:a16="http://schemas.microsoft.com/office/drawing/2014/main" id="{02BB863F-D66B-5FB9-DDB5-31C61C424181}"/>
              </a:ext>
            </a:extLst>
          </p:cNvPr>
          <p:cNvSpPr txBox="1">
            <a:spLocks noGrp="1"/>
          </p:cNvSpPr>
          <p:nvPr>
            <p:ph idx="1"/>
          </p:nvPr>
        </p:nvSpPr>
        <p:spPr/>
        <p:txBody>
          <a:bodyPr/>
          <a:lstStyle/>
          <a:p>
            <a:pPr marL="0" lvl="0" indent="0">
              <a:buNone/>
            </a:pPr>
            <a:endParaRPr lang="es-ES"/>
          </a:p>
          <a:p>
            <a:pPr lvl="0"/>
            <a:r>
              <a:rPr lang="es-ES" sz="2800"/>
              <a:t>Organismo autónomo dependiente del Ministerio de Trabajo.</a:t>
            </a:r>
            <a:br>
              <a:rPr lang="es-ES" sz="2800">
                <a:solidFill>
                  <a:srgbClr val="000000"/>
                </a:solidFill>
              </a:rPr>
            </a:br>
            <a:r>
              <a:rPr lang="es-ES" sz="2800"/>
              <a:t>Coordina la actividad inspectora en todo el país.</a:t>
            </a:r>
          </a:p>
          <a:p>
            <a:pPr lvl="0"/>
            <a:r>
              <a:rPr lang="es-ES" sz="2800" u="sng">
                <a:hlinkClick r:id="rId2">
                  <a:extLst>
                    <a:ext uri="{A12FA001-AC4F-418D-AE19-62706E023703}">
                      <ahyp:hlinkClr xmlns:ahyp="http://schemas.microsoft.com/office/drawing/2018/hyperlinkcolor" val="tx"/>
                    </a:ext>
                  </a:extLst>
                </a:hlinkClick>
              </a:rPr>
              <a:t>🔗 Agencia Estatal ITSS</a:t>
            </a:r>
            <a:endParaRPr lang="es-ES" sz="28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Slide5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55B70CF-68B3-9BD8-5DA8-A55BF7A43B64}"/>
              </a:ext>
            </a:extLst>
          </p:cNvPr>
          <p:cNvSpPr txBox="1">
            <a:spLocks noGrp="1"/>
          </p:cNvSpPr>
          <p:nvPr>
            <p:ph type="title"/>
          </p:nvPr>
        </p:nvSpPr>
        <p:spPr/>
        <p:txBody>
          <a:bodyPr>
            <a:normAutofit/>
          </a:bodyPr>
          <a:lstStyle/>
          <a:p>
            <a:pPr lvl="0"/>
            <a:r>
              <a:rPr lang="en-US" sz="3200"/>
              <a:t>Instituto Nacional de Seguridad y Salud en el Trabajo (INSST)</a:t>
            </a:r>
            <a:endParaRPr lang="en-US" sz="3200">
              <a:solidFill>
                <a:srgbClr val="000000"/>
              </a:solidFill>
            </a:endParaRPr>
          </a:p>
        </p:txBody>
      </p:sp>
      <p:sp>
        <p:nvSpPr>
          <p:cNvPr id="3" name="PlaceHolder 2">
            <a:extLst>
              <a:ext uri="{FF2B5EF4-FFF2-40B4-BE49-F238E27FC236}">
                <a16:creationId xmlns:a16="http://schemas.microsoft.com/office/drawing/2014/main" id="{51788DEA-3595-7C80-E824-1C7B8CE8EBE3}"/>
              </a:ext>
            </a:extLst>
          </p:cNvPr>
          <p:cNvSpPr txBox="1">
            <a:spLocks noGrp="1"/>
          </p:cNvSpPr>
          <p:nvPr>
            <p:ph idx="1"/>
          </p:nvPr>
        </p:nvSpPr>
        <p:spPr/>
        <p:txBody>
          <a:bodyPr/>
          <a:lstStyle/>
          <a:p>
            <a:pPr marL="0" lvl="0" indent="0">
              <a:buNone/>
            </a:pPr>
            <a:endParaRPr lang="es-ES"/>
          </a:p>
          <a:p>
            <a:pPr lvl="0"/>
            <a:r>
              <a:rPr lang="es-ES" sz="2800"/>
              <a:t>Referente técnico para la prevención de riesgos laborales.</a:t>
            </a:r>
            <a:br>
              <a:rPr lang="es-ES" sz="2800">
                <a:solidFill>
                  <a:srgbClr val="000000"/>
                </a:solidFill>
              </a:rPr>
            </a:br>
            <a:r>
              <a:rPr lang="es-ES" sz="2800"/>
              <a:t>Investiga, asesora y difunde buenas prácticas de seguridad laboral.</a:t>
            </a:r>
          </a:p>
          <a:p>
            <a:pPr lvl="0"/>
            <a:r>
              <a:rPr lang="es-ES" sz="2800" u="sng">
                <a:hlinkClick r:id="rId2">
                  <a:extLst>
                    <a:ext uri="{A12FA001-AC4F-418D-AE19-62706E023703}">
                      <ahyp:hlinkClr xmlns:ahyp="http://schemas.microsoft.com/office/drawing/2018/hyperlinkcolor" val="tx"/>
                    </a:ext>
                  </a:extLst>
                </a:hlinkClick>
              </a:rPr>
              <a:t>🔗 INSST</a:t>
            </a:r>
            <a:endParaRPr lang="es-ES" sz="28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name="Slide5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E1D1F62-EE3F-7381-020E-7E8AC747EFC3}"/>
              </a:ext>
            </a:extLst>
          </p:cNvPr>
          <p:cNvSpPr txBox="1">
            <a:spLocks noGrp="1"/>
          </p:cNvSpPr>
          <p:nvPr>
            <p:ph type="title"/>
          </p:nvPr>
        </p:nvSpPr>
        <p:spPr/>
        <p:txBody>
          <a:bodyPr/>
          <a:lstStyle/>
          <a:p>
            <a:pPr lvl="0"/>
            <a:r>
              <a:rPr lang="en-US"/>
              <a:t>Organización Internacional del Trabajo (OIT)</a:t>
            </a:r>
            <a:endParaRPr lang="en-US">
              <a:solidFill>
                <a:srgbClr val="000000"/>
              </a:solidFill>
            </a:endParaRPr>
          </a:p>
        </p:txBody>
      </p:sp>
      <p:sp>
        <p:nvSpPr>
          <p:cNvPr id="3" name="PlaceHolder 2">
            <a:extLst>
              <a:ext uri="{FF2B5EF4-FFF2-40B4-BE49-F238E27FC236}">
                <a16:creationId xmlns:a16="http://schemas.microsoft.com/office/drawing/2014/main" id="{35E09CF9-B786-43AE-2C22-29B4990D53FC}"/>
              </a:ext>
            </a:extLst>
          </p:cNvPr>
          <p:cNvSpPr txBox="1">
            <a:spLocks noGrp="1"/>
          </p:cNvSpPr>
          <p:nvPr>
            <p:ph idx="1"/>
          </p:nvPr>
        </p:nvSpPr>
        <p:spPr/>
        <p:txBody>
          <a:bodyPr/>
          <a:lstStyle/>
          <a:p>
            <a:pPr marL="0" lvl="0" indent="0">
              <a:buNone/>
            </a:pPr>
            <a:endParaRPr lang="es-ES"/>
          </a:p>
          <a:p>
            <a:pPr lvl="0"/>
            <a:r>
              <a:rPr lang="es-ES" sz="2800"/>
              <a:t>Organismo especializado de la ONU.</a:t>
            </a:r>
            <a:br>
              <a:rPr lang="es-ES" sz="2800">
                <a:solidFill>
                  <a:srgbClr val="000000"/>
                </a:solidFill>
              </a:rPr>
            </a:br>
            <a:r>
              <a:rPr lang="es-ES" sz="2800"/>
              <a:t>Establece convenios internacionales de trabajo.</a:t>
            </a:r>
          </a:p>
          <a:p>
            <a:pPr lvl="0"/>
            <a:r>
              <a:rPr lang="es-ES" sz="2800" u="sng">
                <a:hlinkClick r:id="rId2">
                  <a:extLst>
                    <a:ext uri="{A12FA001-AC4F-418D-AE19-62706E023703}">
                      <ahyp:hlinkClr xmlns:ahyp="http://schemas.microsoft.com/office/drawing/2018/hyperlinkcolor" val="tx"/>
                    </a:ext>
                  </a:extLst>
                </a:hlinkClick>
              </a:rPr>
              <a:t>🔗 Organización Internacional del Trabajo</a:t>
            </a:r>
            <a:endParaRPr lang="es-ES" sz="28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name="Slide5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BA843A0D-B120-F73B-9359-6BDCE8B5E5B3}"/>
              </a:ext>
            </a:extLst>
          </p:cNvPr>
          <p:cNvSpPr txBox="1">
            <a:spLocks noGrp="1"/>
          </p:cNvSpPr>
          <p:nvPr>
            <p:ph type="title"/>
          </p:nvPr>
        </p:nvSpPr>
        <p:spPr/>
        <p:txBody>
          <a:bodyPr/>
          <a:lstStyle/>
          <a:p>
            <a:pPr lvl="0"/>
            <a:r>
              <a:rPr lang="es-ES"/>
              <a:t>Emplego Galicia</a:t>
            </a:r>
            <a:endParaRPr lang="en-US">
              <a:solidFill>
                <a:srgbClr val="000000"/>
              </a:solidFill>
            </a:endParaRPr>
          </a:p>
        </p:txBody>
      </p:sp>
      <p:sp>
        <p:nvSpPr>
          <p:cNvPr id="3" name="PlaceHolder 2">
            <a:extLst>
              <a:ext uri="{FF2B5EF4-FFF2-40B4-BE49-F238E27FC236}">
                <a16:creationId xmlns:a16="http://schemas.microsoft.com/office/drawing/2014/main" id="{B81EB85C-4931-D15B-92C2-069979539E6D}"/>
              </a:ext>
            </a:extLst>
          </p:cNvPr>
          <p:cNvSpPr txBox="1">
            <a:spLocks noGrp="1"/>
          </p:cNvSpPr>
          <p:nvPr>
            <p:ph idx="1"/>
          </p:nvPr>
        </p:nvSpPr>
        <p:spPr>
          <a:xfrm>
            <a:off x="1942560" y="1353238"/>
            <a:ext cx="6591598" cy="4557598"/>
          </a:xfrm>
        </p:spPr>
        <p:txBody>
          <a:bodyPr>
            <a:normAutofit/>
          </a:bodyPr>
          <a:lstStyle/>
          <a:p>
            <a:pPr marL="0" lvl="0" indent="0">
              <a:lnSpc>
                <a:spcPct val="80001"/>
              </a:lnSpc>
              <a:buNone/>
            </a:pPr>
            <a:endParaRPr lang="en-US" sz="1500"/>
          </a:p>
          <a:p>
            <a:pPr lvl="0" algn="just">
              <a:lnSpc>
                <a:spcPct val="80001"/>
              </a:lnSpc>
            </a:pPr>
            <a:r>
              <a:rPr lang="es-ES" sz="2400">
                <a:solidFill>
                  <a:srgbClr val="1F1F1F"/>
                </a:solidFill>
              </a:rPr>
              <a:t>Consellería de Empleo, Comercio y Emigración de la Xunta de Galicia.</a:t>
            </a:r>
            <a:endParaRPr lang="en-US" sz="2400"/>
          </a:p>
          <a:p>
            <a:pPr lvl="0" algn="just">
              <a:lnSpc>
                <a:spcPct val="80001"/>
              </a:lnSpc>
            </a:pPr>
            <a:r>
              <a:rPr lang="es-ES" sz="2400">
                <a:solidFill>
                  <a:srgbClr val="1F1F1F"/>
                </a:solidFill>
              </a:rPr>
              <a:t>Órgano de la Comunidad de Galicia que ejecuta las competencias</a:t>
            </a:r>
            <a:r>
              <a:rPr lang="es-ES" sz="2400">
                <a:solidFill>
                  <a:srgbClr val="000000"/>
                </a:solidFill>
              </a:rPr>
              <a:t> en materia de políticas activas de empleo, cooperativas y otras entidades de economía social, formación para el empleo, orientación y colocación, intermediación laboral, relaciones laborales, seguridad y salud laboral,  Promueve e impulsar el diálogo social</a:t>
            </a:r>
            <a:r>
              <a:rPr lang="es-ES" sz="2400"/>
              <a:t>.</a:t>
            </a:r>
            <a:endParaRPr lang="en-US" sz="2400"/>
          </a:p>
          <a:p>
            <a:pPr lvl="0">
              <a:lnSpc>
                <a:spcPct val="80001"/>
              </a:lnSpc>
            </a:pPr>
            <a:r>
              <a:rPr lang="es-ES" sz="2400" u="sng">
                <a:hlinkClick r:id="rId2">
                  <a:extLst>
                    <a:ext uri="{A12FA001-AC4F-418D-AE19-62706E023703}">
                      <ahyp:hlinkClr xmlns:ahyp="http://schemas.microsoft.com/office/drawing/2018/hyperlinkcolor" val="tx"/>
                    </a:ext>
                  </a:extLst>
                </a:hlinkClick>
              </a:rPr>
              <a:t>🔗 Empleo Galicia</a:t>
            </a:r>
            <a:endParaRPr lang="en-US" sz="24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name="Slide5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9B4E492-1FD7-F8D1-AFCA-9A32DCF68EA4}"/>
              </a:ext>
            </a:extLst>
          </p:cNvPr>
          <p:cNvSpPr txBox="1">
            <a:spLocks noGrp="1"/>
          </p:cNvSpPr>
          <p:nvPr>
            <p:ph type="title"/>
          </p:nvPr>
        </p:nvSpPr>
        <p:spPr>
          <a:xfrm>
            <a:off x="1945084" y="624242"/>
            <a:ext cx="6588718" cy="591836"/>
          </a:xfrm>
        </p:spPr>
        <p:txBody>
          <a:bodyPr>
            <a:normAutofit/>
          </a:bodyPr>
          <a:lstStyle/>
          <a:p>
            <a:pPr lvl="0"/>
            <a:r>
              <a:rPr lang="es-ES" sz="3200"/>
              <a:t>Organismos laborales</a:t>
            </a:r>
            <a:endParaRPr lang="en-US" sz="3200">
              <a:solidFill>
                <a:srgbClr val="000000"/>
              </a:solidFill>
            </a:endParaRPr>
          </a:p>
        </p:txBody>
      </p:sp>
      <p:sp>
        <p:nvSpPr>
          <p:cNvPr id="3" name="PlaceHolder 2">
            <a:extLst>
              <a:ext uri="{FF2B5EF4-FFF2-40B4-BE49-F238E27FC236}">
                <a16:creationId xmlns:a16="http://schemas.microsoft.com/office/drawing/2014/main" id="{B7561989-4397-A9CB-A062-09E4160573C5}"/>
              </a:ext>
            </a:extLst>
          </p:cNvPr>
          <p:cNvSpPr txBox="1">
            <a:spLocks noGrp="1"/>
          </p:cNvSpPr>
          <p:nvPr>
            <p:ph idx="1"/>
          </p:nvPr>
        </p:nvSpPr>
        <p:spPr>
          <a:xfrm>
            <a:off x="1942560" y="1216078"/>
            <a:ext cx="6591598" cy="4937403"/>
          </a:xfrm>
        </p:spPr>
        <p:txBody>
          <a:bodyPr/>
          <a:lstStyle/>
          <a:p>
            <a:pPr lvl="0"/>
            <a:r>
              <a:rPr lang="en-US" sz="2800"/>
              <a:t>1. Ministerio de Trabajo.</a:t>
            </a:r>
          </a:p>
          <a:p>
            <a:pPr lvl="0"/>
            <a:r>
              <a:rPr lang="en-US" sz="2800"/>
              <a:t>2. Inspección de Trabajo y Seguridad Social.</a:t>
            </a:r>
          </a:p>
          <a:p>
            <a:pPr lvl="0"/>
            <a:r>
              <a:rPr lang="en-US" sz="2800"/>
              <a:t>3. SEPE.</a:t>
            </a:r>
          </a:p>
          <a:p>
            <a:pPr lvl="0"/>
            <a:r>
              <a:rPr lang="en-US" sz="2800"/>
              <a:t>4. CES.</a:t>
            </a:r>
          </a:p>
          <a:p>
            <a:pPr lvl="0"/>
            <a:r>
              <a:rPr lang="en-US" sz="2800"/>
              <a:t>5. Agencia Estatal ITSS.</a:t>
            </a:r>
          </a:p>
          <a:p>
            <a:pPr lvl="0"/>
            <a:r>
              <a:rPr lang="en-US" sz="2800"/>
              <a:t>6. INSST.</a:t>
            </a:r>
          </a:p>
          <a:p>
            <a:pPr lvl="0"/>
            <a:r>
              <a:rPr lang="en-US" sz="2800"/>
              <a:t>7. OIT.</a:t>
            </a:r>
          </a:p>
          <a:p>
            <a:pPr lvl="0"/>
            <a:r>
              <a:rPr lang="es-ES" sz="2800"/>
              <a:t>Emprego Xunta de Galicia</a:t>
            </a:r>
            <a:endParaRPr lang="en-US" sz="28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name="Slide5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04BF12F6-DCD1-49B7-5906-78EE2263FD2E}"/>
              </a:ext>
            </a:extLst>
          </p:cNvPr>
          <p:cNvSpPr txBox="1">
            <a:spLocks noGrp="1"/>
          </p:cNvSpPr>
          <p:nvPr>
            <p:ph idx="1"/>
          </p:nvPr>
        </p:nvSpPr>
        <p:spPr/>
        <p:txBody>
          <a:bodyPr>
            <a:normAutofit/>
          </a:bodyPr>
          <a:lstStyle/>
          <a:p>
            <a:pPr lvl="0"/>
            <a:r>
              <a:rPr lang="es-ES" sz="2800"/>
              <a:t>En el Derecho Laboral existen una serie de principios que inspiran toda la normativa laboral e indican qué norma se debe aplicar a cada caso concreto. </a:t>
            </a:r>
            <a:endParaRPr lang="en-US" sz="2800"/>
          </a:p>
        </p:txBody>
      </p:sp>
      <p:sp>
        <p:nvSpPr>
          <p:cNvPr id="3" name="PlaceHolder 2">
            <a:extLst>
              <a:ext uri="{FF2B5EF4-FFF2-40B4-BE49-F238E27FC236}">
                <a16:creationId xmlns:a16="http://schemas.microsoft.com/office/drawing/2014/main" id="{082F1B2C-12C5-DAD5-C759-022E8CF679DD}"/>
              </a:ext>
            </a:extLst>
          </p:cNvPr>
          <p:cNvSpPr txBox="1">
            <a:spLocks noGrp="1"/>
          </p:cNvSpPr>
          <p:nvPr>
            <p:ph type="title"/>
          </p:nvPr>
        </p:nvSpPr>
        <p:spPr>
          <a:xfrm>
            <a:off x="1944718" y="623876"/>
            <a:ext cx="6589440" cy="1280882"/>
          </a:xfrm>
        </p:spPr>
        <p:txBody>
          <a:bodyPr/>
          <a:lstStyle/>
          <a:p>
            <a:pPr lvl="0"/>
            <a:r>
              <a:rPr lang="es-ES"/>
              <a:t>Principios de aplicación de las normas laborales</a:t>
            </a:r>
            <a:endParaRPr lang="en-US">
              <a:solidFill>
                <a:srgbClr val="000000"/>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name="Slide56">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16EF5C9-E507-4207-2DD5-AB8835A63DA4}"/>
              </a:ext>
            </a:extLst>
          </p:cNvPr>
          <p:cNvSpPr txBox="1">
            <a:spLocks noGrp="1"/>
          </p:cNvSpPr>
          <p:nvPr>
            <p:ph idx="1"/>
          </p:nvPr>
        </p:nvSpPr>
        <p:spPr>
          <a:xfrm>
            <a:off x="1942560" y="1905115"/>
            <a:ext cx="6591598" cy="4760640"/>
          </a:xfrm>
        </p:spPr>
        <p:txBody>
          <a:bodyPr>
            <a:normAutofit/>
          </a:bodyPr>
          <a:lstStyle/>
          <a:p>
            <a:pPr lvl="0"/>
            <a:r>
              <a:rPr lang="es-ES" sz="3200" b="1"/>
              <a:t>Principio de jerarquía normativa</a:t>
            </a:r>
            <a:endParaRPr lang="en-US" sz="3200"/>
          </a:p>
          <a:p>
            <a:pPr lvl="0"/>
            <a:r>
              <a:rPr lang="es-ES">
                <a:solidFill>
                  <a:srgbClr val="1D2125"/>
                </a:solidFill>
              </a:rPr>
              <a:t>Las normas sólo pueden ser derogadas por otras de rango superior o igual a ellas</a:t>
            </a:r>
            <a:r>
              <a:rPr lang="es-ES"/>
              <a:t>.</a:t>
            </a:r>
            <a:endParaRPr lang="en-US"/>
          </a:p>
          <a:p>
            <a:pPr lvl="0"/>
            <a:r>
              <a:rPr lang="es-ES" b="1"/>
              <a:t>Ejemplo: </a:t>
            </a:r>
            <a:r>
              <a:rPr lang="es-ES"/>
              <a:t>N</a:t>
            </a:r>
            <a:r>
              <a:rPr lang="es-ES">
                <a:solidFill>
                  <a:srgbClr val="1D2125"/>
                </a:solidFill>
              </a:rPr>
              <a:t>ingún Real Decreto elaborado por el poder ejecutivo puede anular lo regulado en una Ley Ordinaria que, como ya sabemos, está creada por el poder legislativo. En este caso, el Real Decreto es una norma de rango inferior a la ley, y, por tanto, sería nulo lo estipulado en el mismo al contradecir lo contemplado en la ley.</a:t>
            </a:r>
            <a:endParaRPr lang="en-US"/>
          </a:p>
        </p:txBody>
      </p:sp>
      <p:sp>
        <p:nvSpPr>
          <p:cNvPr id="3" name="PlaceHolder 2">
            <a:extLst>
              <a:ext uri="{FF2B5EF4-FFF2-40B4-BE49-F238E27FC236}">
                <a16:creationId xmlns:a16="http://schemas.microsoft.com/office/drawing/2014/main" id="{4F6D1614-0BCC-C451-9CBD-E43C7375B491}"/>
              </a:ext>
            </a:extLst>
          </p:cNvPr>
          <p:cNvSpPr txBox="1">
            <a:spLocks noGrp="1"/>
          </p:cNvSpPr>
          <p:nvPr>
            <p:ph type="title"/>
          </p:nvPr>
        </p:nvSpPr>
        <p:spPr>
          <a:xfrm>
            <a:off x="1944718" y="623876"/>
            <a:ext cx="6589440" cy="1280882"/>
          </a:xfrm>
        </p:spPr>
        <p:txBody>
          <a:bodyPr/>
          <a:lstStyle/>
          <a:p>
            <a:pPr lvl="0"/>
            <a:r>
              <a:rPr lang="es-ES"/>
              <a:t>Principios de aplicación de las normas laborales</a:t>
            </a:r>
            <a:endParaRPr lang="en-US">
              <a:solidFill>
                <a:srgbClr val="000000"/>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name="Slide57">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7A2DDAA-C9AD-F663-B943-0736FEAC3C3C}"/>
              </a:ext>
            </a:extLst>
          </p:cNvPr>
          <p:cNvSpPr txBox="1">
            <a:spLocks noGrp="1"/>
          </p:cNvSpPr>
          <p:nvPr>
            <p:ph idx="1"/>
          </p:nvPr>
        </p:nvSpPr>
        <p:spPr>
          <a:xfrm>
            <a:off x="1942560" y="1905115"/>
            <a:ext cx="6591598" cy="4760640"/>
          </a:xfrm>
        </p:spPr>
        <p:txBody>
          <a:bodyPr>
            <a:normAutofit lnSpcReduction="10000"/>
          </a:bodyPr>
          <a:lstStyle/>
          <a:p>
            <a:pPr lvl="0">
              <a:lnSpc>
                <a:spcPct val="90001"/>
              </a:lnSpc>
            </a:pPr>
            <a:r>
              <a:rPr lang="es-ES" sz="3100" b="1"/>
              <a:t>Principio de norma más favorable</a:t>
            </a:r>
            <a:endParaRPr lang="en-US" sz="3100"/>
          </a:p>
          <a:p>
            <a:pPr lvl="0">
              <a:lnSpc>
                <a:spcPct val="90001"/>
              </a:lnSpc>
            </a:pPr>
            <a:r>
              <a:rPr lang="es-ES"/>
              <a:t>En el caso de que existan dos o más normas en vigor y se discuta cuál debe aplicarse con preferencia, se debe elegir la que sea más favorable para el trabajador, aunque sea una norma de rango inferior.</a:t>
            </a:r>
            <a:endParaRPr lang="en-US"/>
          </a:p>
          <a:p>
            <a:pPr lvl="0">
              <a:lnSpc>
                <a:spcPct val="90001"/>
              </a:lnSpc>
            </a:pPr>
            <a:r>
              <a:rPr lang="es-ES"/>
              <a:t>La norma más favorable se debe entender en su conjunto, no sólo en aspectos concretos, y en su cómputo anual si se trata de conceptos que se pueden cuantificar (días de trabajo, vacaciones, etc.).</a:t>
            </a:r>
            <a:endParaRPr lang="en-US"/>
          </a:p>
          <a:p>
            <a:pPr lvl="0">
              <a:lnSpc>
                <a:spcPct val="90001"/>
              </a:lnSpc>
            </a:pPr>
            <a:r>
              <a:rPr lang="es-ES" b="1"/>
              <a:t>Ejemplo: </a:t>
            </a:r>
            <a:r>
              <a:rPr lang="es-ES"/>
              <a:t>Un trabajador desarrolla una actividad a la que pueden aplicársele dos convenios diferentes. Los conceptos cuantificables del primer convenio, al año, ascienden a 11.976 €, y los del segundo a 12.100 €. Por tanto, se debe aplicar el segundo convenio.</a:t>
            </a:r>
            <a:endParaRPr lang="en-US"/>
          </a:p>
          <a:p>
            <a:pPr marL="0" lvl="0" indent="0">
              <a:lnSpc>
                <a:spcPct val="90001"/>
              </a:lnSpc>
              <a:buNone/>
            </a:pPr>
            <a:endParaRPr lang="en-US"/>
          </a:p>
        </p:txBody>
      </p:sp>
      <p:sp>
        <p:nvSpPr>
          <p:cNvPr id="3" name="PlaceHolder 2">
            <a:extLst>
              <a:ext uri="{FF2B5EF4-FFF2-40B4-BE49-F238E27FC236}">
                <a16:creationId xmlns:a16="http://schemas.microsoft.com/office/drawing/2014/main" id="{370F2F13-9B62-3213-001C-278A626E6B53}"/>
              </a:ext>
            </a:extLst>
          </p:cNvPr>
          <p:cNvSpPr txBox="1">
            <a:spLocks noGrp="1"/>
          </p:cNvSpPr>
          <p:nvPr>
            <p:ph type="title"/>
          </p:nvPr>
        </p:nvSpPr>
        <p:spPr>
          <a:xfrm>
            <a:off x="1944718" y="623876"/>
            <a:ext cx="6589440" cy="1280882"/>
          </a:xfrm>
        </p:spPr>
        <p:txBody>
          <a:bodyPr/>
          <a:lstStyle/>
          <a:p>
            <a:pPr lvl="0"/>
            <a:r>
              <a:rPr lang="es-ES"/>
              <a:t>Principios de aplicación de las normas laborales</a:t>
            </a:r>
            <a:endParaRPr lang="en-US">
              <a:solidFill>
                <a:srgbClr val="000000"/>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name="Slide58">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D1E6123-06BE-030D-2179-00912E9159DE}"/>
              </a:ext>
            </a:extLst>
          </p:cNvPr>
          <p:cNvSpPr txBox="1">
            <a:spLocks noGrp="1"/>
          </p:cNvSpPr>
          <p:nvPr>
            <p:ph idx="1"/>
          </p:nvPr>
        </p:nvSpPr>
        <p:spPr>
          <a:xfrm>
            <a:off x="1940402" y="1733297"/>
            <a:ext cx="6591598" cy="4727164"/>
          </a:xfrm>
        </p:spPr>
        <p:txBody>
          <a:bodyPr>
            <a:normAutofit lnSpcReduction="10000"/>
          </a:bodyPr>
          <a:lstStyle/>
          <a:p>
            <a:pPr lvl="0">
              <a:lnSpc>
                <a:spcPct val="80000"/>
              </a:lnSpc>
            </a:pPr>
            <a:r>
              <a:rPr lang="es-ES" sz="2600" b="1" dirty="0"/>
              <a:t>Principio de condición más beneficiosa</a:t>
            </a:r>
            <a:endParaRPr lang="en-US" sz="2600" dirty="0"/>
          </a:p>
          <a:p>
            <a:pPr marL="0" lvl="0" indent="0">
              <a:lnSpc>
                <a:spcPct val="80000"/>
              </a:lnSpc>
              <a:buNone/>
              <a:tabLst>
                <a:tab pos="0" algn="l"/>
              </a:tabLst>
            </a:pPr>
            <a:r>
              <a:rPr lang="es-ES" sz="2200" dirty="0"/>
              <a:t>Este principio consiste en mantener los derechos adquiridos por el trabajador a través del contrato de trabajo, aunque después se apruebe una norma que se aplique a todos los trabajadores y que establezca condiciones menos favorables que las disfrutadas a título individual.</a:t>
            </a:r>
            <a:endParaRPr lang="en-US" sz="2200" dirty="0"/>
          </a:p>
          <a:p>
            <a:pPr lvl="0">
              <a:lnSpc>
                <a:spcPct val="80000"/>
              </a:lnSpc>
              <a:tabLst>
                <a:tab pos="0" algn="l"/>
              </a:tabLst>
            </a:pPr>
            <a:r>
              <a:rPr lang="es-ES" sz="2200" b="1" dirty="0"/>
              <a:t>Ejemplo</a:t>
            </a:r>
            <a:r>
              <a:rPr lang="es-ES" sz="2200" dirty="0"/>
              <a:t>:</a:t>
            </a:r>
            <a:endParaRPr lang="en-US" sz="2200" dirty="0"/>
          </a:p>
          <a:p>
            <a:pPr marL="0" lvl="0" indent="0">
              <a:lnSpc>
                <a:spcPct val="80000"/>
              </a:lnSpc>
              <a:buNone/>
              <a:tabLst>
                <a:tab pos="0" algn="l"/>
              </a:tabLst>
            </a:pPr>
            <a:r>
              <a:rPr lang="es-ES" sz="2200" dirty="0"/>
              <a:t>Un contrato de trabajo recoge el derecho a 35 días de vacaciones anuales. El nuevo convenio colectivo recoge condiciones más favorables en otras cuestiones pero solo fija 32 días de vacaciones. Le será aplicable el convenio colectivo pero se le mantendrá la mejor condición a efecto de vacaciones.</a:t>
            </a:r>
            <a:endParaRPr lang="en-US" sz="2200" dirty="0"/>
          </a:p>
          <a:p>
            <a:pPr marL="0" lvl="0" indent="0">
              <a:lnSpc>
                <a:spcPct val="80000"/>
              </a:lnSpc>
              <a:buNone/>
              <a:tabLst>
                <a:tab pos="0" algn="l"/>
              </a:tabLst>
            </a:pPr>
            <a:endParaRPr lang="en-US" sz="1400" dirty="0"/>
          </a:p>
        </p:txBody>
      </p:sp>
      <p:sp>
        <p:nvSpPr>
          <p:cNvPr id="3" name="PlaceHolder 2">
            <a:extLst>
              <a:ext uri="{FF2B5EF4-FFF2-40B4-BE49-F238E27FC236}">
                <a16:creationId xmlns:a16="http://schemas.microsoft.com/office/drawing/2014/main" id="{1B999410-7F3B-0E6F-041D-113F9D83BAD2}"/>
              </a:ext>
            </a:extLst>
          </p:cNvPr>
          <p:cNvSpPr txBox="1">
            <a:spLocks noGrp="1"/>
          </p:cNvSpPr>
          <p:nvPr>
            <p:ph type="title"/>
          </p:nvPr>
        </p:nvSpPr>
        <p:spPr>
          <a:xfrm>
            <a:off x="1942560" y="397539"/>
            <a:ext cx="6589440" cy="1280882"/>
          </a:xfrm>
        </p:spPr>
        <p:txBody>
          <a:bodyPr/>
          <a:lstStyle/>
          <a:p>
            <a:pPr lvl="0"/>
            <a:r>
              <a:rPr lang="es-ES" dirty="0"/>
              <a:t>Principios de aplicación de las normas laborales</a:t>
            </a:r>
            <a:endParaRPr lang="en-US" dirty="0">
              <a:solidFill>
                <a:srgbClr val="000000"/>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name="Slide5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B0C14462-56BC-96BE-E553-4327666CB5DF}"/>
              </a:ext>
            </a:extLst>
          </p:cNvPr>
          <p:cNvSpPr txBox="1">
            <a:spLocks noGrp="1"/>
          </p:cNvSpPr>
          <p:nvPr>
            <p:ph idx="1"/>
          </p:nvPr>
        </p:nvSpPr>
        <p:spPr>
          <a:xfrm>
            <a:off x="1944718" y="1605994"/>
            <a:ext cx="6591598" cy="4550401"/>
          </a:xfrm>
        </p:spPr>
        <p:txBody>
          <a:bodyPr>
            <a:normAutofit fontScale="92500" lnSpcReduction="10000"/>
          </a:bodyPr>
          <a:lstStyle/>
          <a:p>
            <a:pPr lvl="0">
              <a:lnSpc>
                <a:spcPct val="80000"/>
              </a:lnSpc>
            </a:pPr>
            <a:r>
              <a:rPr lang="es-ES" sz="3800" b="1" dirty="0"/>
              <a:t>Principio pro operario</a:t>
            </a:r>
            <a:endParaRPr lang="en-US" sz="3800" dirty="0"/>
          </a:p>
          <a:p>
            <a:pPr marL="0" lvl="0" indent="0">
              <a:lnSpc>
                <a:spcPct val="80000"/>
              </a:lnSpc>
              <a:buNone/>
              <a:tabLst>
                <a:tab pos="0" algn="l"/>
              </a:tabLst>
            </a:pPr>
            <a:r>
              <a:rPr lang="es-ES" sz="2400" dirty="0"/>
              <a:t>Según este principio, si existen varias interpretaciones posibles de una norma y se tiene duda sobre cuál es la correcta, será de aplicación la interpretación que mayor beneficio reporte al trabajador.</a:t>
            </a:r>
            <a:endParaRPr lang="en-US" sz="2400" dirty="0"/>
          </a:p>
          <a:p>
            <a:pPr lvl="0">
              <a:lnSpc>
                <a:spcPct val="80000"/>
              </a:lnSpc>
              <a:tabLst>
                <a:tab pos="0" algn="l"/>
              </a:tabLst>
            </a:pPr>
            <a:r>
              <a:rPr lang="es-ES" sz="2400" b="1" dirty="0"/>
              <a:t>Ejemplo</a:t>
            </a:r>
            <a:r>
              <a:rPr lang="es-ES" sz="2400" dirty="0"/>
              <a:t>: </a:t>
            </a:r>
            <a:endParaRPr lang="en-US" sz="2400" dirty="0"/>
          </a:p>
          <a:p>
            <a:pPr marL="0" lvl="0" indent="0">
              <a:lnSpc>
                <a:spcPct val="80000"/>
              </a:lnSpc>
              <a:buNone/>
              <a:tabLst>
                <a:tab pos="0" algn="l"/>
              </a:tabLst>
            </a:pPr>
            <a:r>
              <a:rPr lang="es-ES" sz="2400" dirty="0"/>
              <a:t>La indemnización por despido objetivo está fijada en 20 días de salario por año trabajado. Un trabajador que tenga estipulado un salario diario y que tenga además pagas extra, en caso de despido no cobrará la indemnización según el salario diario que marca su contrato, sino según ese salario más la parte proporcional que corresponde a las pagas.</a:t>
            </a:r>
            <a:endParaRPr lang="en-US" sz="2400" dirty="0"/>
          </a:p>
          <a:p>
            <a:pPr marL="0" lvl="0" indent="0">
              <a:lnSpc>
                <a:spcPct val="80000"/>
              </a:lnSpc>
              <a:buNone/>
              <a:tabLst>
                <a:tab pos="0" algn="l"/>
              </a:tabLst>
            </a:pPr>
            <a:endParaRPr lang="en-US" sz="900" dirty="0"/>
          </a:p>
        </p:txBody>
      </p:sp>
      <p:sp>
        <p:nvSpPr>
          <p:cNvPr id="3" name="PlaceHolder 2">
            <a:extLst>
              <a:ext uri="{FF2B5EF4-FFF2-40B4-BE49-F238E27FC236}">
                <a16:creationId xmlns:a16="http://schemas.microsoft.com/office/drawing/2014/main" id="{52F1F116-9725-4E71-5010-54B8F6EDA65C}"/>
              </a:ext>
            </a:extLst>
          </p:cNvPr>
          <p:cNvSpPr txBox="1">
            <a:spLocks noGrp="1"/>
          </p:cNvSpPr>
          <p:nvPr>
            <p:ph type="title"/>
          </p:nvPr>
        </p:nvSpPr>
        <p:spPr>
          <a:xfrm>
            <a:off x="1944718" y="325112"/>
            <a:ext cx="6589440" cy="1280882"/>
          </a:xfrm>
        </p:spPr>
        <p:txBody>
          <a:bodyPr/>
          <a:lstStyle/>
          <a:p>
            <a:pPr lvl="0"/>
            <a:r>
              <a:rPr lang="es-ES" dirty="0"/>
              <a:t>Principios de aplicación de las normas laborales</a:t>
            </a:r>
            <a:endParaRPr lang="en-US"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C55E05EC-AD47-81F0-CD46-5E323929EA3F}"/>
              </a:ext>
            </a:extLst>
          </p:cNvPr>
          <p:cNvSpPr txBox="1">
            <a:spLocks noGrp="1"/>
          </p:cNvSpPr>
          <p:nvPr>
            <p:ph type="ctrTitle"/>
          </p:nvPr>
        </p:nvSpPr>
        <p:spPr/>
        <p:txBody>
          <a:bodyPr/>
          <a:lstStyle/>
          <a:p>
            <a:pPr lvl="0">
              <a:lnSpc>
                <a:spcPct val="100000"/>
              </a:lnSpc>
            </a:pPr>
            <a:r>
              <a:rPr lang="en-US" sz="4900"/>
              <a:t>Fuentes del Derecho en España</a:t>
            </a:r>
            <a:endParaRPr lang="en-US" sz="4900">
              <a:solidFill>
                <a:srgbClr val="000000"/>
              </a:solidFill>
            </a:endParaRPr>
          </a:p>
        </p:txBody>
      </p:sp>
      <p:sp>
        <p:nvSpPr>
          <p:cNvPr id="3" name="PlaceHolder 2">
            <a:extLst>
              <a:ext uri="{FF2B5EF4-FFF2-40B4-BE49-F238E27FC236}">
                <a16:creationId xmlns:a16="http://schemas.microsoft.com/office/drawing/2014/main" id="{C93F4F56-0652-56AA-92ED-D30B5C3379BD}"/>
              </a:ext>
            </a:extLst>
          </p:cNvPr>
          <p:cNvSpPr txBox="1">
            <a:spLocks noGrp="1"/>
          </p:cNvSpPr>
          <p:nvPr>
            <p:ph type="subTitle" idx="1"/>
          </p:nvPr>
        </p:nvSpPr>
        <p:spPr>
          <a:xfrm>
            <a:off x="1942560" y="4777557"/>
            <a:ext cx="6600239" cy="1126083"/>
          </a:xfrm>
          <a:prstGeom prst="rect">
            <a:avLst/>
          </a:prstGeom>
          <a:noFill/>
          <a:ln>
            <a:noFill/>
          </a:ln>
        </p:spPr>
        <p:txBody>
          <a:bodyPr vert="horz" wrap="square" lIns="91440" tIns="45720" rIns="91440" bIns="45720" anchor="t" anchorCtr="1" compatLnSpc="1">
            <a:noAutofit/>
          </a:bodyPr>
          <a:lstStyle/>
          <a:p>
            <a:endParaRPr lang="es-E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name="Slide6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9486ED5-5306-68A9-1E09-0F409DB6FFB0}"/>
              </a:ext>
            </a:extLst>
          </p:cNvPr>
          <p:cNvSpPr txBox="1">
            <a:spLocks noGrp="1"/>
          </p:cNvSpPr>
          <p:nvPr>
            <p:ph type="title"/>
          </p:nvPr>
        </p:nvSpPr>
        <p:spPr/>
        <p:txBody>
          <a:bodyPr/>
          <a:lstStyle/>
          <a:p>
            <a:pPr lvl="0"/>
            <a:r>
              <a:rPr lang="es-ES"/>
              <a:t>Principios de aplicación de las normas laborales</a:t>
            </a:r>
            <a:endParaRPr lang="en-US">
              <a:solidFill>
                <a:srgbClr val="000000"/>
              </a:solidFill>
            </a:endParaRPr>
          </a:p>
        </p:txBody>
      </p:sp>
      <p:sp>
        <p:nvSpPr>
          <p:cNvPr id="3" name="PlaceHolder 2">
            <a:extLst>
              <a:ext uri="{FF2B5EF4-FFF2-40B4-BE49-F238E27FC236}">
                <a16:creationId xmlns:a16="http://schemas.microsoft.com/office/drawing/2014/main" id="{2135B36A-BCBC-7C33-8531-3F3EE09D88D1}"/>
              </a:ext>
            </a:extLst>
          </p:cNvPr>
          <p:cNvSpPr txBox="1">
            <a:spLocks noGrp="1"/>
          </p:cNvSpPr>
          <p:nvPr>
            <p:ph idx="1"/>
          </p:nvPr>
        </p:nvSpPr>
        <p:spPr>
          <a:xfrm>
            <a:off x="1942560" y="1905115"/>
            <a:ext cx="6591598" cy="4714920"/>
          </a:xfrm>
        </p:spPr>
        <p:txBody>
          <a:bodyPr/>
          <a:lstStyle/>
          <a:p>
            <a:pPr lvl="0"/>
            <a:r>
              <a:rPr lang="es-ES" sz="2400" b="1"/>
              <a:t>Principio de irrenunciabilidad de los derechos:</a:t>
            </a:r>
            <a:endParaRPr lang="en-US" sz="2400"/>
          </a:p>
          <a:p>
            <a:pPr marL="0" lvl="0" indent="0">
              <a:buNone/>
              <a:tabLst>
                <a:tab pos="0" algn="l"/>
              </a:tabLst>
            </a:pPr>
            <a:r>
              <a:rPr lang="es-ES" sz="2400"/>
              <a:t>Los trabajadores no pueden renunciar a los derechos laborales que les reconozcan las leyes, los convenios colectivos o cualquier otra norma.</a:t>
            </a:r>
            <a:endParaRPr lang="en-US" sz="2400"/>
          </a:p>
          <a:p>
            <a:pPr lvl="0">
              <a:tabLst>
                <a:tab pos="0" algn="l"/>
              </a:tabLst>
            </a:pPr>
            <a:r>
              <a:rPr lang="es-ES" sz="2400" b="1"/>
              <a:t>Ejemplo</a:t>
            </a:r>
            <a:r>
              <a:rPr lang="es-ES" sz="2400"/>
              <a:t>: Si un trabajador firma en su contrato que no tendrá derecho a vacaciones, o que está dispuesto a permutarlas por una cantidad económica, ambas  cláusulas serán nulas.</a:t>
            </a:r>
            <a:endParaRPr lang="en-US" sz="24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name="Slide6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E5337B6-2F9C-E869-4B9B-EA78882D659A}"/>
              </a:ext>
            </a:extLst>
          </p:cNvPr>
          <p:cNvSpPr txBox="1">
            <a:spLocks noGrp="1"/>
          </p:cNvSpPr>
          <p:nvPr>
            <p:ph type="title"/>
          </p:nvPr>
        </p:nvSpPr>
        <p:spPr/>
        <p:txBody>
          <a:bodyPr/>
          <a:lstStyle/>
          <a:p>
            <a:pPr lvl="0"/>
            <a:r>
              <a:rPr lang="es-ES"/>
              <a:t>Contrato (derecho común)</a:t>
            </a:r>
            <a:endParaRPr lang="en-US">
              <a:solidFill>
                <a:srgbClr val="000000"/>
              </a:solidFill>
            </a:endParaRPr>
          </a:p>
        </p:txBody>
      </p:sp>
      <p:sp>
        <p:nvSpPr>
          <p:cNvPr id="3" name="PlaceHolder 2">
            <a:extLst>
              <a:ext uri="{FF2B5EF4-FFF2-40B4-BE49-F238E27FC236}">
                <a16:creationId xmlns:a16="http://schemas.microsoft.com/office/drawing/2014/main" id="{742E1101-B89F-BBC6-A9A9-6A26BAB60F8E}"/>
              </a:ext>
            </a:extLst>
          </p:cNvPr>
          <p:cNvSpPr txBox="1">
            <a:spLocks noGrp="1"/>
          </p:cNvSpPr>
          <p:nvPr>
            <p:ph idx="1"/>
          </p:nvPr>
        </p:nvSpPr>
        <p:spPr>
          <a:xfrm>
            <a:off x="1942560" y="1533238"/>
            <a:ext cx="6591598" cy="4377598"/>
          </a:xfrm>
        </p:spPr>
        <p:txBody>
          <a:bodyPr/>
          <a:lstStyle/>
          <a:p>
            <a:pPr lvl="0"/>
            <a:r>
              <a:rPr lang="en-US" sz="2800"/>
              <a:t>- </a:t>
            </a:r>
            <a:r>
              <a:rPr lang="en-US" sz="3200"/>
              <a:t>El contrato es un acuerdo de voluntades que genera obligaciones.</a:t>
            </a:r>
          </a:p>
          <a:p>
            <a:pPr lvl="0"/>
            <a:r>
              <a:rPr lang="en-US" sz="3200"/>
              <a:t>- El contrato de trabajo es una forma especial de contrato, regido por el derecho laboral.</a:t>
            </a:r>
          </a:p>
          <a:p>
            <a:pPr marL="0" lvl="0" indent="0">
              <a:buNone/>
              <a:tabLst>
                <a:tab pos="0" algn="l"/>
              </a:tabLst>
            </a:pPr>
            <a:endParaRPr lang="en-US" sz="28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name="Slide6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AEAC2FC6-AB66-D115-F5B7-46C00AFAC6FC}"/>
              </a:ext>
            </a:extLst>
          </p:cNvPr>
          <p:cNvSpPr txBox="1">
            <a:spLocks noGrp="1"/>
          </p:cNvSpPr>
          <p:nvPr>
            <p:ph type="title"/>
          </p:nvPr>
        </p:nvSpPr>
        <p:spPr/>
        <p:txBody>
          <a:bodyPr/>
          <a:lstStyle/>
          <a:p>
            <a:pPr lvl="0"/>
            <a:r>
              <a:rPr lang="en-US"/>
              <a:t>Elementos del Contrato según el Código Civil</a:t>
            </a:r>
            <a:endParaRPr lang="en-US">
              <a:solidFill>
                <a:srgbClr val="000000"/>
              </a:solidFill>
            </a:endParaRPr>
          </a:p>
        </p:txBody>
      </p:sp>
      <p:sp>
        <p:nvSpPr>
          <p:cNvPr id="3" name="PlaceHolder 2">
            <a:extLst>
              <a:ext uri="{FF2B5EF4-FFF2-40B4-BE49-F238E27FC236}">
                <a16:creationId xmlns:a16="http://schemas.microsoft.com/office/drawing/2014/main" id="{C15C240D-E1D1-3047-D981-260F3BC29687}"/>
              </a:ext>
            </a:extLst>
          </p:cNvPr>
          <p:cNvSpPr txBox="1">
            <a:spLocks noGrp="1"/>
          </p:cNvSpPr>
          <p:nvPr>
            <p:ph idx="1"/>
          </p:nvPr>
        </p:nvSpPr>
        <p:spPr>
          <a:xfrm>
            <a:off x="1589757" y="1905115"/>
            <a:ext cx="6944401" cy="4328641"/>
          </a:xfrm>
        </p:spPr>
        <p:txBody>
          <a:bodyPr>
            <a:normAutofit/>
          </a:bodyPr>
          <a:lstStyle/>
          <a:p>
            <a:pPr lvl="0"/>
            <a:r>
              <a:rPr lang="en-US" sz="2000"/>
              <a:t>Elementos de existencia:</a:t>
            </a:r>
          </a:p>
          <a:p>
            <a:pPr lvl="0"/>
            <a:r>
              <a:rPr lang="en-US" sz="2000"/>
              <a:t>• Consentimiento</a:t>
            </a:r>
          </a:p>
          <a:p>
            <a:pPr lvl="0"/>
            <a:r>
              <a:rPr lang="en-US" sz="2000"/>
              <a:t>• Objeto </a:t>
            </a:r>
          </a:p>
          <a:p>
            <a:pPr lvl="0"/>
            <a:r>
              <a:rPr lang="es-ES" sz="2000"/>
              <a:t>• Causa</a:t>
            </a:r>
            <a:endParaRPr lang="en-US" sz="2000"/>
          </a:p>
          <a:p>
            <a:pPr marL="0" lvl="0" indent="0">
              <a:buNone/>
              <a:tabLst>
                <a:tab pos="0" algn="l"/>
              </a:tabLst>
            </a:pPr>
            <a:endParaRPr lang="en-US" sz="2000"/>
          </a:p>
          <a:p>
            <a:pPr lvl="0">
              <a:tabLst>
                <a:tab pos="0" algn="l"/>
              </a:tabLst>
            </a:pPr>
            <a:r>
              <a:rPr lang="es-ES" sz="2000"/>
              <a:t>Elementos de validez:</a:t>
            </a:r>
            <a:endParaRPr lang="en-US" sz="2000"/>
          </a:p>
          <a:p>
            <a:pPr lvl="0">
              <a:tabLst>
                <a:tab pos="0" algn="l"/>
              </a:tabLst>
            </a:pPr>
            <a:r>
              <a:rPr lang="es-ES" sz="2000"/>
              <a:t>• Capacidad de las partes</a:t>
            </a:r>
            <a:endParaRPr lang="en-US" sz="2000"/>
          </a:p>
          <a:p>
            <a:pPr lvl="0">
              <a:tabLst>
                <a:tab pos="0" algn="l"/>
              </a:tabLst>
            </a:pPr>
            <a:r>
              <a:rPr lang="es-ES" sz="2000"/>
              <a:t>• Ausencia de vicios (error, dolo, violencia)</a:t>
            </a:r>
            <a:endParaRPr lang="en-US" sz="2000"/>
          </a:p>
          <a:p>
            <a:pPr lvl="0">
              <a:tabLst>
                <a:tab pos="0" algn="l"/>
              </a:tabLst>
            </a:pPr>
            <a:r>
              <a:rPr lang="es-ES" sz="2000"/>
              <a:t>• Licitud en objeto, motivo o fin</a:t>
            </a:r>
            <a:endParaRPr lang="en-US" sz="2000"/>
          </a:p>
          <a:p>
            <a:pPr lvl="0">
              <a:tabLst>
                <a:tab pos="0" algn="l"/>
              </a:tabLst>
            </a:pPr>
            <a:r>
              <a:rPr lang="es-ES" sz="2000"/>
              <a:t>• Formalidad cuando la ley lo exige</a:t>
            </a:r>
            <a:endParaRPr lang="en-US" sz="20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name="Slide6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AD9321E-FF49-5023-F62F-0DA9B8DE8D63}"/>
              </a:ext>
            </a:extLst>
          </p:cNvPr>
          <p:cNvSpPr txBox="1">
            <a:spLocks noGrp="1"/>
          </p:cNvSpPr>
          <p:nvPr>
            <p:ph type="title"/>
          </p:nvPr>
        </p:nvSpPr>
        <p:spPr/>
        <p:txBody>
          <a:bodyPr/>
          <a:lstStyle/>
          <a:p>
            <a:pPr lvl="0"/>
            <a:r>
              <a:rPr lang="en-US"/>
              <a:t>Elementos del Contrato de Trabajo</a:t>
            </a:r>
            <a:endParaRPr lang="en-US">
              <a:solidFill>
                <a:srgbClr val="000000"/>
              </a:solidFill>
            </a:endParaRPr>
          </a:p>
        </p:txBody>
      </p:sp>
      <p:sp>
        <p:nvSpPr>
          <p:cNvPr id="3" name="PlaceHolder 2">
            <a:extLst>
              <a:ext uri="{FF2B5EF4-FFF2-40B4-BE49-F238E27FC236}">
                <a16:creationId xmlns:a16="http://schemas.microsoft.com/office/drawing/2014/main" id="{6E8C7779-B54C-23B4-E55F-F4BE549B7528}"/>
              </a:ext>
            </a:extLst>
          </p:cNvPr>
          <p:cNvSpPr txBox="1">
            <a:spLocks noGrp="1"/>
          </p:cNvSpPr>
          <p:nvPr>
            <p:ph idx="1"/>
          </p:nvPr>
        </p:nvSpPr>
        <p:spPr>
          <a:xfrm>
            <a:off x="1659956" y="1905115"/>
            <a:ext cx="6874203" cy="4129558"/>
          </a:xfrm>
        </p:spPr>
        <p:txBody>
          <a:bodyPr>
            <a:normAutofit/>
          </a:bodyPr>
          <a:lstStyle/>
          <a:p>
            <a:pPr lvl="0">
              <a:lnSpc>
                <a:spcPct val="115000"/>
              </a:lnSpc>
              <a:spcAft>
                <a:spcPts val="1000"/>
              </a:spcAft>
            </a:pPr>
            <a:r>
              <a:rPr lang="es-ES" sz="2400">
                <a:latin typeface="Cambria"/>
                <a:ea typeface="MS Mincho"/>
              </a:rPr>
              <a:t>El </a:t>
            </a:r>
            <a:r>
              <a:rPr lang="es-ES" sz="2400" b="1">
                <a:latin typeface="Cambria"/>
                <a:ea typeface="MS Mincho"/>
              </a:rPr>
              <a:t>objeto del contrato de trabajo</a:t>
            </a:r>
            <a:r>
              <a:rPr lang="es-ES" sz="2400">
                <a:latin typeface="Cambria"/>
                <a:ea typeface="MS Mincho"/>
              </a:rPr>
              <a:t> se identifica con la prestación de servicios retribuidos. El objeto contractual es doble, según quien sea la parte de aquel. Para el empresario, el objeto consiste en la obtención de la prestación de servicios del trabajador; para este, el objeto se concreta en la retribución o salario pactado a cambio de aquellos. </a:t>
            </a:r>
            <a:endParaRPr lang="en-US" sz="2400"/>
          </a:p>
          <a:p>
            <a:pPr marL="0" lvl="0" indent="0">
              <a:buNone/>
            </a:pPr>
            <a:endParaRPr lang="en-US"/>
          </a:p>
          <a:p>
            <a:pPr marL="0" lvl="0" indent="0">
              <a:buNone/>
            </a:pPr>
            <a:endParaRPr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name="Slide6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D0F130F-C617-9787-9E73-4D8780EAFDA1}"/>
              </a:ext>
            </a:extLst>
          </p:cNvPr>
          <p:cNvSpPr txBox="1">
            <a:spLocks noGrp="1"/>
          </p:cNvSpPr>
          <p:nvPr>
            <p:ph type="title"/>
          </p:nvPr>
        </p:nvSpPr>
        <p:spPr/>
        <p:txBody>
          <a:bodyPr/>
          <a:lstStyle/>
          <a:p>
            <a:pPr lvl="0"/>
            <a:r>
              <a:rPr lang="en-US"/>
              <a:t>Elementos del Contrato de Trabajo</a:t>
            </a:r>
            <a:endParaRPr lang="en-US">
              <a:solidFill>
                <a:srgbClr val="000000"/>
              </a:solidFill>
            </a:endParaRPr>
          </a:p>
        </p:txBody>
      </p:sp>
      <p:sp>
        <p:nvSpPr>
          <p:cNvPr id="3" name="PlaceHolder 2">
            <a:extLst>
              <a:ext uri="{FF2B5EF4-FFF2-40B4-BE49-F238E27FC236}">
                <a16:creationId xmlns:a16="http://schemas.microsoft.com/office/drawing/2014/main" id="{4FEE507A-7232-66DB-28D0-9987AAB0CF67}"/>
              </a:ext>
            </a:extLst>
          </p:cNvPr>
          <p:cNvSpPr txBox="1">
            <a:spLocks noGrp="1"/>
          </p:cNvSpPr>
          <p:nvPr>
            <p:ph idx="1"/>
          </p:nvPr>
        </p:nvSpPr>
        <p:spPr>
          <a:xfrm>
            <a:off x="1659956" y="1905115"/>
            <a:ext cx="6874203" cy="4129558"/>
          </a:xfrm>
        </p:spPr>
        <p:txBody>
          <a:bodyPr>
            <a:normAutofit/>
          </a:bodyPr>
          <a:lstStyle/>
          <a:p>
            <a:pPr lvl="0">
              <a:lnSpc>
                <a:spcPct val="115000"/>
              </a:lnSpc>
              <a:spcAft>
                <a:spcPts val="1000"/>
              </a:spcAft>
            </a:pPr>
            <a:r>
              <a:rPr lang="es-ES" sz="2800">
                <a:latin typeface="Cambria"/>
                <a:ea typeface="MS Mincho"/>
              </a:rPr>
              <a:t>La </a:t>
            </a:r>
            <a:r>
              <a:rPr lang="es-ES" sz="2800" b="1">
                <a:latin typeface="Cambria"/>
                <a:ea typeface="MS Mincho"/>
              </a:rPr>
              <a:t>causa del contrato de trabajo</a:t>
            </a:r>
            <a:r>
              <a:rPr lang="es-ES" sz="2800">
                <a:latin typeface="Cambria"/>
                <a:ea typeface="MS Mincho"/>
              </a:rPr>
              <a:t> se relaciona con la función económico-social típica que el legislador atribuye a este tipo de contrato. Consiste en el intercambio de trabajo por salario en el marco de un proceso productivo, </a:t>
            </a:r>
            <a:endParaRPr lang="en-US" sz="2800"/>
          </a:p>
          <a:p>
            <a:pPr marL="0" lvl="0" indent="0">
              <a:buNone/>
            </a:pPr>
            <a:endParaRPr lang="en-US"/>
          </a:p>
          <a:p>
            <a:pPr marL="0" lvl="0" indent="0">
              <a:buNone/>
            </a:pPr>
            <a:endParaRPr 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name="Slide6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F2D43E9-B0B8-8BCE-8D83-2D9B09B45378}"/>
              </a:ext>
            </a:extLst>
          </p:cNvPr>
          <p:cNvSpPr txBox="1">
            <a:spLocks noGrp="1"/>
          </p:cNvSpPr>
          <p:nvPr>
            <p:ph type="title"/>
          </p:nvPr>
        </p:nvSpPr>
        <p:spPr/>
        <p:txBody>
          <a:bodyPr/>
          <a:lstStyle/>
          <a:p>
            <a:pPr lvl="0"/>
            <a:r>
              <a:rPr lang="en-US"/>
              <a:t>Elementos del Contrato de Trabajo</a:t>
            </a:r>
            <a:endParaRPr lang="en-US">
              <a:solidFill>
                <a:srgbClr val="000000"/>
              </a:solidFill>
            </a:endParaRPr>
          </a:p>
        </p:txBody>
      </p:sp>
      <p:sp>
        <p:nvSpPr>
          <p:cNvPr id="3" name="PlaceHolder 2">
            <a:extLst>
              <a:ext uri="{FF2B5EF4-FFF2-40B4-BE49-F238E27FC236}">
                <a16:creationId xmlns:a16="http://schemas.microsoft.com/office/drawing/2014/main" id="{CDB65932-3BB5-D99B-1381-D64C5F117A2C}"/>
              </a:ext>
            </a:extLst>
          </p:cNvPr>
          <p:cNvSpPr txBox="1">
            <a:spLocks noGrp="1"/>
          </p:cNvSpPr>
          <p:nvPr>
            <p:ph idx="1"/>
          </p:nvPr>
        </p:nvSpPr>
        <p:spPr>
          <a:xfrm>
            <a:off x="1659956" y="1905115"/>
            <a:ext cx="6874203" cy="4129558"/>
          </a:xfrm>
        </p:spPr>
        <p:txBody>
          <a:bodyPr>
            <a:normAutofit/>
          </a:bodyPr>
          <a:lstStyle/>
          <a:p>
            <a:pPr lvl="0">
              <a:lnSpc>
                <a:spcPct val="115000"/>
              </a:lnSpc>
              <a:spcAft>
                <a:spcPts val="1000"/>
              </a:spcAft>
            </a:pPr>
            <a:r>
              <a:rPr lang="es-ES" sz="2800">
                <a:latin typeface="Cambria"/>
                <a:ea typeface="MS Mincho"/>
              </a:rPr>
              <a:t>El </a:t>
            </a:r>
            <a:r>
              <a:rPr lang="es-ES" sz="2800" b="1">
                <a:latin typeface="Cambria"/>
                <a:ea typeface="MS Mincho"/>
              </a:rPr>
              <a:t>consentimiento</a:t>
            </a:r>
            <a:r>
              <a:rPr lang="es-ES" sz="2800">
                <a:latin typeface="Cambria"/>
                <a:ea typeface="MS Mincho"/>
              </a:rPr>
              <a:t> de las partes es un elemento esencial de todo contrato y, también, del de trabajo.</a:t>
            </a:r>
            <a:endParaRPr lang="en-US" sz="2800"/>
          </a:p>
          <a:p>
            <a:pPr lvl="0">
              <a:lnSpc>
                <a:spcPct val="115000"/>
              </a:lnSpc>
              <a:spcAft>
                <a:spcPts val="1000"/>
              </a:spcAft>
            </a:pPr>
            <a:r>
              <a:rPr lang="es-ES" sz="2800">
                <a:latin typeface="Cambria"/>
                <a:ea typeface="MS Mincho"/>
              </a:rPr>
              <a:t>1) El consentimiento se entiende existente por “el concurso de la oferta y de la aceptación” sobre el objeto y la causa del contrato. </a:t>
            </a:r>
            <a:endParaRPr lang="en-US" sz="2800"/>
          </a:p>
          <a:p>
            <a:pPr marL="0" lvl="0" indent="0">
              <a:lnSpc>
                <a:spcPct val="115000"/>
              </a:lnSpc>
              <a:spcAft>
                <a:spcPts val="1000"/>
              </a:spcAft>
              <a:buNone/>
            </a:pPr>
            <a:endParaRPr lang="en-US"/>
          </a:p>
          <a:p>
            <a:pPr marL="0" lvl="0" indent="0">
              <a:buNone/>
            </a:pPr>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name="Slide66">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ABD4CC67-8282-CA03-F554-34BFF4295E75}"/>
              </a:ext>
            </a:extLst>
          </p:cNvPr>
          <p:cNvSpPr txBox="1">
            <a:spLocks noGrp="1"/>
          </p:cNvSpPr>
          <p:nvPr>
            <p:ph type="title"/>
          </p:nvPr>
        </p:nvSpPr>
        <p:spPr/>
        <p:txBody>
          <a:bodyPr/>
          <a:lstStyle/>
          <a:p>
            <a:pPr lvl="0"/>
            <a:r>
              <a:rPr lang="en-US"/>
              <a:t>Elementos del Contrato de Trabajo</a:t>
            </a:r>
            <a:endParaRPr lang="en-US">
              <a:solidFill>
                <a:srgbClr val="000000"/>
              </a:solidFill>
            </a:endParaRPr>
          </a:p>
        </p:txBody>
      </p:sp>
      <p:sp>
        <p:nvSpPr>
          <p:cNvPr id="3" name="PlaceHolder 2">
            <a:extLst>
              <a:ext uri="{FF2B5EF4-FFF2-40B4-BE49-F238E27FC236}">
                <a16:creationId xmlns:a16="http://schemas.microsoft.com/office/drawing/2014/main" id="{637D66BE-573B-CD9B-61D6-F5810F852EE1}"/>
              </a:ext>
            </a:extLst>
          </p:cNvPr>
          <p:cNvSpPr txBox="1">
            <a:spLocks noGrp="1"/>
          </p:cNvSpPr>
          <p:nvPr>
            <p:ph idx="1"/>
          </p:nvPr>
        </p:nvSpPr>
        <p:spPr>
          <a:xfrm>
            <a:off x="1659956" y="1905115"/>
            <a:ext cx="6874203" cy="4129558"/>
          </a:xfrm>
        </p:spPr>
        <p:txBody>
          <a:bodyPr>
            <a:normAutofit/>
          </a:bodyPr>
          <a:lstStyle/>
          <a:p>
            <a:pPr lvl="0">
              <a:lnSpc>
                <a:spcPct val="115000"/>
              </a:lnSpc>
              <a:spcAft>
                <a:spcPts val="1000"/>
              </a:spcAft>
            </a:pPr>
            <a:r>
              <a:rPr lang="es-ES" sz="2800">
                <a:latin typeface="Cambria"/>
                <a:ea typeface="MS Mincho"/>
              </a:rPr>
              <a:t>2) El consentimiento es nulo si se presta con vicios o defectos que lo invalidan, así sucede con el error, la violencia, la intimidación o el dolo. </a:t>
            </a:r>
            <a:endParaRPr lang="en-US" sz="2800"/>
          </a:p>
          <a:p>
            <a:pPr marL="0" lvl="0" indent="0">
              <a:buNone/>
            </a:pPr>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name="Slide67">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831F8EEB-1C05-19F9-CF0A-53ED74DBB2C7}"/>
              </a:ext>
            </a:extLst>
          </p:cNvPr>
          <p:cNvSpPr txBox="1">
            <a:spLocks noGrp="1"/>
          </p:cNvSpPr>
          <p:nvPr>
            <p:ph type="title"/>
          </p:nvPr>
        </p:nvSpPr>
        <p:spPr/>
        <p:txBody>
          <a:bodyPr/>
          <a:lstStyle/>
          <a:p>
            <a:pPr lvl="0"/>
            <a:r>
              <a:rPr lang="en-US"/>
              <a:t>Elementos del Contrato de Trabajo</a:t>
            </a:r>
            <a:endParaRPr lang="en-US">
              <a:solidFill>
                <a:srgbClr val="000000"/>
              </a:solidFill>
            </a:endParaRPr>
          </a:p>
        </p:txBody>
      </p:sp>
      <p:sp>
        <p:nvSpPr>
          <p:cNvPr id="3" name="PlaceHolder 2">
            <a:extLst>
              <a:ext uri="{FF2B5EF4-FFF2-40B4-BE49-F238E27FC236}">
                <a16:creationId xmlns:a16="http://schemas.microsoft.com/office/drawing/2014/main" id="{7C47471F-D2F4-8CC6-98E4-268DDF0B0591}"/>
              </a:ext>
            </a:extLst>
          </p:cNvPr>
          <p:cNvSpPr txBox="1">
            <a:spLocks noGrp="1"/>
          </p:cNvSpPr>
          <p:nvPr>
            <p:ph idx="1"/>
          </p:nvPr>
        </p:nvSpPr>
        <p:spPr>
          <a:xfrm>
            <a:off x="1659956" y="1905115"/>
            <a:ext cx="6874203" cy="4129558"/>
          </a:xfrm>
        </p:spPr>
        <p:txBody>
          <a:bodyPr>
            <a:normAutofit/>
          </a:bodyPr>
          <a:lstStyle/>
          <a:p>
            <a:pPr lvl="0">
              <a:lnSpc>
                <a:spcPct val="105001"/>
              </a:lnSpc>
              <a:spcAft>
                <a:spcPts val="1000"/>
              </a:spcAft>
            </a:pPr>
            <a:r>
              <a:rPr lang="es-ES" sz="2400">
                <a:latin typeface="Cambria"/>
                <a:ea typeface="MS Mincho"/>
              </a:rPr>
              <a:t>Se aprecia violencia cuando el consentimiento se consigue por el uso de “una fuerza irresistible” e intimidación cuando se infunde a una parte del contrato “el temor racional y fundado de sufrir un mal inminente y grave en su persona o bienes, o en la persona o bienes de su cónyuge, descendientes o ascendientes”. La violencia o intimidación anulan el contrato, aunque se hayan empleado por un tercero ajeno al contrato. </a:t>
            </a:r>
            <a:endParaRPr lang="en-US" sz="2400"/>
          </a:p>
          <a:p>
            <a:pPr marL="0" lvl="0" indent="0">
              <a:lnSpc>
                <a:spcPct val="90001"/>
              </a:lnSpc>
              <a:buNone/>
            </a:pPr>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name="Slide68">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6784489A-8F7F-7786-5C5C-7E610609E251}"/>
              </a:ext>
            </a:extLst>
          </p:cNvPr>
          <p:cNvSpPr txBox="1">
            <a:spLocks noGrp="1"/>
          </p:cNvSpPr>
          <p:nvPr>
            <p:ph type="title"/>
          </p:nvPr>
        </p:nvSpPr>
        <p:spPr/>
        <p:txBody>
          <a:bodyPr/>
          <a:lstStyle/>
          <a:p>
            <a:pPr lvl="0"/>
            <a:r>
              <a:rPr lang="en-US"/>
              <a:t>Elementos del Contrato de Trabajo</a:t>
            </a:r>
            <a:endParaRPr lang="en-US">
              <a:solidFill>
                <a:srgbClr val="000000"/>
              </a:solidFill>
            </a:endParaRPr>
          </a:p>
        </p:txBody>
      </p:sp>
      <p:sp>
        <p:nvSpPr>
          <p:cNvPr id="3" name="PlaceHolder 2">
            <a:extLst>
              <a:ext uri="{FF2B5EF4-FFF2-40B4-BE49-F238E27FC236}">
                <a16:creationId xmlns:a16="http://schemas.microsoft.com/office/drawing/2014/main" id="{AEDFE611-FA63-CF1C-B217-D8DB6463AA1D}"/>
              </a:ext>
            </a:extLst>
          </p:cNvPr>
          <p:cNvSpPr txBox="1">
            <a:spLocks noGrp="1"/>
          </p:cNvSpPr>
          <p:nvPr>
            <p:ph idx="1"/>
          </p:nvPr>
        </p:nvSpPr>
        <p:spPr>
          <a:xfrm>
            <a:off x="1659956" y="1905115"/>
            <a:ext cx="6874203" cy="4129558"/>
          </a:xfrm>
        </p:spPr>
        <p:txBody>
          <a:bodyPr>
            <a:normAutofit/>
          </a:bodyPr>
          <a:lstStyle/>
          <a:p>
            <a:pPr lvl="0">
              <a:lnSpc>
                <a:spcPct val="105001"/>
              </a:lnSpc>
              <a:spcAft>
                <a:spcPts val="1000"/>
              </a:spcAft>
            </a:pPr>
            <a:r>
              <a:rPr lang="es-ES" sz="2800">
                <a:latin typeface="Cambria"/>
                <a:ea typeface="MS Mincho"/>
              </a:rPr>
              <a:t>El consentimiento está viciado de dolo cuando se produce por el efecto “de palabras o maquinaciones insidiosas” de parte de uno de los contratantes. Con todo, solo el dolo grave genera la nulidad del contrato, pues el incidental solo obliga a indemnizar los daños y perjuicios causados.</a:t>
            </a:r>
            <a:endParaRPr lang="en-US" sz="2800"/>
          </a:p>
          <a:p>
            <a:pPr marL="0" lvl="0" indent="0">
              <a:lnSpc>
                <a:spcPct val="105001"/>
              </a:lnSpc>
              <a:spcAft>
                <a:spcPts val="1000"/>
              </a:spcAft>
              <a:buNone/>
            </a:pPr>
            <a:endParaRPr lang="en-US"/>
          </a:p>
          <a:p>
            <a:pPr marL="0" lvl="0" indent="0">
              <a:lnSpc>
                <a:spcPct val="90001"/>
              </a:lnSpc>
              <a:buNone/>
            </a:pPr>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name="Slide6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08517225-6EAF-A453-CF61-84DAEE6E524D}"/>
              </a:ext>
            </a:extLst>
          </p:cNvPr>
          <p:cNvSpPr txBox="1">
            <a:spLocks noGrp="1"/>
          </p:cNvSpPr>
          <p:nvPr>
            <p:ph type="title"/>
          </p:nvPr>
        </p:nvSpPr>
        <p:spPr/>
        <p:txBody>
          <a:bodyPr/>
          <a:lstStyle/>
          <a:p>
            <a:pPr lvl="0"/>
            <a:r>
              <a:rPr lang="en-US"/>
              <a:t>Elementos del Contrato de Trabajo</a:t>
            </a:r>
            <a:endParaRPr lang="en-US">
              <a:solidFill>
                <a:srgbClr val="000000"/>
              </a:solidFill>
            </a:endParaRPr>
          </a:p>
        </p:txBody>
      </p:sp>
      <p:sp>
        <p:nvSpPr>
          <p:cNvPr id="3" name="PlaceHolder 2">
            <a:extLst>
              <a:ext uri="{FF2B5EF4-FFF2-40B4-BE49-F238E27FC236}">
                <a16:creationId xmlns:a16="http://schemas.microsoft.com/office/drawing/2014/main" id="{D68CBC7F-38F2-334D-6659-6E93F4997272}"/>
              </a:ext>
            </a:extLst>
          </p:cNvPr>
          <p:cNvSpPr txBox="1">
            <a:spLocks noGrp="1"/>
          </p:cNvSpPr>
          <p:nvPr>
            <p:ph idx="1"/>
          </p:nvPr>
        </p:nvSpPr>
        <p:spPr>
          <a:xfrm>
            <a:off x="1659956" y="1905115"/>
            <a:ext cx="6874203" cy="4129558"/>
          </a:xfrm>
        </p:spPr>
        <p:txBody>
          <a:bodyPr>
            <a:normAutofit/>
          </a:bodyPr>
          <a:lstStyle/>
          <a:p>
            <a:pPr lvl="0">
              <a:lnSpc>
                <a:spcPct val="105001"/>
              </a:lnSpc>
              <a:spcAft>
                <a:spcPts val="1000"/>
              </a:spcAft>
            </a:pPr>
            <a:r>
              <a:rPr lang="es-ES" sz="2800">
                <a:latin typeface="Cambria"/>
                <a:ea typeface="MS Mincho"/>
              </a:rPr>
              <a:t>3) El consentimiento se rige por el principio de libertad de forma (igual que el propio contrato). Así, puede expresarse oralmente o por escrito e, incluso, de forma tácita; esto es, a través de hechos concluyentes de una o las dos partes que no dejan duda de su voluntad de celebrar el contrato de trabajo.</a:t>
            </a:r>
            <a:endParaRPr lang="en-US" sz="2800"/>
          </a:p>
          <a:p>
            <a:pPr marL="0" lvl="0" indent="0">
              <a:lnSpc>
                <a:spcPct val="105001"/>
              </a:lnSpc>
              <a:spcAft>
                <a:spcPts val="1000"/>
              </a:spcAft>
              <a:buNone/>
            </a:pPr>
            <a:endParaRPr lang="en-US"/>
          </a:p>
          <a:p>
            <a:pPr marL="0" lvl="0" indent="0">
              <a:lnSpc>
                <a:spcPct val="90001"/>
              </a:lnSpc>
              <a:buNone/>
            </a:pP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4BD95A7-4B6E-08D8-08F6-CABC74242F6A}"/>
              </a:ext>
            </a:extLst>
          </p:cNvPr>
          <p:cNvSpPr txBox="1">
            <a:spLocks noGrp="1"/>
          </p:cNvSpPr>
          <p:nvPr>
            <p:ph type="title"/>
          </p:nvPr>
        </p:nvSpPr>
        <p:spPr/>
        <p:txBody>
          <a:bodyPr/>
          <a:lstStyle/>
          <a:p>
            <a:pPr lvl="0"/>
            <a:r>
              <a:rPr lang="en-US"/>
              <a:t>Introducción</a:t>
            </a:r>
            <a:endParaRPr lang="en-US">
              <a:solidFill>
                <a:srgbClr val="000000"/>
              </a:solidFill>
            </a:endParaRPr>
          </a:p>
        </p:txBody>
      </p:sp>
      <p:sp>
        <p:nvSpPr>
          <p:cNvPr id="3" name="PlaceHolder 2">
            <a:extLst>
              <a:ext uri="{FF2B5EF4-FFF2-40B4-BE49-F238E27FC236}">
                <a16:creationId xmlns:a16="http://schemas.microsoft.com/office/drawing/2014/main" id="{0B055972-FECE-07D8-A981-F68EDBE3B22F}"/>
              </a:ext>
            </a:extLst>
          </p:cNvPr>
          <p:cNvSpPr txBox="1">
            <a:spLocks noGrp="1"/>
          </p:cNvSpPr>
          <p:nvPr>
            <p:ph idx="1"/>
          </p:nvPr>
        </p:nvSpPr>
        <p:spPr/>
        <p:txBody>
          <a:bodyPr/>
          <a:lstStyle/>
          <a:p>
            <a:pPr lvl="0"/>
            <a:r>
              <a:rPr lang="en-US"/>
              <a:t>• </a:t>
            </a:r>
            <a:r>
              <a:rPr lang="en-US" sz="2800"/>
              <a:t>Las fuentes del derecho son los orígenes de las normas jurídicas.</a:t>
            </a:r>
          </a:p>
          <a:p>
            <a:pPr lvl="0"/>
            <a:r>
              <a:rPr lang="en-US" sz="2800"/>
              <a:t>• Determinan cuáles normas son aplicables en el ordenamiento.</a:t>
            </a:r>
          </a:p>
          <a:p>
            <a:pPr lvl="0"/>
            <a:r>
              <a:rPr lang="en-US" sz="2800"/>
              <a:t>• Referencia principal: Artículo 1 del Código Civil.</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name="Slide7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79E66B7-11E3-EF72-EC55-4516EE850E2F}"/>
              </a:ext>
            </a:extLst>
          </p:cNvPr>
          <p:cNvSpPr txBox="1">
            <a:spLocks noGrp="1"/>
          </p:cNvSpPr>
          <p:nvPr>
            <p:ph type="title"/>
          </p:nvPr>
        </p:nvSpPr>
        <p:spPr/>
        <p:txBody>
          <a:bodyPr anchorCtr="1">
            <a:normAutofit/>
          </a:bodyPr>
          <a:lstStyle/>
          <a:p>
            <a:pPr lvl="0" algn="ctr"/>
            <a:r>
              <a:rPr lang="es-ES" sz="4400">
                <a:ea typeface="MS Mincho"/>
              </a:rPr>
              <a:t>Cuadro comparativo</a:t>
            </a:r>
            <a:endParaRPr lang="en-US" sz="4400">
              <a:solidFill>
                <a:srgbClr val="000000"/>
              </a:solidFill>
            </a:endParaRPr>
          </a:p>
        </p:txBody>
      </p:sp>
      <p:graphicFrame>
        <p:nvGraphicFramePr>
          <p:cNvPr id="3" name="Marcador de contenido 3">
            <a:extLst>
              <a:ext uri="{FF2B5EF4-FFF2-40B4-BE49-F238E27FC236}">
                <a16:creationId xmlns:a16="http://schemas.microsoft.com/office/drawing/2014/main" id="{C4A51287-C468-43FD-4C2E-5930F270EE56}"/>
              </a:ext>
            </a:extLst>
          </p:cNvPr>
          <p:cNvGraphicFramePr>
            <a:graphicFrameLocks noGrp="1"/>
          </p:cNvGraphicFramePr>
          <p:nvPr/>
        </p:nvGraphicFramePr>
        <p:xfrm>
          <a:off x="590757" y="2743200"/>
          <a:ext cx="8257315" cy="2573999"/>
        </p:xfrm>
        <a:graphic>
          <a:graphicData uri="http://schemas.openxmlformats.org/drawingml/2006/table">
            <a:tbl>
              <a:tblPr>
                <a:effectLst/>
              </a:tblPr>
              <a:tblGrid>
                <a:gridCol w="2064239">
                  <a:extLst>
                    <a:ext uri="{9D8B030D-6E8A-4147-A177-3AD203B41FA5}">
                      <a16:colId xmlns:a16="http://schemas.microsoft.com/office/drawing/2014/main" val="3876331522"/>
                    </a:ext>
                  </a:extLst>
                </a:gridCol>
                <a:gridCol w="2064239">
                  <a:extLst>
                    <a:ext uri="{9D8B030D-6E8A-4147-A177-3AD203B41FA5}">
                      <a16:colId xmlns:a16="http://schemas.microsoft.com/office/drawing/2014/main" val="281509689"/>
                    </a:ext>
                  </a:extLst>
                </a:gridCol>
                <a:gridCol w="2064239">
                  <a:extLst>
                    <a:ext uri="{9D8B030D-6E8A-4147-A177-3AD203B41FA5}">
                      <a16:colId xmlns:a16="http://schemas.microsoft.com/office/drawing/2014/main" val="1839945708"/>
                    </a:ext>
                  </a:extLst>
                </a:gridCol>
                <a:gridCol w="2064239">
                  <a:extLst>
                    <a:ext uri="{9D8B030D-6E8A-4147-A177-3AD203B41FA5}">
                      <a16:colId xmlns:a16="http://schemas.microsoft.com/office/drawing/2014/main" val="264767937"/>
                    </a:ext>
                  </a:extLst>
                </a:gridCol>
              </a:tblGrid>
              <a:tr h="495723">
                <a:tc>
                  <a:txBody>
                    <a:bodyPr/>
                    <a:lstStyle/>
                    <a:p>
                      <a:pPr lvl="0" algn="ctr" defTabSz="457200">
                        <a:lnSpc>
                          <a:spcPct val="115000"/>
                        </a:lnSpc>
                        <a:spcAft>
                          <a:spcPts val="1000"/>
                        </a:spcAft>
                      </a:pPr>
                      <a:r>
                        <a:rPr lang="es-ES" sz="1800" b="1" u="none" strike="noStrike">
                          <a:solidFill>
                            <a:srgbClr val="FFFFFF"/>
                          </a:solidFill>
                          <a:uFillTx/>
                          <a:latin typeface="Century Gothic"/>
                        </a:rPr>
                        <a:t>Tipo</a:t>
                      </a:r>
                      <a:endParaRPr lang="es-ES" sz="1800" b="0" u="none" strike="noStrike">
                        <a:solidFill>
                          <a:srgbClr val="FFFFFF"/>
                        </a:solidFill>
                        <a:uFillTx/>
                        <a:latin typeface="Arial"/>
                      </a:endParaRPr>
                    </a:p>
                  </a:txBody>
                  <a:tcPr marL="68397" marR="68397">
                    <a:lnL w="12243" cap="flat" cmpd="sng" algn="ctr">
                      <a:solidFill>
                        <a:srgbClr val="FFFFFF"/>
                      </a:solidFill>
                      <a:prstDash val="solid"/>
                      <a:round/>
                      <a:headEnd type="none" w="med" len="med"/>
                      <a:tailEnd type="none" w="med" len="med"/>
                    </a:lnL>
                    <a:lnR w="12243" cap="flat" cmpd="sng" algn="ctr">
                      <a:solidFill>
                        <a:srgbClr val="FFFFFF"/>
                      </a:solidFill>
                      <a:prstDash val="solid"/>
                      <a:round/>
                      <a:headEnd type="none" w="med" len="med"/>
                      <a:tailEnd type="none" w="med" len="med"/>
                    </a:lnR>
                    <a:lnT w="12243" cap="flat" cmpd="sng" algn="ctr">
                      <a:solidFill>
                        <a:srgbClr val="FFFFFF"/>
                      </a:solidFill>
                      <a:prstDash val="solid"/>
                      <a:round/>
                      <a:headEnd type="none" w="med" len="med"/>
                      <a:tailEnd type="none" w="med" len="med"/>
                    </a:lnT>
                    <a:lnB w="38157" cap="flat" cmpd="sng" algn="ctr">
                      <a:solidFill>
                        <a:srgbClr val="FFFFFF"/>
                      </a:solidFill>
                      <a:prstDash val="solid"/>
                      <a:round/>
                      <a:headEnd type="none" w="med" len="med"/>
                      <a:tailEnd type="none" w="med" len="med"/>
                    </a:lnB>
                    <a:solidFill>
                      <a:srgbClr val="A53010"/>
                    </a:solidFill>
                  </a:tcPr>
                </a:tc>
                <a:tc>
                  <a:txBody>
                    <a:bodyPr/>
                    <a:lstStyle/>
                    <a:p>
                      <a:pPr lvl="0" algn="ctr" defTabSz="457200">
                        <a:lnSpc>
                          <a:spcPct val="115000"/>
                        </a:lnSpc>
                        <a:spcAft>
                          <a:spcPts val="1000"/>
                        </a:spcAft>
                      </a:pPr>
                      <a:r>
                        <a:rPr lang="es-ES" sz="1800" b="1" u="none" strike="noStrike">
                          <a:solidFill>
                            <a:srgbClr val="FFFFFF"/>
                          </a:solidFill>
                          <a:uFillTx/>
                          <a:latin typeface="Century Gothic"/>
                        </a:rPr>
                        <a:t>Consentimiento</a:t>
                      </a:r>
                      <a:endParaRPr lang="es-ES" sz="1800" b="0" u="none" strike="noStrike">
                        <a:solidFill>
                          <a:srgbClr val="FFFFFF"/>
                        </a:solidFill>
                        <a:uFillTx/>
                        <a:latin typeface="Arial"/>
                      </a:endParaRPr>
                    </a:p>
                  </a:txBody>
                  <a:tcPr marL="68397" marR="68397">
                    <a:lnL w="12243" cap="flat" cmpd="sng" algn="ctr">
                      <a:solidFill>
                        <a:srgbClr val="FFFFFF"/>
                      </a:solidFill>
                      <a:prstDash val="solid"/>
                      <a:round/>
                      <a:headEnd type="none" w="med" len="med"/>
                      <a:tailEnd type="none" w="med" len="med"/>
                    </a:lnL>
                    <a:lnR w="12243" cap="flat" cmpd="sng" algn="ctr">
                      <a:solidFill>
                        <a:srgbClr val="FFFFFF"/>
                      </a:solidFill>
                      <a:prstDash val="solid"/>
                      <a:round/>
                      <a:headEnd type="none" w="med" len="med"/>
                      <a:tailEnd type="none" w="med" len="med"/>
                    </a:lnR>
                    <a:lnT w="12243" cap="flat" cmpd="sng" algn="ctr">
                      <a:solidFill>
                        <a:srgbClr val="FFFFFF"/>
                      </a:solidFill>
                      <a:prstDash val="solid"/>
                      <a:round/>
                      <a:headEnd type="none" w="med" len="med"/>
                      <a:tailEnd type="none" w="med" len="med"/>
                    </a:lnT>
                    <a:lnB w="38157" cap="flat" cmpd="sng" algn="ctr">
                      <a:solidFill>
                        <a:srgbClr val="FFFFFF"/>
                      </a:solidFill>
                      <a:prstDash val="solid"/>
                      <a:round/>
                      <a:headEnd type="none" w="med" len="med"/>
                      <a:tailEnd type="none" w="med" len="med"/>
                    </a:lnB>
                    <a:solidFill>
                      <a:srgbClr val="A53010"/>
                    </a:solidFill>
                  </a:tcPr>
                </a:tc>
                <a:tc>
                  <a:txBody>
                    <a:bodyPr/>
                    <a:lstStyle/>
                    <a:p>
                      <a:pPr lvl="0" algn="ctr" defTabSz="457200">
                        <a:lnSpc>
                          <a:spcPct val="115000"/>
                        </a:lnSpc>
                        <a:spcAft>
                          <a:spcPts val="1000"/>
                        </a:spcAft>
                      </a:pPr>
                      <a:r>
                        <a:rPr lang="es-ES" sz="1800" b="1" u="none" strike="noStrike">
                          <a:solidFill>
                            <a:srgbClr val="FFFFFF"/>
                          </a:solidFill>
                          <a:uFillTx/>
                          <a:latin typeface="Century Gothic"/>
                        </a:rPr>
                        <a:t>Objeto</a:t>
                      </a:r>
                      <a:endParaRPr lang="es-ES" sz="1800" b="0" u="none" strike="noStrike">
                        <a:solidFill>
                          <a:srgbClr val="FFFFFF"/>
                        </a:solidFill>
                        <a:uFillTx/>
                        <a:latin typeface="Arial"/>
                      </a:endParaRPr>
                    </a:p>
                  </a:txBody>
                  <a:tcPr marL="68397" marR="68397">
                    <a:lnL w="12243" cap="flat" cmpd="sng" algn="ctr">
                      <a:solidFill>
                        <a:srgbClr val="FFFFFF"/>
                      </a:solidFill>
                      <a:prstDash val="solid"/>
                      <a:round/>
                      <a:headEnd type="none" w="med" len="med"/>
                      <a:tailEnd type="none" w="med" len="med"/>
                    </a:lnL>
                    <a:lnR w="12243" cap="flat" cmpd="sng" algn="ctr">
                      <a:solidFill>
                        <a:srgbClr val="FFFFFF"/>
                      </a:solidFill>
                      <a:prstDash val="solid"/>
                      <a:round/>
                      <a:headEnd type="none" w="med" len="med"/>
                      <a:tailEnd type="none" w="med" len="med"/>
                    </a:lnR>
                    <a:lnT w="12243" cap="flat" cmpd="sng" algn="ctr">
                      <a:solidFill>
                        <a:srgbClr val="FFFFFF"/>
                      </a:solidFill>
                      <a:prstDash val="solid"/>
                      <a:round/>
                      <a:headEnd type="none" w="med" len="med"/>
                      <a:tailEnd type="none" w="med" len="med"/>
                    </a:lnT>
                    <a:lnB w="38157" cap="flat" cmpd="sng" algn="ctr">
                      <a:solidFill>
                        <a:srgbClr val="FFFFFF"/>
                      </a:solidFill>
                      <a:prstDash val="solid"/>
                      <a:round/>
                      <a:headEnd type="none" w="med" len="med"/>
                      <a:tailEnd type="none" w="med" len="med"/>
                    </a:lnB>
                    <a:solidFill>
                      <a:srgbClr val="A53010"/>
                    </a:solidFill>
                  </a:tcPr>
                </a:tc>
                <a:tc>
                  <a:txBody>
                    <a:bodyPr/>
                    <a:lstStyle/>
                    <a:p>
                      <a:pPr lvl="0" algn="ctr" defTabSz="457200">
                        <a:lnSpc>
                          <a:spcPct val="115000"/>
                        </a:lnSpc>
                        <a:spcAft>
                          <a:spcPts val="1000"/>
                        </a:spcAft>
                      </a:pPr>
                      <a:r>
                        <a:rPr lang="es-ES" sz="1800" b="1" u="none" strike="noStrike">
                          <a:solidFill>
                            <a:srgbClr val="FFFFFF"/>
                          </a:solidFill>
                          <a:uFillTx/>
                          <a:latin typeface="Century Gothic"/>
                        </a:rPr>
                        <a:t>Contraprestación</a:t>
                      </a:r>
                      <a:endParaRPr lang="es-ES" sz="1800" b="0" u="none" strike="noStrike">
                        <a:solidFill>
                          <a:srgbClr val="FFFFFF"/>
                        </a:solidFill>
                        <a:uFillTx/>
                        <a:latin typeface="Arial"/>
                      </a:endParaRPr>
                    </a:p>
                  </a:txBody>
                  <a:tcPr marL="68397" marR="68397">
                    <a:lnL w="12243" cap="flat" cmpd="sng" algn="ctr">
                      <a:solidFill>
                        <a:srgbClr val="FFFFFF"/>
                      </a:solidFill>
                      <a:prstDash val="solid"/>
                      <a:round/>
                      <a:headEnd type="none" w="med" len="med"/>
                      <a:tailEnd type="none" w="med" len="med"/>
                    </a:lnL>
                    <a:lnR w="12243" cap="flat" cmpd="sng" algn="ctr">
                      <a:solidFill>
                        <a:srgbClr val="FFFFFF"/>
                      </a:solidFill>
                      <a:prstDash val="solid"/>
                      <a:round/>
                      <a:headEnd type="none" w="med" len="med"/>
                      <a:tailEnd type="none" w="med" len="med"/>
                    </a:lnR>
                    <a:lnT w="12243" cap="flat" cmpd="sng" algn="ctr">
                      <a:solidFill>
                        <a:srgbClr val="FFFFFF"/>
                      </a:solidFill>
                      <a:prstDash val="solid"/>
                      <a:round/>
                      <a:headEnd type="none" w="med" len="med"/>
                      <a:tailEnd type="none" w="med" len="med"/>
                    </a:lnT>
                    <a:lnB w="38157" cap="flat" cmpd="sng" algn="ctr">
                      <a:solidFill>
                        <a:srgbClr val="FFFFFF"/>
                      </a:solidFill>
                      <a:prstDash val="solid"/>
                      <a:round/>
                      <a:headEnd type="none" w="med" len="med"/>
                      <a:tailEnd type="none" w="med" len="med"/>
                    </a:lnB>
                    <a:solidFill>
                      <a:srgbClr val="A53010"/>
                    </a:solidFill>
                  </a:tcPr>
                </a:tc>
                <a:extLst>
                  <a:ext uri="{0D108BD9-81ED-4DB2-BD59-A6C34878D82A}">
                    <a16:rowId xmlns:a16="http://schemas.microsoft.com/office/drawing/2014/main" val="3316647793"/>
                  </a:ext>
                </a:extLst>
              </a:tr>
              <a:tr h="1039316">
                <a:tc>
                  <a:txBody>
                    <a:bodyPr/>
                    <a:lstStyle/>
                    <a:p>
                      <a:pPr lvl="0" defTabSz="457200">
                        <a:lnSpc>
                          <a:spcPct val="115000"/>
                        </a:lnSpc>
                        <a:spcAft>
                          <a:spcPts val="1000"/>
                        </a:spcAft>
                      </a:pPr>
                      <a:r>
                        <a:rPr lang="es-ES" sz="1800" b="1" u="none" strike="noStrike">
                          <a:solidFill>
                            <a:srgbClr val="FFFFFF"/>
                          </a:solidFill>
                          <a:uFillTx/>
                          <a:latin typeface="Century Gothic"/>
                        </a:rPr>
                        <a:t>Contrato civil</a:t>
                      </a:r>
                      <a:endParaRPr lang="es-ES" sz="1800" b="0" u="none" strike="noStrike">
                        <a:solidFill>
                          <a:srgbClr val="FFFFFF"/>
                        </a:solidFill>
                        <a:uFillTx/>
                        <a:latin typeface="Arial"/>
                      </a:endParaRPr>
                    </a:p>
                  </a:txBody>
                  <a:tcPr marL="68397" marR="68397">
                    <a:lnL w="12243" cap="flat" cmpd="sng" algn="ctr">
                      <a:solidFill>
                        <a:srgbClr val="FFFFFF"/>
                      </a:solidFill>
                      <a:prstDash val="solid"/>
                      <a:round/>
                      <a:headEnd type="none" w="med" len="med"/>
                      <a:tailEnd type="none" w="med" len="med"/>
                    </a:lnL>
                    <a:lnR w="12243" cap="flat" cmpd="sng" algn="ctr">
                      <a:solidFill>
                        <a:srgbClr val="FFFFFF"/>
                      </a:solidFill>
                      <a:prstDash val="solid"/>
                      <a:round/>
                      <a:headEnd type="none" w="med" len="med"/>
                      <a:tailEnd type="none" w="med" len="med"/>
                    </a:lnR>
                    <a:lnT w="38157" cap="flat" cmpd="sng" algn="ctr">
                      <a:solidFill>
                        <a:srgbClr val="FFFFFF"/>
                      </a:solidFill>
                      <a:prstDash val="solid"/>
                      <a:round/>
                      <a:headEnd type="none" w="med" len="med"/>
                      <a:tailEnd type="none" w="med" len="med"/>
                    </a:lnT>
                    <a:lnB w="12243" cap="flat" cmpd="sng" algn="ctr">
                      <a:solidFill>
                        <a:srgbClr val="FFFFFF"/>
                      </a:solidFill>
                      <a:prstDash val="solid"/>
                      <a:round/>
                      <a:headEnd type="none" w="med" len="med"/>
                      <a:tailEnd type="none" w="med" len="med"/>
                    </a:lnB>
                    <a:solidFill>
                      <a:srgbClr val="A53010"/>
                    </a:solidFill>
                  </a:tcPr>
                </a:tc>
                <a:tc>
                  <a:txBody>
                    <a:bodyPr/>
                    <a:lstStyle/>
                    <a:p>
                      <a:pPr lvl="0" algn="ctr" defTabSz="457200">
                        <a:lnSpc>
                          <a:spcPct val="115000"/>
                        </a:lnSpc>
                        <a:spcAft>
                          <a:spcPts val="1000"/>
                        </a:spcAft>
                      </a:pPr>
                      <a:r>
                        <a:rPr lang="es-ES" sz="1800" b="0" u="none" strike="noStrike">
                          <a:solidFill>
                            <a:srgbClr val="000000"/>
                          </a:solidFill>
                          <a:uFillTx/>
                          <a:latin typeface="Century Gothic"/>
                        </a:rPr>
                        <a:t>igualdad entre partes</a:t>
                      </a:r>
                      <a:endParaRPr lang="es-ES" sz="1800" b="0" u="none" strike="noStrike">
                        <a:solidFill>
                          <a:srgbClr val="000000"/>
                        </a:solidFill>
                        <a:uFillTx/>
                        <a:latin typeface="Arial"/>
                      </a:endParaRPr>
                    </a:p>
                  </a:txBody>
                  <a:tcPr marL="68397" marR="68397">
                    <a:lnL w="12243" cap="flat" cmpd="sng" algn="ctr">
                      <a:solidFill>
                        <a:srgbClr val="FFFFFF"/>
                      </a:solidFill>
                      <a:prstDash val="solid"/>
                      <a:round/>
                      <a:headEnd type="none" w="med" len="med"/>
                      <a:tailEnd type="none" w="med" len="med"/>
                    </a:lnL>
                    <a:lnR w="12243" cap="flat" cmpd="sng" algn="ctr">
                      <a:solidFill>
                        <a:srgbClr val="FFFFFF"/>
                      </a:solidFill>
                      <a:prstDash val="solid"/>
                      <a:round/>
                      <a:headEnd type="none" w="med" len="med"/>
                      <a:tailEnd type="none" w="med" len="med"/>
                    </a:lnR>
                    <a:lnT w="38157" cap="flat" cmpd="sng" algn="ctr">
                      <a:solidFill>
                        <a:srgbClr val="FFFFFF"/>
                      </a:solidFill>
                      <a:prstDash val="solid"/>
                      <a:round/>
                      <a:headEnd type="none" w="med" len="med"/>
                      <a:tailEnd type="none" w="med" len="med"/>
                    </a:lnT>
                    <a:lnB w="12243" cap="flat" cmpd="sng" algn="ctr">
                      <a:solidFill>
                        <a:srgbClr val="FFFFFF"/>
                      </a:solidFill>
                      <a:prstDash val="solid"/>
                      <a:round/>
                      <a:headEnd type="none" w="med" len="med"/>
                      <a:tailEnd type="none" w="med" len="med"/>
                    </a:lnB>
                    <a:solidFill>
                      <a:srgbClr val="E1CDCC"/>
                    </a:solidFill>
                  </a:tcPr>
                </a:tc>
                <a:tc>
                  <a:txBody>
                    <a:bodyPr/>
                    <a:lstStyle/>
                    <a:p>
                      <a:pPr lvl="0" algn="ctr" defTabSz="457200">
                        <a:lnSpc>
                          <a:spcPct val="115000"/>
                        </a:lnSpc>
                        <a:spcAft>
                          <a:spcPts val="1000"/>
                        </a:spcAft>
                      </a:pPr>
                      <a:r>
                        <a:rPr lang="es-ES" sz="1800" b="0" u="none" strike="noStrike">
                          <a:solidFill>
                            <a:srgbClr val="000000"/>
                          </a:solidFill>
                          <a:uFillTx/>
                          <a:latin typeface="Century Gothic"/>
                        </a:rPr>
                        <a:t>objeto diverso</a:t>
                      </a:r>
                      <a:endParaRPr lang="es-ES" sz="1800" b="0" u="none" strike="noStrike">
                        <a:solidFill>
                          <a:srgbClr val="000000"/>
                        </a:solidFill>
                        <a:uFillTx/>
                        <a:latin typeface="Arial"/>
                      </a:endParaRPr>
                    </a:p>
                  </a:txBody>
                  <a:tcPr marL="68397" marR="68397">
                    <a:lnL w="12243" cap="flat" cmpd="sng" algn="ctr">
                      <a:solidFill>
                        <a:srgbClr val="FFFFFF"/>
                      </a:solidFill>
                      <a:prstDash val="solid"/>
                      <a:round/>
                      <a:headEnd type="none" w="med" len="med"/>
                      <a:tailEnd type="none" w="med" len="med"/>
                    </a:lnL>
                    <a:lnR w="12243" cap="flat" cmpd="sng" algn="ctr">
                      <a:solidFill>
                        <a:srgbClr val="FFFFFF"/>
                      </a:solidFill>
                      <a:prstDash val="solid"/>
                      <a:round/>
                      <a:headEnd type="none" w="med" len="med"/>
                      <a:tailEnd type="none" w="med" len="med"/>
                    </a:lnR>
                    <a:lnT w="38157" cap="flat" cmpd="sng" algn="ctr">
                      <a:solidFill>
                        <a:srgbClr val="FFFFFF"/>
                      </a:solidFill>
                      <a:prstDash val="solid"/>
                      <a:round/>
                      <a:headEnd type="none" w="med" len="med"/>
                      <a:tailEnd type="none" w="med" len="med"/>
                    </a:lnT>
                    <a:lnB w="12243" cap="flat" cmpd="sng" algn="ctr">
                      <a:solidFill>
                        <a:srgbClr val="FFFFFF"/>
                      </a:solidFill>
                      <a:prstDash val="solid"/>
                      <a:round/>
                      <a:headEnd type="none" w="med" len="med"/>
                      <a:tailEnd type="none" w="med" len="med"/>
                    </a:lnB>
                    <a:solidFill>
                      <a:srgbClr val="E1CDCC"/>
                    </a:solidFill>
                  </a:tcPr>
                </a:tc>
                <a:tc>
                  <a:txBody>
                    <a:bodyPr/>
                    <a:lstStyle/>
                    <a:p>
                      <a:pPr lvl="0" algn="ctr" defTabSz="457200">
                        <a:lnSpc>
                          <a:spcPct val="115000"/>
                        </a:lnSpc>
                        <a:spcAft>
                          <a:spcPts val="1000"/>
                        </a:spcAft>
                      </a:pPr>
                      <a:r>
                        <a:rPr lang="es-ES" sz="1800" b="0" u="none" strike="noStrike">
                          <a:solidFill>
                            <a:srgbClr val="000000"/>
                          </a:solidFill>
                          <a:uFillTx/>
                          <a:latin typeface="Century Gothic"/>
                        </a:rPr>
                        <a:t>contraprestación variada</a:t>
                      </a:r>
                      <a:endParaRPr lang="es-ES" sz="1800" b="0" u="none" strike="noStrike">
                        <a:solidFill>
                          <a:srgbClr val="000000"/>
                        </a:solidFill>
                        <a:uFillTx/>
                        <a:latin typeface="Arial"/>
                      </a:endParaRPr>
                    </a:p>
                  </a:txBody>
                  <a:tcPr marL="68397" marR="68397">
                    <a:lnL w="12243" cap="flat" cmpd="sng" algn="ctr">
                      <a:solidFill>
                        <a:srgbClr val="FFFFFF"/>
                      </a:solidFill>
                      <a:prstDash val="solid"/>
                      <a:round/>
                      <a:headEnd type="none" w="med" len="med"/>
                      <a:tailEnd type="none" w="med" len="med"/>
                    </a:lnL>
                    <a:lnR w="12243" cap="flat" cmpd="sng" algn="ctr">
                      <a:solidFill>
                        <a:srgbClr val="FFFFFF"/>
                      </a:solidFill>
                      <a:prstDash val="solid"/>
                      <a:round/>
                      <a:headEnd type="none" w="med" len="med"/>
                      <a:tailEnd type="none" w="med" len="med"/>
                    </a:lnR>
                    <a:lnT w="38157" cap="flat" cmpd="sng" algn="ctr">
                      <a:solidFill>
                        <a:srgbClr val="FFFFFF"/>
                      </a:solidFill>
                      <a:prstDash val="solid"/>
                      <a:round/>
                      <a:headEnd type="none" w="med" len="med"/>
                      <a:tailEnd type="none" w="med" len="med"/>
                    </a:lnT>
                    <a:lnB w="12243" cap="flat" cmpd="sng" algn="ctr">
                      <a:solidFill>
                        <a:srgbClr val="FFFFFF"/>
                      </a:solidFill>
                      <a:prstDash val="solid"/>
                      <a:round/>
                      <a:headEnd type="none" w="med" len="med"/>
                      <a:tailEnd type="none" w="med" len="med"/>
                    </a:lnB>
                    <a:solidFill>
                      <a:srgbClr val="E1CDCC"/>
                    </a:solidFill>
                  </a:tcPr>
                </a:tc>
                <a:extLst>
                  <a:ext uri="{0D108BD9-81ED-4DB2-BD59-A6C34878D82A}">
                    <a16:rowId xmlns:a16="http://schemas.microsoft.com/office/drawing/2014/main" val="3544948114"/>
                  </a:ext>
                </a:extLst>
              </a:tr>
              <a:tr h="1038959">
                <a:tc>
                  <a:txBody>
                    <a:bodyPr/>
                    <a:lstStyle/>
                    <a:p>
                      <a:pPr lvl="0" defTabSz="457200">
                        <a:lnSpc>
                          <a:spcPct val="115000"/>
                        </a:lnSpc>
                        <a:spcAft>
                          <a:spcPts val="1000"/>
                        </a:spcAft>
                      </a:pPr>
                      <a:r>
                        <a:rPr lang="es-ES" sz="1800" b="1" u="none" strike="noStrike">
                          <a:solidFill>
                            <a:srgbClr val="FFFFFF"/>
                          </a:solidFill>
                          <a:uFillTx/>
                          <a:latin typeface="Century Gothic"/>
                        </a:rPr>
                        <a:t>Contrato de trabajo</a:t>
                      </a:r>
                      <a:endParaRPr lang="es-ES" sz="1800" b="0" u="none" strike="noStrike">
                        <a:solidFill>
                          <a:srgbClr val="FFFFFF"/>
                        </a:solidFill>
                        <a:uFillTx/>
                        <a:latin typeface="Arial"/>
                      </a:endParaRPr>
                    </a:p>
                  </a:txBody>
                  <a:tcPr marL="68397" marR="68397">
                    <a:lnL w="12243" cap="flat" cmpd="sng" algn="ctr">
                      <a:solidFill>
                        <a:srgbClr val="FFFFFF"/>
                      </a:solidFill>
                      <a:prstDash val="solid"/>
                      <a:round/>
                      <a:headEnd type="none" w="med" len="med"/>
                      <a:tailEnd type="none" w="med" len="med"/>
                    </a:lnL>
                    <a:lnR w="12243" cap="flat" cmpd="sng" algn="ctr">
                      <a:solidFill>
                        <a:srgbClr val="FFFFFF"/>
                      </a:solidFill>
                      <a:prstDash val="solid"/>
                      <a:round/>
                      <a:headEnd type="none" w="med" len="med"/>
                      <a:tailEnd type="none" w="med" len="med"/>
                    </a:lnR>
                    <a:lnT w="12243" cap="flat" cmpd="sng" algn="ctr">
                      <a:solidFill>
                        <a:srgbClr val="FFFFFF"/>
                      </a:solidFill>
                      <a:prstDash val="solid"/>
                      <a:round/>
                      <a:headEnd type="none" w="med" len="med"/>
                      <a:tailEnd type="none" w="med" len="med"/>
                    </a:lnT>
                    <a:lnB w="12243" cap="flat" cmpd="sng" algn="ctr">
                      <a:solidFill>
                        <a:srgbClr val="FFFFFF"/>
                      </a:solidFill>
                      <a:prstDash val="solid"/>
                      <a:round/>
                      <a:headEnd type="none" w="med" len="med"/>
                      <a:tailEnd type="none" w="med" len="med"/>
                    </a:lnB>
                    <a:solidFill>
                      <a:srgbClr val="A53010"/>
                    </a:solidFill>
                  </a:tcPr>
                </a:tc>
                <a:tc>
                  <a:txBody>
                    <a:bodyPr/>
                    <a:lstStyle/>
                    <a:p>
                      <a:pPr lvl="0" algn="ctr" defTabSz="457200">
                        <a:lnSpc>
                          <a:spcPct val="115000"/>
                        </a:lnSpc>
                        <a:spcAft>
                          <a:spcPts val="1000"/>
                        </a:spcAft>
                      </a:pPr>
                      <a:r>
                        <a:rPr lang="es-ES" sz="1800" b="0" u="none" strike="noStrike">
                          <a:solidFill>
                            <a:srgbClr val="000000"/>
                          </a:solidFill>
                          <a:uFillTx/>
                          <a:latin typeface="Century Gothic"/>
                        </a:rPr>
                        <a:t>subordinación</a:t>
                      </a:r>
                      <a:endParaRPr lang="es-ES" sz="1800" b="0" u="none" strike="noStrike">
                        <a:solidFill>
                          <a:srgbClr val="000000"/>
                        </a:solidFill>
                        <a:uFillTx/>
                        <a:latin typeface="Arial"/>
                      </a:endParaRPr>
                    </a:p>
                  </a:txBody>
                  <a:tcPr marL="68397" marR="68397">
                    <a:lnL w="12243" cap="flat" cmpd="sng" algn="ctr">
                      <a:solidFill>
                        <a:srgbClr val="FFFFFF"/>
                      </a:solidFill>
                      <a:prstDash val="solid"/>
                      <a:round/>
                      <a:headEnd type="none" w="med" len="med"/>
                      <a:tailEnd type="none" w="med" len="med"/>
                    </a:lnL>
                    <a:lnR w="12243" cap="flat" cmpd="sng" algn="ctr">
                      <a:solidFill>
                        <a:srgbClr val="FFFFFF"/>
                      </a:solidFill>
                      <a:prstDash val="solid"/>
                      <a:round/>
                      <a:headEnd type="none" w="med" len="med"/>
                      <a:tailEnd type="none" w="med" len="med"/>
                    </a:lnR>
                    <a:lnT w="12243" cap="flat" cmpd="sng" algn="ctr">
                      <a:solidFill>
                        <a:srgbClr val="FFFFFF"/>
                      </a:solidFill>
                      <a:prstDash val="solid"/>
                      <a:round/>
                      <a:headEnd type="none" w="med" len="med"/>
                      <a:tailEnd type="none" w="med" len="med"/>
                    </a:lnT>
                    <a:lnB w="12243" cap="flat" cmpd="sng" algn="ctr">
                      <a:solidFill>
                        <a:srgbClr val="FFFFFF"/>
                      </a:solidFill>
                      <a:prstDash val="solid"/>
                      <a:round/>
                      <a:headEnd type="none" w="med" len="med"/>
                      <a:tailEnd type="none" w="med" len="med"/>
                    </a:lnB>
                    <a:solidFill>
                      <a:srgbClr val="F0E8E7"/>
                    </a:solidFill>
                  </a:tcPr>
                </a:tc>
                <a:tc>
                  <a:txBody>
                    <a:bodyPr/>
                    <a:lstStyle/>
                    <a:p>
                      <a:pPr lvl="0" algn="ctr" defTabSz="457200">
                        <a:lnSpc>
                          <a:spcPct val="115000"/>
                        </a:lnSpc>
                        <a:spcAft>
                          <a:spcPts val="1000"/>
                        </a:spcAft>
                      </a:pPr>
                      <a:r>
                        <a:rPr lang="es-ES" sz="1800" b="0" u="none" strike="noStrike">
                          <a:solidFill>
                            <a:srgbClr val="000000"/>
                          </a:solidFill>
                          <a:uFillTx/>
                          <a:latin typeface="Century Gothic"/>
                        </a:rPr>
                        <a:t>servicio personal</a:t>
                      </a:r>
                      <a:endParaRPr lang="es-ES" sz="1800" b="0" u="none" strike="noStrike">
                        <a:solidFill>
                          <a:srgbClr val="000000"/>
                        </a:solidFill>
                        <a:uFillTx/>
                        <a:latin typeface="Arial"/>
                      </a:endParaRPr>
                    </a:p>
                  </a:txBody>
                  <a:tcPr marL="68397" marR="68397">
                    <a:lnL w="12243" cap="flat" cmpd="sng" algn="ctr">
                      <a:solidFill>
                        <a:srgbClr val="FFFFFF"/>
                      </a:solidFill>
                      <a:prstDash val="solid"/>
                      <a:round/>
                      <a:headEnd type="none" w="med" len="med"/>
                      <a:tailEnd type="none" w="med" len="med"/>
                    </a:lnL>
                    <a:lnR w="12243" cap="flat" cmpd="sng" algn="ctr">
                      <a:solidFill>
                        <a:srgbClr val="FFFFFF"/>
                      </a:solidFill>
                      <a:prstDash val="solid"/>
                      <a:round/>
                      <a:headEnd type="none" w="med" len="med"/>
                      <a:tailEnd type="none" w="med" len="med"/>
                    </a:lnR>
                    <a:lnT w="12243" cap="flat" cmpd="sng" algn="ctr">
                      <a:solidFill>
                        <a:srgbClr val="FFFFFF"/>
                      </a:solidFill>
                      <a:prstDash val="solid"/>
                      <a:round/>
                      <a:headEnd type="none" w="med" len="med"/>
                      <a:tailEnd type="none" w="med" len="med"/>
                    </a:lnT>
                    <a:lnB w="12243" cap="flat" cmpd="sng" algn="ctr">
                      <a:solidFill>
                        <a:srgbClr val="FFFFFF"/>
                      </a:solidFill>
                      <a:prstDash val="solid"/>
                      <a:round/>
                      <a:headEnd type="none" w="med" len="med"/>
                      <a:tailEnd type="none" w="med" len="med"/>
                    </a:lnB>
                    <a:solidFill>
                      <a:srgbClr val="F0E8E7"/>
                    </a:solidFill>
                  </a:tcPr>
                </a:tc>
                <a:tc>
                  <a:txBody>
                    <a:bodyPr/>
                    <a:lstStyle/>
                    <a:p>
                      <a:pPr lvl="0" algn="ctr" defTabSz="457200">
                        <a:lnSpc>
                          <a:spcPct val="115000"/>
                        </a:lnSpc>
                        <a:spcAft>
                          <a:spcPts val="1000"/>
                        </a:spcAft>
                      </a:pPr>
                      <a:r>
                        <a:rPr lang="es-ES" sz="1800" b="0" u="none" strike="noStrike">
                          <a:solidFill>
                            <a:srgbClr val="000000"/>
                          </a:solidFill>
                          <a:uFillTx/>
                          <a:latin typeface="Century Gothic"/>
                        </a:rPr>
                        <a:t>salario</a:t>
                      </a:r>
                      <a:endParaRPr lang="es-ES" sz="1800" b="0" u="none" strike="noStrike">
                        <a:solidFill>
                          <a:srgbClr val="000000"/>
                        </a:solidFill>
                        <a:uFillTx/>
                        <a:latin typeface="Arial"/>
                      </a:endParaRPr>
                    </a:p>
                  </a:txBody>
                  <a:tcPr marL="68397" marR="68397">
                    <a:lnL w="12243" cap="flat" cmpd="sng" algn="ctr">
                      <a:solidFill>
                        <a:srgbClr val="FFFFFF"/>
                      </a:solidFill>
                      <a:prstDash val="solid"/>
                      <a:round/>
                      <a:headEnd type="none" w="med" len="med"/>
                      <a:tailEnd type="none" w="med" len="med"/>
                    </a:lnL>
                    <a:lnR w="12243" cap="flat" cmpd="sng" algn="ctr">
                      <a:solidFill>
                        <a:srgbClr val="FFFFFF"/>
                      </a:solidFill>
                      <a:prstDash val="solid"/>
                      <a:round/>
                      <a:headEnd type="none" w="med" len="med"/>
                      <a:tailEnd type="none" w="med" len="med"/>
                    </a:lnR>
                    <a:lnT w="12243" cap="flat" cmpd="sng" algn="ctr">
                      <a:solidFill>
                        <a:srgbClr val="FFFFFF"/>
                      </a:solidFill>
                      <a:prstDash val="solid"/>
                      <a:round/>
                      <a:headEnd type="none" w="med" len="med"/>
                      <a:tailEnd type="none" w="med" len="med"/>
                    </a:lnT>
                    <a:lnB w="12243" cap="flat" cmpd="sng" algn="ctr">
                      <a:solidFill>
                        <a:srgbClr val="FFFFFF"/>
                      </a:solidFill>
                      <a:prstDash val="solid"/>
                      <a:round/>
                      <a:headEnd type="none" w="med" len="med"/>
                      <a:tailEnd type="none" w="med" len="med"/>
                    </a:lnB>
                    <a:solidFill>
                      <a:srgbClr val="F0E8E7"/>
                    </a:solidFill>
                  </a:tcPr>
                </a:tc>
                <a:extLst>
                  <a:ext uri="{0D108BD9-81ED-4DB2-BD59-A6C34878D82A}">
                    <a16:rowId xmlns:a16="http://schemas.microsoft.com/office/drawing/2014/main" val="566106689"/>
                  </a:ext>
                </a:extLst>
              </a:tr>
            </a:tbl>
          </a:graphicData>
        </a:graphic>
      </p:graphicFrame>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name="Slide7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519D0083-05CB-67AE-A0BE-26F3A6AA5EE2}"/>
              </a:ext>
            </a:extLst>
          </p:cNvPr>
          <p:cNvSpPr txBox="1">
            <a:spLocks noGrp="1"/>
          </p:cNvSpPr>
          <p:nvPr>
            <p:ph type="title"/>
          </p:nvPr>
        </p:nvSpPr>
        <p:spPr/>
        <p:txBody>
          <a:bodyPr/>
          <a:lstStyle/>
          <a:p>
            <a:pPr lvl="0"/>
            <a:r>
              <a:rPr lang="en-US"/>
              <a:t>Elementos del Contrato de Trabajo</a:t>
            </a:r>
            <a:endParaRPr lang="en-US">
              <a:solidFill>
                <a:srgbClr val="000000"/>
              </a:solidFill>
            </a:endParaRPr>
          </a:p>
        </p:txBody>
      </p:sp>
      <p:sp>
        <p:nvSpPr>
          <p:cNvPr id="3" name="PlaceHolder 2">
            <a:extLst>
              <a:ext uri="{FF2B5EF4-FFF2-40B4-BE49-F238E27FC236}">
                <a16:creationId xmlns:a16="http://schemas.microsoft.com/office/drawing/2014/main" id="{5074FB66-2904-D0A6-EE85-27190ECC91AF}"/>
              </a:ext>
            </a:extLst>
          </p:cNvPr>
          <p:cNvSpPr txBox="1">
            <a:spLocks noGrp="1"/>
          </p:cNvSpPr>
          <p:nvPr>
            <p:ph idx="1"/>
          </p:nvPr>
        </p:nvSpPr>
        <p:spPr>
          <a:xfrm>
            <a:off x="1942560" y="1772637"/>
            <a:ext cx="6591598" cy="4937403"/>
          </a:xfrm>
        </p:spPr>
        <p:txBody>
          <a:bodyPr/>
          <a:lstStyle/>
          <a:p>
            <a:pPr lvl="0"/>
            <a:r>
              <a:rPr lang="en-US" sz="2400"/>
              <a:t>Elementos esenciales:</a:t>
            </a:r>
          </a:p>
          <a:p>
            <a:pPr lvl="0"/>
            <a:r>
              <a:rPr lang="en-US" sz="2400"/>
              <a:t>• Prestación personal del servicio</a:t>
            </a:r>
          </a:p>
          <a:p>
            <a:pPr lvl="0"/>
            <a:r>
              <a:rPr lang="en-US" sz="2400"/>
              <a:t>• Subordinación o dependencia</a:t>
            </a:r>
          </a:p>
          <a:p>
            <a:pPr lvl="0"/>
            <a:r>
              <a:rPr lang="en-US" sz="2400"/>
              <a:t>• Remuneración (salario)</a:t>
            </a:r>
          </a:p>
          <a:p>
            <a:pPr marL="0" lvl="0" indent="0">
              <a:buNone/>
            </a:pPr>
            <a:endParaRPr lang="en-US" sz="2400"/>
          </a:p>
          <a:p>
            <a:pPr lvl="0"/>
            <a:r>
              <a:rPr lang="en-US" sz="2400"/>
              <a:t>Elementos de validez:</a:t>
            </a:r>
          </a:p>
          <a:p>
            <a:pPr lvl="0"/>
            <a:r>
              <a:rPr lang="en-US" sz="2400"/>
              <a:t>• Capacidad</a:t>
            </a:r>
          </a:p>
          <a:p>
            <a:pPr lvl="0"/>
            <a:r>
              <a:rPr lang="en-US" sz="2400"/>
              <a:t>• Consentimiento libre</a:t>
            </a:r>
          </a:p>
          <a:p>
            <a:pPr lvl="0"/>
            <a:r>
              <a:rPr lang="en-US" sz="2400"/>
              <a:t>• Licitud</a:t>
            </a:r>
          </a:p>
          <a:p>
            <a:pPr lvl="0"/>
            <a:r>
              <a:rPr lang="en-US" sz="2400"/>
              <a:t>• Generalmente, forma escrita</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name="Slide7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94F0D5D-3AF8-F7CB-410E-6A0565DE0D28}"/>
              </a:ext>
            </a:extLst>
          </p:cNvPr>
          <p:cNvSpPr txBox="1">
            <a:spLocks noGrp="1"/>
          </p:cNvSpPr>
          <p:nvPr>
            <p:ph type="title"/>
          </p:nvPr>
        </p:nvSpPr>
        <p:spPr/>
        <p:txBody>
          <a:bodyPr/>
          <a:lstStyle/>
          <a:p>
            <a:pPr lvl="0"/>
            <a:r>
              <a:rPr lang="es-ES"/>
              <a:t>Recordar</a:t>
            </a:r>
            <a:endParaRPr lang="en-US">
              <a:solidFill>
                <a:srgbClr val="000000"/>
              </a:solidFill>
            </a:endParaRPr>
          </a:p>
        </p:txBody>
      </p:sp>
      <p:sp>
        <p:nvSpPr>
          <p:cNvPr id="3" name="PlaceHolder 2">
            <a:extLst>
              <a:ext uri="{FF2B5EF4-FFF2-40B4-BE49-F238E27FC236}">
                <a16:creationId xmlns:a16="http://schemas.microsoft.com/office/drawing/2014/main" id="{7A521CCF-1080-96C7-9FD0-D5C24125BD85}"/>
              </a:ext>
            </a:extLst>
          </p:cNvPr>
          <p:cNvSpPr txBox="1">
            <a:spLocks noGrp="1"/>
          </p:cNvSpPr>
          <p:nvPr>
            <p:ph idx="1"/>
          </p:nvPr>
        </p:nvSpPr>
        <p:spPr/>
        <p:txBody>
          <a:bodyPr/>
          <a:lstStyle/>
          <a:p>
            <a:pPr lvl="0"/>
            <a:r>
              <a:rPr lang="en-US"/>
              <a:t>- </a:t>
            </a:r>
            <a:r>
              <a:rPr lang="en-US" sz="3200"/>
              <a:t>El contrato civil es la base general de las relaciones jurídicas.</a:t>
            </a:r>
          </a:p>
          <a:p>
            <a:pPr lvl="0"/>
            <a:r>
              <a:rPr lang="en-US" sz="3200"/>
              <a:t>- El contrato de trabajo es un contrato especial, con protección reforzada al trabajador.</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name="Slide7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83F71ECA-7F6C-CCFC-9A5E-F2C9457B7560}"/>
              </a:ext>
            </a:extLst>
          </p:cNvPr>
          <p:cNvSpPr txBox="1">
            <a:spLocks noGrp="1"/>
          </p:cNvSpPr>
          <p:nvPr>
            <p:ph type="title"/>
          </p:nvPr>
        </p:nvSpPr>
        <p:spPr>
          <a:xfrm>
            <a:off x="1945084" y="624242"/>
            <a:ext cx="6588718" cy="2315516"/>
          </a:xfrm>
        </p:spPr>
        <p:txBody>
          <a:bodyPr>
            <a:normAutofit fontScale="90000"/>
          </a:bodyPr>
          <a:lstStyle/>
          <a:p>
            <a:pPr lvl="0"/>
            <a:br>
              <a:rPr lang="es-ES" sz="3200">
                <a:solidFill>
                  <a:srgbClr val="000000"/>
                </a:solidFill>
              </a:rPr>
            </a:br>
            <a:r>
              <a:rPr lang="es-ES" sz="5400"/>
              <a:t>Convenios Colectivos:</a:t>
            </a:r>
            <a:br>
              <a:rPr lang="es-ES" sz="5400">
                <a:solidFill>
                  <a:srgbClr val="000000"/>
                </a:solidFill>
              </a:rPr>
            </a:br>
            <a:r>
              <a:rPr lang="es-ES" sz="5400"/>
              <a:t>¿Qué son y cómo nos afectan?</a:t>
            </a:r>
            <a:br>
              <a:rPr lang="es-ES" sz="3200">
                <a:solidFill>
                  <a:srgbClr val="000000"/>
                </a:solidFill>
              </a:rPr>
            </a:br>
            <a:br>
              <a:rPr lang="es-ES" sz="3200">
                <a:solidFill>
                  <a:srgbClr val="000000"/>
                </a:solidFill>
              </a:rPr>
            </a:br>
            <a:endParaRPr lang="es-ES" sz="5400">
              <a:solidFill>
                <a:srgbClr val="000000"/>
              </a:solidFill>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name="Slide7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8A84ED68-27B2-A617-FE54-F82A59A59A14}"/>
              </a:ext>
            </a:extLst>
          </p:cNvPr>
          <p:cNvSpPr txBox="1">
            <a:spLocks noGrp="1"/>
          </p:cNvSpPr>
          <p:nvPr>
            <p:ph type="title"/>
          </p:nvPr>
        </p:nvSpPr>
        <p:spPr>
          <a:xfrm>
            <a:off x="1589757" y="624242"/>
            <a:ext cx="7230599" cy="1710723"/>
          </a:xfrm>
        </p:spPr>
        <p:txBody>
          <a:bodyPr>
            <a:normAutofit fontScale="90000"/>
          </a:bodyPr>
          <a:lstStyle/>
          <a:p>
            <a:pPr lvl="0"/>
            <a:br>
              <a:rPr lang="es-ES" sz="3200">
                <a:solidFill>
                  <a:srgbClr val="000000"/>
                </a:solidFill>
              </a:rPr>
            </a:br>
            <a:r>
              <a:rPr lang="es-ES" sz="4800"/>
              <a:t>Convenios Colectivos:</a:t>
            </a:r>
            <a:br>
              <a:rPr lang="es-ES" sz="4800">
                <a:solidFill>
                  <a:srgbClr val="000000"/>
                </a:solidFill>
              </a:rPr>
            </a:br>
            <a:br>
              <a:rPr lang="es-ES" sz="3200">
                <a:solidFill>
                  <a:srgbClr val="000000"/>
                </a:solidFill>
              </a:rPr>
            </a:br>
            <a:endParaRPr lang="es-ES" sz="4800">
              <a:solidFill>
                <a:srgbClr val="000000"/>
              </a:solidFill>
            </a:endParaRPr>
          </a:p>
        </p:txBody>
      </p:sp>
      <p:sp>
        <p:nvSpPr>
          <p:cNvPr id="3" name="PlaceHolder 2">
            <a:extLst>
              <a:ext uri="{FF2B5EF4-FFF2-40B4-BE49-F238E27FC236}">
                <a16:creationId xmlns:a16="http://schemas.microsoft.com/office/drawing/2014/main" id="{279B8567-4DD8-7E77-55AC-BDD331C7B2B6}"/>
              </a:ext>
            </a:extLst>
          </p:cNvPr>
          <p:cNvSpPr txBox="1">
            <a:spLocks noGrp="1"/>
          </p:cNvSpPr>
          <p:nvPr>
            <p:ph idx="1"/>
          </p:nvPr>
        </p:nvSpPr>
        <p:spPr/>
        <p:txBody>
          <a:bodyPr/>
          <a:lstStyle/>
          <a:p>
            <a:pPr lvl="0"/>
            <a:r>
              <a:rPr lang="es-ES" sz="2800" b="1"/>
              <a:t>¿Qué es un Convenio Colectivo?</a:t>
            </a:r>
            <a:endParaRPr lang="en-US" sz="2800"/>
          </a:p>
          <a:p>
            <a:pPr lvl="0">
              <a:buFont typeface="Arial"/>
              <a:buChar char="•"/>
            </a:pPr>
            <a:r>
              <a:rPr lang="es-ES" sz="2800" b="1"/>
              <a:t>Definición:</a:t>
            </a:r>
            <a:r>
              <a:rPr lang="es-ES" sz="2800"/>
              <a:t> Un </a:t>
            </a:r>
            <a:r>
              <a:rPr lang="es-ES" sz="2800" b="1"/>
              <a:t>convenio colectivo</a:t>
            </a:r>
            <a:r>
              <a:rPr lang="es-ES" sz="2800"/>
              <a:t> es un acuerdo entre los representantes de los trabajadores (sindicatos) y los empresarios o sus asociaciones, para regular las condiciones de trabajo y productividad.</a:t>
            </a:r>
            <a:endParaRPr lang="en-US" sz="2800"/>
          </a:p>
          <a:p>
            <a:pPr marL="0" lvl="0" indent="0">
              <a:buNone/>
              <a:tabLst>
                <a:tab pos="0" algn="l"/>
              </a:tabLst>
            </a:pPr>
            <a:endParaRPr lang="en-US" sz="2800"/>
          </a:p>
          <a:p>
            <a:pPr marL="0" lvl="0" indent="0">
              <a:buNone/>
              <a:tabLst>
                <a:tab pos="0" algn="l"/>
              </a:tabLst>
            </a:pPr>
            <a:endParaRPr lang="en-US" sz="280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name="Slide7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091D3262-071A-0664-F727-EB33B1EB0586}"/>
              </a:ext>
            </a:extLst>
          </p:cNvPr>
          <p:cNvSpPr txBox="1">
            <a:spLocks noGrp="1"/>
          </p:cNvSpPr>
          <p:nvPr>
            <p:ph type="title"/>
          </p:nvPr>
        </p:nvSpPr>
        <p:spPr>
          <a:xfrm>
            <a:off x="1589757" y="624242"/>
            <a:ext cx="7230599" cy="1007275"/>
          </a:xfrm>
        </p:spPr>
        <p:txBody>
          <a:bodyPr>
            <a:normAutofit fontScale="90000"/>
          </a:bodyPr>
          <a:lstStyle/>
          <a:p>
            <a:pPr lvl="0"/>
            <a:r>
              <a:rPr lang="es-ES" sz="4800"/>
              <a:t>Convenios Colectivos:</a:t>
            </a:r>
            <a:br>
              <a:rPr lang="es-ES" sz="4800">
                <a:solidFill>
                  <a:srgbClr val="000000"/>
                </a:solidFill>
              </a:rPr>
            </a:br>
            <a:br>
              <a:rPr lang="es-ES" sz="3200">
                <a:solidFill>
                  <a:srgbClr val="000000"/>
                </a:solidFill>
              </a:rPr>
            </a:br>
            <a:endParaRPr lang="es-ES" sz="4800">
              <a:solidFill>
                <a:srgbClr val="000000"/>
              </a:solidFill>
            </a:endParaRPr>
          </a:p>
        </p:txBody>
      </p:sp>
      <p:sp>
        <p:nvSpPr>
          <p:cNvPr id="3" name="PlaceHolder 2">
            <a:extLst>
              <a:ext uri="{FF2B5EF4-FFF2-40B4-BE49-F238E27FC236}">
                <a16:creationId xmlns:a16="http://schemas.microsoft.com/office/drawing/2014/main" id="{6F2005F7-AA3F-3E9F-E4A2-4D49ED89D280}"/>
              </a:ext>
            </a:extLst>
          </p:cNvPr>
          <p:cNvSpPr txBox="1">
            <a:spLocks noGrp="1"/>
          </p:cNvSpPr>
          <p:nvPr>
            <p:ph idx="1"/>
          </p:nvPr>
        </p:nvSpPr>
        <p:spPr>
          <a:xfrm>
            <a:off x="1942560" y="1669319"/>
            <a:ext cx="6591598" cy="4294799"/>
          </a:xfrm>
        </p:spPr>
        <p:txBody>
          <a:bodyPr/>
          <a:lstStyle/>
          <a:p>
            <a:pPr lvl="0"/>
            <a:r>
              <a:rPr lang="es-ES" sz="2800" b="1"/>
              <a:t>¿Qué es un Convenio Colectivo?</a:t>
            </a:r>
            <a:endParaRPr lang="en-US" sz="2800"/>
          </a:p>
          <a:p>
            <a:pPr lvl="0">
              <a:buFont typeface="Arial"/>
              <a:buChar char="•"/>
            </a:pPr>
            <a:r>
              <a:rPr lang="es-ES" sz="2800"/>
              <a:t>Va más allá de lo que dice el Estatuto de los Trabajadores, mejorando las condiciones.</a:t>
            </a:r>
            <a:endParaRPr lang="en-US" sz="2800"/>
          </a:p>
          <a:p>
            <a:pPr lvl="0">
              <a:buFont typeface="Arial"/>
              <a:buChar char="•"/>
            </a:pPr>
            <a:r>
              <a:rPr lang="es-ES" sz="2800" b="1"/>
              <a:t>Importancia:</a:t>
            </a:r>
            <a:r>
              <a:rPr lang="es-ES" sz="2800"/>
              <a:t> Fija derechos y obligaciones para ambas partes, proporcionando seguridad jurídica y estabilidad en las relaciones laborales.</a:t>
            </a:r>
            <a:endParaRPr lang="en-US" sz="2800"/>
          </a:p>
          <a:p>
            <a:pPr marL="0" lvl="0" indent="0">
              <a:buNone/>
              <a:tabLst>
                <a:tab pos="0" algn="l"/>
              </a:tabLst>
            </a:pPr>
            <a:endParaRPr lang="en-US" sz="280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name="Slide76">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A2691FF-81FB-3EA7-F9F1-3593AA539F80}"/>
              </a:ext>
            </a:extLst>
          </p:cNvPr>
          <p:cNvSpPr txBox="1">
            <a:spLocks noGrp="1"/>
          </p:cNvSpPr>
          <p:nvPr>
            <p:ph type="title"/>
          </p:nvPr>
        </p:nvSpPr>
        <p:spPr>
          <a:xfrm>
            <a:off x="1589757" y="176396"/>
            <a:ext cx="7230599" cy="894959"/>
          </a:xfrm>
        </p:spPr>
        <p:txBody>
          <a:bodyPr>
            <a:normAutofit fontScale="90000"/>
          </a:bodyPr>
          <a:lstStyle/>
          <a:p>
            <a:pPr lvl="0"/>
            <a:r>
              <a:rPr lang="es-ES" sz="4800"/>
              <a:t>Convenios Colectivos:</a:t>
            </a:r>
            <a:br>
              <a:rPr lang="es-ES" sz="4800">
                <a:solidFill>
                  <a:srgbClr val="000000"/>
                </a:solidFill>
              </a:rPr>
            </a:br>
            <a:br>
              <a:rPr lang="es-ES" sz="3200">
                <a:solidFill>
                  <a:srgbClr val="000000"/>
                </a:solidFill>
              </a:rPr>
            </a:br>
            <a:endParaRPr lang="es-ES" sz="4800">
              <a:solidFill>
                <a:srgbClr val="000000"/>
              </a:solidFill>
            </a:endParaRPr>
          </a:p>
        </p:txBody>
      </p:sp>
      <p:sp>
        <p:nvSpPr>
          <p:cNvPr id="3" name="PlaceHolder 2">
            <a:extLst>
              <a:ext uri="{FF2B5EF4-FFF2-40B4-BE49-F238E27FC236}">
                <a16:creationId xmlns:a16="http://schemas.microsoft.com/office/drawing/2014/main" id="{2548A2CF-F4D1-907F-CC2D-293B272A63BF}"/>
              </a:ext>
            </a:extLst>
          </p:cNvPr>
          <p:cNvSpPr txBox="1">
            <a:spLocks noGrp="1"/>
          </p:cNvSpPr>
          <p:nvPr>
            <p:ph idx="1"/>
          </p:nvPr>
        </p:nvSpPr>
        <p:spPr>
          <a:xfrm>
            <a:off x="1942560" y="1071722"/>
            <a:ext cx="6591598" cy="5356802"/>
          </a:xfrm>
        </p:spPr>
        <p:txBody>
          <a:bodyPr/>
          <a:lstStyle/>
          <a:p>
            <a:pPr lvl="0"/>
            <a:r>
              <a:rPr lang="es-ES" b="1"/>
              <a:t>Contenido de un Convenio Colectivo</a:t>
            </a:r>
            <a:endParaRPr lang="en-US"/>
          </a:p>
          <a:p>
            <a:pPr lvl="0">
              <a:buFont typeface="Arial"/>
              <a:buChar char="•"/>
            </a:pPr>
            <a:r>
              <a:rPr lang="es-ES" b="1"/>
              <a:t>Cuestiones económicas:</a:t>
            </a:r>
            <a:endParaRPr lang="en-US"/>
          </a:p>
          <a:p>
            <a:pPr marL="0" lvl="0" indent="0">
              <a:buNone/>
              <a:tabLst>
                <a:tab pos="0" algn="l"/>
              </a:tabLst>
            </a:pPr>
            <a:r>
              <a:rPr lang="es-ES"/>
              <a:t>Salarios base, Incrementos salariales anuales, Plus de antigüedad, nocturnidad, etc.</a:t>
            </a:r>
            <a:endParaRPr lang="en-US"/>
          </a:p>
          <a:p>
            <a:pPr lvl="0">
              <a:buFont typeface="Arial"/>
              <a:buChar char="•"/>
              <a:tabLst>
                <a:tab pos="0" algn="l"/>
              </a:tabLst>
            </a:pPr>
            <a:r>
              <a:rPr lang="es-ES" b="1"/>
              <a:t>Cuestiones laborales:</a:t>
            </a:r>
            <a:endParaRPr lang="en-US"/>
          </a:p>
          <a:p>
            <a:pPr marL="0" lvl="0" indent="0">
              <a:buNone/>
              <a:tabLst>
                <a:tab pos="0" algn="l"/>
              </a:tabLst>
            </a:pPr>
            <a:r>
              <a:rPr lang="es-ES"/>
              <a:t>Horas de trabajo semanales/anuales, Horario y turnos, Horas extraordinarias, Vacaciones y permisos, Clasificación de los puestos de trabajo, Funciones y responsabilidades asociadas a cada categoría, Medidas de prevención de riesgos laborales, Equipos de protección individual (EPI), Períodos de prueba, Movilidad funcional y geográfica, Régimen disciplinario.</a:t>
            </a:r>
            <a:endParaRPr lang="en-US"/>
          </a:p>
          <a:p>
            <a:pPr lvl="0">
              <a:buFont typeface="Arial"/>
              <a:buChar char="•"/>
              <a:tabLst>
                <a:tab pos="0" algn="l"/>
              </a:tabLst>
            </a:pPr>
            <a:r>
              <a:rPr lang="es-ES" b="1"/>
              <a:t>Cuestiones sociales:</a:t>
            </a:r>
            <a:endParaRPr lang="en-US"/>
          </a:p>
          <a:p>
            <a:pPr marL="0" lvl="0" indent="0">
              <a:buNone/>
              <a:tabLst>
                <a:tab pos="0" algn="l"/>
              </a:tabLst>
            </a:pPr>
            <a:r>
              <a:rPr lang="es-ES"/>
              <a:t>Medidas que favorezcan la igualdad, conciliación de la vida laboral y familiar, protección social, etc..</a:t>
            </a:r>
            <a:endParaRPr lang="en-US"/>
          </a:p>
          <a:p>
            <a:pPr marL="0" lvl="0" indent="0">
              <a:buNone/>
              <a:tabLst>
                <a:tab pos="0" algn="l"/>
              </a:tabLst>
            </a:pPr>
            <a:endParaRPr lang="en-US" sz="280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name="Slide77">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E72347B-4E3E-8404-6143-FB5E9DC78FBE}"/>
              </a:ext>
            </a:extLst>
          </p:cNvPr>
          <p:cNvSpPr txBox="1">
            <a:spLocks noGrp="1"/>
          </p:cNvSpPr>
          <p:nvPr>
            <p:ph type="title"/>
          </p:nvPr>
        </p:nvSpPr>
        <p:spPr>
          <a:xfrm>
            <a:off x="1589757" y="5038"/>
            <a:ext cx="7230599" cy="908995"/>
          </a:xfrm>
        </p:spPr>
        <p:txBody>
          <a:bodyPr>
            <a:normAutofit fontScale="90000"/>
          </a:bodyPr>
          <a:lstStyle/>
          <a:p>
            <a:pPr lvl="0"/>
            <a:r>
              <a:rPr lang="es-ES" sz="4800" dirty="0"/>
              <a:t>Convenios Colectivos:</a:t>
            </a:r>
            <a:br>
              <a:rPr lang="es-ES" sz="4800" dirty="0">
                <a:solidFill>
                  <a:srgbClr val="000000"/>
                </a:solidFill>
              </a:rPr>
            </a:br>
            <a:br>
              <a:rPr lang="es-ES" sz="3200" dirty="0">
                <a:solidFill>
                  <a:srgbClr val="000000"/>
                </a:solidFill>
              </a:rPr>
            </a:br>
            <a:endParaRPr lang="es-ES" sz="4800" dirty="0">
              <a:solidFill>
                <a:srgbClr val="000000"/>
              </a:solidFill>
            </a:endParaRPr>
          </a:p>
        </p:txBody>
      </p:sp>
      <p:sp>
        <p:nvSpPr>
          <p:cNvPr id="3" name="PlaceHolder 2">
            <a:extLst>
              <a:ext uri="{FF2B5EF4-FFF2-40B4-BE49-F238E27FC236}">
                <a16:creationId xmlns:a16="http://schemas.microsoft.com/office/drawing/2014/main" id="{CC970E6C-97B8-7C1D-B598-1F34D8B2383A}"/>
              </a:ext>
            </a:extLst>
          </p:cNvPr>
          <p:cNvSpPr txBox="1">
            <a:spLocks noGrp="1"/>
          </p:cNvSpPr>
          <p:nvPr>
            <p:ph idx="1"/>
          </p:nvPr>
        </p:nvSpPr>
        <p:spPr>
          <a:xfrm>
            <a:off x="1942560" y="759601"/>
            <a:ext cx="6591598" cy="6093003"/>
          </a:xfrm>
        </p:spPr>
        <p:txBody>
          <a:bodyPr/>
          <a:lstStyle/>
          <a:p>
            <a:pPr lvl="0"/>
            <a:r>
              <a:rPr lang="es-ES" sz="2400" b="1" dirty="0"/>
              <a:t>Ámbito de aplicación del Convenio Colectivo</a:t>
            </a:r>
            <a:endParaRPr lang="en-US" sz="2400" dirty="0"/>
          </a:p>
          <a:p>
            <a:pPr lvl="0">
              <a:buFont typeface="Arial"/>
              <a:buChar char="•"/>
            </a:pPr>
            <a:r>
              <a:rPr lang="es-ES" sz="2400" b="1" dirty="0"/>
              <a:t>Geográfico:</a:t>
            </a:r>
            <a:r>
              <a:rPr lang="es-ES" sz="2400" dirty="0"/>
              <a:t> Territorio en el que se aplica el convenio (provincial, </a:t>
            </a:r>
            <a:r>
              <a:rPr lang="es-ES" sz="2400" dirty="0" err="1"/>
              <a:t>autónómico</a:t>
            </a:r>
            <a:r>
              <a:rPr lang="es-ES" sz="2400" dirty="0"/>
              <a:t>, estatal)</a:t>
            </a:r>
            <a:endParaRPr lang="en-US" sz="2400" dirty="0"/>
          </a:p>
          <a:p>
            <a:pPr lvl="0">
              <a:buFont typeface="Arial"/>
              <a:buChar char="•"/>
            </a:pPr>
            <a:r>
              <a:rPr lang="es-ES" sz="2400" b="1" dirty="0"/>
              <a:t>Funcional:</a:t>
            </a:r>
            <a:r>
              <a:rPr lang="es-ES" sz="2400" dirty="0"/>
              <a:t> Actividades empresariales a las que se aplica (construcción, metal, </a:t>
            </a:r>
            <a:r>
              <a:rPr lang="es-ES" sz="2400" dirty="0" err="1"/>
              <a:t>etc</a:t>
            </a:r>
            <a:r>
              <a:rPr lang="es-ES" sz="2400" dirty="0"/>
              <a:t>).</a:t>
            </a:r>
            <a:endParaRPr lang="en-US" sz="2400" dirty="0"/>
          </a:p>
          <a:p>
            <a:pPr lvl="0">
              <a:buFont typeface="Arial"/>
              <a:buChar char="•"/>
            </a:pPr>
            <a:r>
              <a:rPr lang="es-ES" sz="2400" b="1" dirty="0"/>
              <a:t>Temporal: </a:t>
            </a:r>
            <a:r>
              <a:rPr lang="es-ES" sz="2400" dirty="0"/>
              <a:t>Período de tiempo en el que está vigente o se aplica el convenio, el convenio se prorroga de año en año si no media denuncia expresa de las partes.</a:t>
            </a:r>
            <a:endParaRPr lang="en-US" sz="2400" dirty="0"/>
          </a:p>
          <a:p>
            <a:pPr lvl="0">
              <a:buFont typeface="Arial"/>
              <a:buChar char="•"/>
            </a:pPr>
            <a:r>
              <a:rPr lang="es-ES" sz="2400" b="1" dirty="0"/>
              <a:t>Personal:</a:t>
            </a:r>
            <a:r>
              <a:rPr lang="es-ES" sz="2400" dirty="0"/>
              <a:t> Indica las empresas y personas trabajadores a las que se aplica</a:t>
            </a:r>
            <a:endParaRPr lang="en-US" sz="2400" dirty="0"/>
          </a:p>
          <a:p>
            <a:pPr marL="0" lvl="0" indent="0">
              <a:buNone/>
              <a:tabLst>
                <a:tab pos="0" algn="l"/>
              </a:tabLst>
            </a:pPr>
            <a:endParaRPr lang="en-US" sz="2800"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name="Slide78">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1DD9015-2A2E-59E9-886E-41CEF9435B1A}"/>
              </a:ext>
            </a:extLst>
          </p:cNvPr>
          <p:cNvSpPr txBox="1">
            <a:spLocks noGrp="1"/>
          </p:cNvSpPr>
          <p:nvPr>
            <p:ph type="title"/>
          </p:nvPr>
        </p:nvSpPr>
        <p:spPr>
          <a:xfrm>
            <a:off x="1589757" y="624242"/>
            <a:ext cx="7230599" cy="908995"/>
          </a:xfrm>
        </p:spPr>
        <p:txBody>
          <a:bodyPr>
            <a:normAutofit fontScale="90000"/>
          </a:bodyPr>
          <a:lstStyle/>
          <a:p>
            <a:pPr lvl="0"/>
            <a:r>
              <a:rPr lang="es-ES" sz="4800"/>
              <a:t>Convenios Colectivos:</a:t>
            </a:r>
            <a:br>
              <a:rPr lang="es-ES" sz="4800">
                <a:solidFill>
                  <a:srgbClr val="000000"/>
                </a:solidFill>
              </a:rPr>
            </a:br>
            <a:br>
              <a:rPr lang="es-ES" sz="3200">
                <a:solidFill>
                  <a:srgbClr val="000000"/>
                </a:solidFill>
              </a:rPr>
            </a:br>
            <a:endParaRPr lang="es-ES" sz="4800">
              <a:solidFill>
                <a:srgbClr val="000000"/>
              </a:solidFill>
            </a:endParaRPr>
          </a:p>
        </p:txBody>
      </p:sp>
      <p:sp>
        <p:nvSpPr>
          <p:cNvPr id="3" name="PlaceHolder 2">
            <a:extLst>
              <a:ext uri="{FF2B5EF4-FFF2-40B4-BE49-F238E27FC236}">
                <a16:creationId xmlns:a16="http://schemas.microsoft.com/office/drawing/2014/main" id="{98103986-25B3-3B5B-37EA-293226DB3F2C}"/>
              </a:ext>
            </a:extLst>
          </p:cNvPr>
          <p:cNvSpPr txBox="1">
            <a:spLocks noGrp="1"/>
          </p:cNvSpPr>
          <p:nvPr>
            <p:ph idx="1"/>
          </p:nvPr>
        </p:nvSpPr>
        <p:spPr>
          <a:xfrm>
            <a:off x="1942560" y="1533238"/>
            <a:ext cx="6591598" cy="4965475"/>
          </a:xfrm>
        </p:spPr>
        <p:txBody>
          <a:bodyPr/>
          <a:lstStyle/>
          <a:p>
            <a:pPr marL="0" lvl="0" indent="0">
              <a:buNone/>
              <a:tabLst>
                <a:tab pos="0" algn="l"/>
              </a:tabLst>
            </a:pPr>
            <a:r>
              <a:rPr lang="es-ES" sz="2800" dirty="0"/>
              <a:t>¿Qué convenio colectivo se debe aplicar? Prioridad de aplicación:</a:t>
            </a:r>
            <a:endParaRPr lang="en-US" sz="2800" dirty="0"/>
          </a:p>
          <a:p>
            <a:pPr marL="0" lvl="0" indent="0">
              <a:buNone/>
              <a:tabLst>
                <a:tab pos="0" algn="l"/>
              </a:tabLst>
            </a:pPr>
            <a:r>
              <a:rPr lang="es-ES" sz="2800" b="1" dirty="0"/>
              <a:t>Primero: Convenio de empresa</a:t>
            </a:r>
            <a:r>
              <a:rPr lang="es-ES" sz="2800" dirty="0"/>
              <a:t>.</a:t>
            </a:r>
            <a:endParaRPr lang="en-US" sz="2800" dirty="0"/>
          </a:p>
          <a:p>
            <a:pPr marL="0" lvl="0" indent="0">
              <a:buNone/>
              <a:tabLst>
                <a:tab pos="0" algn="l"/>
              </a:tabLst>
            </a:pPr>
            <a:r>
              <a:rPr lang="es-ES" sz="2800" dirty="0"/>
              <a:t>Si no existe, se aplicará el convenio </a:t>
            </a:r>
            <a:r>
              <a:rPr lang="es-ES" sz="2800" b="1" dirty="0"/>
              <a:t>sectorial de ámbito provincial</a:t>
            </a:r>
            <a:r>
              <a:rPr lang="es-ES" sz="2800" dirty="0"/>
              <a:t>.</a:t>
            </a:r>
            <a:endParaRPr lang="en-US" sz="2800" dirty="0"/>
          </a:p>
          <a:p>
            <a:pPr marL="0" lvl="0" indent="0">
              <a:buNone/>
              <a:tabLst>
                <a:tab pos="0" algn="l"/>
              </a:tabLst>
            </a:pPr>
            <a:r>
              <a:rPr lang="es-ES" sz="2800" dirty="0"/>
              <a:t>Si el anterior no existe, se aplicará el convenio de su </a:t>
            </a:r>
            <a:r>
              <a:rPr lang="es-ES" sz="2800" b="1" dirty="0"/>
              <a:t>actividad de ámbito autonómico</a:t>
            </a:r>
            <a:r>
              <a:rPr lang="es-ES" sz="2800" dirty="0"/>
              <a:t>.</a:t>
            </a:r>
            <a:endParaRPr lang="en-US" sz="2800" dirty="0"/>
          </a:p>
          <a:p>
            <a:pPr marL="0" lvl="0" indent="0">
              <a:buNone/>
              <a:tabLst>
                <a:tab pos="0" algn="l"/>
              </a:tabLst>
            </a:pPr>
            <a:r>
              <a:rPr lang="es-ES" sz="2800" dirty="0"/>
              <a:t>Si tampoco existe, se aplicará el convenio de </a:t>
            </a:r>
            <a:r>
              <a:rPr lang="es-ES" sz="2800" b="1" dirty="0"/>
              <a:t>ámbito nacional</a:t>
            </a:r>
            <a:r>
              <a:rPr lang="es-ES" sz="2800" dirty="0"/>
              <a:t>.</a:t>
            </a:r>
            <a:endParaRPr lang="en-US" sz="2800"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name="Slide7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508F04F-27EF-92E6-036C-A90CEF92BAC0}"/>
              </a:ext>
            </a:extLst>
          </p:cNvPr>
          <p:cNvSpPr txBox="1">
            <a:spLocks noGrp="1"/>
          </p:cNvSpPr>
          <p:nvPr>
            <p:ph type="title"/>
          </p:nvPr>
        </p:nvSpPr>
        <p:spPr>
          <a:xfrm>
            <a:off x="1589757" y="624242"/>
            <a:ext cx="7230599" cy="908995"/>
          </a:xfrm>
        </p:spPr>
        <p:txBody>
          <a:bodyPr>
            <a:normAutofit fontScale="90000"/>
          </a:bodyPr>
          <a:lstStyle/>
          <a:p>
            <a:pPr lvl="0"/>
            <a:r>
              <a:rPr lang="es-ES" sz="4800" dirty="0"/>
              <a:t>Convenios Colectivos:</a:t>
            </a:r>
            <a:br>
              <a:rPr lang="es-ES" sz="4800" dirty="0">
                <a:solidFill>
                  <a:srgbClr val="000000"/>
                </a:solidFill>
              </a:rPr>
            </a:br>
            <a:br>
              <a:rPr lang="es-ES" sz="2800" dirty="0">
                <a:solidFill>
                  <a:srgbClr val="404040"/>
                </a:solidFill>
                <a:ea typeface="+mn-ea"/>
                <a:cs typeface="+mn-cs"/>
              </a:rPr>
            </a:br>
            <a:endParaRPr lang="es-ES" sz="2800" dirty="0">
              <a:solidFill>
                <a:srgbClr val="404040"/>
              </a:solidFill>
              <a:ea typeface="+mn-ea"/>
              <a:cs typeface="+mn-cs"/>
            </a:endParaRPr>
          </a:p>
        </p:txBody>
      </p:sp>
      <p:sp>
        <p:nvSpPr>
          <p:cNvPr id="3" name="PlaceHolder 2">
            <a:extLst>
              <a:ext uri="{FF2B5EF4-FFF2-40B4-BE49-F238E27FC236}">
                <a16:creationId xmlns:a16="http://schemas.microsoft.com/office/drawing/2014/main" id="{E2277E82-D7D8-6AE2-8E19-8B6E2EB99E8B}"/>
              </a:ext>
            </a:extLst>
          </p:cNvPr>
          <p:cNvSpPr txBox="1">
            <a:spLocks noGrp="1"/>
          </p:cNvSpPr>
          <p:nvPr>
            <p:ph idx="1"/>
          </p:nvPr>
        </p:nvSpPr>
        <p:spPr>
          <a:xfrm>
            <a:off x="1942560" y="1533238"/>
            <a:ext cx="6591598" cy="4965475"/>
          </a:xfrm>
        </p:spPr>
        <p:txBody>
          <a:bodyPr/>
          <a:lstStyle/>
          <a:p>
            <a:pPr marL="0" lvl="0" indent="0">
              <a:buNone/>
              <a:tabLst>
                <a:tab pos="0" algn="l"/>
              </a:tabLst>
            </a:pPr>
            <a:r>
              <a:rPr lang="es-ES" sz="3200" dirty="0">
                <a:solidFill>
                  <a:srgbClr val="262626"/>
                </a:solidFill>
                <a:ea typeface="+mj-ea"/>
                <a:cs typeface="+mj-cs"/>
              </a:rPr>
              <a:t>El convenio sectorial ahora primará sobre el de la empresa tanto en los salarios como en la jornada laboral. El convenio sectorial de las compañías podrá regular otros aspectos, pero sin imponerse.</a:t>
            </a:r>
            <a:endParaRPr lang="en-US" sz="3200" dirty="0">
              <a:solidFill>
                <a:srgbClr val="262626"/>
              </a:solidFill>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36EC612-490D-2251-AB65-578DCEFF19ED}"/>
              </a:ext>
            </a:extLst>
          </p:cNvPr>
          <p:cNvSpPr txBox="1">
            <a:spLocks noGrp="1"/>
          </p:cNvSpPr>
          <p:nvPr>
            <p:ph type="title"/>
          </p:nvPr>
        </p:nvSpPr>
        <p:spPr/>
        <p:txBody>
          <a:bodyPr/>
          <a:lstStyle/>
          <a:p>
            <a:pPr lvl="0"/>
            <a:r>
              <a:rPr lang="en-US"/>
              <a:t>Clasificación general</a:t>
            </a:r>
            <a:endParaRPr lang="en-US">
              <a:solidFill>
                <a:srgbClr val="000000"/>
              </a:solidFill>
            </a:endParaRPr>
          </a:p>
        </p:txBody>
      </p:sp>
      <p:sp>
        <p:nvSpPr>
          <p:cNvPr id="3" name="PlaceHolder 2">
            <a:extLst>
              <a:ext uri="{FF2B5EF4-FFF2-40B4-BE49-F238E27FC236}">
                <a16:creationId xmlns:a16="http://schemas.microsoft.com/office/drawing/2014/main" id="{973D4EA5-8C6B-966F-7E78-DC95F6024CE8}"/>
              </a:ext>
            </a:extLst>
          </p:cNvPr>
          <p:cNvSpPr txBox="1">
            <a:spLocks noGrp="1"/>
          </p:cNvSpPr>
          <p:nvPr>
            <p:ph idx="1"/>
          </p:nvPr>
        </p:nvSpPr>
        <p:spPr/>
        <p:txBody>
          <a:bodyPr>
            <a:normAutofit/>
          </a:bodyPr>
          <a:lstStyle/>
          <a:p>
            <a:pPr lvl="0"/>
            <a:r>
              <a:rPr lang="en-US" sz="2800"/>
              <a:t>• Fuentes directas: producen normas jurídicas (ley, costumbre, principios generales).</a:t>
            </a:r>
          </a:p>
          <a:p>
            <a:pPr lvl="0"/>
            <a:r>
              <a:rPr lang="en-US" sz="2800"/>
              <a:t>• Fuentes indirectas: ayudan a interpretar y aplicar el derecho (jurisprudencia, doctrina).</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name="Slide8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C4608C4-7084-F6C4-849D-D2D980A65325}"/>
              </a:ext>
            </a:extLst>
          </p:cNvPr>
          <p:cNvSpPr txBox="1">
            <a:spLocks noGrp="1"/>
          </p:cNvSpPr>
          <p:nvPr>
            <p:ph type="title"/>
          </p:nvPr>
        </p:nvSpPr>
        <p:spPr>
          <a:xfrm>
            <a:off x="1589757" y="624242"/>
            <a:ext cx="7230599" cy="908995"/>
          </a:xfrm>
        </p:spPr>
        <p:txBody>
          <a:bodyPr>
            <a:normAutofit fontScale="90000"/>
          </a:bodyPr>
          <a:lstStyle/>
          <a:p>
            <a:pPr lvl="0"/>
            <a:r>
              <a:rPr lang="es-ES" sz="4800" dirty="0"/>
              <a:t>Convenios Colectivos:</a:t>
            </a:r>
            <a:br>
              <a:rPr lang="es-ES" sz="4800" dirty="0">
                <a:solidFill>
                  <a:srgbClr val="000000"/>
                </a:solidFill>
              </a:rPr>
            </a:br>
            <a:br>
              <a:rPr lang="es-ES" sz="3200" dirty="0">
                <a:solidFill>
                  <a:srgbClr val="000000"/>
                </a:solidFill>
              </a:rPr>
            </a:br>
            <a:endParaRPr lang="es-ES" sz="4800" dirty="0">
              <a:solidFill>
                <a:srgbClr val="000000"/>
              </a:solidFill>
            </a:endParaRPr>
          </a:p>
        </p:txBody>
      </p:sp>
      <p:sp>
        <p:nvSpPr>
          <p:cNvPr id="3" name="PlaceHolder 2">
            <a:extLst>
              <a:ext uri="{FF2B5EF4-FFF2-40B4-BE49-F238E27FC236}">
                <a16:creationId xmlns:a16="http://schemas.microsoft.com/office/drawing/2014/main" id="{82A4A222-B2F5-0B26-87DB-2CFACE56FAD8}"/>
              </a:ext>
            </a:extLst>
          </p:cNvPr>
          <p:cNvSpPr txBox="1">
            <a:spLocks noGrp="1"/>
          </p:cNvSpPr>
          <p:nvPr>
            <p:ph idx="1"/>
          </p:nvPr>
        </p:nvSpPr>
        <p:spPr>
          <a:xfrm>
            <a:off x="1942560" y="1533238"/>
            <a:ext cx="6591598" cy="4965475"/>
          </a:xfrm>
        </p:spPr>
        <p:txBody>
          <a:bodyPr/>
          <a:lstStyle/>
          <a:p>
            <a:pPr marL="0" lvl="0" indent="0">
              <a:buNone/>
              <a:tabLst>
                <a:tab pos="0" algn="l"/>
              </a:tabLst>
            </a:pPr>
            <a:r>
              <a:rPr lang="es-ES" sz="3200" dirty="0">
                <a:solidFill>
                  <a:srgbClr val="262626"/>
                </a:solidFill>
                <a:ea typeface="+mj-ea"/>
                <a:cs typeface="+mj-cs"/>
              </a:rPr>
              <a:t>La prevalencia del convenio sectorial sobre el de la empresa significa que la compañía solo puede crear un convenio propio si es para mejorar lo que ya se haya pactado. </a:t>
            </a:r>
            <a:endParaRPr lang="en-US" sz="3200" dirty="0">
              <a:solidFill>
                <a:srgbClr val="262626"/>
              </a:solidFill>
              <a:ea typeface="+mj-ea"/>
              <a:cs typeface="+mj-cs"/>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name="Slide8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5C35266-36A9-530B-1FDA-F21498FA594D}"/>
              </a:ext>
            </a:extLst>
          </p:cNvPr>
          <p:cNvSpPr txBox="1">
            <a:spLocks noGrp="1"/>
          </p:cNvSpPr>
          <p:nvPr>
            <p:ph type="title"/>
          </p:nvPr>
        </p:nvSpPr>
        <p:spPr>
          <a:xfrm>
            <a:off x="1589757" y="624242"/>
            <a:ext cx="7230599" cy="908995"/>
          </a:xfrm>
        </p:spPr>
        <p:txBody>
          <a:bodyPr>
            <a:normAutofit fontScale="90000"/>
          </a:bodyPr>
          <a:lstStyle/>
          <a:p>
            <a:pPr lvl="0"/>
            <a:r>
              <a:rPr lang="es-ES" sz="4800"/>
              <a:t>Convenios Colectivos:</a:t>
            </a:r>
            <a:br>
              <a:rPr lang="es-ES" sz="4800">
                <a:solidFill>
                  <a:srgbClr val="000000"/>
                </a:solidFill>
              </a:rPr>
            </a:br>
            <a:br>
              <a:rPr lang="es-ES" sz="3200">
                <a:solidFill>
                  <a:srgbClr val="000000"/>
                </a:solidFill>
              </a:rPr>
            </a:br>
            <a:endParaRPr lang="es-ES" sz="4800">
              <a:solidFill>
                <a:srgbClr val="000000"/>
              </a:solidFill>
            </a:endParaRPr>
          </a:p>
        </p:txBody>
      </p:sp>
      <p:sp>
        <p:nvSpPr>
          <p:cNvPr id="3" name="PlaceHolder 2">
            <a:extLst>
              <a:ext uri="{FF2B5EF4-FFF2-40B4-BE49-F238E27FC236}">
                <a16:creationId xmlns:a16="http://schemas.microsoft.com/office/drawing/2014/main" id="{2E0B518D-0E62-09DB-4B21-ED141DE95F32}"/>
              </a:ext>
            </a:extLst>
          </p:cNvPr>
          <p:cNvSpPr txBox="1">
            <a:spLocks noGrp="1"/>
          </p:cNvSpPr>
          <p:nvPr>
            <p:ph idx="1"/>
          </p:nvPr>
        </p:nvSpPr>
        <p:spPr>
          <a:xfrm>
            <a:off x="1942560" y="1533238"/>
            <a:ext cx="6591598" cy="4965475"/>
          </a:xfrm>
        </p:spPr>
        <p:txBody>
          <a:bodyPr/>
          <a:lstStyle/>
          <a:p>
            <a:pPr lvl="0"/>
            <a:r>
              <a:rPr lang="es-ES" sz="2800" b="1"/>
              <a:t>¿Cómo se aplican los Convenios?</a:t>
            </a:r>
            <a:endParaRPr lang="en-US" sz="2800"/>
          </a:p>
          <a:p>
            <a:pPr lvl="0">
              <a:buFont typeface="Arial"/>
              <a:buChar char="•"/>
            </a:pPr>
            <a:r>
              <a:rPr lang="es-ES" sz="2800" b="1"/>
              <a:t>Principio de jerarquía normativa:</a:t>
            </a:r>
            <a:r>
              <a:rPr lang="es-ES" sz="2800"/>
              <a:t> El </a:t>
            </a:r>
            <a:r>
              <a:rPr lang="es-ES" sz="2800" b="1"/>
              <a:t>convenio colectivo</a:t>
            </a:r>
            <a:r>
              <a:rPr lang="es-ES" sz="2800"/>
              <a:t> siempre debe respetar lo establecido en la ley, como el Estatuto de los Trabajadores. Sin embargo, puede mejorar las condiciones mínimas que la ley establece, pero nunca empeorarlas.</a:t>
            </a:r>
            <a:endParaRPr lang="en-US" sz="280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name="Slide8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E3A3C4BD-4C14-BA0A-A0A3-3DBD60BB6022}"/>
              </a:ext>
            </a:extLst>
          </p:cNvPr>
          <p:cNvSpPr txBox="1">
            <a:spLocks noGrp="1"/>
          </p:cNvSpPr>
          <p:nvPr>
            <p:ph type="title"/>
          </p:nvPr>
        </p:nvSpPr>
        <p:spPr>
          <a:xfrm>
            <a:off x="1589757" y="624242"/>
            <a:ext cx="7230599" cy="908995"/>
          </a:xfrm>
        </p:spPr>
        <p:txBody>
          <a:bodyPr>
            <a:normAutofit fontScale="90000"/>
          </a:bodyPr>
          <a:lstStyle/>
          <a:p>
            <a:pPr lvl="0"/>
            <a:r>
              <a:rPr lang="es-ES" sz="4800"/>
              <a:t>Convenios Colectivos:</a:t>
            </a:r>
            <a:br>
              <a:rPr lang="es-ES" sz="4800">
                <a:solidFill>
                  <a:srgbClr val="000000"/>
                </a:solidFill>
              </a:rPr>
            </a:br>
            <a:br>
              <a:rPr lang="es-ES" sz="3200">
                <a:solidFill>
                  <a:srgbClr val="000000"/>
                </a:solidFill>
              </a:rPr>
            </a:br>
            <a:endParaRPr lang="es-ES" sz="4800">
              <a:solidFill>
                <a:srgbClr val="000000"/>
              </a:solidFill>
            </a:endParaRPr>
          </a:p>
        </p:txBody>
      </p:sp>
      <p:sp>
        <p:nvSpPr>
          <p:cNvPr id="3" name="PlaceHolder 2">
            <a:extLst>
              <a:ext uri="{FF2B5EF4-FFF2-40B4-BE49-F238E27FC236}">
                <a16:creationId xmlns:a16="http://schemas.microsoft.com/office/drawing/2014/main" id="{4E3554A6-B284-34B2-0949-AF261C95191F}"/>
              </a:ext>
            </a:extLst>
          </p:cNvPr>
          <p:cNvSpPr txBox="1">
            <a:spLocks noGrp="1"/>
          </p:cNvSpPr>
          <p:nvPr>
            <p:ph idx="1"/>
          </p:nvPr>
        </p:nvSpPr>
        <p:spPr>
          <a:xfrm>
            <a:off x="1942560" y="1533238"/>
            <a:ext cx="6591598" cy="4965475"/>
          </a:xfrm>
        </p:spPr>
        <p:txBody>
          <a:bodyPr/>
          <a:lstStyle/>
          <a:p>
            <a:pPr lvl="0"/>
            <a:r>
              <a:rPr lang="es-ES" sz="3200" b="1"/>
              <a:t>¿Cómo se aplican los Convenios?</a:t>
            </a:r>
            <a:endParaRPr lang="en-US" sz="3200"/>
          </a:p>
          <a:p>
            <a:pPr lvl="0">
              <a:buFont typeface="Arial"/>
              <a:buChar char="•"/>
            </a:pPr>
            <a:r>
              <a:rPr lang="es-ES" sz="3200" b="1"/>
              <a:t>Aplicación directa:</a:t>
            </a:r>
            <a:r>
              <a:rPr lang="es-ES" sz="3200"/>
              <a:t> Una vez publicado en el boletín oficial correspondiente, el convenio es de </a:t>
            </a:r>
            <a:r>
              <a:rPr lang="es-ES" sz="3200" b="1"/>
              <a:t>obligado cumplimiento</a:t>
            </a:r>
            <a:r>
              <a:rPr lang="es-ES" sz="3200"/>
              <a:t> para todas las empresas y trabajadores dentro de su ámbito de aplicación.</a:t>
            </a:r>
            <a:endParaRPr lang="en-US" sz="320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name="Slide8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6428A1EA-8A1C-C916-7581-1B428296B833}"/>
              </a:ext>
            </a:extLst>
          </p:cNvPr>
          <p:cNvSpPr txBox="1">
            <a:spLocks noGrp="1"/>
          </p:cNvSpPr>
          <p:nvPr>
            <p:ph type="title"/>
          </p:nvPr>
        </p:nvSpPr>
        <p:spPr>
          <a:xfrm>
            <a:off x="1589757" y="335877"/>
            <a:ext cx="7230599" cy="908995"/>
          </a:xfrm>
        </p:spPr>
        <p:txBody>
          <a:bodyPr>
            <a:normAutofit fontScale="90000"/>
          </a:bodyPr>
          <a:lstStyle/>
          <a:p>
            <a:pPr lvl="0"/>
            <a:r>
              <a:rPr lang="es-ES" sz="4800"/>
              <a:t>Convenios Colectivos:</a:t>
            </a:r>
            <a:br>
              <a:rPr lang="es-ES" sz="4800">
                <a:solidFill>
                  <a:srgbClr val="000000"/>
                </a:solidFill>
              </a:rPr>
            </a:br>
            <a:br>
              <a:rPr lang="es-ES" sz="3200">
                <a:solidFill>
                  <a:srgbClr val="000000"/>
                </a:solidFill>
              </a:rPr>
            </a:br>
            <a:endParaRPr lang="es-ES" sz="4800">
              <a:solidFill>
                <a:srgbClr val="000000"/>
              </a:solidFill>
            </a:endParaRPr>
          </a:p>
        </p:txBody>
      </p:sp>
      <p:sp>
        <p:nvSpPr>
          <p:cNvPr id="3" name="PlaceHolder 2">
            <a:extLst>
              <a:ext uri="{FF2B5EF4-FFF2-40B4-BE49-F238E27FC236}">
                <a16:creationId xmlns:a16="http://schemas.microsoft.com/office/drawing/2014/main" id="{5C87FD14-DEA8-B960-EA51-C39DB3F22B12}"/>
              </a:ext>
            </a:extLst>
          </p:cNvPr>
          <p:cNvSpPr txBox="1">
            <a:spLocks noGrp="1"/>
          </p:cNvSpPr>
          <p:nvPr>
            <p:ph idx="1"/>
          </p:nvPr>
        </p:nvSpPr>
        <p:spPr>
          <a:xfrm>
            <a:off x="1942560" y="1139397"/>
            <a:ext cx="6591598" cy="5359316"/>
          </a:xfrm>
        </p:spPr>
        <p:txBody>
          <a:bodyPr/>
          <a:lstStyle/>
          <a:p>
            <a:pPr lvl="0"/>
            <a:r>
              <a:rPr lang="es-ES" sz="2400" b="1"/>
              <a:t>¿Cómo buscar los Convenios Colectivos vigentes?</a:t>
            </a:r>
            <a:endParaRPr lang="en-US" sz="2400"/>
          </a:p>
          <a:p>
            <a:pPr lvl="0">
              <a:buFont typeface="Arial"/>
              <a:buChar char="•"/>
            </a:pPr>
            <a:r>
              <a:rPr lang="es-ES" sz="2400" b="1"/>
              <a:t>Fuente oficial:</a:t>
            </a:r>
            <a:r>
              <a:rPr lang="es-ES" sz="2400"/>
              <a:t> La principal fuente de información son los boletines oficiales.</a:t>
            </a:r>
            <a:endParaRPr lang="en-US" sz="2400"/>
          </a:p>
          <a:p>
            <a:pPr lvl="1">
              <a:buFont typeface="Arial"/>
              <a:buChar char="•"/>
            </a:pPr>
            <a:r>
              <a:rPr lang="es-ES" sz="2400" b="1" kern="0"/>
              <a:t>Boletín Oficial del Estado (BOE):</a:t>
            </a:r>
            <a:r>
              <a:rPr lang="es-ES" sz="2400" kern="0"/>
              <a:t> Para convenios de ámbito estatal.</a:t>
            </a:r>
            <a:endParaRPr lang="en-US" sz="2400" kern="0"/>
          </a:p>
          <a:p>
            <a:pPr lvl="1">
              <a:buFont typeface="Arial"/>
              <a:buChar char="•"/>
            </a:pPr>
            <a:r>
              <a:rPr lang="es-ES" sz="2400" b="1" kern="0"/>
              <a:t>Boletines Oficiales de las Comunidades Autónomas (BOCAM, DOGA, etc.):</a:t>
            </a:r>
            <a:r>
              <a:rPr lang="es-ES" sz="2400" kern="0"/>
              <a:t> Para convenios de ámbito autonómico o provincial.</a:t>
            </a:r>
            <a:endParaRPr lang="en-US" sz="2400" kern="0"/>
          </a:p>
          <a:p>
            <a:pPr lvl="0">
              <a:buFont typeface="Arial"/>
              <a:buChar char="•"/>
            </a:pPr>
            <a:r>
              <a:rPr lang="es-ES" sz="2400" b="1"/>
              <a:t>Buscadores especializados:</a:t>
            </a:r>
            <a:r>
              <a:rPr lang="es-ES" sz="2400"/>
              <a:t> Plataformas como la </a:t>
            </a:r>
            <a:r>
              <a:rPr lang="es-ES" sz="2400" b="1"/>
              <a:t>Comisión Consultiva Nacional de Convenios Colectivos</a:t>
            </a:r>
            <a:r>
              <a:rPr lang="es-ES" sz="2400"/>
              <a:t> (CCNCC)</a:t>
            </a:r>
            <a:endParaRPr lang="en-US" sz="240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name="Slide8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A01938B-7EED-6E67-91A3-D3A41EF47FBA}"/>
              </a:ext>
            </a:extLst>
          </p:cNvPr>
          <p:cNvSpPr txBox="1">
            <a:spLocks noGrp="1"/>
          </p:cNvSpPr>
          <p:nvPr>
            <p:ph type="title"/>
          </p:nvPr>
        </p:nvSpPr>
        <p:spPr>
          <a:xfrm>
            <a:off x="1942560" y="215999"/>
            <a:ext cx="6588718" cy="1280516"/>
          </a:xfrm>
        </p:spPr>
        <p:txBody>
          <a:bodyPr/>
          <a:lstStyle/>
          <a:p>
            <a:pPr lvl="0"/>
            <a:r>
              <a:rPr lang="en-US"/>
              <a:t>Vigencia y duración de los convenios</a:t>
            </a:r>
            <a:endParaRPr lang="en-US">
              <a:solidFill>
                <a:srgbClr val="000000"/>
              </a:solidFill>
            </a:endParaRPr>
          </a:p>
        </p:txBody>
      </p:sp>
      <p:sp>
        <p:nvSpPr>
          <p:cNvPr id="3" name="PlaceHolder 2">
            <a:extLst>
              <a:ext uri="{FF2B5EF4-FFF2-40B4-BE49-F238E27FC236}">
                <a16:creationId xmlns:a16="http://schemas.microsoft.com/office/drawing/2014/main" id="{835A018A-7326-2195-6662-A58097095CA7}"/>
              </a:ext>
            </a:extLst>
          </p:cNvPr>
          <p:cNvSpPr txBox="1">
            <a:spLocks noGrp="1"/>
          </p:cNvSpPr>
          <p:nvPr>
            <p:ph idx="1"/>
          </p:nvPr>
        </p:nvSpPr>
        <p:spPr>
          <a:xfrm>
            <a:off x="1939680" y="1496881"/>
            <a:ext cx="6591598" cy="5144396"/>
          </a:xfrm>
        </p:spPr>
        <p:txBody>
          <a:bodyPr/>
          <a:lstStyle/>
          <a:p>
            <a:pPr lvl="0"/>
            <a:r>
              <a:rPr lang="en-US" sz="2800"/>
              <a:t>- Duración fijada en el propio convenio (2-4 años habitual)</a:t>
            </a:r>
          </a:p>
          <a:p>
            <a:pPr lvl="0"/>
            <a:r>
              <a:rPr lang="en-US" sz="2800"/>
              <a:t>- Prórroga automática salvo denuncia expresa</a:t>
            </a:r>
          </a:p>
          <a:p>
            <a:pPr lvl="0"/>
            <a:r>
              <a:rPr lang="en-US" sz="2800"/>
              <a:t>- </a:t>
            </a:r>
            <a:r>
              <a:rPr lang="en-US" sz="2800" b="1"/>
              <a:t>Ultraactividad</a:t>
            </a:r>
            <a:r>
              <a:rPr lang="en-US" sz="2800"/>
              <a:t>:</a:t>
            </a:r>
            <a:r>
              <a:rPr lang="es-ES" sz="2800"/>
              <a:t> </a:t>
            </a:r>
            <a:r>
              <a:rPr lang="es-ES" sz="2800">
                <a:solidFill>
                  <a:srgbClr val="666666"/>
                </a:solidFill>
                <a:latin typeface="Open Sans"/>
              </a:rPr>
              <a:t>es el </a:t>
            </a:r>
            <a:r>
              <a:rPr lang="es-ES" sz="2800" b="1">
                <a:solidFill>
                  <a:srgbClr val="666666"/>
                </a:solidFill>
                <a:latin typeface="Open Sans"/>
              </a:rPr>
              <a:t>periodo de prórroga automática que se establece en los convenios colectivos mientras se negocia </a:t>
            </a:r>
            <a:r>
              <a:rPr lang="es-ES" sz="2800">
                <a:solidFill>
                  <a:srgbClr val="666666"/>
                </a:solidFill>
                <a:latin typeface="Open Sans"/>
              </a:rPr>
              <a:t>uno nuevo.</a:t>
            </a:r>
            <a:endParaRPr lang="en-US" sz="2800"/>
          </a:p>
          <a:p>
            <a:pPr lvl="0"/>
            <a:r>
              <a:rPr lang="es-ES" sz="2800"/>
              <a:t>• Reforma 2021: vigencia indefinida hasta nuevo acuerdo</a:t>
            </a:r>
            <a:endParaRPr lang="en-US" sz="280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name="Slide8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C93F7FA-84FF-54E7-C5CD-F4BE753B4D73}"/>
              </a:ext>
            </a:extLst>
          </p:cNvPr>
          <p:cNvSpPr txBox="1">
            <a:spLocks noGrp="1"/>
          </p:cNvSpPr>
          <p:nvPr>
            <p:ph type="title"/>
          </p:nvPr>
        </p:nvSpPr>
        <p:spPr>
          <a:xfrm>
            <a:off x="1942560" y="215999"/>
            <a:ext cx="6588718" cy="1280516"/>
          </a:xfrm>
        </p:spPr>
        <p:txBody>
          <a:bodyPr/>
          <a:lstStyle/>
          <a:p>
            <a:pPr lvl="0"/>
            <a:r>
              <a:rPr lang="en-US"/>
              <a:t>Vigencia y duración de los convenios</a:t>
            </a:r>
            <a:endParaRPr lang="en-US">
              <a:solidFill>
                <a:srgbClr val="000000"/>
              </a:solidFill>
            </a:endParaRPr>
          </a:p>
        </p:txBody>
      </p:sp>
      <p:sp>
        <p:nvSpPr>
          <p:cNvPr id="3" name="PlaceHolder 2">
            <a:extLst>
              <a:ext uri="{FF2B5EF4-FFF2-40B4-BE49-F238E27FC236}">
                <a16:creationId xmlns:a16="http://schemas.microsoft.com/office/drawing/2014/main" id="{D822E3F4-E716-06AA-C081-D4BC4619FE5F}"/>
              </a:ext>
            </a:extLst>
          </p:cNvPr>
          <p:cNvSpPr txBox="1">
            <a:spLocks noGrp="1"/>
          </p:cNvSpPr>
          <p:nvPr>
            <p:ph idx="1"/>
          </p:nvPr>
        </p:nvSpPr>
        <p:spPr>
          <a:xfrm>
            <a:off x="1939680" y="1496881"/>
            <a:ext cx="6591598" cy="5144396"/>
          </a:xfrm>
        </p:spPr>
        <p:txBody>
          <a:bodyPr/>
          <a:lstStyle/>
          <a:p>
            <a:pPr lvl="0"/>
            <a:r>
              <a:rPr lang="es-ES" sz="2800">
                <a:solidFill>
                  <a:srgbClr val="666666"/>
                </a:solidFill>
                <a:latin typeface="Open Sans"/>
              </a:rPr>
              <a:t>La ultraactividad obliga a las compañías a mantener las condiciones laborales que ya había con los empleados mientras dura la negociación.</a:t>
            </a:r>
            <a:endParaRPr lang="en-US" sz="2800"/>
          </a:p>
          <a:p>
            <a:pPr lvl="0"/>
            <a:r>
              <a:rPr lang="es-ES" sz="2800">
                <a:solidFill>
                  <a:srgbClr val="666666"/>
                </a:solidFill>
                <a:latin typeface="Open Sans"/>
              </a:rPr>
              <a:t>El objetivo de la ultraactividad es </a:t>
            </a:r>
            <a:r>
              <a:rPr lang="es-ES" sz="2800" b="1">
                <a:solidFill>
                  <a:srgbClr val="666666"/>
                </a:solidFill>
                <a:latin typeface="Open Sans"/>
              </a:rPr>
              <a:t>proteger de manera indefinida a los empleados frente a sus empresas en este periodo mientras se negocia un nuevo convenio</a:t>
            </a:r>
            <a:r>
              <a:rPr lang="es-ES" sz="2800">
                <a:solidFill>
                  <a:srgbClr val="666666"/>
                </a:solidFill>
                <a:latin typeface="Open Sans"/>
              </a:rPr>
              <a:t>.</a:t>
            </a:r>
            <a:endParaRPr lang="en-US" sz="280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name="Slide86">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AA36CDF-B776-67DF-B043-C719AA0F5F00}"/>
              </a:ext>
            </a:extLst>
          </p:cNvPr>
          <p:cNvSpPr txBox="1">
            <a:spLocks noGrp="1"/>
          </p:cNvSpPr>
          <p:nvPr>
            <p:ph type="title"/>
          </p:nvPr>
        </p:nvSpPr>
        <p:spPr>
          <a:xfrm>
            <a:off x="1942560" y="215999"/>
            <a:ext cx="6588718" cy="1280516"/>
          </a:xfrm>
        </p:spPr>
        <p:txBody>
          <a:bodyPr/>
          <a:lstStyle/>
          <a:p>
            <a:pPr lvl="0"/>
            <a:r>
              <a:rPr lang="es-ES"/>
              <a:t>Contenido mínimo de un convenio colectivo</a:t>
            </a:r>
            <a:endParaRPr lang="en-US">
              <a:solidFill>
                <a:srgbClr val="000000"/>
              </a:solidFill>
            </a:endParaRPr>
          </a:p>
        </p:txBody>
      </p:sp>
      <p:sp>
        <p:nvSpPr>
          <p:cNvPr id="3" name="PlaceHolder 2">
            <a:extLst>
              <a:ext uri="{FF2B5EF4-FFF2-40B4-BE49-F238E27FC236}">
                <a16:creationId xmlns:a16="http://schemas.microsoft.com/office/drawing/2014/main" id="{DD6ADD03-43AE-517A-D3B9-04C1DB71A281}"/>
              </a:ext>
            </a:extLst>
          </p:cNvPr>
          <p:cNvSpPr txBox="1">
            <a:spLocks noGrp="1"/>
          </p:cNvSpPr>
          <p:nvPr>
            <p:ph idx="1"/>
          </p:nvPr>
        </p:nvSpPr>
        <p:spPr>
          <a:xfrm>
            <a:off x="1939680" y="1496881"/>
            <a:ext cx="6591598" cy="5144396"/>
          </a:xfrm>
        </p:spPr>
        <p:txBody>
          <a:bodyPr/>
          <a:lstStyle/>
          <a:p>
            <a:pPr lvl="0"/>
            <a:r>
              <a:rPr lang="es-ES" sz="2400">
                <a:solidFill>
                  <a:srgbClr val="001D35"/>
                </a:solidFill>
              </a:rPr>
              <a:t>El </a:t>
            </a:r>
            <a:r>
              <a:rPr lang="es-ES" sz="2400" b="1">
                <a:solidFill>
                  <a:srgbClr val="001D35"/>
                </a:solidFill>
              </a:rPr>
              <a:t>contenido mínimo </a:t>
            </a:r>
            <a:r>
              <a:rPr lang="es-ES" sz="2400">
                <a:solidFill>
                  <a:srgbClr val="001D35"/>
                </a:solidFill>
              </a:rPr>
              <a:t>de un convenio colectivo incluye: la identificación de las partes negociadoras, la determinación de los ámbitos personal, territorial, funcional y temporal de aplicación, los procedimientos para la resolución de discrepancias y la forma de denuncia del convenio. Además, debe designarse una comisión paritaria y establecer sus procedimientos, así como las condiciones y forma de denuncia del convenio. </a:t>
            </a:r>
            <a:endParaRPr lang="en-US" sz="240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name="Slide87">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54B5EE4-14A7-3A85-C7FE-44AB9F5E89C6}"/>
              </a:ext>
            </a:extLst>
          </p:cNvPr>
          <p:cNvSpPr txBox="1">
            <a:spLocks noGrp="1"/>
          </p:cNvSpPr>
          <p:nvPr>
            <p:ph type="title"/>
          </p:nvPr>
        </p:nvSpPr>
        <p:spPr>
          <a:xfrm>
            <a:off x="1589757" y="66595"/>
            <a:ext cx="7230599" cy="908995"/>
          </a:xfrm>
        </p:spPr>
        <p:txBody>
          <a:bodyPr>
            <a:normAutofit fontScale="90000"/>
          </a:bodyPr>
          <a:lstStyle/>
          <a:p>
            <a:pPr lvl="0"/>
            <a:r>
              <a:rPr lang="es-ES" sz="4800" dirty="0"/>
              <a:t>Convenios Colectivos:</a:t>
            </a:r>
            <a:br>
              <a:rPr lang="es-ES" sz="4800" dirty="0">
                <a:solidFill>
                  <a:srgbClr val="000000"/>
                </a:solidFill>
              </a:rPr>
            </a:br>
            <a:br>
              <a:rPr lang="es-ES" sz="3200" dirty="0">
                <a:solidFill>
                  <a:srgbClr val="000000"/>
                </a:solidFill>
              </a:rPr>
            </a:br>
            <a:endParaRPr lang="es-ES" sz="4800" dirty="0">
              <a:solidFill>
                <a:srgbClr val="000000"/>
              </a:solidFill>
            </a:endParaRPr>
          </a:p>
        </p:txBody>
      </p:sp>
      <p:sp>
        <p:nvSpPr>
          <p:cNvPr id="3" name="PlaceHolder 2">
            <a:extLst>
              <a:ext uri="{FF2B5EF4-FFF2-40B4-BE49-F238E27FC236}">
                <a16:creationId xmlns:a16="http://schemas.microsoft.com/office/drawing/2014/main" id="{1AD5CE00-5E10-6EAB-C57C-F0BE429C1F10}"/>
              </a:ext>
            </a:extLst>
          </p:cNvPr>
          <p:cNvSpPr txBox="1">
            <a:spLocks noGrp="1"/>
          </p:cNvSpPr>
          <p:nvPr>
            <p:ph idx="1"/>
          </p:nvPr>
        </p:nvSpPr>
        <p:spPr>
          <a:xfrm>
            <a:off x="1942560" y="787682"/>
            <a:ext cx="6591598" cy="6003356"/>
          </a:xfrm>
        </p:spPr>
        <p:txBody>
          <a:bodyPr/>
          <a:lstStyle/>
          <a:p>
            <a:pPr lvl="0"/>
            <a:r>
              <a:rPr lang="es-ES" sz="2800" dirty="0"/>
              <a:t>La </a:t>
            </a:r>
            <a:r>
              <a:rPr lang="es-ES" sz="2800" u="sng" dirty="0"/>
              <a:t>cláusula de descuelgue</a:t>
            </a:r>
            <a:r>
              <a:rPr lang="es-ES" sz="2800" dirty="0"/>
              <a:t>, o más formalmente, la </a:t>
            </a:r>
            <a:r>
              <a:rPr lang="es-ES" sz="2800" b="1" dirty="0"/>
              <a:t>inaplicación de las condiciones de un convenio colectivo</a:t>
            </a:r>
            <a:r>
              <a:rPr lang="es-ES" sz="2800" dirty="0"/>
              <a:t>, es un mecanismo legal que permite a una empresa no aplicar temporalmente las condiciones de un convenio colectivo que le serían de aplicación. Su objetivo es </a:t>
            </a:r>
            <a:r>
              <a:rPr lang="es-ES" sz="2800" b="1" dirty="0"/>
              <a:t>proteger el empleo</a:t>
            </a:r>
            <a:r>
              <a:rPr lang="es-ES" sz="2800" dirty="0"/>
              <a:t> y evitar que una empresa en dificultades económicas, técnicas, organizativas o de producción tenga que cerrar. (art 82.3 TRET)</a:t>
            </a:r>
            <a:endParaRPr lang="en-US" sz="2800"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name="Slide88">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677EE65F-24EC-4EE9-4F0A-C888CA90BA91}"/>
              </a:ext>
            </a:extLst>
          </p:cNvPr>
          <p:cNvSpPr txBox="1">
            <a:spLocks noGrp="1"/>
          </p:cNvSpPr>
          <p:nvPr>
            <p:ph type="title"/>
          </p:nvPr>
        </p:nvSpPr>
        <p:spPr>
          <a:xfrm>
            <a:off x="1589757" y="66595"/>
            <a:ext cx="7230599" cy="908995"/>
          </a:xfrm>
        </p:spPr>
        <p:txBody>
          <a:bodyPr>
            <a:normAutofit fontScale="90000"/>
          </a:bodyPr>
          <a:lstStyle/>
          <a:p>
            <a:pPr lvl="0"/>
            <a:r>
              <a:rPr lang="es-ES" sz="4800"/>
              <a:t>Convenios Colectivos:</a:t>
            </a:r>
            <a:br>
              <a:rPr lang="es-ES" sz="4800">
                <a:solidFill>
                  <a:srgbClr val="000000"/>
                </a:solidFill>
              </a:rPr>
            </a:br>
            <a:br>
              <a:rPr lang="es-ES" sz="3200">
                <a:solidFill>
                  <a:srgbClr val="000000"/>
                </a:solidFill>
              </a:rPr>
            </a:br>
            <a:endParaRPr lang="es-ES" sz="4800">
              <a:solidFill>
                <a:srgbClr val="000000"/>
              </a:solidFill>
            </a:endParaRPr>
          </a:p>
        </p:txBody>
      </p:sp>
      <p:sp>
        <p:nvSpPr>
          <p:cNvPr id="3" name="PlaceHolder 2">
            <a:extLst>
              <a:ext uri="{FF2B5EF4-FFF2-40B4-BE49-F238E27FC236}">
                <a16:creationId xmlns:a16="http://schemas.microsoft.com/office/drawing/2014/main" id="{D3925F5B-1A1D-1486-4FDC-1F2C05CECF0D}"/>
              </a:ext>
            </a:extLst>
          </p:cNvPr>
          <p:cNvSpPr txBox="1">
            <a:spLocks noGrp="1"/>
          </p:cNvSpPr>
          <p:nvPr>
            <p:ph idx="1"/>
          </p:nvPr>
        </p:nvSpPr>
        <p:spPr>
          <a:xfrm>
            <a:off x="1491121" y="787682"/>
            <a:ext cx="7455596" cy="6003356"/>
          </a:xfrm>
        </p:spPr>
        <p:txBody>
          <a:bodyPr/>
          <a:lstStyle/>
          <a:p>
            <a:pPr lvl="0"/>
            <a:r>
              <a:rPr lang="es-ES" sz="2800" b="1"/>
              <a:t>¿Qué condiciones se pueden "descolgar"?</a:t>
            </a:r>
            <a:endParaRPr lang="en-US" sz="2800"/>
          </a:p>
          <a:p>
            <a:pPr lvl="0"/>
            <a:r>
              <a:rPr lang="es-ES" sz="2800"/>
              <a:t>Este mecanismo puede afectar a más aspectos que solo los </a:t>
            </a:r>
            <a:r>
              <a:rPr lang="es-ES" sz="2800" b="1"/>
              <a:t>sueldos</a:t>
            </a:r>
            <a:r>
              <a:rPr lang="es-ES" sz="2800"/>
              <a:t> incluyen:</a:t>
            </a:r>
            <a:endParaRPr lang="en-US" sz="2800"/>
          </a:p>
          <a:p>
            <a:pPr lvl="0">
              <a:buFont typeface="Arial"/>
              <a:buChar char="•"/>
            </a:pPr>
            <a:r>
              <a:rPr lang="es-ES" sz="2800" b="1"/>
              <a:t>Jornada de trabajo.</a:t>
            </a:r>
            <a:endParaRPr lang="en-US" sz="2800"/>
          </a:p>
          <a:p>
            <a:pPr lvl="0">
              <a:buFont typeface="Arial"/>
              <a:buChar char="•"/>
            </a:pPr>
            <a:r>
              <a:rPr lang="es-ES" sz="2800" b="1"/>
              <a:t>Horario y distribución del tiempo de trabajo.</a:t>
            </a:r>
            <a:endParaRPr lang="en-US" sz="2800"/>
          </a:p>
          <a:p>
            <a:pPr lvl="0">
              <a:buFont typeface="Arial"/>
              <a:buChar char="•"/>
            </a:pPr>
            <a:r>
              <a:rPr lang="es-ES" sz="2800" b="1"/>
              <a:t>Régimen de trabajo a turnos.</a:t>
            </a:r>
            <a:endParaRPr lang="en-US" sz="2800"/>
          </a:p>
          <a:p>
            <a:pPr lvl="0">
              <a:buFont typeface="Arial"/>
              <a:buChar char="•"/>
            </a:pPr>
            <a:r>
              <a:rPr lang="es-ES" sz="2800" b="1"/>
              <a:t>Sistema de remuneración</a:t>
            </a:r>
            <a:r>
              <a:rPr lang="es-ES" sz="2800"/>
              <a:t> y la cuantía salarial.</a:t>
            </a:r>
            <a:endParaRPr lang="en-US" sz="2800"/>
          </a:p>
          <a:p>
            <a:pPr lvl="0">
              <a:buFont typeface="Arial"/>
              <a:buChar char="•"/>
            </a:pPr>
            <a:r>
              <a:rPr lang="es-ES" sz="2800" b="1"/>
              <a:t>Sistema de trabajo y rendimiento.</a:t>
            </a:r>
            <a:endParaRPr lang="en-US" sz="2800"/>
          </a:p>
          <a:p>
            <a:pPr lvl="0">
              <a:buFont typeface="Arial"/>
              <a:buChar char="•"/>
            </a:pPr>
            <a:r>
              <a:rPr lang="es-ES" sz="2800" b="1"/>
              <a:t>Funciones.</a:t>
            </a:r>
            <a:endParaRPr lang="en-US" sz="280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name="Slide8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F9BE857A-B03B-101A-A6C8-2D4767B90A43}"/>
              </a:ext>
            </a:extLst>
          </p:cNvPr>
          <p:cNvSpPr txBox="1">
            <a:spLocks noGrp="1"/>
          </p:cNvSpPr>
          <p:nvPr>
            <p:ph type="title"/>
          </p:nvPr>
        </p:nvSpPr>
        <p:spPr>
          <a:xfrm>
            <a:off x="1603802" y="66595"/>
            <a:ext cx="7230599" cy="689036"/>
          </a:xfrm>
        </p:spPr>
        <p:txBody>
          <a:bodyPr>
            <a:normAutofit fontScale="90000"/>
          </a:bodyPr>
          <a:lstStyle/>
          <a:p>
            <a:pPr lvl="0"/>
            <a:r>
              <a:rPr lang="es-ES" sz="4800"/>
              <a:t>Convenios Colectivos:</a:t>
            </a:r>
            <a:br>
              <a:rPr lang="es-ES" sz="4800">
                <a:solidFill>
                  <a:srgbClr val="000000"/>
                </a:solidFill>
              </a:rPr>
            </a:br>
            <a:br>
              <a:rPr lang="es-ES" sz="3200">
                <a:solidFill>
                  <a:srgbClr val="000000"/>
                </a:solidFill>
              </a:rPr>
            </a:br>
            <a:endParaRPr lang="es-ES" sz="4800">
              <a:solidFill>
                <a:srgbClr val="000000"/>
              </a:solidFill>
            </a:endParaRPr>
          </a:p>
        </p:txBody>
      </p:sp>
      <p:sp>
        <p:nvSpPr>
          <p:cNvPr id="3" name="PlaceHolder 2">
            <a:extLst>
              <a:ext uri="{FF2B5EF4-FFF2-40B4-BE49-F238E27FC236}">
                <a16:creationId xmlns:a16="http://schemas.microsoft.com/office/drawing/2014/main" id="{F243C63E-4AE7-1B19-B7EA-AA13FFF3C049}"/>
              </a:ext>
            </a:extLst>
          </p:cNvPr>
          <p:cNvSpPr txBox="1">
            <a:spLocks noGrp="1"/>
          </p:cNvSpPr>
          <p:nvPr>
            <p:ph idx="1"/>
          </p:nvPr>
        </p:nvSpPr>
        <p:spPr>
          <a:xfrm>
            <a:off x="1491121" y="787682"/>
            <a:ext cx="7455596" cy="6003356"/>
          </a:xfrm>
        </p:spPr>
        <p:txBody>
          <a:bodyPr/>
          <a:lstStyle/>
          <a:p>
            <a:pPr lvl="0"/>
            <a:r>
              <a:rPr lang="es-ES" sz="2400" b="1"/>
              <a:t>¿Cuándo se puede aplicar?</a:t>
            </a:r>
            <a:endParaRPr lang="en-US" sz="2400"/>
          </a:p>
          <a:p>
            <a:pPr lvl="0"/>
            <a:r>
              <a:rPr lang="es-ES" sz="2400"/>
              <a:t>La empresa debe demostrar alguna de las siguientes causas:</a:t>
            </a:r>
            <a:endParaRPr lang="en-US" sz="2400"/>
          </a:p>
          <a:p>
            <a:pPr lvl="0">
              <a:buFont typeface="Arial"/>
              <a:buChar char="•"/>
            </a:pPr>
            <a:r>
              <a:rPr lang="es-ES" sz="2400" b="1"/>
              <a:t>Económicas:</a:t>
            </a:r>
            <a:r>
              <a:rPr lang="es-ES" sz="2400"/>
              <a:t> Pérdidas actuales o previstas, o una disminución persistente del nivel de ingresos o ventas.</a:t>
            </a:r>
            <a:endParaRPr lang="en-US" sz="2400"/>
          </a:p>
          <a:p>
            <a:pPr lvl="0">
              <a:buFont typeface="Arial"/>
              <a:buChar char="•"/>
            </a:pPr>
            <a:r>
              <a:rPr lang="es-ES" sz="2400" b="1"/>
              <a:t>Técnicas:</a:t>
            </a:r>
            <a:r>
              <a:rPr lang="es-ES" sz="2400"/>
              <a:t> Cambios en los medios o instrumentos de producción.</a:t>
            </a:r>
            <a:endParaRPr lang="en-US" sz="2400"/>
          </a:p>
          <a:p>
            <a:pPr lvl="0">
              <a:buFont typeface="Arial"/>
              <a:buChar char="•"/>
            </a:pPr>
            <a:r>
              <a:rPr lang="es-ES" sz="2400" b="1"/>
              <a:t>Organizativas:</a:t>
            </a:r>
            <a:r>
              <a:rPr lang="es-ES" sz="2400"/>
              <a:t> Cambios en los sistemas y métodos de trabajo del personal o en la forma de organizar la producción.</a:t>
            </a:r>
            <a:endParaRPr lang="en-US" sz="2400"/>
          </a:p>
          <a:p>
            <a:pPr lvl="0">
              <a:buFont typeface="Arial"/>
              <a:buChar char="•"/>
            </a:pPr>
            <a:r>
              <a:rPr lang="es-ES" sz="2400" b="1"/>
              <a:t>De producción:</a:t>
            </a:r>
            <a:r>
              <a:rPr lang="es-ES" sz="2400"/>
              <a:t> Cambios en la demanda de los productos o servicios</a:t>
            </a:r>
            <a:r>
              <a:rPr lang="es-ES" sz="2800"/>
              <a:t> </a:t>
            </a:r>
            <a:r>
              <a:rPr lang="es-ES" sz="2400"/>
              <a:t>que la empresa ofrece.</a:t>
            </a:r>
            <a:endParaRPr 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A9E284F-60E3-2FBE-28DD-2DD492B05BF2}"/>
              </a:ext>
            </a:extLst>
          </p:cNvPr>
          <p:cNvSpPr txBox="1">
            <a:spLocks noGrp="1"/>
          </p:cNvSpPr>
          <p:nvPr>
            <p:ph type="title"/>
          </p:nvPr>
        </p:nvSpPr>
        <p:spPr/>
        <p:txBody>
          <a:bodyPr/>
          <a:lstStyle/>
          <a:p>
            <a:pPr lvl="0"/>
            <a:r>
              <a:rPr lang="en-US"/>
              <a:t>La Ley</a:t>
            </a:r>
            <a:endParaRPr lang="en-US">
              <a:solidFill>
                <a:srgbClr val="000000"/>
              </a:solidFill>
            </a:endParaRPr>
          </a:p>
        </p:txBody>
      </p:sp>
      <p:sp>
        <p:nvSpPr>
          <p:cNvPr id="3" name="PlaceHolder 2">
            <a:extLst>
              <a:ext uri="{FF2B5EF4-FFF2-40B4-BE49-F238E27FC236}">
                <a16:creationId xmlns:a16="http://schemas.microsoft.com/office/drawing/2014/main" id="{7D51A4B4-DEF1-FF49-7ADA-4FFAC54F1577}"/>
              </a:ext>
            </a:extLst>
          </p:cNvPr>
          <p:cNvSpPr txBox="1">
            <a:spLocks noGrp="1"/>
          </p:cNvSpPr>
          <p:nvPr>
            <p:ph idx="1"/>
          </p:nvPr>
        </p:nvSpPr>
        <p:spPr/>
        <p:txBody>
          <a:bodyPr>
            <a:normAutofit/>
          </a:bodyPr>
          <a:lstStyle/>
          <a:p>
            <a:pPr lvl="0">
              <a:lnSpc>
                <a:spcPct val="90001"/>
              </a:lnSpc>
            </a:pPr>
            <a:r>
              <a:rPr lang="en-US" sz="1700"/>
              <a:t>• </a:t>
            </a:r>
            <a:r>
              <a:rPr lang="en-US" sz="2600"/>
              <a:t>Fuente principal del derecho.</a:t>
            </a:r>
          </a:p>
          <a:p>
            <a:pPr lvl="0">
              <a:lnSpc>
                <a:spcPct val="90001"/>
              </a:lnSpc>
            </a:pPr>
            <a:r>
              <a:rPr lang="en-US" sz="2600"/>
              <a:t>• Jerarquía normativa:</a:t>
            </a:r>
          </a:p>
          <a:p>
            <a:pPr lvl="0">
              <a:lnSpc>
                <a:spcPct val="90001"/>
              </a:lnSpc>
            </a:pPr>
            <a:r>
              <a:rPr lang="es-ES" sz="2600"/>
              <a:t>   - Normativa de la UE.</a:t>
            </a:r>
            <a:endParaRPr lang="en-US" sz="2600"/>
          </a:p>
          <a:p>
            <a:pPr lvl="0">
              <a:lnSpc>
                <a:spcPct val="90001"/>
              </a:lnSpc>
            </a:pPr>
            <a:r>
              <a:rPr lang="es-ES" sz="2600"/>
              <a:t>   - Constitución Española (1978).</a:t>
            </a:r>
            <a:endParaRPr lang="en-US" sz="2600"/>
          </a:p>
          <a:p>
            <a:pPr lvl="0">
              <a:lnSpc>
                <a:spcPct val="90001"/>
              </a:lnSpc>
            </a:pPr>
            <a:r>
              <a:rPr lang="es-ES" sz="2600"/>
              <a:t>   - Tratados internacionales.</a:t>
            </a:r>
            <a:endParaRPr lang="en-US" sz="2600"/>
          </a:p>
          <a:p>
            <a:pPr lvl="0">
              <a:lnSpc>
                <a:spcPct val="90001"/>
              </a:lnSpc>
            </a:pPr>
            <a:r>
              <a:rPr lang="es-ES" sz="2600"/>
              <a:t>   - Leyes orgánicas y leyes ordinarias.</a:t>
            </a:r>
            <a:endParaRPr lang="en-US" sz="2600"/>
          </a:p>
          <a:p>
            <a:pPr lvl="0">
              <a:lnSpc>
                <a:spcPct val="90001"/>
              </a:lnSpc>
            </a:pPr>
            <a:r>
              <a:rPr lang="es-ES" sz="2600"/>
              <a:t>   - Reglamentos (estatales, autonómicos y locales).</a:t>
            </a:r>
            <a:endParaRPr lang="en-US" sz="260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name="Slide90">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BEE1F35-2979-C2E5-CF71-E21B04755785}"/>
              </a:ext>
            </a:extLst>
          </p:cNvPr>
          <p:cNvSpPr txBox="1">
            <a:spLocks noGrp="1"/>
          </p:cNvSpPr>
          <p:nvPr>
            <p:ph type="title"/>
          </p:nvPr>
        </p:nvSpPr>
        <p:spPr>
          <a:xfrm>
            <a:off x="1603802" y="66595"/>
            <a:ext cx="7230599" cy="689036"/>
          </a:xfrm>
        </p:spPr>
        <p:txBody>
          <a:bodyPr>
            <a:normAutofit fontScale="90000"/>
          </a:bodyPr>
          <a:lstStyle/>
          <a:p>
            <a:pPr lvl="0"/>
            <a:r>
              <a:rPr lang="es-ES" sz="4800"/>
              <a:t>Convenios Colectivos:</a:t>
            </a:r>
            <a:br>
              <a:rPr lang="es-ES" sz="4800">
                <a:solidFill>
                  <a:srgbClr val="000000"/>
                </a:solidFill>
              </a:rPr>
            </a:br>
            <a:br>
              <a:rPr lang="es-ES" sz="3200">
                <a:solidFill>
                  <a:srgbClr val="000000"/>
                </a:solidFill>
              </a:rPr>
            </a:br>
            <a:endParaRPr lang="es-ES" sz="4800">
              <a:solidFill>
                <a:srgbClr val="000000"/>
              </a:solidFill>
            </a:endParaRPr>
          </a:p>
        </p:txBody>
      </p:sp>
      <p:sp>
        <p:nvSpPr>
          <p:cNvPr id="3" name="PlaceHolder 2">
            <a:extLst>
              <a:ext uri="{FF2B5EF4-FFF2-40B4-BE49-F238E27FC236}">
                <a16:creationId xmlns:a16="http://schemas.microsoft.com/office/drawing/2014/main" id="{1FF0B874-48CA-1785-896E-65A5A21AD0F5}"/>
              </a:ext>
            </a:extLst>
          </p:cNvPr>
          <p:cNvSpPr txBox="1">
            <a:spLocks noGrp="1"/>
          </p:cNvSpPr>
          <p:nvPr>
            <p:ph idx="1"/>
          </p:nvPr>
        </p:nvSpPr>
        <p:spPr>
          <a:xfrm>
            <a:off x="1491121" y="787682"/>
            <a:ext cx="7455596" cy="5190481"/>
          </a:xfrm>
        </p:spPr>
        <p:txBody>
          <a:bodyPr/>
          <a:lstStyle/>
          <a:p>
            <a:pPr lvl="0"/>
            <a:r>
              <a:rPr lang="es-ES" sz="2800" b="1"/>
              <a:t>¿Cómo funciona el procedimiento?</a:t>
            </a:r>
            <a:endParaRPr lang="en-US" sz="2800"/>
          </a:p>
          <a:p>
            <a:pPr lvl="0"/>
            <a:r>
              <a:rPr lang="es-ES" sz="2800"/>
              <a:t>El proceso se inicia con un </a:t>
            </a:r>
            <a:r>
              <a:rPr lang="es-ES" sz="2800" b="1"/>
              <a:t>periodo de consultas</a:t>
            </a:r>
            <a:r>
              <a:rPr lang="es-ES" sz="2800"/>
              <a:t> entre la empresa y los representantes de los trabajadores (comité de empresa, delegados de personal o una comisión ad hoc).</a:t>
            </a:r>
            <a:endParaRPr lang="en-US" sz="2800"/>
          </a:p>
          <a:p>
            <a:pPr marL="0" lvl="0" indent="0">
              <a:buNone/>
              <a:tabLst>
                <a:tab pos="0" algn="l"/>
              </a:tabLst>
            </a:pPr>
            <a:r>
              <a:rPr lang="es-ES" sz="2800" b="1"/>
              <a:t>1. Negociación:</a:t>
            </a:r>
            <a:r>
              <a:rPr lang="es-ES" sz="2800"/>
              <a:t> Ambas partes negocian de buena fe para alcanzar un acuerdo sobre las condiciones que se inaplicarán y su duración.</a:t>
            </a:r>
            <a:endParaRPr lang="en-US" sz="280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name="Slide91">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94C8CA9F-4086-DE2A-C9A7-8E762200C0E5}"/>
              </a:ext>
            </a:extLst>
          </p:cNvPr>
          <p:cNvSpPr txBox="1">
            <a:spLocks noGrp="1"/>
          </p:cNvSpPr>
          <p:nvPr>
            <p:ph type="title"/>
          </p:nvPr>
        </p:nvSpPr>
        <p:spPr>
          <a:xfrm>
            <a:off x="1603802" y="66595"/>
            <a:ext cx="7230599" cy="689036"/>
          </a:xfrm>
        </p:spPr>
        <p:txBody>
          <a:bodyPr>
            <a:normAutofit fontScale="90000"/>
          </a:bodyPr>
          <a:lstStyle/>
          <a:p>
            <a:pPr lvl="0"/>
            <a:r>
              <a:rPr lang="es-ES" sz="4800"/>
              <a:t>Convenios Colectivos:</a:t>
            </a:r>
            <a:br>
              <a:rPr lang="es-ES" sz="4800">
                <a:solidFill>
                  <a:srgbClr val="000000"/>
                </a:solidFill>
              </a:rPr>
            </a:br>
            <a:br>
              <a:rPr lang="es-ES" sz="3200">
                <a:solidFill>
                  <a:srgbClr val="000000"/>
                </a:solidFill>
              </a:rPr>
            </a:br>
            <a:endParaRPr lang="es-ES" sz="4800">
              <a:solidFill>
                <a:srgbClr val="000000"/>
              </a:solidFill>
            </a:endParaRPr>
          </a:p>
        </p:txBody>
      </p:sp>
      <p:sp>
        <p:nvSpPr>
          <p:cNvPr id="3" name="PlaceHolder 2">
            <a:extLst>
              <a:ext uri="{FF2B5EF4-FFF2-40B4-BE49-F238E27FC236}">
                <a16:creationId xmlns:a16="http://schemas.microsoft.com/office/drawing/2014/main" id="{668F0FD8-8C1D-F5F7-623C-2666682CA8B0}"/>
              </a:ext>
            </a:extLst>
          </p:cNvPr>
          <p:cNvSpPr txBox="1">
            <a:spLocks noGrp="1"/>
          </p:cNvSpPr>
          <p:nvPr>
            <p:ph idx="1"/>
          </p:nvPr>
        </p:nvSpPr>
        <p:spPr>
          <a:xfrm>
            <a:off x="1491121" y="787682"/>
            <a:ext cx="7455596" cy="6003356"/>
          </a:xfrm>
        </p:spPr>
        <p:txBody>
          <a:bodyPr/>
          <a:lstStyle/>
          <a:p>
            <a:pPr lvl="0"/>
            <a:r>
              <a:rPr lang="es-ES" sz="2400" b="1"/>
              <a:t>¿Cómo funciona el procedimiento?</a:t>
            </a:r>
            <a:endParaRPr lang="en-US" sz="2400"/>
          </a:p>
          <a:p>
            <a:pPr marL="0" lvl="0" indent="0">
              <a:buNone/>
              <a:tabLst>
                <a:tab pos="0" algn="l"/>
              </a:tabLst>
            </a:pPr>
            <a:r>
              <a:rPr lang="es-ES" sz="2400" b="1"/>
              <a:t>2. Acuerdo:</a:t>
            </a:r>
            <a:r>
              <a:rPr lang="es-ES" sz="2400"/>
              <a:t> Si se llega a un acuerdo, este se debe comunicar a la autoridad laboral. El acuerdo debe especificar las nuevas condiciones y el plan para recuperarlas una vez superadas las causas que motivaron el descuelgue.</a:t>
            </a:r>
            <a:endParaRPr lang="en-US" sz="2400"/>
          </a:p>
          <a:p>
            <a:pPr marL="0" lvl="0" indent="0">
              <a:buNone/>
              <a:tabLst>
                <a:tab pos="0" algn="l"/>
              </a:tabLst>
            </a:pPr>
            <a:r>
              <a:rPr lang="es-ES" sz="2400" b="1"/>
              <a:t>3. Desacuerdo:</a:t>
            </a:r>
            <a:r>
              <a:rPr lang="es-ES" sz="2400"/>
              <a:t> Si no hay acuerdo, las partes pueden recurrir a los </a:t>
            </a:r>
            <a:r>
              <a:rPr lang="es-ES" sz="2400" b="1"/>
              <a:t>procedimientos de solución de conflictos</a:t>
            </a:r>
            <a:r>
              <a:rPr lang="es-ES" sz="2400"/>
              <a:t> establecidos en el propio convenio colectivo o en acuerdos interprofesionales. En última instancia, si los mediadores no logran un acuerdo, la decisión puede someterse a arbitraje.</a:t>
            </a:r>
            <a:endParaRPr lang="en-US" sz="240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name="Slide92">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886E8AAD-0A04-12A5-7BE4-4B3D6AD10DDD}"/>
              </a:ext>
            </a:extLst>
          </p:cNvPr>
          <p:cNvSpPr txBox="1">
            <a:spLocks noGrp="1"/>
          </p:cNvSpPr>
          <p:nvPr>
            <p:ph type="ctrTitle"/>
          </p:nvPr>
        </p:nvSpPr>
        <p:spPr/>
        <p:txBody>
          <a:bodyPr>
            <a:normAutofit fontScale="90000"/>
          </a:bodyPr>
          <a:lstStyle/>
          <a:p>
            <a:pPr lvl="0">
              <a:lnSpc>
                <a:spcPct val="100000"/>
              </a:lnSpc>
            </a:pPr>
            <a:r>
              <a:rPr lang="en-US" sz="4900"/>
              <a:t>Representación sindical en la empresa y negociación colectiva</a:t>
            </a:r>
            <a:endParaRPr lang="en-US" sz="4900">
              <a:solidFill>
                <a:srgbClr val="000000"/>
              </a:solidFill>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name="Slide93">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2F399F4D-E9FB-48C5-8461-41759A4AB99F}"/>
              </a:ext>
            </a:extLst>
          </p:cNvPr>
          <p:cNvSpPr txBox="1">
            <a:spLocks noGrp="1"/>
          </p:cNvSpPr>
          <p:nvPr>
            <p:ph type="title"/>
          </p:nvPr>
        </p:nvSpPr>
        <p:spPr/>
        <p:txBody>
          <a:bodyPr/>
          <a:lstStyle/>
          <a:p>
            <a:pPr lvl="0"/>
            <a:r>
              <a:rPr lang="en-US"/>
              <a:t>Representación de los trabajadores</a:t>
            </a:r>
            <a:endParaRPr lang="en-US">
              <a:solidFill>
                <a:srgbClr val="000000"/>
              </a:solidFill>
            </a:endParaRPr>
          </a:p>
        </p:txBody>
      </p:sp>
      <p:sp>
        <p:nvSpPr>
          <p:cNvPr id="3" name="PlaceHolder 2">
            <a:extLst>
              <a:ext uri="{FF2B5EF4-FFF2-40B4-BE49-F238E27FC236}">
                <a16:creationId xmlns:a16="http://schemas.microsoft.com/office/drawing/2014/main" id="{F659810D-960C-117A-CDF6-786D2D32BB78}"/>
              </a:ext>
            </a:extLst>
          </p:cNvPr>
          <p:cNvSpPr txBox="1">
            <a:spLocks noGrp="1"/>
          </p:cNvSpPr>
          <p:nvPr>
            <p:ph idx="1"/>
          </p:nvPr>
        </p:nvSpPr>
        <p:spPr>
          <a:xfrm>
            <a:off x="1942560" y="2133715"/>
            <a:ext cx="6848279" cy="3777121"/>
          </a:xfrm>
        </p:spPr>
        <p:txBody>
          <a:bodyPr>
            <a:normAutofit/>
          </a:bodyPr>
          <a:lstStyle/>
          <a:p>
            <a:pPr lvl="0" algn="just"/>
            <a:r>
              <a:rPr lang="es-ES" sz="3200">
                <a:solidFill>
                  <a:srgbClr val="001D35"/>
                </a:solidFill>
              </a:rPr>
              <a:t>Estatuto de los Trabajadores, regula la representación sindical en la empresa en el Título II, que abarca los artículos del 62 al 72, y el artículo 87, sobre la legitimación para la negociación colectiva. </a:t>
            </a:r>
            <a:endParaRPr lang="en-US" sz="320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name="Slide94">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1A87A62B-DC72-083E-CA06-7C9A9C522DC0}"/>
              </a:ext>
            </a:extLst>
          </p:cNvPr>
          <p:cNvSpPr txBox="1">
            <a:spLocks noGrp="1"/>
          </p:cNvSpPr>
          <p:nvPr>
            <p:ph type="title"/>
          </p:nvPr>
        </p:nvSpPr>
        <p:spPr/>
        <p:txBody>
          <a:bodyPr/>
          <a:lstStyle/>
          <a:p>
            <a:pPr lvl="0"/>
            <a:r>
              <a:rPr lang="en-US"/>
              <a:t>Representación de los trabajadores</a:t>
            </a:r>
            <a:endParaRPr lang="en-US">
              <a:solidFill>
                <a:srgbClr val="000000"/>
              </a:solidFill>
            </a:endParaRPr>
          </a:p>
        </p:txBody>
      </p:sp>
      <p:sp>
        <p:nvSpPr>
          <p:cNvPr id="3" name="PlaceHolder 2">
            <a:extLst>
              <a:ext uri="{FF2B5EF4-FFF2-40B4-BE49-F238E27FC236}">
                <a16:creationId xmlns:a16="http://schemas.microsoft.com/office/drawing/2014/main" id="{D1153779-46D3-CA68-7D2A-0642C4C1A68C}"/>
              </a:ext>
            </a:extLst>
          </p:cNvPr>
          <p:cNvSpPr txBox="1">
            <a:spLocks noGrp="1"/>
          </p:cNvSpPr>
          <p:nvPr>
            <p:ph idx="1"/>
          </p:nvPr>
        </p:nvSpPr>
        <p:spPr/>
        <p:txBody>
          <a:bodyPr>
            <a:normAutofit/>
          </a:bodyPr>
          <a:lstStyle/>
          <a:p>
            <a:pPr lvl="0"/>
            <a:r>
              <a:rPr lang="en-US" sz="2800"/>
              <a:t>Dos formas principales:</a:t>
            </a:r>
          </a:p>
          <a:p>
            <a:pPr lvl="0"/>
            <a:r>
              <a:rPr lang="en-US" sz="2800"/>
              <a:t>   • </a:t>
            </a:r>
            <a:r>
              <a:rPr lang="en-US" sz="2800" b="1"/>
              <a:t>Representación unitaria </a:t>
            </a:r>
            <a:r>
              <a:rPr lang="en-US" sz="2800"/>
              <a:t>(delegados, comités de empresa)</a:t>
            </a:r>
          </a:p>
          <a:p>
            <a:pPr lvl="0"/>
            <a:r>
              <a:rPr lang="en-US" sz="2800"/>
              <a:t>   • </a:t>
            </a:r>
            <a:r>
              <a:rPr lang="en-US" sz="2800" b="1"/>
              <a:t>Representación sindical </a:t>
            </a:r>
            <a:r>
              <a:rPr lang="en-US" sz="2800"/>
              <a:t>(secciones, delegados sindicales)</a:t>
            </a:r>
          </a:p>
          <a:p>
            <a:pPr lvl="0"/>
            <a:r>
              <a:rPr lang="en-US" sz="2800"/>
              <a:t>Finalidad: defensa de los intereses de los trabajadores</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name="Slide95">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70546713-667F-4F48-1A08-B53C24CDC987}"/>
              </a:ext>
            </a:extLst>
          </p:cNvPr>
          <p:cNvSpPr txBox="1">
            <a:spLocks noGrp="1"/>
          </p:cNvSpPr>
          <p:nvPr>
            <p:ph type="title"/>
          </p:nvPr>
        </p:nvSpPr>
        <p:spPr>
          <a:xfrm>
            <a:off x="1945084" y="71643"/>
            <a:ext cx="6588718" cy="683998"/>
          </a:xfrm>
        </p:spPr>
        <p:txBody>
          <a:bodyPr/>
          <a:lstStyle/>
          <a:p>
            <a:pPr lvl="0"/>
            <a:r>
              <a:rPr lang="en-US"/>
              <a:t>Representación unitaria</a:t>
            </a:r>
            <a:endParaRPr lang="en-US">
              <a:solidFill>
                <a:srgbClr val="000000"/>
              </a:solidFill>
            </a:endParaRPr>
          </a:p>
        </p:txBody>
      </p:sp>
      <p:sp>
        <p:nvSpPr>
          <p:cNvPr id="3" name="PlaceHolder 2">
            <a:extLst>
              <a:ext uri="{FF2B5EF4-FFF2-40B4-BE49-F238E27FC236}">
                <a16:creationId xmlns:a16="http://schemas.microsoft.com/office/drawing/2014/main" id="{995B3E0E-8E49-12D9-9536-6074B5F917BE}"/>
              </a:ext>
            </a:extLst>
          </p:cNvPr>
          <p:cNvSpPr txBox="1">
            <a:spLocks noGrp="1"/>
          </p:cNvSpPr>
          <p:nvPr>
            <p:ph idx="1"/>
          </p:nvPr>
        </p:nvSpPr>
        <p:spPr>
          <a:xfrm>
            <a:off x="1942560" y="755998"/>
            <a:ext cx="6591598" cy="6030001"/>
          </a:xfrm>
        </p:spPr>
        <p:txBody>
          <a:bodyPr/>
          <a:lstStyle/>
          <a:p>
            <a:pPr lvl="0" algn="just"/>
            <a:r>
              <a:rPr lang="en-US" sz="2000" b="1"/>
              <a:t>Delegados de personal</a:t>
            </a:r>
            <a:r>
              <a:rPr lang="en-US" sz="2000"/>
              <a:t>: </a:t>
            </a:r>
            <a:r>
              <a:rPr lang="es-ES" sz="2000"/>
              <a:t>Constituyen la representación de los trabajadores en la empresa o centro de trabajo que tengan menos de 50 y más de 10 trabajadores. Igualmente podrá haber un delegado de personal en aquellas empresas o centros que cuenten entre seis y diez trabajadores, si así lo decidieran estos por mayoría.</a:t>
            </a:r>
            <a:endParaRPr lang="en-US" sz="2000"/>
          </a:p>
          <a:p>
            <a:pPr lvl="0" algn="just"/>
            <a:r>
              <a:rPr lang="es-ES" sz="2000" b="1"/>
              <a:t>Número de delegados por empresa</a:t>
            </a:r>
            <a:endParaRPr lang="en-US" sz="2000"/>
          </a:p>
          <a:p>
            <a:pPr marL="0" lvl="0" indent="0" algn="just">
              <a:buNone/>
              <a:tabLst>
                <a:tab pos="0" algn="l"/>
              </a:tabLst>
            </a:pPr>
            <a:r>
              <a:rPr lang="es-ES" sz="2000"/>
              <a:t>	Los delegados de personal podrán ser:</a:t>
            </a:r>
            <a:endParaRPr lang="en-US" sz="2000"/>
          </a:p>
          <a:p>
            <a:pPr marL="0" lvl="0" indent="0" algn="just">
              <a:buNone/>
              <a:tabLst>
                <a:tab pos="0" algn="l"/>
              </a:tabLst>
            </a:pPr>
            <a:r>
              <a:rPr lang="es-ES" sz="2000"/>
              <a:t>	</a:t>
            </a:r>
            <a:r>
              <a:rPr lang="es-ES" sz="2000" b="1"/>
              <a:t>hasta 30 trabajadores</a:t>
            </a:r>
            <a:r>
              <a:rPr lang="es-ES" sz="2000"/>
              <a:t>, uno;</a:t>
            </a:r>
            <a:endParaRPr lang="en-US" sz="2000"/>
          </a:p>
          <a:p>
            <a:pPr marL="0" lvl="0" indent="0" algn="just">
              <a:buNone/>
              <a:tabLst>
                <a:tab pos="0" algn="l"/>
              </a:tabLst>
            </a:pPr>
            <a:r>
              <a:rPr lang="es-ES" sz="2000"/>
              <a:t>	</a:t>
            </a:r>
            <a:r>
              <a:rPr lang="es-ES" sz="2000" b="1"/>
              <a:t>de 31 a 49 trabajadores</a:t>
            </a:r>
            <a:r>
              <a:rPr lang="es-ES" sz="2000"/>
              <a:t>, tres.</a:t>
            </a:r>
            <a:endParaRPr lang="en-US" sz="2000"/>
          </a:p>
          <a:p>
            <a:pPr lvl="0" algn="just">
              <a:tabLst>
                <a:tab pos="0" algn="l"/>
              </a:tabLst>
            </a:pPr>
            <a:r>
              <a:rPr lang="es-ES" sz="2000"/>
              <a:t>Funciones:</a:t>
            </a:r>
            <a:endParaRPr lang="en-US" sz="2000"/>
          </a:p>
          <a:p>
            <a:pPr marL="0" lvl="0" indent="0" algn="just">
              <a:buNone/>
              <a:tabLst>
                <a:tab pos="0" algn="l"/>
              </a:tabLst>
            </a:pPr>
            <a:r>
              <a:rPr lang="es-ES" sz="2000"/>
              <a:t>	• Información y consulta</a:t>
            </a:r>
            <a:endParaRPr lang="en-US" sz="2000"/>
          </a:p>
          <a:p>
            <a:pPr marL="0" lvl="0" indent="0" algn="just">
              <a:buNone/>
              <a:tabLst>
                <a:tab pos="0" algn="l"/>
              </a:tabLst>
            </a:pPr>
            <a:r>
              <a:rPr lang="es-ES" sz="2000"/>
              <a:t>	• Vigilancia del cumplimiento normativo</a:t>
            </a:r>
            <a:endParaRPr lang="en-US" sz="2000"/>
          </a:p>
          <a:p>
            <a:pPr marL="0" lvl="0" indent="0" algn="just">
              <a:buNone/>
              <a:tabLst>
                <a:tab pos="0" algn="l"/>
              </a:tabLst>
            </a:pPr>
            <a:r>
              <a:rPr lang="es-ES" sz="2000"/>
              <a:t>	• Negociación en el ámbito de empresa</a:t>
            </a:r>
            <a:endParaRPr lang="en-US" sz="200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name="Slide96">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31F8903-6B2D-8AC9-A4A3-56D94F868A03}"/>
              </a:ext>
            </a:extLst>
          </p:cNvPr>
          <p:cNvSpPr txBox="1">
            <a:spLocks noGrp="1"/>
          </p:cNvSpPr>
          <p:nvPr>
            <p:ph type="title"/>
          </p:nvPr>
        </p:nvSpPr>
        <p:spPr>
          <a:xfrm>
            <a:off x="1942560" y="244437"/>
            <a:ext cx="6588718" cy="683998"/>
          </a:xfrm>
        </p:spPr>
        <p:txBody>
          <a:bodyPr/>
          <a:lstStyle/>
          <a:p>
            <a:pPr lvl="0"/>
            <a:r>
              <a:rPr lang="en-US"/>
              <a:t>Representación unitaria</a:t>
            </a:r>
            <a:endParaRPr lang="en-US">
              <a:solidFill>
                <a:srgbClr val="000000"/>
              </a:solidFill>
            </a:endParaRPr>
          </a:p>
        </p:txBody>
      </p:sp>
      <p:sp>
        <p:nvSpPr>
          <p:cNvPr id="3" name="PlaceHolder 2">
            <a:extLst>
              <a:ext uri="{FF2B5EF4-FFF2-40B4-BE49-F238E27FC236}">
                <a16:creationId xmlns:a16="http://schemas.microsoft.com/office/drawing/2014/main" id="{FD79F560-45B0-C8B8-D20A-62CF4F3481F8}"/>
              </a:ext>
            </a:extLst>
          </p:cNvPr>
          <p:cNvSpPr txBox="1">
            <a:spLocks noGrp="1"/>
          </p:cNvSpPr>
          <p:nvPr>
            <p:ph idx="1"/>
          </p:nvPr>
        </p:nvSpPr>
        <p:spPr>
          <a:xfrm>
            <a:off x="1454042" y="928436"/>
            <a:ext cx="7351556" cy="5570277"/>
          </a:xfrm>
        </p:spPr>
        <p:txBody>
          <a:bodyPr/>
          <a:lstStyle/>
          <a:p>
            <a:pPr lvl="0" algn="just"/>
            <a:r>
              <a:rPr lang="en-US" sz="2800" b="1"/>
              <a:t>Comité de empresa</a:t>
            </a:r>
            <a:r>
              <a:rPr lang="en-US" sz="2800"/>
              <a:t>: ≥ 50 trabajadores</a:t>
            </a:r>
            <a:r>
              <a:rPr lang="es-ES" sz="2800"/>
              <a:t>. Es un órgano de representación de todos los trabajadores de una empresa elegido democráticamente para actuar ante la dirección.</a:t>
            </a:r>
            <a:endParaRPr lang="en-US" sz="2800"/>
          </a:p>
          <a:p>
            <a:pPr lvl="0" algn="just"/>
            <a:r>
              <a:rPr lang="es-ES" sz="2800"/>
              <a:t>Funciones:</a:t>
            </a:r>
            <a:endParaRPr lang="en-US" sz="2800"/>
          </a:p>
          <a:p>
            <a:pPr lvl="0" algn="just"/>
            <a:r>
              <a:rPr lang="es-ES" sz="2000"/>
              <a:t>• Información y consulta.</a:t>
            </a:r>
            <a:endParaRPr lang="en-US" sz="2000"/>
          </a:p>
          <a:p>
            <a:pPr lvl="0" algn="just"/>
            <a:r>
              <a:rPr lang="es-ES" sz="2000"/>
              <a:t>• Vigilancia del cumplimiento normativo.</a:t>
            </a:r>
            <a:endParaRPr lang="en-US" sz="2000"/>
          </a:p>
          <a:p>
            <a:pPr lvl="0" algn="just"/>
            <a:r>
              <a:rPr lang="es-ES" sz="2000"/>
              <a:t>• Negociación en el ámbito de empresa.</a:t>
            </a:r>
            <a:endParaRPr lang="en-US" sz="200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name="Slide97">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31F1E58-F91A-F676-11AF-06E7C23701E2}"/>
              </a:ext>
            </a:extLst>
          </p:cNvPr>
          <p:cNvSpPr txBox="1">
            <a:spLocks noGrp="1"/>
          </p:cNvSpPr>
          <p:nvPr>
            <p:ph type="title"/>
          </p:nvPr>
        </p:nvSpPr>
        <p:spPr>
          <a:xfrm>
            <a:off x="1942560" y="244437"/>
            <a:ext cx="6588718" cy="683998"/>
          </a:xfrm>
        </p:spPr>
        <p:txBody>
          <a:bodyPr/>
          <a:lstStyle/>
          <a:p>
            <a:pPr lvl="0"/>
            <a:r>
              <a:rPr lang="en-US"/>
              <a:t>Representación unitaria</a:t>
            </a:r>
            <a:endParaRPr lang="en-US">
              <a:solidFill>
                <a:srgbClr val="000000"/>
              </a:solidFill>
            </a:endParaRPr>
          </a:p>
        </p:txBody>
      </p:sp>
      <p:sp>
        <p:nvSpPr>
          <p:cNvPr id="3" name="PlaceHolder 2">
            <a:extLst>
              <a:ext uri="{FF2B5EF4-FFF2-40B4-BE49-F238E27FC236}">
                <a16:creationId xmlns:a16="http://schemas.microsoft.com/office/drawing/2014/main" id="{A2C5CE18-044D-B0CC-39D9-AF32E36887E2}"/>
              </a:ext>
            </a:extLst>
          </p:cNvPr>
          <p:cNvSpPr txBox="1">
            <a:spLocks noGrp="1"/>
          </p:cNvSpPr>
          <p:nvPr>
            <p:ph idx="1"/>
          </p:nvPr>
        </p:nvSpPr>
        <p:spPr>
          <a:xfrm>
            <a:off x="1454042" y="928436"/>
            <a:ext cx="7351556" cy="5570277"/>
          </a:xfrm>
        </p:spPr>
        <p:txBody>
          <a:bodyPr/>
          <a:lstStyle/>
          <a:p>
            <a:pPr lvl="0" algn="just"/>
            <a:r>
              <a:rPr lang="en-US" sz="2000" b="1"/>
              <a:t>Comité de empresa</a:t>
            </a:r>
            <a:endParaRPr lang="en-US" sz="2000"/>
          </a:p>
          <a:p>
            <a:pPr marL="0" lvl="0" indent="0" algn="ctr">
              <a:buNone/>
              <a:tabLst>
                <a:tab pos="0" algn="l"/>
              </a:tabLst>
            </a:pPr>
            <a:r>
              <a:rPr lang="es-ES" sz="2000" b="1">
                <a:solidFill>
                  <a:srgbClr val="001D35"/>
                </a:solidFill>
              </a:rPr>
              <a:t>Número de miembros según el tamaño de la plantilla: </a:t>
            </a:r>
            <a:endParaRPr lang="en-US" sz="2000"/>
          </a:p>
          <a:p>
            <a:pPr marL="0" lvl="0" indent="0" defTabSz="914400">
              <a:spcBef>
                <a:spcPts val="0"/>
              </a:spcBef>
              <a:buClr>
                <a:srgbClr val="001D35"/>
              </a:buClr>
              <a:buChar char="•"/>
              <a:tabLst>
                <a:tab pos="0" algn="l"/>
              </a:tabLst>
            </a:pPr>
            <a:r>
              <a:rPr lang="es-ES" sz="2000" b="1">
                <a:solidFill>
                  <a:srgbClr val="001D35"/>
                </a:solidFill>
              </a:rPr>
              <a:t>50 a 100 trabajadores:</a:t>
            </a:r>
            <a:r>
              <a:rPr lang="es-ES" sz="2000">
                <a:solidFill>
                  <a:srgbClr val="001D35"/>
                </a:solidFill>
              </a:rPr>
              <a:t> 5 miembros.</a:t>
            </a:r>
            <a:endParaRPr lang="en-US" sz="2000"/>
          </a:p>
          <a:p>
            <a:pPr marL="0" lvl="0" indent="0" defTabSz="914400">
              <a:spcBef>
                <a:spcPts val="0"/>
              </a:spcBef>
              <a:buClr>
                <a:srgbClr val="001D35"/>
              </a:buClr>
              <a:buChar char="•"/>
              <a:tabLst>
                <a:tab pos="0" algn="l"/>
              </a:tabLst>
            </a:pPr>
            <a:r>
              <a:rPr lang="es-ES" sz="2000" b="1">
                <a:solidFill>
                  <a:srgbClr val="001D35"/>
                </a:solidFill>
              </a:rPr>
              <a:t>101 a 250 trabajadores:</a:t>
            </a:r>
            <a:r>
              <a:rPr lang="es-ES" sz="2000">
                <a:solidFill>
                  <a:srgbClr val="001D35"/>
                </a:solidFill>
              </a:rPr>
              <a:t> 9 miembros.</a:t>
            </a:r>
            <a:endParaRPr lang="en-US" sz="2000"/>
          </a:p>
          <a:p>
            <a:pPr marL="0" lvl="0" indent="0" defTabSz="914400">
              <a:spcBef>
                <a:spcPts val="0"/>
              </a:spcBef>
              <a:buClr>
                <a:srgbClr val="001D35"/>
              </a:buClr>
              <a:buChar char="•"/>
              <a:tabLst>
                <a:tab pos="0" algn="l"/>
              </a:tabLst>
            </a:pPr>
            <a:r>
              <a:rPr lang="es-ES" sz="2000" b="1">
                <a:solidFill>
                  <a:srgbClr val="001D35"/>
                </a:solidFill>
              </a:rPr>
              <a:t>251 a 500 trabajadores:</a:t>
            </a:r>
            <a:r>
              <a:rPr lang="es-ES" sz="2000">
                <a:solidFill>
                  <a:srgbClr val="001D35"/>
                </a:solidFill>
              </a:rPr>
              <a:t> 13 miembros.</a:t>
            </a:r>
            <a:endParaRPr lang="en-US" sz="2000"/>
          </a:p>
          <a:p>
            <a:pPr marL="0" lvl="0" indent="0" defTabSz="914400">
              <a:spcBef>
                <a:spcPts val="0"/>
              </a:spcBef>
              <a:buClr>
                <a:srgbClr val="001D35"/>
              </a:buClr>
              <a:buChar char="•"/>
              <a:tabLst>
                <a:tab pos="0" algn="l"/>
              </a:tabLst>
            </a:pPr>
            <a:r>
              <a:rPr lang="es-ES" sz="2000" b="1">
                <a:solidFill>
                  <a:srgbClr val="001D35"/>
                </a:solidFill>
              </a:rPr>
              <a:t>501 a 750 trabajadores:</a:t>
            </a:r>
            <a:r>
              <a:rPr lang="es-ES" sz="2000">
                <a:solidFill>
                  <a:srgbClr val="001D35"/>
                </a:solidFill>
              </a:rPr>
              <a:t> 17 miembros.</a:t>
            </a:r>
            <a:endParaRPr lang="en-US" sz="2000"/>
          </a:p>
          <a:p>
            <a:pPr marL="0" lvl="0" indent="0" defTabSz="914400">
              <a:spcBef>
                <a:spcPts val="0"/>
              </a:spcBef>
              <a:buClr>
                <a:srgbClr val="001D35"/>
              </a:buClr>
              <a:buChar char="•"/>
              <a:tabLst>
                <a:tab pos="0" algn="l"/>
              </a:tabLst>
            </a:pPr>
            <a:r>
              <a:rPr lang="es-ES" sz="2000" b="1">
                <a:solidFill>
                  <a:srgbClr val="001D35"/>
                </a:solidFill>
              </a:rPr>
              <a:t>751 a 1.000 trabajadores:</a:t>
            </a:r>
            <a:r>
              <a:rPr lang="es-ES" sz="2000">
                <a:solidFill>
                  <a:srgbClr val="001D35"/>
                </a:solidFill>
              </a:rPr>
              <a:t> 21 miembros.</a:t>
            </a:r>
            <a:endParaRPr lang="en-US" sz="2000"/>
          </a:p>
          <a:p>
            <a:pPr marL="0" lvl="0" indent="0" defTabSz="914400">
              <a:spcBef>
                <a:spcPts val="0"/>
              </a:spcBef>
              <a:buClr>
                <a:srgbClr val="001D35"/>
              </a:buClr>
              <a:buChar char="•"/>
              <a:tabLst>
                <a:tab pos="0" algn="l"/>
              </a:tabLst>
            </a:pPr>
            <a:r>
              <a:rPr lang="es-ES" sz="2000" b="1">
                <a:solidFill>
                  <a:srgbClr val="001D35"/>
                </a:solidFill>
              </a:rPr>
              <a:t>Más de 1.000 trabajadores:</a:t>
            </a:r>
            <a:r>
              <a:rPr lang="es-ES" sz="2000">
                <a:solidFill>
                  <a:srgbClr val="001D35"/>
                </a:solidFill>
              </a:rPr>
              <a:t> Se añaden 2 miembros por cada 1.000 trabajadores o fracción, con un máximo de 75 miembros en total.</a:t>
            </a:r>
            <a:endParaRPr lang="en-US" sz="2000"/>
          </a:p>
          <a:p>
            <a:pPr marL="0" lvl="0" indent="0" defTabSz="914400">
              <a:spcBef>
                <a:spcPts val="0"/>
              </a:spcBef>
              <a:buNone/>
              <a:tabLst>
                <a:tab pos="0" algn="l"/>
              </a:tabLst>
            </a:pPr>
            <a:endParaRPr lang="en-US" sz="2000"/>
          </a:p>
          <a:p>
            <a:pPr marL="0" lvl="0" indent="0" defTabSz="914400">
              <a:spcBef>
                <a:spcPts val="0"/>
              </a:spcBef>
              <a:buNone/>
              <a:tabLst>
                <a:tab pos="0" algn="l"/>
              </a:tabLst>
            </a:pPr>
            <a:r>
              <a:rPr lang="es-ES" sz="2000" b="1">
                <a:solidFill>
                  <a:srgbClr val="001D35"/>
                </a:solidFill>
              </a:rPr>
              <a:t>Otros Aspectos</a:t>
            </a:r>
            <a:r>
              <a:rPr lang="es-ES" sz="2000">
                <a:solidFill>
                  <a:srgbClr val="001D35"/>
                </a:solidFill>
              </a:rPr>
              <a:t>:</a:t>
            </a:r>
            <a:endParaRPr lang="en-US" sz="2000"/>
          </a:p>
          <a:p>
            <a:pPr marL="0" lvl="0" indent="0" defTabSz="914400">
              <a:spcBef>
                <a:spcPts val="0"/>
              </a:spcBef>
              <a:buClr>
                <a:srgbClr val="001D35"/>
              </a:buClr>
              <a:buChar char="•"/>
              <a:tabLst>
                <a:tab pos="0" algn="l"/>
              </a:tabLst>
            </a:pPr>
            <a:r>
              <a:rPr lang="es-ES" sz="2000">
                <a:solidFill>
                  <a:srgbClr val="001D35"/>
                </a:solidFill>
              </a:rPr>
              <a:t>Los miembros eligen de entre ellos a un presidente y un secretario. </a:t>
            </a:r>
            <a:endParaRPr lang="en-US" sz="2000"/>
          </a:p>
          <a:p>
            <a:pPr marL="0" lvl="0" indent="0" defTabSz="914400">
              <a:spcBef>
                <a:spcPts val="0"/>
              </a:spcBef>
              <a:buClr>
                <a:srgbClr val="001D35"/>
              </a:buClr>
              <a:buChar char="•"/>
              <a:tabLst>
                <a:tab pos="0" algn="l"/>
              </a:tabLst>
            </a:pPr>
            <a:r>
              <a:rPr lang="es-ES" sz="2000">
                <a:solidFill>
                  <a:srgbClr val="001D35"/>
                </a:solidFill>
              </a:rPr>
              <a:t>En el caso de empresas con varios centros de trabajo, se puede pactar la creación de un comité intercentros que tendrá un máximo de 13 miembros. </a:t>
            </a:r>
            <a:endParaRPr lang="en-US" sz="2000"/>
          </a:p>
          <a:p>
            <a:pPr marL="0" lvl="0" indent="0" algn="ctr">
              <a:buNone/>
              <a:tabLst>
                <a:tab pos="0" algn="l"/>
              </a:tabLst>
            </a:pPr>
            <a:endParaRPr lang="en-US" sz="2000"/>
          </a:p>
        </p:txBody>
      </p:sp>
      <p:sp>
        <p:nvSpPr>
          <p:cNvPr id="4" name="Rectangle 3">
            <a:extLst>
              <a:ext uri="{FF2B5EF4-FFF2-40B4-BE49-F238E27FC236}">
                <a16:creationId xmlns:a16="http://schemas.microsoft.com/office/drawing/2014/main" id="{418FC122-F3A7-BB29-CD8D-06AEFA38208B}"/>
              </a:ext>
            </a:extLst>
          </p:cNvPr>
          <p:cNvSpPr/>
          <p:nvPr/>
        </p:nvSpPr>
        <p:spPr>
          <a:xfrm>
            <a:off x="0" y="-234717"/>
            <a:ext cx="356" cy="469078"/>
          </a:xfrm>
          <a:prstGeom prst="rect">
            <a:avLst/>
          </a:prstGeom>
          <a:solidFill>
            <a:srgbClr val="FFFFFF"/>
          </a:solidFill>
          <a:ln>
            <a:noFill/>
            <a:prstDash val="solid"/>
          </a:ln>
        </p:spPr>
        <p:txBody>
          <a:bodyPr vert="horz" wrap="none" lIns="0" tIns="63358" rIns="0" bIns="127083" anchor="ctr" anchorCtr="0" compatLnSpc="1">
            <a:spAutoFit/>
          </a:bodyPr>
          <a:lstStyle/>
          <a:p>
            <a:pPr marL="0" marR="0" lvl="0" indent="0" algn="l" defTabSz="914400" rtl="0" fontAlgn="auto" hangingPunct="1">
              <a:lnSpc>
                <a:spcPct val="100000"/>
              </a:lnSpc>
              <a:spcBef>
                <a:spcPts val="0"/>
              </a:spcBef>
              <a:spcAft>
                <a:spcPts val="0"/>
              </a:spcAft>
              <a:buNone/>
              <a:tabLst>
                <a:tab pos="0" algn="l"/>
              </a:tabLst>
              <a:defRPr sz="1800" b="0" i="0" u="none" strike="noStrike" kern="0" cap="none" spc="0" baseline="0">
                <a:solidFill>
                  <a:srgbClr val="000000"/>
                </a:solidFill>
                <a:uFillTx/>
              </a:defRPr>
            </a:pPr>
            <a:endParaRPr lang="es-ES" sz="1800" b="0" i="0" u="none" strike="noStrike" kern="1200" cap="none" spc="0" baseline="0">
              <a:solidFill>
                <a:srgbClr val="000000"/>
              </a:solidFill>
              <a:uFillTx/>
              <a:latin typeface="Arial"/>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name="Slide98">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D6A698D0-B784-B622-3DDE-27E107494E28}"/>
              </a:ext>
            </a:extLst>
          </p:cNvPr>
          <p:cNvSpPr txBox="1">
            <a:spLocks noGrp="1"/>
          </p:cNvSpPr>
          <p:nvPr>
            <p:ph type="title"/>
          </p:nvPr>
        </p:nvSpPr>
        <p:spPr>
          <a:xfrm>
            <a:off x="1945084" y="111959"/>
            <a:ext cx="6588718" cy="619204"/>
          </a:xfrm>
        </p:spPr>
        <p:txBody>
          <a:bodyPr>
            <a:normAutofit/>
          </a:bodyPr>
          <a:lstStyle/>
          <a:p>
            <a:pPr lvl="0"/>
            <a:r>
              <a:rPr lang="en-US" sz="3200"/>
              <a:t>Representación sindical</a:t>
            </a:r>
            <a:endParaRPr lang="en-US" sz="3200">
              <a:solidFill>
                <a:srgbClr val="000000"/>
              </a:solidFill>
            </a:endParaRPr>
          </a:p>
        </p:txBody>
      </p:sp>
      <p:sp>
        <p:nvSpPr>
          <p:cNvPr id="3" name="PlaceHolder 2">
            <a:extLst>
              <a:ext uri="{FF2B5EF4-FFF2-40B4-BE49-F238E27FC236}">
                <a16:creationId xmlns:a16="http://schemas.microsoft.com/office/drawing/2014/main" id="{8C4BE2AD-E7BC-AD3D-A5FF-6FE7AE027D7B}"/>
              </a:ext>
            </a:extLst>
          </p:cNvPr>
          <p:cNvSpPr txBox="1">
            <a:spLocks noGrp="1"/>
          </p:cNvSpPr>
          <p:nvPr>
            <p:ph idx="1"/>
          </p:nvPr>
        </p:nvSpPr>
        <p:spPr>
          <a:xfrm>
            <a:off x="1572841" y="731520"/>
            <a:ext cx="7415281" cy="5823722"/>
          </a:xfrm>
        </p:spPr>
        <p:txBody>
          <a:bodyPr>
            <a:normAutofit/>
          </a:bodyPr>
          <a:lstStyle/>
          <a:p>
            <a:pPr lvl="0" algn="just">
              <a:lnSpc>
                <a:spcPct val="80001"/>
              </a:lnSpc>
            </a:pPr>
            <a:r>
              <a:rPr lang="en-US" sz="2600" b="1"/>
              <a:t>Secciones sindicales </a:t>
            </a:r>
            <a:r>
              <a:rPr lang="es-ES" sz="2600"/>
              <a:t>Es un órgano de representación de los afiliados a un sindicato específico dentro de esa empresa. Puede haber secciones sindicales 	en cualquier empresa (con al menos 6 	trabajadores).</a:t>
            </a:r>
            <a:endParaRPr lang="en-US" sz="2600"/>
          </a:p>
          <a:p>
            <a:pPr lvl="0" algn="just">
              <a:lnSpc>
                <a:spcPct val="80001"/>
              </a:lnSpc>
            </a:pPr>
            <a:r>
              <a:rPr lang="es-ES" sz="2600"/>
              <a:t>El sindicato designa a sus afiliados para que sean delegados sindicales.</a:t>
            </a:r>
            <a:endParaRPr lang="en-US" sz="2600"/>
          </a:p>
          <a:p>
            <a:pPr lvl="0" algn="just">
              <a:lnSpc>
                <a:spcPct val="80001"/>
              </a:lnSpc>
            </a:pPr>
            <a:r>
              <a:rPr lang="es-ES" sz="2600"/>
              <a:t>Los trabajadores afiliados a un sindicato deben elegir representantes en asamblea y comunicar el hecho a la autoridad laboral y a la empresa, todo ello de acuerdo con los estatutos del sindicato en cuestión</a:t>
            </a:r>
            <a:endParaRPr lang="en-US" sz="2600"/>
          </a:p>
          <a:p>
            <a:pPr marL="0" lvl="0" indent="0" algn="just">
              <a:lnSpc>
                <a:spcPct val="80001"/>
              </a:lnSpc>
              <a:buNone/>
              <a:tabLst>
                <a:tab pos="0" algn="l"/>
              </a:tabLst>
            </a:pPr>
            <a:r>
              <a:rPr lang="es-ES" sz="2600"/>
              <a:t>    </a:t>
            </a:r>
            <a:r>
              <a:rPr lang="es-ES" sz="2600" b="1"/>
              <a:t>Función</a:t>
            </a:r>
            <a:r>
              <a:rPr lang="es-ES" sz="2600"/>
              <a:t>: Desplegar la acción sindical        	del sindicato en el centro de trabajo. </a:t>
            </a:r>
            <a:endParaRPr lang="en-US" sz="2600"/>
          </a:p>
          <a:p>
            <a:pPr marL="0" lvl="0" indent="0">
              <a:lnSpc>
                <a:spcPct val="80001"/>
              </a:lnSpc>
              <a:buNone/>
              <a:tabLst>
                <a:tab pos="0" algn="l"/>
              </a:tabLst>
            </a:pPr>
            <a:endParaRPr lang="en-US" sz="260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name="Slide99">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4A4AE04F-8F85-DADF-094A-1C2D3082C77F}"/>
              </a:ext>
            </a:extLst>
          </p:cNvPr>
          <p:cNvSpPr txBox="1">
            <a:spLocks noGrp="1"/>
          </p:cNvSpPr>
          <p:nvPr>
            <p:ph type="title"/>
          </p:nvPr>
        </p:nvSpPr>
        <p:spPr>
          <a:xfrm>
            <a:off x="1945084" y="111959"/>
            <a:ext cx="6588718" cy="619204"/>
          </a:xfrm>
        </p:spPr>
        <p:txBody>
          <a:bodyPr>
            <a:normAutofit/>
          </a:bodyPr>
          <a:lstStyle/>
          <a:p>
            <a:pPr lvl="0"/>
            <a:r>
              <a:rPr lang="en-US" sz="3200"/>
              <a:t>Representación sindical</a:t>
            </a:r>
            <a:endParaRPr lang="en-US" sz="3200">
              <a:solidFill>
                <a:srgbClr val="000000"/>
              </a:solidFill>
            </a:endParaRPr>
          </a:p>
        </p:txBody>
      </p:sp>
      <p:sp>
        <p:nvSpPr>
          <p:cNvPr id="3" name="PlaceHolder 2">
            <a:extLst>
              <a:ext uri="{FF2B5EF4-FFF2-40B4-BE49-F238E27FC236}">
                <a16:creationId xmlns:a16="http://schemas.microsoft.com/office/drawing/2014/main" id="{54EF158F-CDF0-4672-C673-A7361746C9D9}"/>
              </a:ext>
            </a:extLst>
          </p:cNvPr>
          <p:cNvSpPr txBox="1">
            <a:spLocks noGrp="1"/>
          </p:cNvSpPr>
          <p:nvPr>
            <p:ph idx="1"/>
          </p:nvPr>
        </p:nvSpPr>
        <p:spPr>
          <a:xfrm>
            <a:off x="1700637" y="731520"/>
            <a:ext cx="7119362" cy="5823722"/>
          </a:xfrm>
        </p:spPr>
        <p:txBody>
          <a:bodyPr>
            <a:normAutofit/>
          </a:bodyPr>
          <a:lstStyle/>
          <a:p>
            <a:pPr lvl="0" algn="just">
              <a:lnSpc>
                <a:spcPct val="80001"/>
              </a:lnSpc>
            </a:pPr>
            <a:r>
              <a:rPr lang="en-US" sz="2600" b="1"/>
              <a:t>Delegados sindicales </a:t>
            </a:r>
            <a:r>
              <a:rPr lang="en-US" sz="2600"/>
              <a:t>en empresas ≥ 250 trabajadores</a:t>
            </a:r>
            <a:r>
              <a:rPr lang="es-ES" sz="2600"/>
              <a:t>.</a:t>
            </a:r>
            <a:endParaRPr lang="en-US" sz="2600"/>
          </a:p>
          <a:p>
            <a:pPr lvl="0" algn="just">
              <a:lnSpc>
                <a:spcPct val="80001"/>
              </a:lnSpc>
            </a:pPr>
            <a:r>
              <a:rPr lang="es-ES" sz="2600"/>
              <a:t>No son nombrados por los trabajadores en votación democrática, sino que </a:t>
            </a:r>
            <a:r>
              <a:rPr lang="es-ES" sz="2600" b="1"/>
              <a:t>los designa directamente el propio sindicato entre sus afiliados en la empresa</a:t>
            </a:r>
            <a:r>
              <a:rPr lang="es-ES" sz="2600"/>
              <a:t>. Esta designación solo puede ocurrir en sindicatos que tengan una representación mínima legal para ello.</a:t>
            </a:r>
            <a:endParaRPr lang="en-US" sz="2600"/>
          </a:p>
          <a:p>
            <a:pPr lvl="0" algn="just">
              <a:lnSpc>
                <a:spcPct val="80001"/>
              </a:lnSpc>
            </a:pPr>
            <a:r>
              <a:rPr lang="es-ES" sz="2600"/>
              <a:t>Derechos:</a:t>
            </a:r>
            <a:endParaRPr lang="en-US" sz="2600"/>
          </a:p>
          <a:p>
            <a:pPr lvl="0" algn="just">
              <a:lnSpc>
                <a:spcPct val="80001"/>
              </a:lnSpc>
              <a:buFont typeface="Arial"/>
              <a:buChar char="•"/>
            </a:pPr>
            <a:r>
              <a:rPr lang="es-ES" sz="2600"/>
              <a:t>Reunión y tablón de anuncios.</a:t>
            </a:r>
            <a:endParaRPr lang="en-US" sz="2600"/>
          </a:p>
          <a:p>
            <a:pPr lvl="0" algn="just">
              <a:lnSpc>
                <a:spcPct val="80001"/>
              </a:lnSpc>
              <a:buFont typeface="Arial"/>
              <a:buChar char="•"/>
            </a:pPr>
            <a:r>
              <a:rPr lang="es-ES" sz="2600"/>
              <a:t>Difusión de información y cuotas sindicales.</a:t>
            </a:r>
            <a:endParaRPr lang="en-US" sz="2600"/>
          </a:p>
          <a:p>
            <a:pPr lvl="0" algn="just">
              <a:lnSpc>
                <a:spcPct val="80001"/>
              </a:lnSpc>
              <a:buFont typeface="Arial"/>
              <a:buChar char="•"/>
            </a:pPr>
            <a:r>
              <a:rPr lang="es-ES" sz="2600"/>
              <a:t>Papel central en negociación sectorial y global.</a:t>
            </a:r>
            <a:endParaRPr lang="en-US" sz="2600"/>
          </a:p>
        </p:txBody>
      </p:sp>
    </p:spTree>
  </p:cSld>
  <p:clrMapOvr>
    <a:masterClrMapping/>
  </p:clrMapOvr>
</p:sld>
</file>

<file path=ppt/theme/theme1.xml><?xml version="1.0" encoding="utf-8"?>
<a:theme xmlns:a="http://schemas.openxmlformats.org/drawingml/2006/main" name="Espiral">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616</TotalTime>
  <Words>6324</Words>
  <Application>Microsoft Office PowerPoint</Application>
  <PresentationFormat>Panorámica</PresentationFormat>
  <Paragraphs>591</Paragraphs>
  <Slides>123</Slides>
  <Notes>0</Notes>
  <HiddenSlides>0</HiddenSlides>
  <MMClips>0</MMClips>
  <ScaleCrop>false</ScaleCrop>
  <HeadingPairs>
    <vt:vector size="6" baseType="variant">
      <vt:variant>
        <vt:lpstr>Fuentes usadas</vt:lpstr>
      </vt:variant>
      <vt:variant>
        <vt:i4>12</vt:i4>
      </vt:variant>
      <vt:variant>
        <vt:lpstr>Tema</vt:lpstr>
      </vt:variant>
      <vt:variant>
        <vt:i4>1</vt:i4>
      </vt:variant>
      <vt:variant>
        <vt:lpstr>Títulos de diapositiva</vt:lpstr>
      </vt:variant>
      <vt:variant>
        <vt:i4>123</vt:i4>
      </vt:variant>
    </vt:vector>
  </HeadingPairs>
  <TitlesOfParts>
    <vt:vector size="136" baseType="lpstr">
      <vt:lpstr>MS Mincho</vt:lpstr>
      <vt:lpstr>Arial</vt:lpstr>
      <vt:lpstr>Calibri</vt:lpstr>
      <vt:lpstr>Cambria</vt:lpstr>
      <vt:lpstr>Century Gothic</vt:lpstr>
      <vt:lpstr>Google Sans</vt:lpstr>
      <vt:lpstr>Open Sans</vt:lpstr>
      <vt:lpstr>Symbol</vt:lpstr>
      <vt:lpstr>Times New Roman</vt:lpstr>
      <vt:lpstr>Verdana</vt:lpstr>
      <vt:lpstr>Wingdings</vt:lpstr>
      <vt:lpstr>Wingdings 3</vt:lpstr>
      <vt:lpstr>Espiral</vt:lpstr>
      <vt:lpstr>Presentación de PowerPoint</vt:lpstr>
      <vt:lpstr>Presentación de PowerPoint</vt:lpstr>
      <vt:lpstr>Presentación de PowerPoint</vt:lpstr>
      <vt:lpstr>Presentación de PowerPoint</vt:lpstr>
      <vt:lpstr>Presentación de PowerPoint</vt:lpstr>
      <vt:lpstr>Fuentes del Derecho en España</vt:lpstr>
      <vt:lpstr>Introducción</vt:lpstr>
      <vt:lpstr>Clasificación general</vt:lpstr>
      <vt:lpstr>La Ley</vt:lpstr>
      <vt:lpstr>La Costumbre</vt:lpstr>
      <vt:lpstr>Principios Generales del Derecho</vt:lpstr>
      <vt:lpstr>La Jurisprudencia</vt:lpstr>
      <vt:lpstr>La Doctrina</vt:lpstr>
      <vt:lpstr>Resumen</vt:lpstr>
      <vt:lpstr>Recordar</vt:lpstr>
      <vt:lpstr>Derecho del Trabajo</vt:lpstr>
      <vt:lpstr>Derecho del Trabajo</vt:lpstr>
      <vt:lpstr>Derecho del Trabajo</vt:lpstr>
      <vt:lpstr>Derecho del Trabajo</vt:lpstr>
      <vt:lpstr>Derecho del Trabajo</vt:lpstr>
      <vt:lpstr>Jerarquía Normativa del Derecho del Trabajo en España</vt:lpstr>
      <vt:lpstr>Presentación de PowerPoint</vt:lpstr>
      <vt:lpstr>Normativa de la UE</vt:lpstr>
      <vt:lpstr>Constitución Española (1978)</vt:lpstr>
      <vt:lpstr>Constitución Española (1978)</vt:lpstr>
      <vt:lpstr>Constitución Española (1978)</vt:lpstr>
      <vt:lpstr>Constitución Española (1978)</vt:lpstr>
      <vt:lpstr>Constitución Española (1978)</vt:lpstr>
      <vt:lpstr>Constitución Española (1978)</vt:lpstr>
      <vt:lpstr>Constitución Española (1978)</vt:lpstr>
      <vt:lpstr>Constitución Española (1978)</vt:lpstr>
      <vt:lpstr>Constitución Española (1978)</vt:lpstr>
      <vt:lpstr>Constitución Española (1978)</vt:lpstr>
      <vt:lpstr>Constitución Española (1978)</vt:lpstr>
      <vt:lpstr>Constitución Española (1978)</vt:lpstr>
      <vt:lpstr>Tratados Internacionales</vt:lpstr>
      <vt:lpstr>Leyes y Normas con Rango de Ley</vt:lpstr>
      <vt:lpstr>Reglamentos y Disposiciones Administrativas</vt:lpstr>
      <vt:lpstr>Convenios Colectivos</vt:lpstr>
      <vt:lpstr>Contrato de Trabajo</vt:lpstr>
      <vt:lpstr>Costumbre Laboral y Usos Locales</vt:lpstr>
      <vt:lpstr>Principios Generales del Derecho</vt:lpstr>
      <vt:lpstr>Jerarquía</vt:lpstr>
      <vt:lpstr>Recordar</vt:lpstr>
      <vt:lpstr>Organismos Reguladores del Trabajo en España</vt:lpstr>
      <vt:lpstr>Ministerio de Trabajo y Economía Social</vt:lpstr>
      <vt:lpstr>Inspección de Trabajo y Seguridad Social (ITSS)</vt:lpstr>
      <vt:lpstr>Servicio Público de Empleo Estatal (SEPE)</vt:lpstr>
      <vt:lpstr>Consejo Económico y Social (CES)</vt:lpstr>
      <vt:lpstr>Agencia Española de la Inspección de Trabajo y Seguridad Social</vt:lpstr>
      <vt:lpstr>Instituto Nacional de Seguridad y Salud en el Trabajo (INSST)</vt:lpstr>
      <vt:lpstr>Organización Internacional del Trabajo (OIT)</vt:lpstr>
      <vt:lpstr>Emplego Galicia</vt:lpstr>
      <vt:lpstr>Organismos laborales</vt:lpstr>
      <vt:lpstr>Principios de aplicación de las normas laborales</vt:lpstr>
      <vt:lpstr>Principios de aplicación de las normas laborales</vt:lpstr>
      <vt:lpstr>Principios de aplicación de las normas laborales</vt:lpstr>
      <vt:lpstr>Principios de aplicación de las normas laborales</vt:lpstr>
      <vt:lpstr>Principios de aplicación de las normas laborales</vt:lpstr>
      <vt:lpstr>Principios de aplicación de las normas laborales</vt:lpstr>
      <vt:lpstr>Contrato (derecho común)</vt:lpstr>
      <vt:lpstr>Elementos del Contrato según el Código Civil</vt:lpstr>
      <vt:lpstr>Elementos del Contrato de Trabajo</vt:lpstr>
      <vt:lpstr>Elementos del Contrato de Trabajo</vt:lpstr>
      <vt:lpstr>Elementos del Contrato de Trabajo</vt:lpstr>
      <vt:lpstr>Elementos del Contrato de Trabajo</vt:lpstr>
      <vt:lpstr>Elementos del Contrato de Trabajo</vt:lpstr>
      <vt:lpstr>Elementos del Contrato de Trabajo</vt:lpstr>
      <vt:lpstr>Elementos del Contrato de Trabajo</vt:lpstr>
      <vt:lpstr>Cuadro comparativo</vt:lpstr>
      <vt:lpstr>Elementos del Contrato de Trabajo</vt:lpstr>
      <vt:lpstr>Recordar</vt:lpstr>
      <vt:lpstr> Convenios Colectivos: ¿Qué son y cómo nos afectan?  </vt:lpstr>
      <vt:lpstr> Convenios Colectivos:  </vt:lpstr>
      <vt:lpstr>Convenios Colectivos:  </vt:lpstr>
      <vt:lpstr>Convenios Colectivos:  </vt:lpstr>
      <vt:lpstr>Convenios Colectivos:  </vt:lpstr>
      <vt:lpstr>Convenios Colectivos:  </vt:lpstr>
      <vt:lpstr>Convenios Colectivos:  </vt:lpstr>
      <vt:lpstr>Convenios Colectivos:  </vt:lpstr>
      <vt:lpstr>Convenios Colectivos:  </vt:lpstr>
      <vt:lpstr>Convenios Colectivos:  </vt:lpstr>
      <vt:lpstr>Convenios Colectivos:  </vt:lpstr>
      <vt:lpstr>Vigencia y duración de los convenios</vt:lpstr>
      <vt:lpstr>Vigencia y duración de los convenios</vt:lpstr>
      <vt:lpstr>Contenido mínimo de un convenio colectivo</vt:lpstr>
      <vt:lpstr>Convenios Colectivos:  </vt:lpstr>
      <vt:lpstr>Convenios Colectivos:  </vt:lpstr>
      <vt:lpstr>Convenios Colectivos:  </vt:lpstr>
      <vt:lpstr>Convenios Colectivos:  </vt:lpstr>
      <vt:lpstr>Convenios Colectivos:  </vt:lpstr>
      <vt:lpstr>Representación sindical en la empresa y negociación colectiva</vt:lpstr>
      <vt:lpstr>Representación de los trabajadores</vt:lpstr>
      <vt:lpstr>Representación de los trabajadores</vt:lpstr>
      <vt:lpstr>Representación unitaria</vt:lpstr>
      <vt:lpstr>Representación unitaria</vt:lpstr>
      <vt:lpstr>Representación unitaria</vt:lpstr>
      <vt:lpstr>Representación sindical</vt:lpstr>
      <vt:lpstr>Representación sindical</vt:lpstr>
      <vt:lpstr>Representación sindical</vt:lpstr>
      <vt:lpstr>Diferencias entre representación unitaria y sindical</vt:lpstr>
      <vt:lpstr>Negociación colectiva</vt:lpstr>
      <vt:lpstr>Convenios Colectivos:  </vt:lpstr>
      <vt:lpstr>Sujetos, elementos y eficacia del contrato de trabajo</vt:lpstr>
      <vt:lpstr>Sujetos del contrato de trabajo </vt:lpstr>
      <vt:lpstr>Capacidad del trabajdor Art 6 ET </vt:lpstr>
      <vt:lpstr>Derechos y deberes</vt:lpstr>
      <vt:lpstr>Derechos y deberes</vt:lpstr>
      <vt:lpstr>Capacidad del empresario </vt:lpstr>
      <vt:lpstr>Capacidad del empresario </vt:lpstr>
      <vt:lpstr>Derechos y deberes</vt:lpstr>
      <vt:lpstr>Derechos y deberes</vt:lpstr>
      <vt:lpstr>Validez del contrato Artículo 9 TRET</vt:lpstr>
      <vt:lpstr>Forma del contrato de trabajo. Art. 8  </vt:lpstr>
      <vt:lpstr>Copia básica del contrato de trabajo. Art. 8</vt:lpstr>
      <vt:lpstr>Contenido mínimo del contrato de trabajo </vt:lpstr>
      <vt:lpstr>Período de prueba. Art. 14 ET </vt:lpstr>
      <vt:lpstr>Pacto de no competencia. Art. 21.2 ET </vt:lpstr>
      <vt:lpstr>Otras cláusulas del contrato de trabajo </vt:lpstr>
      <vt:lpstr>Otras cláusulas del contrato de trabajo </vt:lpstr>
      <vt:lpstr>Otras cláusulas del contrato de trabajo </vt:lpstr>
      <vt:lpstr>Reclamación de derechos laborales </vt:lpstr>
      <vt:lpstr>Denuncia ante la ITSS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Profe01</dc:creator>
  <dc:description>generated using python-pptx</dc:description>
  <cp:lastModifiedBy>Profe01</cp:lastModifiedBy>
  <cp:revision>71</cp:revision>
  <dcterms:created xsi:type="dcterms:W3CDTF">2013-01-27T09:14:16Z</dcterms:created>
  <dcterms:modified xsi:type="dcterms:W3CDTF">2025-10-03T17:05:30Z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Presentación en pantalla (4:3)</vt:lpwstr>
  </property>
</Properties>
</file>