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1"/>
  </p:sldMasterIdLst>
  <p:notesMasterIdLst>
    <p:notesMasterId r:id="rId25"/>
  </p:notesMasterIdLst>
  <p:sldIdLst>
    <p:sldId id="256" r:id="rId2"/>
    <p:sldId id="257" r:id="rId3"/>
    <p:sldId id="305" r:id="rId4"/>
    <p:sldId id="258" r:id="rId5"/>
    <p:sldId id="259" r:id="rId6"/>
    <p:sldId id="260" r:id="rId7"/>
    <p:sldId id="263" r:id="rId8"/>
    <p:sldId id="271" r:id="rId9"/>
    <p:sldId id="274" r:id="rId10"/>
    <p:sldId id="275" r:id="rId11"/>
    <p:sldId id="283" r:id="rId12"/>
    <p:sldId id="280" r:id="rId13"/>
    <p:sldId id="290" r:id="rId14"/>
    <p:sldId id="291" r:id="rId15"/>
    <p:sldId id="292" r:id="rId16"/>
    <p:sldId id="301" r:id="rId17"/>
    <p:sldId id="294" r:id="rId18"/>
    <p:sldId id="295" r:id="rId19"/>
    <p:sldId id="296" r:id="rId20"/>
    <p:sldId id="297" r:id="rId21"/>
    <p:sldId id="298" r:id="rId22"/>
    <p:sldId id="299" r:id="rId23"/>
    <p:sldId id="28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60"/>
  </p:normalViewPr>
  <p:slideViewPr>
    <p:cSldViewPr>
      <p:cViewPr varScale="1">
        <p:scale>
          <a:sx n="104" d="100"/>
          <a:sy n="104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800" b="1" dirty="0"/>
            <a:t>El pedido</a:t>
          </a:r>
          <a:endParaRPr lang="es-ES" sz="18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8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800"/>
        </a:p>
      </dgm:t>
    </dgm:pt>
    <dgm:pt modelId="{52AB2401-5F6F-42C1-BFCC-54A4DC714AFC}">
      <dgm:prSet phldrT="[Texto]" custT="1"/>
      <dgm:spPr/>
      <dgm:t>
        <a:bodyPr/>
        <a:lstStyle/>
        <a:p>
          <a:r>
            <a:rPr lang="es-ES_tradnl" sz="1800" dirty="0"/>
            <a:t>Petición</a:t>
          </a:r>
          <a:r>
            <a:rPr lang="es-ES_tradnl" sz="1800" baseline="0" dirty="0"/>
            <a:t> de un cliente a un proveedor de un bien o servicio, a un precio en una fecha concreta</a:t>
          </a:r>
          <a:endParaRPr lang="es-ES" sz="18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8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800"/>
        </a:p>
      </dgm:t>
    </dgm:pt>
    <dgm:pt modelId="{82240D0A-B664-46F2-B6ED-C9F88CDBF5CC}">
      <dgm:prSet phldrT="[Texto]" custT="1"/>
      <dgm:spPr/>
      <dgm:t>
        <a:bodyPr/>
        <a:lstStyle/>
        <a:p>
          <a:endParaRPr lang="es-ES" sz="1800" dirty="0"/>
        </a:p>
      </dgm:t>
    </dgm:pt>
    <dgm:pt modelId="{72E0B160-6A26-4C99-9FD5-9715B5392200}" type="parTrans" cxnId="{F2F9761A-899F-41BA-990C-EBB6229D203C}">
      <dgm:prSet/>
      <dgm:spPr/>
      <dgm:t>
        <a:bodyPr/>
        <a:lstStyle/>
        <a:p>
          <a:endParaRPr lang="es-ES"/>
        </a:p>
      </dgm:t>
    </dgm:pt>
    <dgm:pt modelId="{297E19E2-A33C-4141-B718-B9A927D1EB9E}" type="sibTrans" cxnId="{F2F9761A-899F-41BA-990C-EBB6229D203C}">
      <dgm:prSet/>
      <dgm:spPr/>
      <dgm:t>
        <a:bodyPr/>
        <a:lstStyle/>
        <a:p>
          <a:endParaRPr lang="es-ES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57221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28507" custScaleY="100098">
        <dgm:presLayoutVars>
          <dgm:bulletEnabled val="1"/>
        </dgm:presLayoutVars>
      </dgm:prSet>
      <dgm:spPr/>
    </dgm:pt>
  </dgm:ptLst>
  <dgm:cxnLst>
    <dgm:cxn modelId="{F2F9761A-899F-41BA-990C-EBB6229D203C}" srcId="{20DA1774-2F10-431F-B4D1-B14E6B555DEA}" destId="{82240D0A-B664-46F2-B6ED-C9F88CDBF5CC}" srcOrd="1" destOrd="0" parTransId="{72E0B160-6A26-4C99-9FD5-9715B5392200}" sibTransId="{297E19E2-A33C-4141-B718-B9A927D1EB9E}"/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80E44166-F008-4E9D-82FE-BC7A79E419B6}" type="presOf" srcId="{20DA1774-2F10-431F-B4D1-B14E6B555DEA}" destId="{88AB60C0-10F5-4527-809B-607DCDDAE206}" srcOrd="0" destOrd="0" presId="urn:microsoft.com/office/officeart/2005/8/layout/vList6"/>
    <dgm:cxn modelId="{B072747D-A8A9-467E-A6B6-1428119EF25C}" type="presOf" srcId="{52AB2401-5F6F-42C1-BFCC-54A4DC714AFC}" destId="{8100E588-D3FA-47D6-8621-29A5E8C7A1A9}" srcOrd="0" destOrd="0" presId="urn:microsoft.com/office/officeart/2005/8/layout/vList6"/>
    <dgm:cxn modelId="{A1C76AD0-71EE-43E0-8BD1-A6E4DF1A4900}" type="presOf" srcId="{D764606D-EFF1-4F9B-84F3-FEB66F2C04E6}" destId="{62376258-4861-4522-8A4A-E0E6926503C1}" srcOrd="0" destOrd="0" presId="urn:microsoft.com/office/officeart/2005/8/layout/vList6"/>
    <dgm:cxn modelId="{CF097FE1-BF71-485D-8A1B-FF1BC83A90EF}" type="presOf" srcId="{82240D0A-B664-46F2-B6ED-C9F88CDBF5CC}" destId="{8100E588-D3FA-47D6-8621-29A5E8C7A1A9}" srcOrd="0" destOrd="1" presId="urn:microsoft.com/office/officeart/2005/8/layout/vList6"/>
    <dgm:cxn modelId="{76838C18-645C-4996-A0A4-77489C78A90A}" type="presParOf" srcId="{62376258-4861-4522-8A4A-E0E6926503C1}" destId="{FCBE8121-FE7D-4624-A9A6-DE53AD21F7C8}" srcOrd="0" destOrd="0" presId="urn:microsoft.com/office/officeart/2005/8/layout/vList6"/>
    <dgm:cxn modelId="{E6C05DA2-860C-4070-A13C-2A46996BB07E}" type="presParOf" srcId="{FCBE8121-FE7D-4624-A9A6-DE53AD21F7C8}" destId="{88AB60C0-10F5-4527-809B-607DCDDAE206}" srcOrd="0" destOrd="0" presId="urn:microsoft.com/office/officeart/2005/8/layout/vList6"/>
    <dgm:cxn modelId="{DCB06C9A-D936-43C7-9D03-131DBEE58DBC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600" b="1" dirty="0"/>
            <a:t>La Letra de Cambio</a:t>
          </a:r>
          <a:endParaRPr lang="es-ES" sz="16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6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600"/>
        </a:p>
      </dgm:t>
    </dgm:pt>
    <dgm:pt modelId="{52AB2401-5F6F-42C1-BFCC-54A4DC714AFC}">
      <dgm:prSet phldrT="[Texto]" custT="1"/>
      <dgm:spPr/>
      <dgm:t>
        <a:bodyPr/>
        <a:lstStyle/>
        <a:p>
          <a:r>
            <a:rPr lang="es-ES_tradnl" sz="1600" dirty="0"/>
            <a:t>Documento que contiene un mandato de pago emitido por el vendedor (librador), para que el cliente (librado) pague a una entidad bancaria (el tomador) una cantidad determinada al vencimiento de una fecha.</a:t>
          </a:r>
          <a:endParaRPr lang="es-ES" sz="16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6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600"/>
        </a:p>
      </dgm:t>
    </dgm:pt>
    <dgm:pt modelId="{82240D0A-B664-46F2-B6ED-C9F88CDBF5CC}">
      <dgm:prSet phldrT="[Texto]" custT="1"/>
      <dgm:spPr/>
      <dgm:t>
        <a:bodyPr/>
        <a:lstStyle/>
        <a:p>
          <a:endParaRPr lang="es-ES" sz="1600" dirty="0"/>
        </a:p>
      </dgm:t>
    </dgm:pt>
    <dgm:pt modelId="{72E0B160-6A26-4C99-9FD5-9715B5392200}" type="parTrans" cxnId="{F2F9761A-899F-41BA-990C-EBB6229D203C}">
      <dgm:prSet/>
      <dgm:spPr/>
      <dgm:t>
        <a:bodyPr/>
        <a:lstStyle/>
        <a:p>
          <a:endParaRPr lang="es-ES" sz="1600"/>
        </a:p>
      </dgm:t>
    </dgm:pt>
    <dgm:pt modelId="{297E19E2-A33C-4141-B718-B9A927D1EB9E}" type="sibTrans" cxnId="{F2F9761A-899F-41BA-990C-EBB6229D203C}">
      <dgm:prSet/>
      <dgm:spPr/>
      <dgm:t>
        <a:bodyPr/>
        <a:lstStyle/>
        <a:p>
          <a:endParaRPr lang="es-ES" sz="1600"/>
        </a:p>
      </dgm:t>
    </dgm:pt>
    <dgm:pt modelId="{159021DF-C300-4686-A988-B4C908E02562}">
      <dgm:prSet phldrT="[Texto]" custT="1"/>
      <dgm:spPr/>
      <dgm:t>
        <a:bodyPr/>
        <a:lstStyle/>
        <a:p>
          <a:r>
            <a:rPr lang="es-ES_tradnl" sz="1600" dirty="0"/>
            <a:t>Figuras de librador, librado y tomador ≠ que en cheque</a:t>
          </a:r>
          <a:endParaRPr lang="es-ES" sz="1600" dirty="0"/>
        </a:p>
      </dgm:t>
    </dgm:pt>
    <dgm:pt modelId="{62976CBE-5526-4993-87CB-A934BCF6A4B7}" type="parTrans" cxnId="{AE7A6173-4CEA-491E-8178-373592727EDE}">
      <dgm:prSet/>
      <dgm:spPr/>
      <dgm:t>
        <a:bodyPr/>
        <a:lstStyle/>
        <a:p>
          <a:endParaRPr lang="es-ES" sz="1600"/>
        </a:p>
      </dgm:t>
    </dgm:pt>
    <dgm:pt modelId="{475FE532-43F5-4F5F-8572-735A9F3E1093}" type="sibTrans" cxnId="{AE7A6173-4CEA-491E-8178-373592727EDE}">
      <dgm:prSet/>
      <dgm:spPr/>
      <dgm:t>
        <a:bodyPr/>
        <a:lstStyle/>
        <a:p>
          <a:endParaRPr lang="es-ES" sz="1600"/>
        </a:p>
      </dgm:t>
    </dgm:pt>
    <dgm:pt modelId="{7A49A6BE-27CA-4B63-8B5B-A4B491ED15D4}">
      <dgm:prSet phldrT="[Texto]" custT="1"/>
      <dgm:spPr/>
      <dgm:t>
        <a:bodyPr/>
        <a:lstStyle/>
        <a:p>
          <a:r>
            <a:rPr lang="es-ES_tradnl" sz="1600" dirty="0"/>
            <a:t>En cheque lo emite el que tiene que pagarlo,  en la letra el vendedor</a:t>
          </a:r>
          <a:endParaRPr lang="es-ES" sz="1600" dirty="0"/>
        </a:p>
      </dgm:t>
    </dgm:pt>
    <dgm:pt modelId="{8D041998-784F-41F3-8958-E710DD4450E8}" type="parTrans" cxnId="{BC9D8847-C372-4F67-94B2-9D88254BD8B0}">
      <dgm:prSet/>
      <dgm:spPr/>
      <dgm:t>
        <a:bodyPr/>
        <a:lstStyle/>
        <a:p>
          <a:endParaRPr lang="es-ES" sz="1600"/>
        </a:p>
      </dgm:t>
    </dgm:pt>
    <dgm:pt modelId="{140284E7-21CF-48B3-B25B-F794B323DB1F}" type="sibTrans" cxnId="{BC9D8847-C372-4F67-94B2-9D88254BD8B0}">
      <dgm:prSet/>
      <dgm:spPr/>
      <dgm:t>
        <a:bodyPr/>
        <a:lstStyle/>
        <a:p>
          <a:endParaRPr lang="es-ES" sz="1600"/>
        </a:p>
      </dgm:t>
    </dgm:pt>
    <dgm:pt modelId="{5E6ECE85-4637-4D17-B621-5D68BC320ED2}">
      <dgm:prSet phldrT="[Texto]" custT="1"/>
      <dgm:spPr/>
      <dgm:t>
        <a:bodyPr/>
        <a:lstStyle/>
        <a:p>
          <a:r>
            <a:rPr lang="es-ES_tradnl" sz="1600" dirty="0"/>
            <a:t>En cheque el librado  es el banco y en letra es el cliente</a:t>
          </a:r>
          <a:endParaRPr lang="es-ES" sz="1600" dirty="0"/>
        </a:p>
      </dgm:t>
    </dgm:pt>
    <dgm:pt modelId="{67C7FAF6-150D-4834-93B6-222C2E035AAD}" type="parTrans" cxnId="{AA40D213-13CD-4040-B677-1A09FC2ADF6C}">
      <dgm:prSet/>
      <dgm:spPr/>
      <dgm:t>
        <a:bodyPr/>
        <a:lstStyle/>
        <a:p>
          <a:endParaRPr lang="es-ES" sz="1600"/>
        </a:p>
      </dgm:t>
    </dgm:pt>
    <dgm:pt modelId="{7F66BC33-4EA5-4CF1-856C-CF447DA1C768}" type="sibTrans" cxnId="{AA40D213-13CD-4040-B677-1A09FC2ADF6C}">
      <dgm:prSet/>
      <dgm:spPr/>
      <dgm:t>
        <a:bodyPr/>
        <a:lstStyle/>
        <a:p>
          <a:endParaRPr lang="es-ES" sz="1600"/>
        </a:p>
      </dgm:t>
    </dgm:pt>
    <dgm:pt modelId="{B49415A4-A0B2-4DF6-B306-C0A6A9E782F6}">
      <dgm:prSet phldrT="[Texto]" custT="1"/>
      <dgm:spPr/>
      <dgm:t>
        <a:bodyPr/>
        <a:lstStyle/>
        <a:p>
          <a:r>
            <a:rPr lang="es-ES_tradnl" sz="1600" dirty="0"/>
            <a:t>En cheque el tomador es quien tiene que cobrar y en letra es la entidad bancaria que le cobrará la letra al librado</a:t>
          </a:r>
          <a:endParaRPr lang="es-ES" sz="1600" dirty="0"/>
        </a:p>
      </dgm:t>
    </dgm:pt>
    <dgm:pt modelId="{46F8306C-6DFA-4A86-935D-8A57D88750AC}" type="parTrans" cxnId="{DCBF4FAA-DBFC-4DCD-B453-C3FD802D6753}">
      <dgm:prSet/>
      <dgm:spPr/>
      <dgm:t>
        <a:bodyPr/>
        <a:lstStyle/>
        <a:p>
          <a:endParaRPr lang="es-ES" sz="1600"/>
        </a:p>
      </dgm:t>
    </dgm:pt>
    <dgm:pt modelId="{B97D57D9-A235-46E3-98EF-D79CCADD02BA}" type="sibTrans" cxnId="{DCBF4FAA-DBFC-4DCD-B453-C3FD802D6753}">
      <dgm:prSet/>
      <dgm:spPr/>
      <dgm:t>
        <a:bodyPr/>
        <a:lstStyle/>
        <a:p>
          <a:endParaRPr lang="es-ES" sz="1600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47081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46125" custScaleY="100294">
        <dgm:presLayoutVars>
          <dgm:bulletEnabled val="1"/>
        </dgm:presLayoutVars>
      </dgm:prSet>
      <dgm:spPr/>
    </dgm:pt>
  </dgm:ptLst>
  <dgm:cxnLst>
    <dgm:cxn modelId="{AA40D213-13CD-4040-B677-1A09FC2ADF6C}" srcId="{20DA1774-2F10-431F-B4D1-B14E6B555DEA}" destId="{5E6ECE85-4637-4D17-B621-5D68BC320ED2}" srcOrd="3" destOrd="0" parTransId="{67C7FAF6-150D-4834-93B6-222C2E035AAD}" sibTransId="{7F66BC33-4EA5-4CF1-856C-CF447DA1C768}"/>
    <dgm:cxn modelId="{3FBC9415-1E51-4F78-A85E-040BA4BA4811}" type="presOf" srcId="{D764606D-EFF1-4F9B-84F3-FEB66F2C04E6}" destId="{62376258-4861-4522-8A4A-E0E6926503C1}" srcOrd="0" destOrd="0" presId="urn:microsoft.com/office/officeart/2005/8/layout/vList6"/>
    <dgm:cxn modelId="{F2F9761A-899F-41BA-990C-EBB6229D203C}" srcId="{20DA1774-2F10-431F-B4D1-B14E6B555DEA}" destId="{82240D0A-B664-46F2-B6ED-C9F88CDBF5CC}" srcOrd="5" destOrd="0" parTransId="{72E0B160-6A26-4C99-9FD5-9715B5392200}" sibTransId="{297E19E2-A33C-4141-B718-B9A927D1EB9E}"/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83396E23-96C4-41CA-A652-2485FE17C36C}" type="presOf" srcId="{20DA1774-2F10-431F-B4D1-B14E6B555DEA}" destId="{88AB60C0-10F5-4527-809B-607DCDDAE206}" srcOrd="0" destOrd="0" presId="urn:microsoft.com/office/officeart/2005/8/layout/vList6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B01BFE3D-D705-44E4-91D1-892207BE3D77}" type="presOf" srcId="{82240D0A-B664-46F2-B6ED-C9F88CDBF5CC}" destId="{8100E588-D3FA-47D6-8621-29A5E8C7A1A9}" srcOrd="0" destOrd="5" presId="urn:microsoft.com/office/officeart/2005/8/layout/vList6"/>
    <dgm:cxn modelId="{BC9D8847-C372-4F67-94B2-9D88254BD8B0}" srcId="{20DA1774-2F10-431F-B4D1-B14E6B555DEA}" destId="{7A49A6BE-27CA-4B63-8B5B-A4B491ED15D4}" srcOrd="2" destOrd="0" parTransId="{8D041998-784F-41F3-8958-E710DD4450E8}" sibTransId="{140284E7-21CF-48B3-B25B-F794B323DB1F}"/>
    <dgm:cxn modelId="{AE7A6173-4CEA-491E-8178-373592727EDE}" srcId="{20DA1774-2F10-431F-B4D1-B14E6B555DEA}" destId="{159021DF-C300-4686-A988-B4C908E02562}" srcOrd="1" destOrd="0" parTransId="{62976CBE-5526-4993-87CB-A934BCF6A4B7}" sibTransId="{475FE532-43F5-4F5F-8572-735A9F3E1093}"/>
    <dgm:cxn modelId="{63A1A577-FBBF-438B-BDFE-D5EE3C16BF93}" type="presOf" srcId="{B49415A4-A0B2-4DF6-B306-C0A6A9E782F6}" destId="{8100E588-D3FA-47D6-8621-29A5E8C7A1A9}" srcOrd="0" destOrd="4" presId="urn:microsoft.com/office/officeart/2005/8/layout/vList6"/>
    <dgm:cxn modelId="{AA440AA4-DC72-455A-838D-3909BD327958}" type="presOf" srcId="{159021DF-C300-4686-A988-B4C908E02562}" destId="{8100E588-D3FA-47D6-8621-29A5E8C7A1A9}" srcOrd="0" destOrd="1" presId="urn:microsoft.com/office/officeart/2005/8/layout/vList6"/>
    <dgm:cxn modelId="{174B23A9-2906-4DE6-AE10-0EE7FB006202}" type="presOf" srcId="{52AB2401-5F6F-42C1-BFCC-54A4DC714AFC}" destId="{8100E588-D3FA-47D6-8621-29A5E8C7A1A9}" srcOrd="0" destOrd="0" presId="urn:microsoft.com/office/officeart/2005/8/layout/vList6"/>
    <dgm:cxn modelId="{DCBF4FAA-DBFC-4DCD-B453-C3FD802D6753}" srcId="{20DA1774-2F10-431F-B4D1-B14E6B555DEA}" destId="{B49415A4-A0B2-4DF6-B306-C0A6A9E782F6}" srcOrd="4" destOrd="0" parTransId="{46F8306C-6DFA-4A86-935D-8A57D88750AC}" sibTransId="{B97D57D9-A235-46E3-98EF-D79CCADD02BA}"/>
    <dgm:cxn modelId="{5F4924D8-92E3-48C0-83C4-DCB405841E03}" type="presOf" srcId="{7A49A6BE-27CA-4B63-8B5B-A4B491ED15D4}" destId="{8100E588-D3FA-47D6-8621-29A5E8C7A1A9}" srcOrd="0" destOrd="2" presId="urn:microsoft.com/office/officeart/2005/8/layout/vList6"/>
    <dgm:cxn modelId="{9496DAEC-D76A-463C-8FB7-AEC5D0FA971B}" type="presOf" srcId="{5E6ECE85-4637-4D17-B621-5D68BC320ED2}" destId="{8100E588-D3FA-47D6-8621-29A5E8C7A1A9}" srcOrd="0" destOrd="3" presId="urn:microsoft.com/office/officeart/2005/8/layout/vList6"/>
    <dgm:cxn modelId="{3E358D8D-3B2F-4133-ACE4-B66BF097BBF7}" type="presParOf" srcId="{62376258-4861-4522-8A4A-E0E6926503C1}" destId="{FCBE8121-FE7D-4624-A9A6-DE53AD21F7C8}" srcOrd="0" destOrd="0" presId="urn:microsoft.com/office/officeart/2005/8/layout/vList6"/>
    <dgm:cxn modelId="{91F92DCA-7D78-42E5-BB2B-4CCBC264BE17}" type="presParOf" srcId="{FCBE8121-FE7D-4624-A9A6-DE53AD21F7C8}" destId="{88AB60C0-10F5-4527-809B-607DCDDAE206}" srcOrd="0" destOrd="0" presId="urn:microsoft.com/office/officeart/2005/8/layout/vList6"/>
    <dgm:cxn modelId="{604BB26F-1857-4449-B3DA-8B99E06D7321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8890C7-C349-4454-A633-709A77CAA2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B475766-CAEF-49E6-84F2-050565F434A3}">
      <dgm:prSet phldrT="[Texto]" custT="1"/>
      <dgm:spPr/>
      <dgm:t>
        <a:bodyPr/>
        <a:lstStyle/>
        <a:p>
          <a:r>
            <a:rPr lang="es-ES_tradnl" sz="1800" b="0" dirty="0"/>
            <a:t>Fuente de financiación a c/plz</a:t>
          </a:r>
          <a:endParaRPr lang="es-ES" sz="1800" b="0" dirty="0"/>
        </a:p>
      </dgm:t>
    </dgm:pt>
    <dgm:pt modelId="{B7D44A68-43AF-4A97-AD6F-A391D3B41B21}" type="parTrans" cxnId="{C1131717-DD88-48DF-8CF1-72DE9EDF77EA}">
      <dgm:prSet/>
      <dgm:spPr/>
      <dgm:t>
        <a:bodyPr/>
        <a:lstStyle/>
        <a:p>
          <a:endParaRPr lang="es-ES" sz="1800" b="1"/>
        </a:p>
      </dgm:t>
    </dgm:pt>
    <dgm:pt modelId="{2BCD0A09-255B-4B2A-925A-59E062096AEB}" type="sibTrans" cxnId="{C1131717-DD88-48DF-8CF1-72DE9EDF77EA}">
      <dgm:prSet/>
      <dgm:spPr/>
      <dgm:t>
        <a:bodyPr/>
        <a:lstStyle/>
        <a:p>
          <a:endParaRPr lang="es-ES" sz="1800" b="1"/>
        </a:p>
      </dgm:t>
    </dgm:pt>
    <dgm:pt modelId="{EB0F782D-BB5D-4F10-89B8-4C01D10D4A47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es-ES_tradnl" sz="1800" b="0" dirty="0"/>
            <a:t>Vencimiento de la letra</a:t>
          </a:r>
        </a:p>
        <a:p>
          <a:pPr>
            <a:lnSpc>
              <a:spcPct val="100000"/>
            </a:lnSpc>
          </a:pPr>
          <a:r>
            <a:rPr lang="es-ES_tradnl" sz="1800" b="0" dirty="0"/>
            <a:t>- Fecha fija</a:t>
          </a:r>
        </a:p>
        <a:p>
          <a:pPr>
            <a:lnSpc>
              <a:spcPct val="100000"/>
            </a:lnSpc>
          </a:pPr>
          <a:r>
            <a:rPr lang="es-ES_tradnl" sz="1800" b="0" dirty="0"/>
            <a:t>- Plazo contado desde fecha</a:t>
          </a:r>
        </a:p>
        <a:p>
          <a:pPr>
            <a:lnSpc>
              <a:spcPct val="100000"/>
            </a:lnSpc>
          </a:pPr>
          <a:r>
            <a:rPr lang="es-ES_tradnl" sz="1800" b="0" dirty="0"/>
            <a:t>-A la vista</a:t>
          </a:r>
        </a:p>
        <a:p>
          <a:pPr>
            <a:lnSpc>
              <a:spcPct val="100000"/>
            </a:lnSpc>
          </a:pPr>
          <a:r>
            <a:rPr lang="es-ES_tradnl" sz="1800" b="0" dirty="0"/>
            <a:t>- A un plazo desde la vista</a:t>
          </a:r>
          <a:endParaRPr lang="es-ES" sz="1800" b="0" dirty="0"/>
        </a:p>
      </dgm:t>
    </dgm:pt>
    <dgm:pt modelId="{C54C30DD-BBDB-40FE-B848-C07210C0D85E}" type="parTrans" cxnId="{040CA401-9BFF-4E7E-AA02-CCFCC372E94C}">
      <dgm:prSet/>
      <dgm:spPr/>
      <dgm:t>
        <a:bodyPr/>
        <a:lstStyle/>
        <a:p>
          <a:endParaRPr lang="es-ES" sz="1800" b="1"/>
        </a:p>
      </dgm:t>
    </dgm:pt>
    <dgm:pt modelId="{A863F8E4-4FA9-45B7-8BB1-7F11992F6D0E}" type="sibTrans" cxnId="{040CA401-9BFF-4E7E-AA02-CCFCC372E94C}">
      <dgm:prSet/>
      <dgm:spPr/>
      <dgm:t>
        <a:bodyPr/>
        <a:lstStyle/>
        <a:p>
          <a:endParaRPr lang="es-ES" sz="1800" b="1"/>
        </a:p>
      </dgm:t>
    </dgm:pt>
    <dgm:pt modelId="{88CBAF12-BDDF-44EE-BD5C-F702421963C1}">
      <dgm:prSet phldrT="[Texto]" custT="1"/>
      <dgm:spPr/>
      <dgm:t>
        <a:bodyPr/>
        <a:lstStyle/>
        <a:p>
          <a:r>
            <a:rPr lang="es-ES_tradnl" sz="1800" b="0" dirty="0"/>
            <a:t>Parte posterior de la letra. Avalistas</a:t>
          </a:r>
          <a:endParaRPr lang="es-ES" sz="1800" b="0" dirty="0"/>
        </a:p>
      </dgm:t>
    </dgm:pt>
    <dgm:pt modelId="{E79B0E91-FAD3-4C77-A0D9-AFC211E46D8F}" type="parTrans" cxnId="{E05DA17F-C152-46EE-BDD9-8066F37A349A}">
      <dgm:prSet/>
      <dgm:spPr/>
      <dgm:t>
        <a:bodyPr/>
        <a:lstStyle/>
        <a:p>
          <a:endParaRPr lang="es-ES" sz="1800" b="1"/>
        </a:p>
      </dgm:t>
    </dgm:pt>
    <dgm:pt modelId="{587499E6-D4F5-4C1C-9AEB-57DF2057D80A}" type="sibTrans" cxnId="{E05DA17F-C152-46EE-BDD9-8066F37A349A}">
      <dgm:prSet/>
      <dgm:spPr/>
      <dgm:t>
        <a:bodyPr/>
        <a:lstStyle/>
        <a:p>
          <a:endParaRPr lang="es-ES" sz="1800" b="1"/>
        </a:p>
      </dgm:t>
    </dgm:pt>
    <dgm:pt modelId="{14590374-180B-4AA9-BC47-883306DBA657}">
      <dgm:prSet phldrT="[Texto]" custT="1"/>
      <dgm:spPr/>
      <dgm:t>
        <a:bodyPr/>
        <a:lstStyle/>
        <a:p>
          <a:r>
            <a:rPr lang="es-ES_tradnl" sz="1800" b="0" dirty="0"/>
            <a:t>Puede “endosarse” y transmitirse a un tercero</a:t>
          </a:r>
          <a:endParaRPr lang="es-ES" sz="1800" b="0" dirty="0"/>
        </a:p>
      </dgm:t>
    </dgm:pt>
    <dgm:pt modelId="{B9E7F686-E577-44C2-AE05-1DDB2AFAC20E}" type="parTrans" cxnId="{0DEADA44-B480-4EEB-B746-F7C2EF6404E3}">
      <dgm:prSet/>
      <dgm:spPr/>
      <dgm:t>
        <a:bodyPr/>
        <a:lstStyle/>
        <a:p>
          <a:endParaRPr lang="es-ES" sz="1800" b="1"/>
        </a:p>
      </dgm:t>
    </dgm:pt>
    <dgm:pt modelId="{4DE37E81-5C59-4EBC-B8AD-3AB376456E8A}" type="sibTrans" cxnId="{0DEADA44-B480-4EEB-B746-F7C2EF6404E3}">
      <dgm:prSet/>
      <dgm:spPr/>
      <dgm:t>
        <a:bodyPr/>
        <a:lstStyle/>
        <a:p>
          <a:endParaRPr lang="es-ES" sz="1800" b="1"/>
        </a:p>
      </dgm:t>
    </dgm:pt>
    <dgm:pt modelId="{144DD49B-8086-4829-83F6-817799FB1E3A}">
      <dgm:prSet phldrT="[Texto]" custT="1"/>
      <dgm:spPr/>
      <dgm:t>
        <a:bodyPr/>
        <a:lstStyle/>
        <a:p>
          <a:r>
            <a:rPr lang="es-ES_tradnl" sz="1800" b="0" dirty="0"/>
            <a:t>Cláusula “sin gastos” o “sin protesto” (ante notario)</a:t>
          </a:r>
          <a:endParaRPr lang="es-ES" sz="1800" b="0" dirty="0"/>
        </a:p>
      </dgm:t>
    </dgm:pt>
    <dgm:pt modelId="{17E0F7B1-2BE6-42FC-9A38-1407AA4D0CA7}" type="parTrans" cxnId="{B6A847D4-ADDD-48CE-981C-0F7E64159752}">
      <dgm:prSet/>
      <dgm:spPr/>
      <dgm:t>
        <a:bodyPr/>
        <a:lstStyle/>
        <a:p>
          <a:endParaRPr lang="es-ES" sz="1800" b="1"/>
        </a:p>
      </dgm:t>
    </dgm:pt>
    <dgm:pt modelId="{00F5416B-F7EA-48A0-B970-38E2D5E2E3BF}" type="sibTrans" cxnId="{B6A847D4-ADDD-48CE-981C-0F7E64159752}">
      <dgm:prSet/>
      <dgm:spPr/>
      <dgm:t>
        <a:bodyPr/>
        <a:lstStyle/>
        <a:p>
          <a:endParaRPr lang="es-ES" sz="1800" b="1"/>
        </a:p>
      </dgm:t>
    </dgm:pt>
    <dgm:pt modelId="{53AB26DF-0F86-4D48-87D7-002CBB9447AA}" type="pres">
      <dgm:prSet presAssocID="{3F8890C7-C349-4454-A633-709A77CAA27B}" presName="linear" presStyleCnt="0">
        <dgm:presLayoutVars>
          <dgm:dir/>
          <dgm:animLvl val="lvl"/>
          <dgm:resizeHandles val="exact"/>
        </dgm:presLayoutVars>
      </dgm:prSet>
      <dgm:spPr/>
    </dgm:pt>
    <dgm:pt modelId="{31823B09-BF7B-4C9F-A423-63CBA87C969C}" type="pres">
      <dgm:prSet presAssocID="{AB475766-CAEF-49E6-84F2-050565F434A3}" presName="parentLin" presStyleCnt="0"/>
      <dgm:spPr/>
    </dgm:pt>
    <dgm:pt modelId="{93095224-5F28-4B41-A83E-BFC494E40831}" type="pres">
      <dgm:prSet presAssocID="{AB475766-CAEF-49E6-84F2-050565F434A3}" presName="parentLeftMargin" presStyleLbl="node1" presStyleIdx="0" presStyleCnt="5"/>
      <dgm:spPr/>
    </dgm:pt>
    <dgm:pt modelId="{05F83BDF-6EF5-4E28-A8AE-DABA17ED815E}" type="pres">
      <dgm:prSet presAssocID="{AB475766-CAEF-49E6-84F2-050565F434A3}" presName="parentText" presStyleLbl="node1" presStyleIdx="0" presStyleCnt="5" custScaleX="138692">
        <dgm:presLayoutVars>
          <dgm:chMax val="0"/>
          <dgm:bulletEnabled val="1"/>
        </dgm:presLayoutVars>
      </dgm:prSet>
      <dgm:spPr/>
    </dgm:pt>
    <dgm:pt modelId="{F5995A49-93C6-41B1-ABC5-E9D57A01A27E}" type="pres">
      <dgm:prSet presAssocID="{AB475766-CAEF-49E6-84F2-050565F434A3}" presName="negativeSpace" presStyleCnt="0"/>
      <dgm:spPr/>
    </dgm:pt>
    <dgm:pt modelId="{3448C0E6-0602-4629-8591-C883D4D77DDF}" type="pres">
      <dgm:prSet presAssocID="{AB475766-CAEF-49E6-84F2-050565F434A3}" presName="childText" presStyleLbl="conFgAcc1" presStyleIdx="0" presStyleCnt="5">
        <dgm:presLayoutVars>
          <dgm:bulletEnabled val="1"/>
        </dgm:presLayoutVars>
      </dgm:prSet>
      <dgm:spPr/>
    </dgm:pt>
    <dgm:pt modelId="{287EB9BD-31FA-4BC0-BF8B-90457E35E2C1}" type="pres">
      <dgm:prSet presAssocID="{2BCD0A09-255B-4B2A-925A-59E062096AEB}" presName="spaceBetweenRectangles" presStyleCnt="0"/>
      <dgm:spPr/>
    </dgm:pt>
    <dgm:pt modelId="{C090A637-8807-47C1-8E5A-036F496263F5}" type="pres">
      <dgm:prSet presAssocID="{EB0F782D-BB5D-4F10-89B8-4C01D10D4A47}" presName="parentLin" presStyleCnt="0"/>
      <dgm:spPr/>
    </dgm:pt>
    <dgm:pt modelId="{0C9D9AE8-4B65-4243-89D3-88788234156D}" type="pres">
      <dgm:prSet presAssocID="{EB0F782D-BB5D-4F10-89B8-4C01D10D4A47}" presName="parentLeftMargin" presStyleLbl="node1" presStyleIdx="0" presStyleCnt="5"/>
      <dgm:spPr/>
    </dgm:pt>
    <dgm:pt modelId="{D224C36F-7D5F-493C-8809-F7CABBCD7AF6}" type="pres">
      <dgm:prSet presAssocID="{EB0F782D-BB5D-4F10-89B8-4C01D10D4A47}" presName="parentText" presStyleLbl="node1" presStyleIdx="1" presStyleCnt="5" custScaleX="139482" custScaleY="416797" custLinFactNeighborX="-4273" custLinFactNeighborY="3598">
        <dgm:presLayoutVars>
          <dgm:chMax val="0"/>
          <dgm:bulletEnabled val="1"/>
        </dgm:presLayoutVars>
      </dgm:prSet>
      <dgm:spPr/>
    </dgm:pt>
    <dgm:pt modelId="{01545902-A19A-4C52-A103-00C29D0B4FA4}" type="pres">
      <dgm:prSet presAssocID="{EB0F782D-BB5D-4F10-89B8-4C01D10D4A47}" presName="negativeSpace" presStyleCnt="0"/>
      <dgm:spPr/>
    </dgm:pt>
    <dgm:pt modelId="{08E730EB-1CA1-44C3-A807-0E39147FE5C0}" type="pres">
      <dgm:prSet presAssocID="{EB0F782D-BB5D-4F10-89B8-4C01D10D4A47}" presName="childText" presStyleLbl="conFgAcc1" presStyleIdx="1" presStyleCnt="5">
        <dgm:presLayoutVars>
          <dgm:bulletEnabled val="1"/>
        </dgm:presLayoutVars>
      </dgm:prSet>
      <dgm:spPr/>
    </dgm:pt>
    <dgm:pt modelId="{53B2E3B8-3E2C-4116-BB04-E3C599A4642C}" type="pres">
      <dgm:prSet presAssocID="{A863F8E4-4FA9-45B7-8BB1-7F11992F6D0E}" presName="spaceBetweenRectangles" presStyleCnt="0"/>
      <dgm:spPr/>
    </dgm:pt>
    <dgm:pt modelId="{C657E580-1AF6-4D47-8094-BBFE9665E022}" type="pres">
      <dgm:prSet presAssocID="{88CBAF12-BDDF-44EE-BD5C-F702421963C1}" presName="parentLin" presStyleCnt="0"/>
      <dgm:spPr/>
    </dgm:pt>
    <dgm:pt modelId="{D1F52CD8-6958-459E-AF5D-027481AB9982}" type="pres">
      <dgm:prSet presAssocID="{88CBAF12-BDDF-44EE-BD5C-F702421963C1}" presName="parentLeftMargin" presStyleLbl="node1" presStyleIdx="1" presStyleCnt="5"/>
      <dgm:spPr/>
    </dgm:pt>
    <dgm:pt modelId="{3012C03F-EFD3-44AC-B885-47AC03FAB34C}" type="pres">
      <dgm:prSet presAssocID="{88CBAF12-BDDF-44EE-BD5C-F702421963C1}" presName="parentText" presStyleLbl="node1" presStyleIdx="2" presStyleCnt="5" custScaleX="138692" custScaleY="121367">
        <dgm:presLayoutVars>
          <dgm:chMax val="0"/>
          <dgm:bulletEnabled val="1"/>
        </dgm:presLayoutVars>
      </dgm:prSet>
      <dgm:spPr/>
    </dgm:pt>
    <dgm:pt modelId="{9890E557-FC2A-43C1-A5F6-6C6544E785F1}" type="pres">
      <dgm:prSet presAssocID="{88CBAF12-BDDF-44EE-BD5C-F702421963C1}" presName="negativeSpace" presStyleCnt="0"/>
      <dgm:spPr/>
    </dgm:pt>
    <dgm:pt modelId="{87322DDC-A151-47CE-B35B-50BEC9D68C11}" type="pres">
      <dgm:prSet presAssocID="{88CBAF12-BDDF-44EE-BD5C-F702421963C1}" presName="childText" presStyleLbl="conFgAcc1" presStyleIdx="2" presStyleCnt="5">
        <dgm:presLayoutVars>
          <dgm:bulletEnabled val="1"/>
        </dgm:presLayoutVars>
      </dgm:prSet>
      <dgm:spPr/>
    </dgm:pt>
    <dgm:pt modelId="{6211CB86-8277-44F6-974A-AE2BCF3D8595}" type="pres">
      <dgm:prSet presAssocID="{587499E6-D4F5-4C1C-9AEB-57DF2057D80A}" presName="spaceBetweenRectangles" presStyleCnt="0"/>
      <dgm:spPr/>
    </dgm:pt>
    <dgm:pt modelId="{DAA0FED3-5FB0-48F4-BE8D-0704C215C002}" type="pres">
      <dgm:prSet presAssocID="{14590374-180B-4AA9-BC47-883306DBA657}" presName="parentLin" presStyleCnt="0"/>
      <dgm:spPr/>
    </dgm:pt>
    <dgm:pt modelId="{20C904FC-8BAB-427E-9D97-6A2177C9DD07}" type="pres">
      <dgm:prSet presAssocID="{14590374-180B-4AA9-BC47-883306DBA657}" presName="parentLeftMargin" presStyleLbl="node1" presStyleIdx="2" presStyleCnt="5"/>
      <dgm:spPr/>
    </dgm:pt>
    <dgm:pt modelId="{9DAD254D-B8B5-4213-A9CD-EC12F986489C}" type="pres">
      <dgm:prSet presAssocID="{14590374-180B-4AA9-BC47-883306DBA657}" presName="parentText" presStyleLbl="node1" presStyleIdx="3" presStyleCnt="5" custScaleX="125592" custScaleY="135907">
        <dgm:presLayoutVars>
          <dgm:chMax val="0"/>
          <dgm:bulletEnabled val="1"/>
        </dgm:presLayoutVars>
      </dgm:prSet>
      <dgm:spPr/>
    </dgm:pt>
    <dgm:pt modelId="{7356447D-5F66-4AD6-A8EF-2F5A31F00921}" type="pres">
      <dgm:prSet presAssocID="{14590374-180B-4AA9-BC47-883306DBA657}" presName="negativeSpace" presStyleCnt="0"/>
      <dgm:spPr/>
    </dgm:pt>
    <dgm:pt modelId="{945AB5C7-3038-45D6-96CA-725E7B738C89}" type="pres">
      <dgm:prSet presAssocID="{14590374-180B-4AA9-BC47-883306DBA657}" presName="childText" presStyleLbl="conFgAcc1" presStyleIdx="3" presStyleCnt="5">
        <dgm:presLayoutVars>
          <dgm:bulletEnabled val="1"/>
        </dgm:presLayoutVars>
      </dgm:prSet>
      <dgm:spPr/>
    </dgm:pt>
    <dgm:pt modelId="{61E8E746-4484-453B-B9BD-A26D0012B21C}" type="pres">
      <dgm:prSet presAssocID="{4DE37E81-5C59-4EBC-B8AD-3AB376456E8A}" presName="spaceBetweenRectangles" presStyleCnt="0"/>
      <dgm:spPr/>
    </dgm:pt>
    <dgm:pt modelId="{D2FCFFF2-EAD5-4001-B287-B34AD41955D6}" type="pres">
      <dgm:prSet presAssocID="{144DD49B-8086-4829-83F6-817799FB1E3A}" presName="parentLin" presStyleCnt="0"/>
      <dgm:spPr/>
    </dgm:pt>
    <dgm:pt modelId="{2352D915-F81C-4B3B-BBF4-14A46743FD09}" type="pres">
      <dgm:prSet presAssocID="{144DD49B-8086-4829-83F6-817799FB1E3A}" presName="parentLeftMargin" presStyleLbl="node1" presStyleIdx="3" presStyleCnt="5"/>
      <dgm:spPr/>
    </dgm:pt>
    <dgm:pt modelId="{B5A40656-E3C9-494E-A3B3-E906BF94562A}" type="pres">
      <dgm:prSet presAssocID="{144DD49B-8086-4829-83F6-817799FB1E3A}" presName="parentText" presStyleLbl="node1" presStyleIdx="4" presStyleCnt="5" custScaleX="133181" custScaleY="125390">
        <dgm:presLayoutVars>
          <dgm:chMax val="0"/>
          <dgm:bulletEnabled val="1"/>
        </dgm:presLayoutVars>
      </dgm:prSet>
      <dgm:spPr/>
    </dgm:pt>
    <dgm:pt modelId="{CF6C89D6-2844-4A31-9CB5-47FC9DF4E592}" type="pres">
      <dgm:prSet presAssocID="{144DD49B-8086-4829-83F6-817799FB1E3A}" presName="negativeSpace" presStyleCnt="0"/>
      <dgm:spPr/>
    </dgm:pt>
    <dgm:pt modelId="{5DE7ED19-7552-4A39-8506-0283B9A2F7C1}" type="pres">
      <dgm:prSet presAssocID="{144DD49B-8086-4829-83F6-817799FB1E3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40CA401-9BFF-4E7E-AA02-CCFCC372E94C}" srcId="{3F8890C7-C349-4454-A633-709A77CAA27B}" destId="{EB0F782D-BB5D-4F10-89B8-4C01D10D4A47}" srcOrd="1" destOrd="0" parTransId="{C54C30DD-BBDB-40FE-B848-C07210C0D85E}" sibTransId="{A863F8E4-4FA9-45B7-8BB1-7F11992F6D0E}"/>
    <dgm:cxn modelId="{C1131717-DD88-48DF-8CF1-72DE9EDF77EA}" srcId="{3F8890C7-C349-4454-A633-709A77CAA27B}" destId="{AB475766-CAEF-49E6-84F2-050565F434A3}" srcOrd="0" destOrd="0" parTransId="{B7D44A68-43AF-4A97-AD6F-A391D3B41B21}" sibTransId="{2BCD0A09-255B-4B2A-925A-59E062096AEB}"/>
    <dgm:cxn modelId="{4C26E05E-CDAC-4D02-A872-0F88E6009170}" type="presOf" srcId="{88CBAF12-BDDF-44EE-BD5C-F702421963C1}" destId="{D1F52CD8-6958-459E-AF5D-027481AB9982}" srcOrd="0" destOrd="0" presId="urn:microsoft.com/office/officeart/2005/8/layout/list1"/>
    <dgm:cxn modelId="{3B75A261-105B-432B-8BA7-F6D5B1AB2097}" type="presOf" srcId="{3F8890C7-C349-4454-A633-709A77CAA27B}" destId="{53AB26DF-0F86-4D48-87D7-002CBB9447AA}" srcOrd="0" destOrd="0" presId="urn:microsoft.com/office/officeart/2005/8/layout/list1"/>
    <dgm:cxn modelId="{0DEADA44-B480-4EEB-B746-F7C2EF6404E3}" srcId="{3F8890C7-C349-4454-A633-709A77CAA27B}" destId="{14590374-180B-4AA9-BC47-883306DBA657}" srcOrd="3" destOrd="0" parTransId="{B9E7F686-E577-44C2-AE05-1DDB2AFAC20E}" sibTransId="{4DE37E81-5C59-4EBC-B8AD-3AB376456E8A}"/>
    <dgm:cxn modelId="{38109446-85E5-46E1-8FB3-F7C7C37C95D0}" type="presOf" srcId="{144DD49B-8086-4829-83F6-817799FB1E3A}" destId="{B5A40656-E3C9-494E-A3B3-E906BF94562A}" srcOrd="1" destOrd="0" presId="urn:microsoft.com/office/officeart/2005/8/layout/list1"/>
    <dgm:cxn modelId="{C44FAC46-A97F-49CD-932C-E7D67AEF5A21}" type="presOf" srcId="{AB475766-CAEF-49E6-84F2-050565F434A3}" destId="{93095224-5F28-4B41-A83E-BFC494E40831}" srcOrd="0" destOrd="0" presId="urn:microsoft.com/office/officeart/2005/8/layout/list1"/>
    <dgm:cxn modelId="{28EF134C-A12E-46E0-90AF-CCD5429436E7}" type="presOf" srcId="{EB0F782D-BB5D-4F10-89B8-4C01D10D4A47}" destId="{0C9D9AE8-4B65-4243-89D3-88788234156D}" srcOrd="0" destOrd="0" presId="urn:microsoft.com/office/officeart/2005/8/layout/list1"/>
    <dgm:cxn modelId="{E05DA17F-C152-46EE-BDD9-8066F37A349A}" srcId="{3F8890C7-C349-4454-A633-709A77CAA27B}" destId="{88CBAF12-BDDF-44EE-BD5C-F702421963C1}" srcOrd="2" destOrd="0" parTransId="{E79B0E91-FAD3-4C77-A0D9-AFC211E46D8F}" sibTransId="{587499E6-D4F5-4C1C-9AEB-57DF2057D80A}"/>
    <dgm:cxn modelId="{C7BB868A-BB2B-42EB-8912-B6D407B53E5A}" type="presOf" srcId="{88CBAF12-BDDF-44EE-BD5C-F702421963C1}" destId="{3012C03F-EFD3-44AC-B885-47AC03FAB34C}" srcOrd="1" destOrd="0" presId="urn:microsoft.com/office/officeart/2005/8/layout/list1"/>
    <dgm:cxn modelId="{2F7A0092-AD69-404E-BA18-BB939AEE76AD}" type="presOf" srcId="{14590374-180B-4AA9-BC47-883306DBA657}" destId="{9DAD254D-B8B5-4213-A9CD-EC12F986489C}" srcOrd="1" destOrd="0" presId="urn:microsoft.com/office/officeart/2005/8/layout/list1"/>
    <dgm:cxn modelId="{6291C3A3-6CC7-4DE8-A00E-89FCA6DBBDE2}" type="presOf" srcId="{EB0F782D-BB5D-4F10-89B8-4C01D10D4A47}" destId="{D224C36F-7D5F-493C-8809-F7CABBCD7AF6}" srcOrd="1" destOrd="0" presId="urn:microsoft.com/office/officeart/2005/8/layout/list1"/>
    <dgm:cxn modelId="{BB65DCA3-FB16-440D-84B4-10ECE0E62040}" type="presOf" srcId="{AB475766-CAEF-49E6-84F2-050565F434A3}" destId="{05F83BDF-6EF5-4E28-A8AE-DABA17ED815E}" srcOrd="1" destOrd="0" presId="urn:microsoft.com/office/officeart/2005/8/layout/list1"/>
    <dgm:cxn modelId="{621F66B2-6C2C-4C5C-B908-CEA46F5DBDBC}" type="presOf" srcId="{14590374-180B-4AA9-BC47-883306DBA657}" destId="{20C904FC-8BAB-427E-9D97-6A2177C9DD07}" srcOrd="0" destOrd="0" presId="urn:microsoft.com/office/officeart/2005/8/layout/list1"/>
    <dgm:cxn modelId="{B6A847D4-ADDD-48CE-981C-0F7E64159752}" srcId="{3F8890C7-C349-4454-A633-709A77CAA27B}" destId="{144DD49B-8086-4829-83F6-817799FB1E3A}" srcOrd="4" destOrd="0" parTransId="{17E0F7B1-2BE6-42FC-9A38-1407AA4D0CA7}" sibTransId="{00F5416B-F7EA-48A0-B970-38E2D5E2E3BF}"/>
    <dgm:cxn modelId="{FFDD15E4-F531-479B-AB57-57A4A07389A2}" type="presOf" srcId="{144DD49B-8086-4829-83F6-817799FB1E3A}" destId="{2352D915-F81C-4B3B-BBF4-14A46743FD09}" srcOrd="0" destOrd="0" presId="urn:microsoft.com/office/officeart/2005/8/layout/list1"/>
    <dgm:cxn modelId="{0A24FB86-8DD4-4710-A6CA-47C7466B5230}" type="presParOf" srcId="{53AB26DF-0F86-4D48-87D7-002CBB9447AA}" destId="{31823B09-BF7B-4C9F-A423-63CBA87C969C}" srcOrd="0" destOrd="0" presId="urn:microsoft.com/office/officeart/2005/8/layout/list1"/>
    <dgm:cxn modelId="{92396C5F-8602-4A8B-8AA3-15490B815992}" type="presParOf" srcId="{31823B09-BF7B-4C9F-A423-63CBA87C969C}" destId="{93095224-5F28-4B41-A83E-BFC494E40831}" srcOrd="0" destOrd="0" presId="urn:microsoft.com/office/officeart/2005/8/layout/list1"/>
    <dgm:cxn modelId="{7EDDA7A8-E25A-4172-B1A4-1F1C405EE821}" type="presParOf" srcId="{31823B09-BF7B-4C9F-A423-63CBA87C969C}" destId="{05F83BDF-6EF5-4E28-A8AE-DABA17ED815E}" srcOrd="1" destOrd="0" presId="urn:microsoft.com/office/officeart/2005/8/layout/list1"/>
    <dgm:cxn modelId="{46AB2369-487C-4EAF-ABBB-E1FC68330B8E}" type="presParOf" srcId="{53AB26DF-0F86-4D48-87D7-002CBB9447AA}" destId="{F5995A49-93C6-41B1-ABC5-E9D57A01A27E}" srcOrd="1" destOrd="0" presId="urn:microsoft.com/office/officeart/2005/8/layout/list1"/>
    <dgm:cxn modelId="{C0CED124-047B-458C-9065-5544B6E434DB}" type="presParOf" srcId="{53AB26DF-0F86-4D48-87D7-002CBB9447AA}" destId="{3448C0E6-0602-4629-8591-C883D4D77DDF}" srcOrd="2" destOrd="0" presId="urn:microsoft.com/office/officeart/2005/8/layout/list1"/>
    <dgm:cxn modelId="{D395D394-331E-4B90-8167-1062E6561CEE}" type="presParOf" srcId="{53AB26DF-0F86-4D48-87D7-002CBB9447AA}" destId="{287EB9BD-31FA-4BC0-BF8B-90457E35E2C1}" srcOrd="3" destOrd="0" presId="urn:microsoft.com/office/officeart/2005/8/layout/list1"/>
    <dgm:cxn modelId="{4278C66C-99C5-4848-90A6-44471BEFEB3E}" type="presParOf" srcId="{53AB26DF-0F86-4D48-87D7-002CBB9447AA}" destId="{C090A637-8807-47C1-8E5A-036F496263F5}" srcOrd="4" destOrd="0" presId="urn:microsoft.com/office/officeart/2005/8/layout/list1"/>
    <dgm:cxn modelId="{BFE8D93A-4B2C-4C23-AAE5-3BA4AADBEE83}" type="presParOf" srcId="{C090A637-8807-47C1-8E5A-036F496263F5}" destId="{0C9D9AE8-4B65-4243-89D3-88788234156D}" srcOrd="0" destOrd="0" presId="urn:microsoft.com/office/officeart/2005/8/layout/list1"/>
    <dgm:cxn modelId="{27FDED19-C239-452C-97E0-3D3458216857}" type="presParOf" srcId="{C090A637-8807-47C1-8E5A-036F496263F5}" destId="{D224C36F-7D5F-493C-8809-F7CABBCD7AF6}" srcOrd="1" destOrd="0" presId="urn:microsoft.com/office/officeart/2005/8/layout/list1"/>
    <dgm:cxn modelId="{547C6E40-5B1C-4220-A717-8595AB49F016}" type="presParOf" srcId="{53AB26DF-0F86-4D48-87D7-002CBB9447AA}" destId="{01545902-A19A-4C52-A103-00C29D0B4FA4}" srcOrd="5" destOrd="0" presId="urn:microsoft.com/office/officeart/2005/8/layout/list1"/>
    <dgm:cxn modelId="{8576D126-EB24-42F3-B615-7EEF0D207008}" type="presParOf" srcId="{53AB26DF-0F86-4D48-87D7-002CBB9447AA}" destId="{08E730EB-1CA1-44C3-A807-0E39147FE5C0}" srcOrd="6" destOrd="0" presId="urn:microsoft.com/office/officeart/2005/8/layout/list1"/>
    <dgm:cxn modelId="{9FCC55C2-D927-49ED-AE52-4BD8A44725C0}" type="presParOf" srcId="{53AB26DF-0F86-4D48-87D7-002CBB9447AA}" destId="{53B2E3B8-3E2C-4116-BB04-E3C599A4642C}" srcOrd="7" destOrd="0" presId="urn:microsoft.com/office/officeart/2005/8/layout/list1"/>
    <dgm:cxn modelId="{2B058C6C-A29E-4C9F-9D7D-263B48A463CA}" type="presParOf" srcId="{53AB26DF-0F86-4D48-87D7-002CBB9447AA}" destId="{C657E580-1AF6-4D47-8094-BBFE9665E022}" srcOrd="8" destOrd="0" presId="urn:microsoft.com/office/officeart/2005/8/layout/list1"/>
    <dgm:cxn modelId="{07F5291B-AB25-4C9F-87B4-418C4F8DD803}" type="presParOf" srcId="{C657E580-1AF6-4D47-8094-BBFE9665E022}" destId="{D1F52CD8-6958-459E-AF5D-027481AB9982}" srcOrd="0" destOrd="0" presId="urn:microsoft.com/office/officeart/2005/8/layout/list1"/>
    <dgm:cxn modelId="{A60C7ED6-6276-45C5-9CB2-B2B838CB5153}" type="presParOf" srcId="{C657E580-1AF6-4D47-8094-BBFE9665E022}" destId="{3012C03F-EFD3-44AC-B885-47AC03FAB34C}" srcOrd="1" destOrd="0" presId="urn:microsoft.com/office/officeart/2005/8/layout/list1"/>
    <dgm:cxn modelId="{F3A367E2-0B5E-4437-AF95-72157179492A}" type="presParOf" srcId="{53AB26DF-0F86-4D48-87D7-002CBB9447AA}" destId="{9890E557-FC2A-43C1-A5F6-6C6544E785F1}" srcOrd="9" destOrd="0" presId="urn:microsoft.com/office/officeart/2005/8/layout/list1"/>
    <dgm:cxn modelId="{FBDCC114-6053-4315-8745-39FFF48A2203}" type="presParOf" srcId="{53AB26DF-0F86-4D48-87D7-002CBB9447AA}" destId="{87322DDC-A151-47CE-B35B-50BEC9D68C11}" srcOrd="10" destOrd="0" presId="urn:microsoft.com/office/officeart/2005/8/layout/list1"/>
    <dgm:cxn modelId="{EA19AEDA-951B-493B-8852-814EF465184B}" type="presParOf" srcId="{53AB26DF-0F86-4D48-87D7-002CBB9447AA}" destId="{6211CB86-8277-44F6-974A-AE2BCF3D8595}" srcOrd="11" destOrd="0" presId="urn:microsoft.com/office/officeart/2005/8/layout/list1"/>
    <dgm:cxn modelId="{40FC164C-3434-452D-B2B7-970734899A50}" type="presParOf" srcId="{53AB26DF-0F86-4D48-87D7-002CBB9447AA}" destId="{DAA0FED3-5FB0-48F4-BE8D-0704C215C002}" srcOrd="12" destOrd="0" presId="urn:microsoft.com/office/officeart/2005/8/layout/list1"/>
    <dgm:cxn modelId="{6E9CFA4D-CFCB-413B-8B64-BDECA3F4633A}" type="presParOf" srcId="{DAA0FED3-5FB0-48F4-BE8D-0704C215C002}" destId="{20C904FC-8BAB-427E-9D97-6A2177C9DD07}" srcOrd="0" destOrd="0" presId="urn:microsoft.com/office/officeart/2005/8/layout/list1"/>
    <dgm:cxn modelId="{B0F3024C-DA1A-4F79-85D3-172D40B91E71}" type="presParOf" srcId="{DAA0FED3-5FB0-48F4-BE8D-0704C215C002}" destId="{9DAD254D-B8B5-4213-A9CD-EC12F986489C}" srcOrd="1" destOrd="0" presId="urn:microsoft.com/office/officeart/2005/8/layout/list1"/>
    <dgm:cxn modelId="{7C672886-4385-4FDB-B6E6-6B665689C1A3}" type="presParOf" srcId="{53AB26DF-0F86-4D48-87D7-002CBB9447AA}" destId="{7356447D-5F66-4AD6-A8EF-2F5A31F00921}" srcOrd="13" destOrd="0" presId="urn:microsoft.com/office/officeart/2005/8/layout/list1"/>
    <dgm:cxn modelId="{A106DAC9-26C1-483A-BF78-81806137CA73}" type="presParOf" srcId="{53AB26DF-0F86-4D48-87D7-002CBB9447AA}" destId="{945AB5C7-3038-45D6-96CA-725E7B738C89}" srcOrd="14" destOrd="0" presId="urn:microsoft.com/office/officeart/2005/8/layout/list1"/>
    <dgm:cxn modelId="{3E8791F8-2DA4-4292-A0A5-E78F0AF476C9}" type="presParOf" srcId="{53AB26DF-0F86-4D48-87D7-002CBB9447AA}" destId="{61E8E746-4484-453B-B9BD-A26D0012B21C}" srcOrd="15" destOrd="0" presId="urn:microsoft.com/office/officeart/2005/8/layout/list1"/>
    <dgm:cxn modelId="{BEC0AD5C-5DCA-428D-820B-7C070EC3D9F5}" type="presParOf" srcId="{53AB26DF-0F86-4D48-87D7-002CBB9447AA}" destId="{D2FCFFF2-EAD5-4001-B287-B34AD41955D6}" srcOrd="16" destOrd="0" presId="urn:microsoft.com/office/officeart/2005/8/layout/list1"/>
    <dgm:cxn modelId="{841869B7-AC41-4FB9-915A-5E46F6A96F82}" type="presParOf" srcId="{D2FCFFF2-EAD5-4001-B287-B34AD41955D6}" destId="{2352D915-F81C-4B3B-BBF4-14A46743FD09}" srcOrd="0" destOrd="0" presId="urn:microsoft.com/office/officeart/2005/8/layout/list1"/>
    <dgm:cxn modelId="{0E7D0052-C802-4256-AA7F-409E737DEE63}" type="presParOf" srcId="{D2FCFFF2-EAD5-4001-B287-B34AD41955D6}" destId="{B5A40656-E3C9-494E-A3B3-E906BF94562A}" srcOrd="1" destOrd="0" presId="urn:microsoft.com/office/officeart/2005/8/layout/list1"/>
    <dgm:cxn modelId="{CD2F94C8-C110-4795-BDDA-402E7D6E716F}" type="presParOf" srcId="{53AB26DF-0F86-4D48-87D7-002CBB9447AA}" destId="{CF6C89D6-2844-4A31-9CB5-47FC9DF4E592}" srcOrd="17" destOrd="0" presId="urn:microsoft.com/office/officeart/2005/8/layout/list1"/>
    <dgm:cxn modelId="{F411AC36-C7DA-4E77-BED0-F5D1B1258386}" type="presParOf" srcId="{53AB26DF-0F86-4D48-87D7-002CBB9447AA}" destId="{5DE7ED19-7552-4A39-8506-0283B9A2F7C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600" b="1" dirty="0"/>
            <a:t>IRPF</a:t>
          </a:r>
          <a:endParaRPr lang="es-ES" sz="16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6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600"/>
        </a:p>
      </dgm:t>
    </dgm:pt>
    <dgm:pt modelId="{52AB2401-5F6F-42C1-BFCC-54A4DC714AFC}">
      <dgm:prSet phldrT="[Texto]" custT="1"/>
      <dgm:spPr/>
      <dgm:t>
        <a:bodyPr/>
        <a:lstStyle/>
        <a:p>
          <a:r>
            <a:rPr lang="es-ES_tradnl" sz="1600" dirty="0"/>
            <a:t>Impuesto directo que se aplica sobre la renta de las personas físicas, sean trabajadores por cuenta ajena o sean trabajadores por cuenta propia o autónomos</a:t>
          </a:r>
          <a:endParaRPr lang="es-ES" sz="16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6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600"/>
        </a:p>
      </dgm:t>
    </dgm:pt>
    <dgm:pt modelId="{1EA95D0F-8676-4DF6-806F-32C21D3A1D3D}">
      <dgm:prSet phldrT="[Texto]" custT="1"/>
      <dgm:spPr/>
      <dgm:t>
        <a:bodyPr/>
        <a:lstStyle/>
        <a:p>
          <a:r>
            <a:rPr lang="es-ES_tradnl" sz="1600" dirty="0"/>
            <a:t>Dentro de las rentas que hay que sumar en el IRPF se encuentran diversos tipos de rentas:</a:t>
          </a:r>
          <a:endParaRPr lang="es-ES" sz="1600" dirty="0"/>
        </a:p>
      </dgm:t>
    </dgm:pt>
    <dgm:pt modelId="{068268C0-BB26-4074-87E8-ED9232DDBE21}" type="parTrans" cxnId="{EC6DFE24-3314-4068-963C-D4578FC5A805}">
      <dgm:prSet/>
      <dgm:spPr/>
      <dgm:t>
        <a:bodyPr/>
        <a:lstStyle/>
        <a:p>
          <a:endParaRPr lang="es-ES"/>
        </a:p>
      </dgm:t>
    </dgm:pt>
    <dgm:pt modelId="{19387EE5-FF69-443F-94D1-6D6D5F1AC32C}" type="sibTrans" cxnId="{EC6DFE24-3314-4068-963C-D4578FC5A805}">
      <dgm:prSet/>
      <dgm:spPr/>
      <dgm:t>
        <a:bodyPr/>
        <a:lstStyle/>
        <a:p>
          <a:endParaRPr lang="es-ES"/>
        </a:p>
      </dgm:t>
    </dgm:pt>
    <dgm:pt modelId="{2707305B-D0B7-4FD4-8698-BE2468ECAA58}">
      <dgm:prSet phldrT="[Texto]" custT="1"/>
      <dgm:spPr/>
      <dgm:t>
        <a:bodyPr/>
        <a:lstStyle/>
        <a:p>
          <a:r>
            <a:rPr lang="es-ES_tradnl" sz="1600" dirty="0"/>
            <a:t>Ingresos nómina, intereses que se han ganado,  ganancias por venta de una casa, alquiler, rendimientos por desarrollar actividades como empresario…</a:t>
          </a:r>
          <a:endParaRPr lang="es-ES" sz="1600" dirty="0"/>
        </a:p>
      </dgm:t>
    </dgm:pt>
    <dgm:pt modelId="{DF5324B9-F737-4E27-B3F9-F456FE48F092}" type="parTrans" cxnId="{E9E638EC-9EA9-46D5-866F-939022E74E05}">
      <dgm:prSet/>
      <dgm:spPr/>
      <dgm:t>
        <a:bodyPr/>
        <a:lstStyle/>
        <a:p>
          <a:endParaRPr lang="es-ES"/>
        </a:p>
      </dgm:t>
    </dgm:pt>
    <dgm:pt modelId="{22A3B001-3A21-44B2-B20E-C68BB1D55A57}" type="sibTrans" cxnId="{E9E638EC-9EA9-46D5-866F-939022E74E05}">
      <dgm:prSet/>
      <dgm:spPr/>
      <dgm:t>
        <a:bodyPr/>
        <a:lstStyle/>
        <a:p>
          <a:endParaRPr lang="es-ES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47081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46125" custScaleY="100294">
        <dgm:presLayoutVars>
          <dgm:bulletEnabled val="1"/>
        </dgm:presLayoutVars>
      </dgm:prSet>
      <dgm:spPr/>
    </dgm:pt>
  </dgm:ptLst>
  <dgm:cxnLst>
    <dgm:cxn modelId="{0717C31D-88D7-420B-8C1F-B341197E076B}" type="presOf" srcId="{D764606D-EFF1-4F9B-84F3-FEB66F2C04E6}" destId="{62376258-4861-4522-8A4A-E0E6926503C1}" srcOrd="0" destOrd="0" presId="urn:microsoft.com/office/officeart/2005/8/layout/vList6"/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EC6DFE24-3314-4068-963C-D4578FC5A805}" srcId="{20DA1774-2F10-431F-B4D1-B14E6B555DEA}" destId="{1EA95D0F-8676-4DF6-806F-32C21D3A1D3D}" srcOrd="1" destOrd="0" parTransId="{068268C0-BB26-4074-87E8-ED9232DDBE21}" sibTransId="{19387EE5-FF69-443F-94D1-6D6D5F1AC32C}"/>
    <dgm:cxn modelId="{81D2CA2F-5F5F-47BC-935F-158E941D41AB}" type="presOf" srcId="{1EA95D0F-8676-4DF6-806F-32C21D3A1D3D}" destId="{8100E588-D3FA-47D6-8621-29A5E8C7A1A9}" srcOrd="0" destOrd="1" presId="urn:microsoft.com/office/officeart/2005/8/layout/vList6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E8AB4260-F6AE-45AE-A715-1BF91B30B9E8}" type="presOf" srcId="{20DA1774-2F10-431F-B4D1-B14E6B555DEA}" destId="{88AB60C0-10F5-4527-809B-607DCDDAE206}" srcOrd="0" destOrd="0" presId="urn:microsoft.com/office/officeart/2005/8/layout/vList6"/>
    <dgm:cxn modelId="{469722BF-9744-4239-94B1-22EE1627927B}" type="presOf" srcId="{2707305B-D0B7-4FD4-8698-BE2468ECAA58}" destId="{8100E588-D3FA-47D6-8621-29A5E8C7A1A9}" srcOrd="0" destOrd="2" presId="urn:microsoft.com/office/officeart/2005/8/layout/vList6"/>
    <dgm:cxn modelId="{410179C8-67E1-4A00-8E59-4D8DD5835CAF}" type="presOf" srcId="{52AB2401-5F6F-42C1-BFCC-54A4DC714AFC}" destId="{8100E588-D3FA-47D6-8621-29A5E8C7A1A9}" srcOrd="0" destOrd="0" presId="urn:microsoft.com/office/officeart/2005/8/layout/vList6"/>
    <dgm:cxn modelId="{E9E638EC-9EA9-46D5-866F-939022E74E05}" srcId="{20DA1774-2F10-431F-B4D1-B14E6B555DEA}" destId="{2707305B-D0B7-4FD4-8698-BE2468ECAA58}" srcOrd="2" destOrd="0" parTransId="{DF5324B9-F737-4E27-B3F9-F456FE48F092}" sibTransId="{22A3B001-3A21-44B2-B20E-C68BB1D55A57}"/>
    <dgm:cxn modelId="{74C9C838-CEF2-45F2-940F-00C9040DDD84}" type="presParOf" srcId="{62376258-4861-4522-8A4A-E0E6926503C1}" destId="{FCBE8121-FE7D-4624-A9A6-DE53AD21F7C8}" srcOrd="0" destOrd="0" presId="urn:microsoft.com/office/officeart/2005/8/layout/vList6"/>
    <dgm:cxn modelId="{17AA7BBD-015B-4ACE-8D1E-43B88245CC34}" type="presParOf" srcId="{FCBE8121-FE7D-4624-A9A6-DE53AD21F7C8}" destId="{88AB60C0-10F5-4527-809B-607DCDDAE206}" srcOrd="0" destOrd="0" presId="urn:microsoft.com/office/officeart/2005/8/layout/vList6"/>
    <dgm:cxn modelId="{8765E15D-AA6A-43FA-A340-EF99D5305980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800" b="1" dirty="0"/>
            <a:t>Confirmación </a:t>
          </a:r>
          <a:endParaRPr lang="es-ES" sz="18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8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800"/>
        </a:p>
      </dgm:t>
    </dgm:pt>
    <dgm:pt modelId="{52AB2401-5F6F-42C1-BFCC-54A4DC714AFC}">
      <dgm:prSet phldrT="[Texto]" custT="1"/>
      <dgm:spPr/>
      <dgm:t>
        <a:bodyPr/>
        <a:lstStyle/>
        <a:p>
          <a:r>
            <a:rPr lang="es-ES_tradnl" sz="1800" dirty="0"/>
            <a:t>El vendedor puede responder al cliente con una carta o documento de confirmación de pedido</a:t>
          </a:r>
          <a:endParaRPr lang="es-ES" sz="18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8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800"/>
        </a:p>
      </dgm:t>
    </dgm:pt>
    <dgm:pt modelId="{82240D0A-B664-46F2-B6ED-C9F88CDBF5CC}">
      <dgm:prSet phldrT="[Texto]" custT="1"/>
      <dgm:spPr/>
      <dgm:t>
        <a:bodyPr/>
        <a:lstStyle/>
        <a:p>
          <a:endParaRPr lang="es-ES" sz="1800" dirty="0"/>
        </a:p>
      </dgm:t>
    </dgm:pt>
    <dgm:pt modelId="{72E0B160-6A26-4C99-9FD5-9715B5392200}" type="parTrans" cxnId="{F2F9761A-899F-41BA-990C-EBB6229D203C}">
      <dgm:prSet/>
      <dgm:spPr/>
      <dgm:t>
        <a:bodyPr/>
        <a:lstStyle/>
        <a:p>
          <a:endParaRPr lang="es-ES"/>
        </a:p>
      </dgm:t>
    </dgm:pt>
    <dgm:pt modelId="{297E19E2-A33C-4141-B718-B9A927D1EB9E}" type="sibTrans" cxnId="{F2F9761A-899F-41BA-990C-EBB6229D203C}">
      <dgm:prSet/>
      <dgm:spPr/>
      <dgm:t>
        <a:bodyPr/>
        <a:lstStyle/>
        <a:p>
          <a:endParaRPr lang="es-ES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57221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28507" custScaleY="100098" custLinFactNeighborX="145" custLinFactNeighborY="-19097">
        <dgm:presLayoutVars>
          <dgm:bulletEnabled val="1"/>
        </dgm:presLayoutVars>
      </dgm:prSet>
      <dgm:spPr/>
    </dgm:pt>
  </dgm:ptLst>
  <dgm:cxnLst>
    <dgm:cxn modelId="{1A2FB00A-85A3-4812-B1DD-E8AB66335E0B}" type="presOf" srcId="{D764606D-EFF1-4F9B-84F3-FEB66F2C04E6}" destId="{62376258-4861-4522-8A4A-E0E6926503C1}" srcOrd="0" destOrd="0" presId="urn:microsoft.com/office/officeart/2005/8/layout/vList6"/>
    <dgm:cxn modelId="{F2F9761A-899F-41BA-990C-EBB6229D203C}" srcId="{20DA1774-2F10-431F-B4D1-B14E6B555DEA}" destId="{82240D0A-B664-46F2-B6ED-C9F88CDBF5CC}" srcOrd="1" destOrd="0" parTransId="{72E0B160-6A26-4C99-9FD5-9715B5392200}" sibTransId="{297E19E2-A33C-4141-B718-B9A927D1EB9E}"/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5C155725-2B92-4DB5-B499-8D3F63C7BECC}" type="presOf" srcId="{82240D0A-B664-46F2-B6ED-C9F88CDBF5CC}" destId="{8100E588-D3FA-47D6-8621-29A5E8C7A1A9}" srcOrd="0" destOrd="1" presId="urn:microsoft.com/office/officeart/2005/8/layout/vList6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6CCE4231-01C4-4E41-AF20-2C365331E576}" type="presOf" srcId="{20DA1774-2F10-431F-B4D1-B14E6B555DEA}" destId="{88AB60C0-10F5-4527-809B-607DCDDAE206}" srcOrd="0" destOrd="0" presId="urn:microsoft.com/office/officeart/2005/8/layout/vList6"/>
    <dgm:cxn modelId="{018FCA39-1A97-4ED9-8D3A-D8C46A898709}" type="presOf" srcId="{52AB2401-5F6F-42C1-BFCC-54A4DC714AFC}" destId="{8100E588-D3FA-47D6-8621-29A5E8C7A1A9}" srcOrd="0" destOrd="0" presId="urn:microsoft.com/office/officeart/2005/8/layout/vList6"/>
    <dgm:cxn modelId="{7C8BF2E3-366F-4839-829C-B5C8B4E21FDA}" type="presParOf" srcId="{62376258-4861-4522-8A4A-E0E6926503C1}" destId="{FCBE8121-FE7D-4624-A9A6-DE53AD21F7C8}" srcOrd="0" destOrd="0" presId="urn:microsoft.com/office/officeart/2005/8/layout/vList6"/>
    <dgm:cxn modelId="{D0170891-5B65-44CB-A610-4DF16A30EE28}" type="presParOf" srcId="{FCBE8121-FE7D-4624-A9A6-DE53AD21F7C8}" destId="{88AB60C0-10F5-4527-809B-607DCDDAE206}" srcOrd="0" destOrd="0" presId="urn:microsoft.com/office/officeart/2005/8/layout/vList6"/>
    <dgm:cxn modelId="{731B6841-9527-4F6A-AE14-52DD01D53AE0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800" b="1" dirty="0"/>
            <a:t>El albarán o nota de entrega</a:t>
          </a:r>
          <a:endParaRPr lang="es-ES" sz="18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8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800"/>
        </a:p>
      </dgm:t>
    </dgm:pt>
    <dgm:pt modelId="{52AB2401-5F6F-42C1-BFCC-54A4DC714AFC}">
      <dgm:prSet phldrT="[Texto]" custT="1"/>
      <dgm:spPr/>
      <dgm:t>
        <a:bodyPr/>
        <a:lstStyle/>
        <a:p>
          <a:r>
            <a:rPr lang="es-ES_tradnl" sz="1800" dirty="0"/>
            <a:t>Documento que acredita que se entregó la mercancía</a:t>
          </a:r>
          <a:endParaRPr lang="es-ES" sz="18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8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800"/>
        </a:p>
      </dgm:t>
    </dgm:pt>
    <dgm:pt modelId="{82240D0A-B664-46F2-B6ED-C9F88CDBF5CC}">
      <dgm:prSet phldrT="[Texto]" custT="1"/>
      <dgm:spPr/>
      <dgm:t>
        <a:bodyPr/>
        <a:lstStyle/>
        <a:p>
          <a:endParaRPr lang="es-ES" sz="1800" dirty="0"/>
        </a:p>
      </dgm:t>
    </dgm:pt>
    <dgm:pt modelId="{72E0B160-6A26-4C99-9FD5-9715B5392200}" type="parTrans" cxnId="{F2F9761A-899F-41BA-990C-EBB6229D203C}">
      <dgm:prSet/>
      <dgm:spPr/>
      <dgm:t>
        <a:bodyPr/>
        <a:lstStyle/>
        <a:p>
          <a:endParaRPr lang="es-ES"/>
        </a:p>
      </dgm:t>
    </dgm:pt>
    <dgm:pt modelId="{297E19E2-A33C-4141-B718-B9A927D1EB9E}" type="sibTrans" cxnId="{F2F9761A-899F-41BA-990C-EBB6229D203C}">
      <dgm:prSet/>
      <dgm:spPr/>
      <dgm:t>
        <a:bodyPr/>
        <a:lstStyle/>
        <a:p>
          <a:endParaRPr lang="es-ES"/>
        </a:p>
      </dgm:t>
    </dgm:pt>
    <dgm:pt modelId="{2E57950D-CC03-464E-978A-0AB8ED4BBE85}">
      <dgm:prSet phldrT="[Texto]" custT="1"/>
      <dgm:spPr/>
      <dgm:t>
        <a:bodyPr/>
        <a:lstStyle/>
        <a:p>
          <a:r>
            <a:rPr lang="es-ES_tradnl" sz="1800" dirty="0"/>
            <a:t>Se realizan 4 copias</a:t>
          </a:r>
          <a:endParaRPr lang="es-ES" sz="1800" dirty="0"/>
        </a:p>
      </dgm:t>
    </dgm:pt>
    <dgm:pt modelId="{5C55DD84-CAE0-4D95-A9F7-CE19FEE638D1}" type="parTrans" cxnId="{C937F030-63EE-4CD8-A1C2-0D21ABEBE598}">
      <dgm:prSet/>
      <dgm:spPr/>
      <dgm:t>
        <a:bodyPr/>
        <a:lstStyle/>
        <a:p>
          <a:endParaRPr lang="es-ES"/>
        </a:p>
      </dgm:t>
    </dgm:pt>
    <dgm:pt modelId="{4B5B973A-2355-44CF-81E5-70FE6816E6B3}" type="sibTrans" cxnId="{C937F030-63EE-4CD8-A1C2-0D21ABEBE598}">
      <dgm:prSet/>
      <dgm:spPr/>
      <dgm:t>
        <a:bodyPr/>
        <a:lstStyle/>
        <a:p>
          <a:endParaRPr lang="es-ES"/>
        </a:p>
      </dgm:t>
    </dgm:pt>
    <dgm:pt modelId="{E55BDEA6-1C66-4CD6-A6DD-944D6A1595F9}">
      <dgm:prSet phldrT="[Texto]" custT="1"/>
      <dgm:spPr/>
      <dgm:t>
        <a:bodyPr/>
        <a:lstStyle/>
        <a:p>
          <a:r>
            <a:rPr lang="es-ES_tradnl" sz="1800" dirty="0"/>
            <a:t>Voluntario</a:t>
          </a:r>
          <a:endParaRPr lang="es-ES" sz="1800" dirty="0"/>
        </a:p>
      </dgm:t>
    </dgm:pt>
    <dgm:pt modelId="{EABDBE20-8E12-4078-A35B-595BDA4932F9}" type="parTrans" cxnId="{A0BB65E9-69C5-4958-A715-E29AE16911AE}">
      <dgm:prSet/>
      <dgm:spPr/>
      <dgm:t>
        <a:bodyPr/>
        <a:lstStyle/>
        <a:p>
          <a:endParaRPr lang="es-ES"/>
        </a:p>
      </dgm:t>
    </dgm:pt>
    <dgm:pt modelId="{4AB8C597-CC15-4A9B-AB9E-0771D77FC8C3}" type="sibTrans" cxnId="{A0BB65E9-69C5-4958-A715-E29AE16911AE}">
      <dgm:prSet/>
      <dgm:spPr/>
      <dgm:t>
        <a:bodyPr/>
        <a:lstStyle/>
        <a:p>
          <a:endParaRPr lang="es-ES"/>
        </a:p>
      </dgm:t>
    </dgm:pt>
    <dgm:pt modelId="{446C4F09-0D88-4C41-BE9F-66FF2836636D}">
      <dgm:prSet phldrT="[Texto]" custT="1"/>
      <dgm:spPr/>
      <dgm:t>
        <a:bodyPr/>
        <a:lstStyle/>
        <a:p>
          <a:r>
            <a:rPr lang="es-ES_tradnl" sz="1800" dirty="0"/>
            <a:t>Albarán valorado (con precios) y sin valorar</a:t>
          </a:r>
          <a:endParaRPr lang="es-ES" sz="1800" dirty="0"/>
        </a:p>
      </dgm:t>
    </dgm:pt>
    <dgm:pt modelId="{0C95B274-F37E-43ED-97EF-AE11B94E85E7}" type="parTrans" cxnId="{6C65AB91-728B-4C3B-B7DD-F4C6A3188842}">
      <dgm:prSet/>
      <dgm:spPr/>
      <dgm:t>
        <a:bodyPr/>
        <a:lstStyle/>
        <a:p>
          <a:endParaRPr lang="es-ES"/>
        </a:p>
      </dgm:t>
    </dgm:pt>
    <dgm:pt modelId="{E566F1CC-C698-4B07-8E23-FA39D87E665D}" type="sibTrans" cxnId="{6C65AB91-728B-4C3B-B7DD-F4C6A3188842}">
      <dgm:prSet/>
      <dgm:spPr/>
      <dgm:t>
        <a:bodyPr/>
        <a:lstStyle/>
        <a:p>
          <a:endParaRPr lang="es-ES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57221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28507" custScaleY="100098">
        <dgm:presLayoutVars>
          <dgm:bulletEnabled val="1"/>
        </dgm:presLayoutVars>
      </dgm:prSet>
      <dgm:spPr/>
    </dgm:pt>
  </dgm:ptLst>
  <dgm:cxnLst>
    <dgm:cxn modelId="{CD8C2F00-CEE3-4746-BFDD-9499C2039905}" type="presOf" srcId="{E55BDEA6-1C66-4CD6-A6DD-944D6A1595F9}" destId="{8100E588-D3FA-47D6-8621-29A5E8C7A1A9}" srcOrd="0" destOrd="2" presId="urn:microsoft.com/office/officeart/2005/8/layout/vList6"/>
    <dgm:cxn modelId="{F2F9761A-899F-41BA-990C-EBB6229D203C}" srcId="{20DA1774-2F10-431F-B4D1-B14E6B555DEA}" destId="{82240D0A-B664-46F2-B6ED-C9F88CDBF5CC}" srcOrd="4" destOrd="0" parTransId="{72E0B160-6A26-4C99-9FD5-9715B5392200}" sibTransId="{297E19E2-A33C-4141-B718-B9A927D1EB9E}"/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89363122-2294-4ADE-B29D-BB1F19D52D97}" type="presOf" srcId="{52AB2401-5F6F-42C1-BFCC-54A4DC714AFC}" destId="{8100E588-D3FA-47D6-8621-29A5E8C7A1A9}" srcOrd="0" destOrd="0" presId="urn:microsoft.com/office/officeart/2005/8/layout/vList6"/>
    <dgm:cxn modelId="{AE59C12D-C5D6-4F10-A7C2-6818DAC94016}" type="presOf" srcId="{D764606D-EFF1-4F9B-84F3-FEB66F2C04E6}" destId="{62376258-4861-4522-8A4A-E0E6926503C1}" srcOrd="0" destOrd="0" presId="urn:microsoft.com/office/officeart/2005/8/layout/vList6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C937F030-63EE-4CD8-A1C2-0D21ABEBE598}" srcId="{20DA1774-2F10-431F-B4D1-B14E6B555DEA}" destId="{2E57950D-CC03-464E-978A-0AB8ED4BBE85}" srcOrd="1" destOrd="0" parTransId="{5C55DD84-CAE0-4D95-A9F7-CE19FEE638D1}" sibTransId="{4B5B973A-2355-44CF-81E5-70FE6816E6B3}"/>
    <dgm:cxn modelId="{7D47CF5C-D109-4F28-A868-D2E01C4C1E4C}" type="presOf" srcId="{82240D0A-B664-46F2-B6ED-C9F88CDBF5CC}" destId="{8100E588-D3FA-47D6-8621-29A5E8C7A1A9}" srcOrd="0" destOrd="4" presId="urn:microsoft.com/office/officeart/2005/8/layout/vList6"/>
    <dgm:cxn modelId="{B073FE58-2304-4689-BC04-CD3B07834D4C}" type="presOf" srcId="{446C4F09-0D88-4C41-BE9F-66FF2836636D}" destId="{8100E588-D3FA-47D6-8621-29A5E8C7A1A9}" srcOrd="0" destOrd="3" presId="urn:microsoft.com/office/officeart/2005/8/layout/vList6"/>
    <dgm:cxn modelId="{6C65AB91-728B-4C3B-B7DD-F4C6A3188842}" srcId="{20DA1774-2F10-431F-B4D1-B14E6B555DEA}" destId="{446C4F09-0D88-4C41-BE9F-66FF2836636D}" srcOrd="3" destOrd="0" parTransId="{0C95B274-F37E-43ED-97EF-AE11B94E85E7}" sibTransId="{E566F1CC-C698-4B07-8E23-FA39D87E665D}"/>
    <dgm:cxn modelId="{0AAE6DA7-D529-4B0A-84BA-CA64FD2F0189}" type="presOf" srcId="{20DA1774-2F10-431F-B4D1-B14E6B555DEA}" destId="{88AB60C0-10F5-4527-809B-607DCDDAE206}" srcOrd="0" destOrd="0" presId="urn:microsoft.com/office/officeart/2005/8/layout/vList6"/>
    <dgm:cxn modelId="{C044A4D3-59C8-4D93-9CF6-93D77700C11A}" type="presOf" srcId="{2E57950D-CC03-464E-978A-0AB8ED4BBE85}" destId="{8100E588-D3FA-47D6-8621-29A5E8C7A1A9}" srcOrd="0" destOrd="1" presId="urn:microsoft.com/office/officeart/2005/8/layout/vList6"/>
    <dgm:cxn modelId="{A0BB65E9-69C5-4958-A715-E29AE16911AE}" srcId="{20DA1774-2F10-431F-B4D1-B14E6B555DEA}" destId="{E55BDEA6-1C66-4CD6-A6DD-944D6A1595F9}" srcOrd="2" destOrd="0" parTransId="{EABDBE20-8E12-4078-A35B-595BDA4932F9}" sibTransId="{4AB8C597-CC15-4A9B-AB9E-0771D77FC8C3}"/>
    <dgm:cxn modelId="{0BF30E44-A102-4DD0-B66B-25F2951757A1}" type="presParOf" srcId="{62376258-4861-4522-8A4A-E0E6926503C1}" destId="{FCBE8121-FE7D-4624-A9A6-DE53AD21F7C8}" srcOrd="0" destOrd="0" presId="urn:microsoft.com/office/officeart/2005/8/layout/vList6"/>
    <dgm:cxn modelId="{BC8A0C27-D1E2-4C26-BA5D-7FDC2959BE20}" type="presParOf" srcId="{FCBE8121-FE7D-4624-A9A6-DE53AD21F7C8}" destId="{88AB60C0-10F5-4527-809B-607DCDDAE206}" srcOrd="0" destOrd="0" presId="urn:microsoft.com/office/officeart/2005/8/layout/vList6"/>
    <dgm:cxn modelId="{DD17C0E5-108D-4CDA-8CFA-1C82DC113804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800" b="1" dirty="0"/>
            <a:t>Nota de porte </a:t>
          </a:r>
          <a:endParaRPr lang="es-ES" sz="18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8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800"/>
        </a:p>
      </dgm:t>
    </dgm:pt>
    <dgm:pt modelId="{52AB2401-5F6F-42C1-BFCC-54A4DC714AFC}">
      <dgm:prSet phldrT="[Texto]" custT="1"/>
      <dgm:spPr/>
      <dgm:t>
        <a:bodyPr anchor="ctr"/>
        <a:lstStyle/>
        <a:p>
          <a:r>
            <a:rPr lang="es-ES_tradnl" sz="1800" dirty="0"/>
            <a:t>La entrega el transportista</a:t>
          </a:r>
          <a:endParaRPr lang="es-ES" sz="18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8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800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57221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27498" custScaleY="100098" custLinFactNeighborX="145" custLinFactNeighborY="-19097">
        <dgm:presLayoutVars>
          <dgm:bulletEnabled val="1"/>
        </dgm:presLayoutVars>
      </dgm:prSet>
      <dgm:spPr/>
    </dgm:pt>
  </dgm:ptLst>
  <dgm:cxnLst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3BF5B45F-E87F-4598-B0FA-0998D5369318}" type="presOf" srcId="{20DA1774-2F10-431F-B4D1-B14E6B555DEA}" destId="{88AB60C0-10F5-4527-809B-607DCDDAE206}" srcOrd="0" destOrd="0" presId="urn:microsoft.com/office/officeart/2005/8/layout/vList6"/>
    <dgm:cxn modelId="{56158E66-22AA-4708-B608-33FC094B044D}" type="presOf" srcId="{D764606D-EFF1-4F9B-84F3-FEB66F2C04E6}" destId="{62376258-4861-4522-8A4A-E0E6926503C1}" srcOrd="0" destOrd="0" presId="urn:microsoft.com/office/officeart/2005/8/layout/vList6"/>
    <dgm:cxn modelId="{DD25F049-2561-477C-9DD8-8CC64ED9D9A4}" type="presOf" srcId="{52AB2401-5F6F-42C1-BFCC-54A4DC714AFC}" destId="{8100E588-D3FA-47D6-8621-29A5E8C7A1A9}" srcOrd="0" destOrd="0" presId="urn:microsoft.com/office/officeart/2005/8/layout/vList6"/>
    <dgm:cxn modelId="{86EE4B2B-EA68-4341-96B8-EE64E37302A6}" type="presParOf" srcId="{62376258-4861-4522-8A4A-E0E6926503C1}" destId="{FCBE8121-FE7D-4624-A9A6-DE53AD21F7C8}" srcOrd="0" destOrd="0" presId="urn:microsoft.com/office/officeart/2005/8/layout/vList6"/>
    <dgm:cxn modelId="{9C80697C-495A-411E-A980-926F254AC007}" type="presParOf" srcId="{FCBE8121-FE7D-4624-A9A6-DE53AD21F7C8}" destId="{88AB60C0-10F5-4527-809B-607DCDDAE206}" srcOrd="0" destOrd="0" presId="urn:microsoft.com/office/officeart/2005/8/layout/vList6"/>
    <dgm:cxn modelId="{B41101CF-193E-48B1-A8B5-8C3B095DE5B3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D65541-CE55-4E2A-950F-E2087D1E9A1B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FDA5A1D5-373E-40AB-8D53-1356729A1A40}">
      <dgm:prSet phldrT="[Texto]" custT="1"/>
      <dgm:spPr/>
      <dgm:t>
        <a:bodyPr/>
        <a:lstStyle/>
        <a:p>
          <a:r>
            <a:rPr lang="es-ES_tradnl" sz="1800" b="1" dirty="0"/>
            <a:t>Vendedor </a:t>
          </a:r>
          <a:endParaRPr lang="es-ES" sz="1800" b="1" dirty="0"/>
        </a:p>
      </dgm:t>
    </dgm:pt>
    <dgm:pt modelId="{A86DB75B-D52D-4EF1-8A71-8EC99932DC7C}" type="parTrans" cxnId="{969ED063-7C9C-4670-8522-FDF75DC8E9DF}">
      <dgm:prSet/>
      <dgm:spPr/>
      <dgm:t>
        <a:bodyPr/>
        <a:lstStyle/>
        <a:p>
          <a:endParaRPr lang="es-ES" sz="1800" b="1"/>
        </a:p>
      </dgm:t>
    </dgm:pt>
    <dgm:pt modelId="{3D3CBAB4-8B1A-4135-A6F2-9F08FB2A89E8}" type="sibTrans" cxnId="{969ED063-7C9C-4670-8522-FDF75DC8E9DF}">
      <dgm:prSet/>
      <dgm:spPr/>
      <dgm:t>
        <a:bodyPr/>
        <a:lstStyle/>
        <a:p>
          <a:endParaRPr lang="es-ES" sz="1800" b="1"/>
        </a:p>
      </dgm:t>
    </dgm:pt>
    <dgm:pt modelId="{29A639D6-F8BB-460F-B3E4-D79AEAF40809}">
      <dgm:prSet phldrT="[Texto]" custT="1"/>
      <dgm:spPr/>
      <dgm:t>
        <a:bodyPr/>
        <a:lstStyle/>
        <a:p>
          <a:r>
            <a:rPr lang="es-ES_tradnl" sz="1800" b="1" dirty="0"/>
            <a:t>4 copias</a:t>
          </a:r>
        </a:p>
      </dgm:t>
    </dgm:pt>
    <dgm:pt modelId="{C8702AB2-8CF8-4AF8-B6B4-77888CDB4AE0}" type="parTrans" cxnId="{5D21DC52-07DE-44DD-B76B-F6374321128B}">
      <dgm:prSet/>
      <dgm:spPr/>
      <dgm:t>
        <a:bodyPr/>
        <a:lstStyle/>
        <a:p>
          <a:endParaRPr lang="es-ES" sz="1800" b="1"/>
        </a:p>
      </dgm:t>
    </dgm:pt>
    <dgm:pt modelId="{6BF9F16F-6B59-43F9-AA32-5B3EA1471777}" type="sibTrans" cxnId="{5D21DC52-07DE-44DD-B76B-F6374321128B}">
      <dgm:prSet/>
      <dgm:spPr/>
      <dgm:t>
        <a:bodyPr/>
        <a:lstStyle/>
        <a:p>
          <a:endParaRPr lang="es-ES" sz="1800" b="1"/>
        </a:p>
      </dgm:t>
    </dgm:pt>
    <dgm:pt modelId="{60679157-2B78-4B1D-894E-12D516AC1316}" type="asst">
      <dgm:prSet phldrT="[Texto]" custT="1"/>
      <dgm:spPr/>
      <dgm:t>
        <a:bodyPr/>
        <a:lstStyle/>
        <a:p>
          <a:r>
            <a:rPr lang="es-ES_tradnl" sz="1800" b="1" dirty="0">
              <a:solidFill>
                <a:schemeClr val="bg1"/>
              </a:solidFill>
            </a:rPr>
            <a:t>Devolver firmado</a:t>
          </a:r>
          <a:endParaRPr lang="es-ES" sz="1800" b="1" dirty="0">
            <a:solidFill>
              <a:schemeClr val="bg1"/>
            </a:solidFill>
          </a:endParaRPr>
        </a:p>
      </dgm:t>
    </dgm:pt>
    <dgm:pt modelId="{0A769930-162E-4312-9813-763DB0535DF8}" type="sibTrans" cxnId="{744754A4-377F-4272-A534-1DCCF89603BD}">
      <dgm:prSet/>
      <dgm:spPr/>
      <dgm:t>
        <a:bodyPr/>
        <a:lstStyle/>
        <a:p>
          <a:endParaRPr lang="es-ES" sz="1800" b="1"/>
        </a:p>
      </dgm:t>
    </dgm:pt>
    <dgm:pt modelId="{26D308EF-EB7A-46A9-9037-00A17A4C78D5}" type="parTrans" cxnId="{744754A4-377F-4272-A534-1DCCF89603BD}">
      <dgm:prSet/>
      <dgm:spPr/>
      <dgm:t>
        <a:bodyPr/>
        <a:lstStyle/>
        <a:p>
          <a:endParaRPr lang="es-ES" sz="1800" b="1"/>
        </a:p>
      </dgm:t>
    </dgm:pt>
    <dgm:pt modelId="{377ED8EB-6304-44B6-AC20-55659F128BCB}">
      <dgm:prSet phldrT="[Texto]" custT="1"/>
      <dgm:spPr/>
      <dgm:t>
        <a:bodyPr/>
        <a:lstStyle/>
        <a:p>
          <a:r>
            <a:rPr lang="es-ES_tradnl" sz="1800" b="1" dirty="0"/>
            <a:t>1 Almacén</a:t>
          </a:r>
        </a:p>
      </dgm:t>
    </dgm:pt>
    <dgm:pt modelId="{D34F0D6B-612E-4B7D-AC4D-5E1E328413CD}" type="parTrans" cxnId="{98772707-1AE1-473C-9A17-87B9FE821C91}">
      <dgm:prSet/>
      <dgm:spPr/>
      <dgm:t>
        <a:bodyPr/>
        <a:lstStyle/>
        <a:p>
          <a:endParaRPr lang="es-ES" sz="1800" b="1"/>
        </a:p>
      </dgm:t>
    </dgm:pt>
    <dgm:pt modelId="{098C9116-6B8C-48AB-9841-943C68D78603}" type="sibTrans" cxnId="{98772707-1AE1-473C-9A17-87B9FE821C91}">
      <dgm:prSet/>
      <dgm:spPr/>
      <dgm:t>
        <a:bodyPr/>
        <a:lstStyle/>
        <a:p>
          <a:endParaRPr lang="es-ES" sz="1800" b="1"/>
        </a:p>
      </dgm:t>
    </dgm:pt>
    <dgm:pt modelId="{765414D6-A198-4156-B51A-9678394F0630}">
      <dgm:prSet phldrT="[Texto]" custT="1"/>
      <dgm:spPr/>
      <dgm:t>
        <a:bodyPr/>
        <a:lstStyle/>
        <a:p>
          <a:r>
            <a:rPr lang="es-ES_tradnl" sz="1800" b="1" dirty="0"/>
            <a:t>2. Dep. ventas</a:t>
          </a:r>
        </a:p>
      </dgm:t>
    </dgm:pt>
    <dgm:pt modelId="{AF93BD0B-6C50-4D49-AB34-039D941E75FA}" type="parTrans" cxnId="{C21196A6-A78D-49B9-A277-4148774D4AF1}">
      <dgm:prSet/>
      <dgm:spPr/>
      <dgm:t>
        <a:bodyPr/>
        <a:lstStyle/>
        <a:p>
          <a:endParaRPr lang="es-ES" sz="1800" b="1"/>
        </a:p>
      </dgm:t>
    </dgm:pt>
    <dgm:pt modelId="{E48A4E60-09AD-4A3F-BECA-C030D57CF610}" type="sibTrans" cxnId="{C21196A6-A78D-49B9-A277-4148774D4AF1}">
      <dgm:prSet/>
      <dgm:spPr/>
      <dgm:t>
        <a:bodyPr/>
        <a:lstStyle/>
        <a:p>
          <a:endParaRPr lang="es-ES" sz="1800" b="1"/>
        </a:p>
      </dgm:t>
    </dgm:pt>
    <dgm:pt modelId="{759F8034-6F1B-4DE5-A370-4741E0725D3F}">
      <dgm:prSet phldrT="[Texto]" custT="1"/>
      <dgm:spPr/>
      <dgm:t>
        <a:bodyPr/>
        <a:lstStyle/>
        <a:p>
          <a:r>
            <a:rPr lang="es-ES_tradnl" sz="1800" b="1" dirty="0"/>
            <a:t>3. Cliente</a:t>
          </a:r>
        </a:p>
      </dgm:t>
    </dgm:pt>
    <dgm:pt modelId="{66B8C89B-9C60-47CB-91C3-465C743A84FA}" type="parTrans" cxnId="{94D8C9CA-0114-4059-93BB-C1D85C42EBA4}">
      <dgm:prSet/>
      <dgm:spPr/>
      <dgm:t>
        <a:bodyPr/>
        <a:lstStyle/>
        <a:p>
          <a:endParaRPr lang="es-ES" sz="1800" b="1"/>
        </a:p>
      </dgm:t>
    </dgm:pt>
    <dgm:pt modelId="{14BBCC6B-A615-4199-85F8-AAD60402DC89}" type="sibTrans" cxnId="{94D8C9CA-0114-4059-93BB-C1D85C42EBA4}">
      <dgm:prSet/>
      <dgm:spPr/>
      <dgm:t>
        <a:bodyPr/>
        <a:lstStyle/>
        <a:p>
          <a:endParaRPr lang="es-ES" sz="1800" b="1"/>
        </a:p>
      </dgm:t>
    </dgm:pt>
    <dgm:pt modelId="{5BD109AF-D8F6-4304-8686-AC6B6E905077}">
      <dgm:prSet phldrT="[Texto]" custT="1"/>
      <dgm:spPr/>
      <dgm:t>
        <a:bodyPr/>
        <a:lstStyle/>
        <a:p>
          <a:r>
            <a:rPr lang="es-ES_tradnl" sz="1800" b="1" dirty="0">
              <a:solidFill>
                <a:schemeClr val="bg1"/>
              </a:solidFill>
            </a:rPr>
            <a:t>Arch. Comprobante</a:t>
          </a:r>
        </a:p>
      </dgm:t>
    </dgm:pt>
    <dgm:pt modelId="{A3D2CEA4-5EAC-457B-9D7E-0439BE3F0172}" type="parTrans" cxnId="{BEA135D7-634B-475D-A54F-649A644564B9}">
      <dgm:prSet/>
      <dgm:spPr/>
      <dgm:t>
        <a:bodyPr/>
        <a:lstStyle/>
        <a:p>
          <a:endParaRPr lang="es-ES" sz="1800" b="1"/>
        </a:p>
      </dgm:t>
    </dgm:pt>
    <dgm:pt modelId="{4661C3CC-060B-4790-BD20-0791298D17E6}" type="sibTrans" cxnId="{BEA135D7-634B-475D-A54F-649A644564B9}">
      <dgm:prSet/>
      <dgm:spPr/>
      <dgm:t>
        <a:bodyPr/>
        <a:lstStyle/>
        <a:p>
          <a:endParaRPr lang="es-ES" sz="1800" b="1"/>
        </a:p>
      </dgm:t>
    </dgm:pt>
    <dgm:pt modelId="{41B98AEA-9BCB-4049-92C1-25CBA77DEC11}">
      <dgm:prSet phldrT="[Texto]" custT="1"/>
      <dgm:spPr/>
      <dgm:t>
        <a:bodyPr/>
        <a:lstStyle/>
        <a:p>
          <a:r>
            <a:rPr lang="es-ES_tradnl" sz="1800" b="1" dirty="0"/>
            <a:t>4 Cliente</a:t>
          </a:r>
        </a:p>
      </dgm:t>
    </dgm:pt>
    <dgm:pt modelId="{D1D61C10-D709-4C30-9719-683013CD3C93}" type="parTrans" cxnId="{5B5619DC-EF1C-40A9-8374-7CBE764F5533}">
      <dgm:prSet/>
      <dgm:spPr/>
      <dgm:t>
        <a:bodyPr/>
        <a:lstStyle/>
        <a:p>
          <a:endParaRPr lang="es-ES" sz="1800" b="1"/>
        </a:p>
      </dgm:t>
    </dgm:pt>
    <dgm:pt modelId="{FF50DD32-FBDA-4795-98CE-60B4E5204D7F}" type="sibTrans" cxnId="{5B5619DC-EF1C-40A9-8374-7CBE764F5533}">
      <dgm:prSet/>
      <dgm:spPr/>
      <dgm:t>
        <a:bodyPr/>
        <a:lstStyle/>
        <a:p>
          <a:endParaRPr lang="es-ES" sz="1800" b="1"/>
        </a:p>
      </dgm:t>
    </dgm:pt>
    <dgm:pt modelId="{E5A2EFCB-7331-42A6-9F71-481C7398840F}" type="pres">
      <dgm:prSet presAssocID="{F3D65541-CE55-4E2A-950F-E2087D1E9A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50BDFA-8DFC-443D-AD14-2A10C87F9441}" type="pres">
      <dgm:prSet presAssocID="{FDA5A1D5-373E-40AB-8D53-1356729A1A40}" presName="hierRoot1" presStyleCnt="0">
        <dgm:presLayoutVars>
          <dgm:hierBranch val="init"/>
        </dgm:presLayoutVars>
      </dgm:prSet>
      <dgm:spPr/>
    </dgm:pt>
    <dgm:pt modelId="{212408EE-D528-4976-A656-AF9277448A29}" type="pres">
      <dgm:prSet presAssocID="{FDA5A1D5-373E-40AB-8D53-1356729A1A40}" presName="rootComposite1" presStyleCnt="0"/>
      <dgm:spPr/>
    </dgm:pt>
    <dgm:pt modelId="{1B673FE6-5C7E-41AD-BBC6-70ED0A952F51}" type="pres">
      <dgm:prSet presAssocID="{FDA5A1D5-373E-40AB-8D53-1356729A1A40}" presName="rootText1" presStyleLbl="node0" presStyleIdx="0" presStyleCnt="1" custScaleX="132520">
        <dgm:presLayoutVars>
          <dgm:chPref val="3"/>
        </dgm:presLayoutVars>
      </dgm:prSet>
      <dgm:spPr/>
    </dgm:pt>
    <dgm:pt modelId="{1E57B968-55E6-4ACC-8112-F0D44702099A}" type="pres">
      <dgm:prSet presAssocID="{FDA5A1D5-373E-40AB-8D53-1356729A1A40}" presName="rootConnector1" presStyleLbl="node1" presStyleIdx="0" presStyleCnt="0"/>
      <dgm:spPr/>
    </dgm:pt>
    <dgm:pt modelId="{510CDC27-28B3-406B-9E93-F7502D756EC7}" type="pres">
      <dgm:prSet presAssocID="{FDA5A1D5-373E-40AB-8D53-1356729A1A40}" presName="hierChild2" presStyleCnt="0"/>
      <dgm:spPr/>
    </dgm:pt>
    <dgm:pt modelId="{6120CC89-B5B7-421A-9E1F-50D0379597E2}" type="pres">
      <dgm:prSet presAssocID="{C8702AB2-8CF8-4AF8-B6B4-77888CDB4AE0}" presName="Name37" presStyleLbl="parChTrans1D2" presStyleIdx="0" presStyleCnt="2"/>
      <dgm:spPr/>
    </dgm:pt>
    <dgm:pt modelId="{C0A5226C-09CE-4489-8E67-4CB14008B4AF}" type="pres">
      <dgm:prSet presAssocID="{29A639D6-F8BB-460F-B3E4-D79AEAF40809}" presName="hierRoot2" presStyleCnt="0">
        <dgm:presLayoutVars>
          <dgm:hierBranch val="init"/>
        </dgm:presLayoutVars>
      </dgm:prSet>
      <dgm:spPr/>
    </dgm:pt>
    <dgm:pt modelId="{024EA7ED-4A49-4E0C-8550-C450F4500BD3}" type="pres">
      <dgm:prSet presAssocID="{29A639D6-F8BB-460F-B3E4-D79AEAF40809}" presName="rootComposite" presStyleCnt="0"/>
      <dgm:spPr/>
    </dgm:pt>
    <dgm:pt modelId="{333BFEAB-59CE-4065-9B29-659973AB19EA}" type="pres">
      <dgm:prSet presAssocID="{29A639D6-F8BB-460F-B3E4-D79AEAF40809}" presName="rootText" presStyleLbl="node2" presStyleIdx="0" presStyleCnt="1">
        <dgm:presLayoutVars>
          <dgm:chPref val="3"/>
        </dgm:presLayoutVars>
      </dgm:prSet>
      <dgm:spPr/>
    </dgm:pt>
    <dgm:pt modelId="{DFB57428-AD2C-4C0D-BD93-054996BEAE58}" type="pres">
      <dgm:prSet presAssocID="{29A639D6-F8BB-460F-B3E4-D79AEAF40809}" presName="rootConnector" presStyleLbl="node2" presStyleIdx="0" presStyleCnt="1"/>
      <dgm:spPr/>
    </dgm:pt>
    <dgm:pt modelId="{D4018566-1B33-43A5-AE9B-7473A59F00D2}" type="pres">
      <dgm:prSet presAssocID="{29A639D6-F8BB-460F-B3E4-D79AEAF40809}" presName="hierChild4" presStyleCnt="0"/>
      <dgm:spPr/>
    </dgm:pt>
    <dgm:pt modelId="{215B489D-0232-43DD-AF61-B3F50E9ABBC0}" type="pres">
      <dgm:prSet presAssocID="{D34F0D6B-612E-4B7D-AC4D-5E1E328413CD}" presName="Name37" presStyleLbl="parChTrans1D3" presStyleIdx="0" presStyleCnt="4"/>
      <dgm:spPr/>
    </dgm:pt>
    <dgm:pt modelId="{FA1B80DB-6C2C-460C-A3B2-0CCD574BA1AB}" type="pres">
      <dgm:prSet presAssocID="{377ED8EB-6304-44B6-AC20-55659F128BCB}" presName="hierRoot2" presStyleCnt="0">
        <dgm:presLayoutVars>
          <dgm:hierBranch val="init"/>
        </dgm:presLayoutVars>
      </dgm:prSet>
      <dgm:spPr/>
    </dgm:pt>
    <dgm:pt modelId="{82480AA2-ACFC-4FD3-B74A-A65375C0ECC2}" type="pres">
      <dgm:prSet presAssocID="{377ED8EB-6304-44B6-AC20-55659F128BCB}" presName="rootComposite" presStyleCnt="0"/>
      <dgm:spPr/>
    </dgm:pt>
    <dgm:pt modelId="{4DA9F94F-8865-4C8B-B85F-337FFB38AA85}" type="pres">
      <dgm:prSet presAssocID="{377ED8EB-6304-44B6-AC20-55659F128BCB}" presName="rootText" presStyleLbl="node3" presStyleIdx="0" presStyleCnt="4" custScaleX="161923">
        <dgm:presLayoutVars>
          <dgm:chPref val="3"/>
        </dgm:presLayoutVars>
      </dgm:prSet>
      <dgm:spPr/>
    </dgm:pt>
    <dgm:pt modelId="{6536A04A-B97A-435E-A1C6-9B6CA23E3967}" type="pres">
      <dgm:prSet presAssocID="{377ED8EB-6304-44B6-AC20-55659F128BCB}" presName="rootConnector" presStyleLbl="node3" presStyleIdx="0" presStyleCnt="4"/>
      <dgm:spPr/>
    </dgm:pt>
    <dgm:pt modelId="{BC839DB5-4D1D-4B65-BB90-CD1D934B9BED}" type="pres">
      <dgm:prSet presAssocID="{377ED8EB-6304-44B6-AC20-55659F128BCB}" presName="hierChild4" presStyleCnt="0"/>
      <dgm:spPr/>
    </dgm:pt>
    <dgm:pt modelId="{358CA590-A32F-4276-909B-985BB730D947}" type="pres">
      <dgm:prSet presAssocID="{377ED8EB-6304-44B6-AC20-55659F128BCB}" presName="hierChild5" presStyleCnt="0"/>
      <dgm:spPr/>
    </dgm:pt>
    <dgm:pt modelId="{CCCF9915-6643-41C3-9A1D-232CA9AE31B8}" type="pres">
      <dgm:prSet presAssocID="{AF93BD0B-6C50-4D49-AB34-039D941E75FA}" presName="Name37" presStyleLbl="parChTrans1D3" presStyleIdx="1" presStyleCnt="4"/>
      <dgm:spPr/>
    </dgm:pt>
    <dgm:pt modelId="{DE9E3FBC-B82C-4526-9661-96F15409012E}" type="pres">
      <dgm:prSet presAssocID="{765414D6-A198-4156-B51A-9678394F0630}" presName="hierRoot2" presStyleCnt="0">
        <dgm:presLayoutVars>
          <dgm:hierBranch val="init"/>
        </dgm:presLayoutVars>
      </dgm:prSet>
      <dgm:spPr/>
    </dgm:pt>
    <dgm:pt modelId="{ABC991BB-B595-492B-80A5-8CECB945AB92}" type="pres">
      <dgm:prSet presAssocID="{765414D6-A198-4156-B51A-9678394F0630}" presName="rootComposite" presStyleCnt="0"/>
      <dgm:spPr/>
    </dgm:pt>
    <dgm:pt modelId="{6052E71A-29B3-4514-811A-8B2C3E5EAEA9}" type="pres">
      <dgm:prSet presAssocID="{765414D6-A198-4156-B51A-9678394F0630}" presName="rootText" presStyleLbl="node3" presStyleIdx="1" presStyleCnt="4" custScaleX="179816">
        <dgm:presLayoutVars>
          <dgm:chPref val="3"/>
        </dgm:presLayoutVars>
      </dgm:prSet>
      <dgm:spPr/>
    </dgm:pt>
    <dgm:pt modelId="{D173F5E0-3F77-4768-94D6-9D139DD44464}" type="pres">
      <dgm:prSet presAssocID="{765414D6-A198-4156-B51A-9678394F0630}" presName="rootConnector" presStyleLbl="node3" presStyleIdx="1" presStyleCnt="4"/>
      <dgm:spPr/>
    </dgm:pt>
    <dgm:pt modelId="{5B58162C-7F5C-4F3C-99C7-3AB1D79AAFC8}" type="pres">
      <dgm:prSet presAssocID="{765414D6-A198-4156-B51A-9678394F0630}" presName="hierChild4" presStyleCnt="0"/>
      <dgm:spPr/>
    </dgm:pt>
    <dgm:pt modelId="{63EDAC84-9BDF-46AF-ABF8-DAFBF054C1A1}" type="pres">
      <dgm:prSet presAssocID="{765414D6-A198-4156-B51A-9678394F0630}" presName="hierChild5" presStyleCnt="0"/>
      <dgm:spPr/>
    </dgm:pt>
    <dgm:pt modelId="{20D32B4B-0A9B-46AF-9718-34FEEC63D8BA}" type="pres">
      <dgm:prSet presAssocID="{66B8C89B-9C60-47CB-91C3-465C743A84FA}" presName="Name37" presStyleLbl="parChTrans1D3" presStyleIdx="2" presStyleCnt="4"/>
      <dgm:spPr/>
    </dgm:pt>
    <dgm:pt modelId="{61A1FA8D-847A-4DF8-8386-541094280E51}" type="pres">
      <dgm:prSet presAssocID="{759F8034-6F1B-4DE5-A370-4741E0725D3F}" presName="hierRoot2" presStyleCnt="0">
        <dgm:presLayoutVars>
          <dgm:hierBranch val="init"/>
        </dgm:presLayoutVars>
      </dgm:prSet>
      <dgm:spPr/>
    </dgm:pt>
    <dgm:pt modelId="{028A936C-5447-4436-9886-983EB1112502}" type="pres">
      <dgm:prSet presAssocID="{759F8034-6F1B-4DE5-A370-4741E0725D3F}" presName="rootComposite" presStyleCnt="0"/>
      <dgm:spPr/>
    </dgm:pt>
    <dgm:pt modelId="{11B0473D-7B17-41AD-A264-D0FE0360E254}" type="pres">
      <dgm:prSet presAssocID="{759F8034-6F1B-4DE5-A370-4741E0725D3F}" presName="rootText" presStyleLbl="node3" presStyleIdx="2" presStyleCnt="4" custScaleX="118916" custLinFactNeighborX="-1406" custLinFactNeighborY="407">
        <dgm:presLayoutVars>
          <dgm:chPref val="3"/>
        </dgm:presLayoutVars>
      </dgm:prSet>
      <dgm:spPr/>
    </dgm:pt>
    <dgm:pt modelId="{4D3750DA-E588-44AB-920C-CA642C7E4AD2}" type="pres">
      <dgm:prSet presAssocID="{759F8034-6F1B-4DE5-A370-4741E0725D3F}" presName="rootConnector" presStyleLbl="node3" presStyleIdx="2" presStyleCnt="4"/>
      <dgm:spPr/>
    </dgm:pt>
    <dgm:pt modelId="{BC2EF2C6-043B-45C8-8688-2120FCB4596C}" type="pres">
      <dgm:prSet presAssocID="{759F8034-6F1B-4DE5-A370-4741E0725D3F}" presName="hierChild4" presStyleCnt="0"/>
      <dgm:spPr/>
    </dgm:pt>
    <dgm:pt modelId="{30EE9C23-6125-4344-9F21-6729D11F9381}" type="pres">
      <dgm:prSet presAssocID="{A3D2CEA4-5EAC-457B-9D7E-0439BE3F0172}" presName="Name37" presStyleLbl="parChTrans1D4" presStyleIdx="0" presStyleCnt="1"/>
      <dgm:spPr/>
    </dgm:pt>
    <dgm:pt modelId="{6E7DFECF-D50A-4DB4-9E08-CE554C246CB2}" type="pres">
      <dgm:prSet presAssocID="{5BD109AF-D8F6-4304-8686-AC6B6E905077}" presName="hierRoot2" presStyleCnt="0">
        <dgm:presLayoutVars>
          <dgm:hierBranch val="init"/>
        </dgm:presLayoutVars>
      </dgm:prSet>
      <dgm:spPr/>
    </dgm:pt>
    <dgm:pt modelId="{D9F47CC3-287E-49EE-90C4-E45C9F98581C}" type="pres">
      <dgm:prSet presAssocID="{5BD109AF-D8F6-4304-8686-AC6B6E905077}" presName="rootComposite" presStyleCnt="0"/>
      <dgm:spPr/>
    </dgm:pt>
    <dgm:pt modelId="{3A6219AB-0D2B-4F5C-936D-AEA53C61D3DE}" type="pres">
      <dgm:prSet presAssocID="{5BD109AF-D8F6-4304-8686-AC6B6E905077}" presName="rootText" presStyleLbl="node4" presStyleIdx="0" presStyleCnt="1" custScaleX="175576" custLinFactNeighborX="9135" custLinFactNeighborY="4966">
        <dgm:presLayoutVars>
          <dgm:chPref val="3"/>
        </dgm:presLayoutVars>
      </dgm:prSet>
      <dgm:spPr/>
    </dgm:pt>
    <dgm:pt modelId="{F9B01ABD-4DF4-4A9C-9C30-31FDD2B8DEF5}" type="pres">
      <dgm:prSet presAssocID="{5BD109AF-D8F6-4304-8686-AC6B6E905077}" presName="rootConnector" presStyleLbl="node4" presStyleIdx="0" presStyleCnt="1"/>
      <dgm:spPr/>
    </dgm:pt>
    <dgm:pt modelId="{9CC18119-C441-4CDE-A3B3-111970C9CD5F}" type="pres">
      <dgm:prSet presAssocID="{5BD109AF-D8F6-4304-8686-AC6B6E905077}" presName="hierChild4" presStyleCnt="0"/>
      <dgm:spPr/>
    </dgm:pt>
    <dgm:pt modelId="{CC2AC5C0-9681-4489-ABC2-778CF23AA684}" type="pres">
      <dgm:prSet presAssocID="{5BD109AF-D8F6-4304-8686-AC6B6E905077}" presName="hierChild5" presStyleCnt="0"/>
      <dgm:spPr/>
    </dgm:pt>
    <dgm:pt modelId="{3A09A5EF-8420-4AE2-BE88-F0DEEB767509}" type="pres">
      <dgm:prSet presAssocID="{759F8034-6F1B-4DE5-A370-4741E0725D3F}" presName="hierChild5" presStyleCnt="0"/>
      <dgm:spPr/>
    </dgm:pt>
    <dgm:pt modelId="{FCEB32B7-8444-4FC9-A061-8EFEDB9B3BBE}" type="pres">
      <dgm:prSet presAssocID="{D1D61C10-D709-4C30-9719-683013CD3C93}" presName="Name37" presStyleLbl="parChTrans1D3" presStyleIdx="3" presStyleCnt="4"/>
      <dgm:spPr/>
    </dgm:pt>
    <dgm:pt modelId="{F0C324A9-61E9-494D-A1F3-9AD346318254}" type="pres">
      <dgm:prSet presAssocID="{41B98AEA-9BCB-4049-92C1-25CBA77DEC11}" presName="hierRoot2" presStyleCnt="0">
        <dgm:presLayoutVars>
          <dgm:hierBranch val="init"/>
        </dgm:presLayoutVars>
      </dgm:prSet>
      <dgm:spPr/>
    </dgm:pt>
    <dgm:pt modelId="{CFFB5302-A57A-4BCA-994E-D777A4927F12}" type="pres">
      <dgm:prSet presAssocID="{41B98AEA-9BCB-4049-92C1-25CBA77DEC11}" presName="rootComposite" presStyleCnt="0"/>
      <dgm:spPr/>
    </dgm:pt>
    <dgm:pt modelId="{994D21A7-CC27-473D-8DFD-6B3E11ED0D2F}" type="pres">
      <dgm:prSet presAssocID="{41B98AEA-9BCB-4049-92C1-25CBA77DEC11}" presName="rootText" presStyleLbl="node3" presStyleIdx="3" presStyleCnt="4">
        <dgm:presLayoutVars>
          <dgm:chPref val="3"/>
        </dgm:presLayoutVars>
      </dgm:prSet>
      <dgm:spPr/>
    </dgm:pt>
    <dgm:pt modelId="{4A4157F1-BCAA-4F0F-9147-B6E58F0C2083}" type="pres">
      <dgm:prSet presAssocID="{41B98AEA-9BCB-4049-92C1-25CBA77DEC11}" presName="rootConnector" presStyleLbl="node3" presStyleIdx="3" presStyleCnt="4"/>
      <dgm:spPr/>
    </dgm:pt>
    <dgm:pt modelId="{E9F930F3-5262-4768-B0FD-1A0EC1B2463F}" type="pres">
      <dgm:prSet presAssocID="{41B98AEA-9BCB-4049-92C1-25CBA77DEC11}" presName="hierChild4" presStyleCnt="0"/>
      <dgm:spPr/>
    </dgm:pt>
    <dgm:pt modelId="{0750AC6A-83B3-4F3E-866A-0DFA23EA6943}" type="pres">
      <dgm:prSet presAssocID="{41B98AEA-9BCB-4049-92C1-25CBA77DEC11}" presName="hierChild5" presStyleCnt="0"/>
      <dgm:spPr/>
    </dgm:pt>
    <dgm:pt modelId="{6A4D09C6-A81C-4D52-929C-5BFFAE71DC6E}" type="pres">
      <dgm:prSet presAssocID="{29A639D6-F8BB-460F-B3E4-D79AEAF40809}" presName="hierChild5" presStyleCnt="0"/>
      <dgm:spPr/>
    </dgm:pt>
    <dgm:pt modelId="{AECF224E-35F1-428E-B404-542C9C7AA134}" type="pres">
      <dgm:prSet presAssocID="{FDA5A1D5-373E-40AB-8D53-1356729A1A40}" presName="hierChild3" presStyleCnt="0"/>
      <dgm:spPr/>
    </dgm:pt>
    <dgm:pt modelId="{24E0B6AF-2959-41FC-AB4D-09CA0F33FF15}" type="pres">
      <dgm:prSet presAssocID="{26D308EF-EB7A-46A9-9037-00A17A4C78D5}" presName="Name111" presStyleLbl="parChTrans1D2" presStyleIdx="1" presStyleCnt="2"/>
      <dgm:spPr/>
    </dgm:pt>
    <dgm:pt modelId="{E5DE0465-43BE-477A-8D66-F8DB34016039}" type="pres">
      <dgm:prSet presAssocID="{60679157-2B78-4B1D-894E-12D516AC1316}" presName="hierRoot3" presStyleCnt="0">
        <dgm:presLayoutVars>
          <dgm:hierBranch val="init"/>
        </dgm:presLayoutVars>
      </dgm:prSet>
      <dgm:spPr/>
    </dgm:pt>
    <dgm:pt modelId="{A184368B-4BD7-4A7F-A636-8087C40658C4}" type="pres">
      <dgm:prSet presAssocID="{60679157-2B78-4B1D-894E-12D516AC1316}" presName="rootComposite3" presStyleCnt="0"/>
      <dgm:spPr/>
    </dgm:pt>
    <dgm:pt modelId="{D503C8FA-B728-45C5-858F-1BBF1B5373CB}" type="pres">
      <dgm:prSet presAssocID="{60679157-2B78-4B1D-894E-12D516AC1316}" presName="rootText3" presStyleLbl="asst1" presStyleIdx="0" presStyleCnt="1" custScaleX="185009" custLinFactX="100000" custLinFactY="-42085" custLinFactNeighborX="185105" custLinFactNeighborY="-100000">
        <dgm:presLayoutVars>
          <dgm:chPref val="3"/>
        </dgm:presLayoutVars>
      </dgm:prSet>
      <dgm:spPr/>
    </dgm:pt>
    <dgm:pt modelId="{A119BC9A-7632-4C63-A98B-3016067044B7}" type="pres">
      <dgm:prSet presAssocID="{60679157-2B78-4B1D-894E-12D516AC1316}" presName="rootConnector3" presStyleLbl="asst1" presStyleIdx="0" presStyleCnt="1"/>
      <dgm:spPr/>
    </dgm:pt>
    <dgm:pt modelId="{42F2E64D-DACA-434D-B20B-49B9F912A982}" type="pres">
      <dgm:prSet presAssocID="{60679157-2B78-4B1D-894E-12D516AC1316}" presName="hierChild6" presStyleCnt="0"/>
      <dgm:spPr/>
    </dgm:pt>
    <dgm:pt modelId="{468390F5-A570-49E1-A9C2-FB00E04FBB96}" type="pres">
      <dgm:prSet presAssocID="{60679157-2B78-4B1D-894E-12D516AC1316}" presName="hierChild7" presStyleCnt="0"/>
      <dgm:spPr/>
    </dgm:pt>
  </dgm:ptLst>
  <dgm:cxnLst>
    <dgm:cxn modelId="{98772707-1AE1-473C-9A17-87B9FE821C91}" srcId="{29A639D6-F8BB-460F-B3E4-D79AEAF40809}" destId="{377ED8EB-6304-44B6-AC20-55659F128BCB}" srcOrd="0" destOrd="0" parTransId="{D34F0D6B-612E-4B7D-AC4D-5E1E328413CD}" sibTransId="{098C9116-6B8C-48AB-9841-943C68D78603}"/>
    <dgm:cxn modelId="{95B2801F-2070-43E2-9DE7-A37FAED8056A}" type="presOf" srcId="{D34F0D6B-612E-4B7D-AC4D-5E1E328413CD}" destId="{215B489D-0232-43DD-AF61-B3F50E9ABBC0}" srcOrd="0" destOrd="0" presId="urn:microsoft.com/office/officeart/2005/8/layout/orgChart1"/>
    <dgm:cxn modelId="{574F0220-BD80-4CA2-AE04-0182370C024D}" type="presOf" srcId="{377ED8EB-6304-44B6-AC20-55659F128BCB}" destId="{4DA9F94F-8865-4C8B-B85F-337FFB38AA85}" srcOrd="0" destOrd="0" presId="urn:microsoft.com/office/officeart/2005/8/layout/orgChart1"/>
    <dgm:cxn modelId="{AA7CDD21-9B4F-4E6F-A9F9-B5F405E0DDB1}" type="presOf" srcId="{D1D61C10-D709-4C30-9719-683013CD3C93}" destId="{FCEB32B7-8444-4FC9-A061-8EFEDB9B3BBE}" srcOrd="0" destOrd="0" presId="urn:microsoft.com/office/officeart/2005/8/layout/orgChart1"/>
    <dgm:cxn modelId="{6A59AA2F-B934-4D4C-BE61-D73AC7F168B2}" type="presOf" srcId="{41B98AEA-9BCB-4049-92C1-25CBA77DEC11}" destId="{994D21A7-CC27-473D-8DFD-6B3E11ED0D2F}" srcOrd="0" destOrd="0" presId="urn:microsoft.com/office/officeart/2005/8/layout/orgChart1"/>
    <dgm:cxn modelId="{B4A26D3E-E18A-4CD5-AC40-3642A5154E7C}" type="presOf" srcId="{29A639D6-F8BB-460F-B3E4-D79AEAF40809}" destId="{DFB57428-AD2C-4C0D-BD93-054996BEAE58}" srcOrd="1" destOrd="0" presId="urn:microsoft.com/office/officeart/2005/8/layout/orgChart1"/>
    <dgm:cxn modelId="{02DB5B5F-499D-4CDA-9B1E-355A44B26B50}" type="presOf" srcId="{AF93BD0B-6C50-4D49-AB34-039D941E75FA}" destId="{CCCF9915-6643-41C3-9A1D-232CA9AE31B8}" srcOrd="0" destOrd="0" presId="urn:microsoft.com/office/officeart/2005/8/layout/orgChart1"/>
    <dgm:cxn modelId="{03051B41-0BD8-429E-BB43-371A1774C9FF}" type="presOf" srcId="{A3D2CEA4-5EAC-457B-9D7E-0439BE3F0172}" destId="{30EE9C23-6125-4344-9F21-6729D11F9381}" srcOrd="0" destOrd="0" presId="urn:microsoft.com/office/officeart/2005/8/layout/orgChart1"/>
    <dgm:cxn modelId="{9AA45741-66C0-43CC-B247-C291B96DF778}" type="presOf" srcId="{377ED8EB-6304-44B6-AC20-55659F128BCB}" destId="{6536A04A-B97A-435E-A1C6-9B6CA23E3967}" srcOrd="1" destOrd="0" presId="urn:microsoft.com/office/officeart/2005/8/layout/orgChart1"/>
    <dgm:cxn modelId="{E77A2342-D046-4D8C-98F8-A870CF86C501}" type="presOf" srcId="{60679157-2B78-4B1D-894E-12D516AC1316}" destId="{A119BC9A-7632-4C63-A98B-3016067044B7}" srcOrd="1" destOrd="0" presId="urn:microsoft.com/office/officeart/2005/8/layout/orgChart1"/>
    <dgm:cxn modelId="{981FBB42-29AF-4D75-A505-FE72059E3D2F}" type="presOf" srcId="{66B8C89B-9C60-47CB-91C3-465C743A84FA}" destId="{20D32B4B-0A9B-46AF-9718-34FEEC63D8BA}" srcOrd="0" destOrd="0" presId="urn:microsoft.com/office/officeart/2005/8/layout/orgChart1"/>
    <dgm:cxn modelId="{969ED063-7C9C-4670-8522-FDF75DC8E9DF}" srcId="{F3D65541-CE55-4E2A-950F-E2087D1E9A1B}" destId="{FDA5A1D5-373E-40AB-8D53-1356729A1A40}" srcOrd="0" destOrd="0" parTransId="{A86DB75B-D52D-4EF1-8A71-8EC99932DC7C}" sibTransId="{3D3CBAB4-8B1A-4135-A6F2-9F08FB2A89E8}"/>
    <dgm:cxn modelId="{5D21DC52-07DE-44DD-B76B-F6374321128B}" srcId="{FDA5A1D5-373E-40AB-8D53-1356729A1A40}" destId="{29A639D6-F8BB-460F-B3E4-D79AEAF40809}" srcOrd="1" destOrd="0" parTransId="{C8702AB2-8CF8-4AF8-B6B4-77888CDB4AE0}" sibTransId="{6BF9F16F-6B59-43F9-AA32-5B3EA1471777}"/>
    <dgm:cxn modelId="{8D3AAB75-F0D6-4E39-89B0-D36CDBA39448}" type="presOf" srcId="{5BD109AF-D8F6-4304-8686-AC6B6E905077}" destId="{3A6219AB-0D2B-4F5C-936D-AEA53C61D3DE}" srcOrd="0" destOrd="0" presId="urn:microsoft.com/office/officeart/2005/8/layout/orgChart1"/>
    <dgm:cxn modelId="{4E708284-F2C6-40B4-8698-231909B214E6}" type="presOf" srcId="{26D308EF-EB7A-46A9-9037-00A17A4C78D5}" destId="{24E0B6AF-2959-41FC-AB4D-09CA0F33FF15}" srcOrd="0" destOrd="0" presId="urn:microsoft.com/office/officeart/2005/8/layout/orgChart1"/>
    <dgm:cxn modelId="{65486F88-47FF-462B-B922-27EEBF57C070}" type="presOf" srcId="{60679157-2B78-4B1D-894E-12D516AC1316}" destId="{D503C8FA-B728-45C5-858F-1BBF1B5373CB}" srcOrd="0" destOrd="0" presId="urn:microsoft.com/office/officeart/2005/8/layout/orgChart1"/>
    <dgm:cxn modelId="{764396A2-3D27-4A0A-933B-A5B927963507}" type="presOf" srcId="{759F8034-6F1B-4DE5-A370-4741E0725D3F}" destId="{11B0473D-7B17-41AD-A264-D0FE0360E254}" srcOrd="0" destOrd="0" presId="urn:microsoft.com/office/officeart/2005/8/layout/orgChart1"/>
    <dgm:cxn modelId="{744754A4-377F-4272-A534-1DCCF89603BD}" srcId="{FDA5A1D5-373E-40AB-8D53-1356729A1A40}" destId="{60679157-2B78-4B1D-894E-12D516AC1316}" srcOrd="0" destOrd="0" parTransId="{26D308EF-EB7A-46A9-9037-00A17A4C78D5}" sibTransId="{0A769930-162E-4312-9813-763DB0535DF8}"/>
    <dgm:cxn modelId="{C48C7DA4-79BB-462A-81B5-2EF7F0A76056}" type="presOf" srcId="{765414D6-A198-4156-B51A-9678394F0630}" destId="{D173F5E0-3F77-4768-94D6-9D139DD44464}" srcOrd="1" destOrd="0" presId="urn:microsoft.com/office/officeart/2005/8/layout/orgChart1"/>
    <dgm:cxn modelId="{C21196A6-A78D-49B9-A277-4148774D4AF1}" srcId="{29A639D6-F8BB-460F-B3E4-D79AEAF40809}" destId="{765414D6-A198-4156-B51A-9678394F0630}" srcOrd="1" destOrd="0" parTransId="{AF93BD0B-6C50-4D49-AB34-039D941E75FA}" sibTransId="{E48A4E60-09AD-4A3F-BECA-C030D57CF610}"/>
    <dgm:cxn modelId="{8EDE9BB3-0969-4F06-A16B-5EB218C04021}" type="presOf" srcId="{765414D6-A198-4156-B51A-9678394F0630}" destId="{6052E71A-29B3-4514-811A-8B2C3E5EAEA9}" srcOrd="0" destOrd="0" presId="urn:microsoft.com/office/officeart/2005/8/layout/orgChart1"/>
    <dgm:cxn modelId="{5AC094B7-64DB-4D6F-A45A-EE1FA87F4C6F}" type="presOf" srcId="{5BD109AF-D8F6-4304-8686-AC6B6E905077}" destId="{F9B01ABD-4DF4-4A9C-9C30-31FDD2B8DEF5}" srcOrd="1" destOrd="0" presId="urn:microsoft.com/office/officeart/2005/8/layout/orgChart1"/>
    <dgm:cxn modelId="{CEE00EC1-24E1-4082-A3E2-DA5AD03CB55D}" type="presOf" srcId="{29A639D6-F8BB-460F-B3E4-D79AEAF40809}" destId="{333BFEAB-59CE-4065-9B29-659973AB19EA}" srcOrd="0" destOrd="0" presId="urn:microsoft.com/office/officeart/2005/8/layout/orgChart1"/>
    <dgm:cxn modelId="{1C3A6CC1-ACA4-4003-884F-7FD7C7D5803E}" type="presOf" srcId="{C8702AB2-8CF8-4AF8-B6B4-77888CDB4AE0}" destId="{6120CC89-B5B7-421A-9E1F-50D0379597E2}" srcOrd="0" destOrd="0" presId="urn:microsoft.com/office/officeart/2005/8/layout/orgChart1"/>
    <dgm:cxn modelId="{5958B7C9-0DAC-4327-9B11-D07FE221135E}" type="presOf" srcId="{F3D65541-CE55-4E2A-950F-E2087D1E9A1B}" destId="{E5A2EFCB-7331-42A6-9F71-481C7398840F}" srcOrd="0" destOrd="0" presId="urn:microsoft.com/office/officeart/2005/8/layout/orgChart1"/>
    <dgm:cxn modelId="{94D8C9CA-0114-4059-93BB-C1D85C42EBA4}" srcId="{29A639D6-F8BB-460F-B3E4-D79AEAF40809}" destId="{759F8034-6F1B-4DE5-A370-4741E0725D3F}" srcOrd="2" destOrd="0" parTransId="{66B8C89B-9C60-47CB-91C3-465C743A84FA}" sibTransId="{14BBCC6B-A615-4199-85F8-AAD60402DC89}"/>
    <dgm:cxn modelId="{BEA135D7-634B-475D-A54F-649A644564B9}" srcId="{759F8034-6F1B-4DE5-A370-4741E0725D3F}" destId="{5BD109AF-D8F6-4304-8686-AC6B6E905077}" srcOrd="0" destOrd="0" parTransId="{A3D2CEA4-5EAC-457B-9D7E-0439BE3F0172}" sibTransId="{4661C3CC-060B-4790-BD20-0791298D17E6}"/>
    <dgm:cxn modelId="{5B5619DC-EF1C-40A9-8374-7CBE764F5533}" srcId="{29A639D6-F8BB-460F-B3E4-D79AEAF40809}" destId="{41B98AEA-9BCB-4049-92C1-25CBA77DEC11}" srcOrd="3" destOrd="0" parTransId="{D1D61C10-D709-4C30-9719-683013CD3C93}" sibTransId="{FF50DD32-FBDA-4795-98CE-60B4E5204D7F}"/>
    <dgm:cxn modelId="{F84CFEE8-B090-4221-A8FA-E10C9005F2F9}" type="presOf" srcId="{FDA5A1D5-373E-40AB-8D53-1356729A1A40}" destId="{1B673FE6-5C7E-41AD-BBC6-70ED0A952F51}" srcOrd="0" destOrd="0" presId="urn:microsoft.com/office/officeart/2005/8/layout/orgChart1"/>
    <dgm:cxn modelId="{34137DED-8F02-4F46-9314-FD47AEA82374}" type="presOf" srcId="{759F8034-6F1B-4DE5-A370-4741E0725D3F}" destId="{4D3750DA-E588-44AB-920C-CA642C7E4AD2}" srcOrd="1" destOrd="0" presId="urn:microsoft.com/office/officeart/2005/8/layout/orgChart1"/>
    <dgm:cxn modelId="{AB23E8F8-F041-43E2-8483-A0B668C67586}" type="presOf" srcId="{41B98AEA-9BCB-4049-92C1-25CBA77DEC11}" destId="{4A4157F1-BCAA-4F0F-9147-B6E58F0C2083}" srcOrd="1" destOrd="0" presId="urn:microsoft.com/office/officeart/2005/8/layout/orgChart1"/>
    <dgm:cxn modelId="{5719B2FB-BBEC-46B2-9DE2-EBCCD0AA63E2}" type="presOf" srcId="{FDA5A1D5-373E-40AB-8D53-1356729A1A40}" destId="{1E57B968-55E6-4ACC-8112-F0D44702099A}" srcOrd="1" destOrd="0" presId="urn:microsoft.com/office/officeart/2005/8/layout/orgChart1"/>
    <dgm:cxn modelId="{397B4CEA-FA5B-4962-9417-8EB145A82B2E}" type="presParOf" srcId="{E5A2EFCB-7331-42A6-9F71-481C7398840F}" destId="{C250BDFA-8DFC-443D-AD14-2A10C87F9441}" srcOrd="0" destOrd="0" presId="urn:microsoft.com/office/officeart/2005/8/layout/orgChart1"/>
    <dgm:cxn modelId="{AD60EFD3-2712-47BC-A8DC-9F8B588CEB21}" type="presParOf" srcId="{C250BDFA-8DFC-443D-AD14-2A10C87F9441}" destId="{212408EE-D528-4976-A656-AF9277448A29}" srcOrd="0" destOrd="0" presId="urn:microsoft.com/office/officeart/2005/8/layout/orgChart1"/>
    <dgm:cxn modelId="{AB551C55-69AF-41E4-80AA-ED08D4D00181}" type="presParOf" srcId="{212408EE-D528-4976-A656-AF9277448A29}" destId="{1B673FE6-5C7E-41AD-BBC6-70ED0A952F51}" srcOrd="0" destOrd="0" presId="urn:microsoft.com/office/officeart/2005/8/layout/orgChart1"/>
    <dgm:cxn modelId="{E4EA23C1-9E1F-41B4-9957-47DE527A45F9}" type="presParOf" srcId="{212408EE-D528-4976-A656-AF9277448A29}" destId="{1E57B968-55E6-4ACC-8112-F0D44702099A}" srcOrd="1" destOrd="0" presId="urn:microsoft.com/office/officeart/2005/8/layout/orgChart1"/>
    <dgm:cxn modelId="{66CDE0BF-3378-45E4-90AE-C2BA86A96D80}" type="presParOf" srcId="{C250BDFA-8DFC-443D-AD14-2A10C87F9441}" destId="{510CDC27-28B3-406B-9E93-F7502D756EC7}" srcOrd="1" destOrd="0" presId="urn:microsoft.com/office/officeart/2005/8/layout/orgChart1"/>
    <dgm:cxn modelId="{2D93B23F-D0DA-4A24-8094-9531F917F2E4}" type="presParOf" srcId="{510CDC27-28B3-406B-9E93-F7502D756EC7}" destId="{6120CC89-B5B7-421A-9E1F-50D0379597E2}" srcOrd="0" destOrd="0" presId="urn:microsoft.com/office/officeart/2005/8/layout/orgChart1"/>
    <dgm:cxn modelId="{AB132E81-58B9-49BE-B846-352AF27A6C6C}" type="presParOf" srcId="{510CDC27-28B3-406B-9E93-F7502D756EC7}" destId="{C0A5226C-09CE-4489-8E67-4CB14008B4AF}" srcOrd="1" destOrd="0" presId="urn:microsoft.com/office/officeart/2005/8/layout/orgChart1"/>
    <dgm:cxn modelId="{523FCBC9-050A-467A-8049-7C0B0E258058}" type="presParOf" srcId="{C0A5226C-09CE-4489-8E67-4CB14008B4AF}" destId="{024EA7ED-4A49-4E0C-8550-C450F4500BD3}" srcOrd="0" destOrd="0" presId="urn:microsoft.com/office/officeart/2005/8/layout/orgChart1"/>
    <dgm:cxn modelId="{BF79496F-BA37-4E52-B81C-DBA34A47DFB4}" type="presParOf" srcId="{024EA7ED-4A49-4E0C-8550-C450F4500BD3}" destId="{333BFEAB-59CE-4065-9B29-659973AB19EA}" srcOrd="0" destOrd="0" presId="urn:microsoft.com/office/officeart/2005/8/layout/orgChart1"/>
    <dgm:cxn modelId="{2851C029-616E-4854-80A3-E1B01F53869E}" type="presParOf" srcId="{024EA7ED-4A49-4E0C-8550-C450F4500BD3}" destId="{DFB57428-AD2C-4C0D-BD93-054996BEAE58}" srcOrd="1" destOrd="0" presId="urn:microsoft.com/office/officeart/2005/8/layout/orgChart1"/>
    <dgm:cxn modelId="{463AFF43-AB72-4352-9BDA-043CBA10F008}" type="presParOf" srcId="{C0A5226C-09CE-4489-8E67-4CB14008B4AF}" destId="{D4018566-1B33-43A5-AE9B-7473A59F00D2}" srcOrd="1" destOrd="0" presId="urn:microsoft.com/office/officeart/2005/8/layout/orgChart1"/>
    <dgm:cxn modelId="{D49C5B23-86B3-4DDB-98D2-8413379A2BF3}" type="presParOf" srcId="{D4018566-1B33-43A5-AE9B-7473A59F00D2}" destId="{215B489D-0232-43DD-AF61-B3F50E9ABBC0}" srcOrd="0" destOrd="0" presId="urn:microsoft.com/office/officeart/2005/8/layout/orgChart1"/>
    <dgm:cxn modelId="{601CA2AD-18E5-4E52-8CDD-2C682B4564C1}" type="presParOf" srcId="{D4018566-1B33-43A5-AE9B-7473A59F00D2}" destId="{FA1B80DB-6C2C-460C-A3B2-0CCD574BA1AB}" srcOrd="1" destOrd="0" presId="urn:microsoft.com/office/officeart/2005/8/layout/orgChart1"/>
    <dgm:cxn modelId="{38982A7F-D077-45B6-8A37-3534E9299276}" type="presParOf" srcId="{FA1B80DB-6C2C-460C-A3B2-0CCD574BA1AB}" destId="{82480AA2-ACFC-4FD3-B74A-A65375C0ECC2}" srcOrd="0" destOrd="0" presId="urn:microsoft.com/office/officeart/2005/8/layout/orgChart1"/>
    <dgm:cxn modelId="{B5044D6C-62C2-41CC-A9EA-742F7263B68B}" type="presParOf" srcId="{82480AA2-ACFC-4FD3-B74A-A65375C0ECC2}" destId="{4DA9F94F-8865-4C8B-B85F-337FFB38AA85}" srcOrd="0" destOrd="0" presId="urn:microsoft.com/office/officeart/2005/8/layout/orgChart1"/>
    <dgm:cxn modelId="{7881B7AC-8940-453D-8D51-67B2913834A7}" type="presParOf" srcId="{82480AA2-ACFC-4FD3-B74A-A65375C0ECC2}" destId="{6536A04A-B97A-435E-A1C6-9B6CA23E3967}" srcOrd="1" destOrd="0" presId="urn:microsoft.com/office/officeart/2005/8/layout/orgChart1"/>
    <dgm:cxn modelId="{1EE320E4-D776-4BA2-B301-E3901A393497}" type="presParOf" srcId="{FA1B80DB-6C2C-460C-A3B2-0CCD574BA1AB}" destId="{BC839DB5-4D1D-4B65-BB90-CD1D934B9BED}" srcOrd="1" destOrd="0" presId="urn:microsoft.com/office/officeart/2005/8/layout/orgChart1"/>
    <dgm:cxn modelId="{173D7A04-81A1-4F29-BA5B-6D73AC94F271}" type="presParOf" srcId="{FA1B80DB-6C2C-460C-A3B2-0CCD574BA1AB}" destId="{358CA590-A32F-4276-909B-985BB730D947}" srcOrd="2" destOrd="0" presId="urn:microsoft.com/office/officeart/2005/8/layout/orgChart1"/>
    <dgm:cxn modelId="{E684740B-E9D9-477C-A5AA-96CB63DE2273}" type="presParOf" srcId="{D4018566-1B33-43A5-AE9B-7473A59F00D2}" destId="{CCCF9915-6643-41C3-9A1D-232CA9AE31B8}" srcOrd="2" destOrd="0" presId="urn:microsoft.com/office/officeart/2005/8/layout/orgChart1"/>
    <dgm:cxn modelId="{7D049523-55F4-457B-BAA1-8BE642668CAE}" type="presParOf" srcId="{D4018566-1B33-43A5-AE9B-7473A59F00D2}" destId="{DE9E3FBC-B82C-4526-9661-96F15409012E}" srcOrd="3" destOrd="0" presId="urn:microsoft.com/office/officeart/2005/8/layout/orgChart1"/>
    <dgm:cxn modelId="{8103BA24-9D3D-4946-A8DC-A8CA26E4AAEE}" type="presParOf" srcId="{DE9E3FBC-B82C-4526-9661-96F15409012E}" destId="{ABC991BB-B595-492B-80A5-8CECB945AB92}" srcOrd="0" destOrd="0" presId="urn:microsoft.com/office/officeart/2005/8/layout/orgChart1"/>
    <dgm:cxn modelId="{EBDE3106-BE9E-4A6B-86D9-B9C8240FF14F}" type="presParOf" srcId="{ABC991BB-B595-492B-80A5-8CECB945AB92}" destId="{6052E71A-29B3-4514-811A-8B2C3E5EAEA9}" srcOrd="0" destOrd="0" presId="urn:microsoft.com/office/officeart/2005/8/layout/orgChart1"/>
    <dgm:cxn modelId="{1193862F-CFC3-4B87-AFB8-BFB1181743CC}" type="presParOf" srcId="{ABC991BB-B595-492B-80A5-8CECB945AB92}" destId="{D173F5E0-3F77-4768-94D6-9D139DD44464}" srcOrd="1" destOrd="0" presId="urn:microsoft.com/office/officeart/2005/8/layout/orgChart1"/>
    <dgm:cxn modelId="{D0BDF272-87DA-48C7-8F08-96E7C4E3ED06}" type="presParOf" srcId="{DE9E3FBC-B82C-4526-9661-96F15409012E}" destId="{5B58162C-7F5C-4F3C-99C7-3AB1D79AAFC8}" srcOrd="1" destOrd="0" presId="urn:microsoft.com/office/officeart/2005/8/layout/orgChart1"/>
    <dgm:cxn modelId="{66A70CC6-B89B-461A-8624-7FABE2938153}" type="presParOf" srcId="{DE9E3FBC-B82C-4526-9661-96F15409012E}" destId="{63EDAC84-9BDF-46AF-ABF8-DAFBF054C1A1}" srcOrd="2" destOrd="0" presId="urn:microsoft.com/office/officeart/2005/8/layout/orgChart1"/>
    <dgm:cxn modelId="{92C5F250-C048-49D7-8076-FC8B69A33164}" type="presParOf" srcId="{D4018566-1B33-43A5-AE9B-7473A59F00D2}" destId="{20D32B4B-0A9B-46AF-9718-34FEEC63D8BA}" srcOrd="4" destOrd="0" presId="urn:microsoft.com/office/officeart/2005/8/layout/orgChart1"/>
    <dgm:cxn modelId="{7D5C79DB-F0CC-4825-B7C1-6368E35C706E}" type="presParOf" srcId="{D4018566-1B33-43A5-AE9B-7473A59F00D2}" destId="{61A1FA8D-847A-4DF8-8386-541094280E51}" srcOrd="5" destOrd="0" presId="urn:microsoft.com/office/officeart/2005/8/layout/orgChart1"/>
    <dgm:cxn modelId="{CF79694B-2C81-4FFE-A791-9A69800A87C4}" type="presParOf" srcId="{61A1FA8D-847A-4DF8-8386-541094280E51}" destId="{028A936C-5447-4436-9886-983EB1112502}" srcOrd="0" destOrd="0" presId="urn:microsoft.com/office/officeart/2005/8/layout/orgChart1"/>
    <dgm:cxn modelId="{4E398795-D684-4D0B-92F6-BFD5C0890466}" type="presParOf" srcId="{028A936C-5447-4436-9886-983EB1112502}" destId="{11B0473D-7B17-41AD-A264-D0FE0360E254}" srcOrd="0" destOrd="0" presId="urn:microsoft.com/office/officeart/2005/8/layout/orgChart1"/>
    <dgm:cxn modelId="{CFE85E92-BD15-4089-83FC-052392BFE153}" type="presParOf" srcId="{028A936C-5447-4436-9886-983EB1112502}" destId="{4D3750DA-E588-44AB-920C-CA642C7E4AD2}" srcOrd="1" destOrd="0" presId="urn:microsoft.com/office/officeart/2005/8/layout/orgChart1"/>
    <dgm:cxn modelId="{AB144B31-71E4-49BC-ACA9-8E28DC807D85}" type="presParOf" srcId="{61A1FA8D-847A-4DF8-8386-541094280E51}" destId="{BC2EF2C6-043B-45C8-8688-2120FCB4596C}" srcOrd="1" destOrd="0" presId="urn:microsoft.com/office/officeart/2005/8/layout/orgChart1"/>
    <dgm:cxn modelId="{7EA04EAF-AA6A-4C6D-BC58-5BE0EC0B34CC}" type="presParOf" srcId="{BC2EF2C6-043B-45C8-8688-2120FCB4596C}" destId="{30EE9C23-6125-4344-9F21-6729D11F9381}" srcOrd="0" destOrd="0" presId="urn:microsoft.com/office/officeart/2005/8/layout/orgChart1"/>
    <dgm:cxn modelId="{8DE6F480-29E9-4780-A8BA-FD3721FF7945}" type="presParOf" srcId="{BC2EF2C6-043B-45C8-8688-2120FCB4596C}" destId="{6E7DFECF-D50A-4DB4-9E08-CE554C246CB2}" srcOrd="1" destOrd="0" presId="urn:microsoft.com/office/officeart/2005/8/layout/orgChart1"/>
    <dgm:cxn modelId="{DECF4B0E-401B-481C-87C6-80ADF3B0DA3B}" type="presParOf" srcId="{6E7DFECF-D50A-4DB4-9E08-CE554C246CB2}" destId="{D9F47CC3-287E-49EE-90C4-E45C9F98581C}" srcOrd="0" destOrd="0" presId="urn:microsoft.com/office/officeart/2005/8/layout/orgChart1"/>
    <dgm:cxn modelId="{597169F2-599E-4995-B8E1-07AB4A635D9C}" type="presParOf" srcId="{D9F47CC3-287E-49EE-90C4-E45C9F98581C}" destId="{3A6219AB-0D2B-4F5C-936D-AEA53C61D3DE}" srcOrd="0" destOrd="0" presId="urn:microsoft.com/office/officeart/2005/8/layout/orgChart1"/>
    <dgm:cxn modelId="{A2CADAB1-1434-4254-A0F5-404FA4E212F8}" type="presParOf" srcId="{D9F47CC3-287E-49EE-90C4-E45C9F98581C}" destId="{F9B01ABD-4DF4-4A9C-9C30-31FDD2B8DEF5}" srcOrd="1" destOrd="0" presId="urn:microsoft.com/office/officeart/2005/8/layout/orgChart1"/>
    <dgm:cxn modelId="{1328B878-D416-4A18-B375-E9697C49DC2B}" type="presParOf" srcId="{6E7DFECF-D50A-4DB4-9E08-CE554C246CB2}" destId="{9CC18119-C441-4CDE-A3B3-111970C9CD5F}" srcOrd="1" destOrd="0" presId="urn:microsoft.com/office/officeart/2005/8/layout/orgChart1"/>
    <dgm:cxn modelId="{3041DA0C-11DA-4417-A490-D389C0E13FF7}" type="presParOf" srcId="{6E7DFECF-D50A-4DB4-9E08-CE554C246CB2}" destId="{CC2AC5C0-9681-4489-ABC2-778CF23AA684}" srcOrd="2" destOrd="0" presId="urn:microsoft.com/office/officeart/2005/8/layout/orgChart1"/>
    <dgm:cxn modelId="{B944C3CE-0974-4673-8E99-70781EB9D4B9}" type="presParOf" srcId="{61A1FA8D-847A-4DF8-8386-541094280E51}" destId="{3A09A5EF-8420-4AE2-BE88-F0DEEB767509}" srcOrd="2" destOrd="0" presId="urn:microsoft.com/office/officeart/2005/8/layout/orgChart1"/>
    <dgm:cxn modelId="{E0410330-BE30-468C-8D84-668A99DF8D61}" type="presParOf" srcId="{D4018566-1B33-43A5-AE9B-7473A59F00D2}" destId="{FCEB32B7-8444-4FC9-A061-8EFEDB9B3BBE}" srcOrd="6" destOrd="0" presId="urn:microsoft.com/office/officeart/2005/8/layout/orgChart1"/>
    <dgm:cxn modelId="{6954B6CF-E6B2-4443-8341-442866D7E2B8}" type="presParOf" srcId="{D4018566-1B33-43A5-AE9B-7473A59F00D2}" destId="{F0C324A9-61E9-494D-A1F3-9AD346318254}" srcOrd="7" destOrd="0" presId="urn:microsoft.com/office/officeart/2005/8/layout/orgChart1"/>
    <dgm:cxn modelId="{C3C7A490-83BA-4C0E-B5F9-85B3F78C1631}" type="presParOf" srcId="{F0C324A9-61E9-494D-A1F3-9AD346318254}" destId="{CFFB5302-A57A-4BCA-994E-D777A4927F12}" srcOrd="0" destOrd="0" presId="urn:microsoft.com/office/officeart/2005/8/layout/orgChart1"/>
    <dgm:cxn modelId="{5A428E48-10CF-42B1-BBEF-73FB6BF2E0EF}" type="presParOf" srcId="{CFFB5302-A57A-4BCA-994E-D777A4927F12}" destId="{994D21A7-CC27-473D-8DFD-6B3E11ED0D2F}" srcOrd="0" destOrd="0" presId="urn:microsoft.com/office/officeart/2005/8/layout/orgChart1"/>
    <dgm:cxn modelId="{6A5CA46A-4E61-4B59-94D8-7BF12A5D6264}" type="presParOf" srcId="{CFFB5302-A57A-4BCA-994E-D777A4927F12}" destId="{4A4157F1-BCAA-4F0F-9147-B6E58F0C2083}" srcOrd="1" destOrd="0" presId="urn:microsoft.com/office/officeart/2005/8/layout/orgChart1"/>
    <dgm:cxn modelId="{008E0156-7DA2-490F-8157-72DB23EE9BAC}" type="presParOf" srcId="{F0C324A9-61E9-494D-A1F3-9AD346318254}" destId="{E9F930F3-5262-4768-B0FD-1A0EC1B2463F}" srcOrd="1" destOrd="0" presId="urn:microsoft.com/office/officeart/2005/8/layout/orgChart1"/>
    <dgm:cxn modelId="{42C37B9D-37E3-4E6C-9631-499F9CBAACE7}" type="presParOf" srcId="{F0C324A9-61E9-494D-A1F3-9AD346318254}" destId="{0750AC6A-83B3-4F3E-866A-0DFA23EA6943}" srcOrd="2" destOrd="0" presId="urn:microsoft.com/office/officeart/2005/8/layout/orgChart1"/>
    <dgm:cxn modelId="{9C1C7CF9-6271-4208-B738-7FE28104D64F}" type="presParOf" srcId="{C0A5226C-09CE-4489-8E67-4CB14008B4AF}" destId="{6A4D09C6-A81C-4D52-929C-5BFFAE71DC6E}" srcOrd="2" destOrd="0" presId="urn:microsoft.com/office/officeart/2005/8/layout/orgChart1"/>
    <dgm:cxn modelId="{D5343EF9-D342-4652-84CB-5EA60A545AEE}" type="presParOf" srcId="{C250BDFA-8DFC-443D-AD14-2A10C87F9441}" destId="{AECF224E-35F1-428E-B404-542C9C7AA134}" srcOrd="2" destOrd="0" presId="urn:microsoft.com/office/officeart/2005/8/layout/orgChart1"/>
    <dgm:cxn modelId="{052B8840-6718-4C97-975C-A8EEA55371DF}" type="presParOf" srcId="{AECF224E-35F1-428E-B404-542C9C7AA134}" destId="{24E0B6AF-2959-41FC-AB4D-09CA0F33FF15}" srcOrd="0" destOrd="0" presId="urn:microsoft.com/office/officeart/2005/8/layout/orgChart1"/>
    <dgm:cxn modelId="{AE078AAD-F7CA-46E0-B47A-D46831E144C1}" type="presParOf" srcId="{AECF224E-35F1-428E-B404-542C9C7AA134}" destId="{E5DE0465-43BE-477A-8D66-F8DB34016039}" srcOrd="1" destOrd="0" presId="urn:microsoft.com/office/officeart/2005/8/layout/orgChart1"/>
    <dgm:cxn modelId="{569D8834-63F6-49B5-A5CB-277C68453F37}" type="presParOf" srcId="{E5DE0465-43BE-477A-8D66-F8DB34016039}" destId="{A184368B-4BD7-4A7F-A636-8087C40658C4}" srcOrd="0" destOrd="0" presId="urn:microsoft.com/office/officeart/2005/8/layout/orgChart1"/>
    <dgm:cxn modelId="{65B4D685-F36F-48FB-A4E8-F7F33E0E13AF}" type="presParOf" srcId="{A184368B-4BD7-4A7F-A636-8087C40658C4}" destId="{D503C8FA-B728-45C5-858F-1BBF1B5373CB}" srcOrd="0" destOrd="0" presId="urn:microsoft.com/office/officeart/2005/8/layout/orgChart1"/>
    <dgm:cxn modelId="{BA633133-C780-479E-ABCF-73286FDC8ECF}" type="presParOf" srcId="{A184368B-4BD7-4A7F-A636-8087C40658C4}" destId="{A119BC9A-7632-4C63-A98B-3016067044B7}" srcOrd="1" destOrd="0" presId="urn:microsoft.com/office/officeart/2005/8/layout/orgChart1"/>
    <dgm:cxn modelId="{BDFB5204-083F-4B61-903A-4740402EEAA8}" type="presParOf" srcId="{E5DE0465-43BE-477A-8D66-F8DB34016039}" destId="{42F2E64D-DACA-434D-B20B-49B9F912A982}" srcOrd="1" destOrd="0" presId="urn:microsoft.com/office/officeart/2005/8/layout/orgChart1"/>
    <dgm:cxn modelId="{90091540-AC66-4DD2-A7EF-099F081CD7CE}" type="presParOf" srcId="{E5DE0465-43BE-477A-8D66-F8DB34016039}" destId="{468390F5-A570-49E1-A9C2-FB00E04FBB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800" b="1" dirty="0"/>
            <a:t>Factura</a:t>
          </a:r>
          <a:endParaRPr lang="es-ES" sz="18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8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800"/>
        </a:p>
      </dgm:t>
    </dgm:pt>
    <dgm:pt modelId="{52AB2401-5F6F-42C1-BFCC-54A4DC714AFC}">
      <dgm:prSet phldrT="[Texto]" custT="1"/>
      <dgm:spPr/>
      <dgm:t>
        <a:bodyPr/>
        <a:lstStyle/>
        <a:p>
          <a:r>
            <a:rPr lang="es-ES_tradnl" sz="1800" dirty="0"/>
            <a:t>Documento que acredita legalmente una compraventa de bienes o servicios, así como sirve de justificante de cara a Hacienda</a:t>
          </a:r>
          <a:endParaRPr lang="es-ES" sz="18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8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800"/>
        </a:p>
      </dgm:t>
    </dgm:pt>
    <dgm:pt modelId="{82240D0A-B664-46F2-B6ED-C9F88CDBF5CC}">
      <dgm:prSet phldrT="[Texto]" custT="1"/>
      <dgm:spPr/>
      <dgm:t>
        <a:bodyPr/>
        <a:lstStyle/>
        <a:p>
          <a:endParaRPr lang="es-ES" sz="1800" dirty="0"/>
        </a:p>
      </dgm:t>
    </dgm:pt>
    <dgm:pt modelId="{72E0B160-6A26-4C99-9FD5-9715B5392200}" type="parTrans" cxnId="{F2F9761A-899F-41BA-990C-EBB6229D203C}">
      <dgm:prSet/>
      <dgm:spPr/>
      <dgm:t>
        <a:bodyPr/>
        <a:lstStyle/>
        <a:p>
          <a:endParaRPr lang="es-ES"/>
        </a:p>
      </dgm:t>
    </dgm:pt>
    <dgm:pt modelId="{297E19E2-A33C-4141-B718-B9A927D1EB9E}" type="sibTrans" cxnId="{F2F9761A-899F-41BA-990C-EBB6229D203C}">
      <dgm:prSet/>
      <dgm:spPr/>
      <dgm:t>
        <a:bodyPr/>
        <a:lstStyle/>
        <a:p>
          <a:endParaRPr lang="es-ES"/>
        </a:p>
      </dgm:t>
    </dgm:pt>
    <dgm:pt modelId="{737FF969-C145-4784-AAB4-B692D1372830}">
      <dgm:prSet phldrT="[Texto]" custT="1"/>
      <dgm:spPr/>
      <dgm:t>
        <a:bodyPr/>
        <a:lstStyle/>
        <a:p>
          <a:r>
            <a:rPr lang="es-ES_tradnl" sz="1800" dirty="0"/>
            <a:t>Obligación de expedir la factura y entregarla al cliente.</a:t>
          </a:r>
          <a:endParaRPr lang="es-ES" sz="1800" dirty="0"/>
        </a:p>
      </dgm:t>
    </dgm:pt>
    <dgm:pt modelId="{7F439951-6FD9-4B13-98A7-23A1D23BE824}" type="parTrans" cxnId="{3F029945-3CE3-43BA-907A-4506B5422978}">
      <dgm:prSet/>
      <dgm:spPr/>
      <dgm:t>
        <a:bodyPr/>
        <a:lstStyle/>
        <a:p>
          <a:endParaRPr lang="es-ES"/>
        </a:p>
      </dgm:t>
    </dgm:pt>
    <dgm:pt modelId="{B34C50B6-95FF-42D3-BEF7-51057C7944AD}" type="sibTrans" cxnId="{3F029945-3CE3-43BA-907A-4506B5422978}">
      <dgm:prSet/>
      <dgm:spPr/>
      <dgm:t>
        <a:bodyPr/>
        <a:lstStyle/>
        <a:p>
          <a:endParaRPr lang="es-ES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45530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37080" custScaleY="100098">
        <dgm:presLayoutVars>
          <dgm:bulletEnabled val="1"/>
        </dgm:presLayoutVars>
      </dgm:prSet>
      <dgm:spPr/>
    </dgm:pt>
  </dgm:ptLst>
  <dgm:cxnLst>
    <dgm:cxn modelId="{806F6105-19E5-493A-8EC6-98C53C3CFAC7}" type="presOf" srcId="{D764606D-EFF1-4F9B-84F3-FEB66F2C04E6}" destId="{62376258-4861-4522-8A4A-E0E6926503C1}" srcOrd="0" destOrd="0" presId="urn:microsoft.com/office/officeart/2005/8/layout/vList6"/>
    <dgm:cxn modelId="{F2F9761A-899F-41BA-990C-EBB6229D203C}" srcId="{20DA1774-2F10-431F-B4D1-B14E6B555DEA}" destId="{82240D0A-B664-46F2-B6ED-C9F88CDBF5CC}" srcOrd="2" destOrd="0" parTransId="{72E0B160-6A26-4C99-9FD5-9715B5392200}" sibTransId="{297E19E2-A33C-4141-B718-B9A927D1EB9E}"/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C0CF4B36-1F02-420E-B940-44AAE1252F89}" type="presOf" srcId="{20DA1774-2F10-431F-B4D1-B14E6B555DEA}" destId="{88AB60C0-10F5-4527-809B-607DCDDAE206}" srcOrd="0" destOrd="0" presId="urn:microsoft.com/office/officeart/2005/8/layout/vList6"/>
    <dgm:cxn modelId="{3F029945-3CE3-43BA-907A-4506B5422978}" srcId="{20DA1774-2F10-431F-B4D1-B14E6B555DEA}" destId="{737FF969-C145-4784-AAB4-B692D1372830}" srcOrd="1" destOrd="0" parTransId="{7F439951-6FD9-4B13-98A7-23A1D23BE824}" sibTransId="{B34C50B6-95FF-42D3-BEF7-51057C7944AD}"/>
    <dgm:cxn modelId="{BE9D7849-6C48-40CD-B3F7-0A22F8F4F498}" type="presOf" srcId="{82240D0A-B664-46F2-B6ED-C9F88CDBF5CC}" destId="{8100E588-D3FA-47D6-8621-29A5E8C7A1A9}" srcOrd="0" destOrd="2" presId="urn:microsoft.com/office/officeart/2005/8/layout/vList6"/>
    <dgm:cxn modelId="{F8D13B70-56BB-4FA2-ADF0-672369B00751}" type="presOf" srcId="{737FF969-C145-4784-AAB4-B692D1372830}" destId="{8100E588-D3FA-47D6-8621-29A5E8C7A1A9}" srcOrd="0" destOrd="1" presId="urn:microsoft.com/office/officeart/2005/8/layout/vList6"/>
    <dgm:cxn modelId="{B26AFBB0-637A-4C5F-97EB-AC198C556631}" type="presOf" srcId="{52AB2401-5F6F-42C1-BFCC-54A4DC714AFC}" destId="{8100E588-D3FA-47D6-8621-29A5E8C7A1A9}" srcOrd="0" destOrd="0" presId="urn:microsoft.com/office/officeart/2005/8/layout/vList6"/>
    <dgm:cxn modelId="{8A8E09F0-3E44-4EA8-905E-3ED779505A02}" type="presParOf" srcId="{62376258-4861-4522-8A4A-E0E6926503C1}" destId="{FCBE8121-FE7D-4624-A9A6-DE53AD21F7C8}" srcOrd="0" destOrd="0" presId="urn:microsoft.com/office/officeart/2005/8/layout/vList6"/>
    <dgm:cxn modelId="{7C60FD42-BBCD-4845-9F19-894AFD5DEE53}" type="presParOf" srcId="{FCBE8121-FE7D-4624-A9A6-DE53AD21F7C8}" destId="{88AB60C0-10F5-4527-809B-607DCDDAE206}" srcOrd="0" destOrd="0" presId="urn:microsoft.com/office/officeart/2005/8/layout/vList6"/>
    <dgm:cxn modelId="{6B1A8473-5B39-42D9-A614-35F986844DCF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800" b="1" dirty="0"/>
            <a:t>El Recibo</a:t>
          </a:r>
          <a:endParaRPr lang="es-ES" sz="18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8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800"/>
        </a:p>
      </dgm:t>
    </dgm:pt>
    <dgm:pt modelId="{52AB2401-5F6F-42C1-BFCC-54A4DC714AFC}">
      <dgm:prSet phldrT="[Texto]" custT="1"/>
      <dgm:spPr/>
      <dgm:t>
        <a:bodyPr/>
        <a:lstStyle/>
        <a:p>
          <a:r>
            <a:rPr lang="es-ES_tradnl" sz="1800" dirty="0"/>
            <a:t>Documento donde el vendedor reconoce que ha recibido una cantidad de dinero del cliente</a:t>
          </a:r>
          <a:endParaRPr lang="es-ES" sz="18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8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800"/>
        </a:p>
      </dgm:t>
    </dgm:pt>
    <dgm:pt modelId="{82240D0A-B664-46F2-B6ED-C9F88CDBF5CC}">
      <dgm:prSet phldrT="[Texto]" custT="1"/>
      <dgm:spPr/>
      <dgm:t>
        <a:bodyPr/>
        <a:lstStyle/>
        <a:p>
          <a:endParaRPr lang="es-ES" sz="1800" dirty="0"/>
        </a:p>
      </dgm:t>
    </dgm:pt>
    <dgm:pt modelId="{72E0B160-6A26-4C99-9FD5-9715B5392200}" type="parTrans" cxnId="{F2F9761A-899F-41BA-990C-EBB6229D203C}">
      <dgm:prSet/>
      <dgm:spPr/>
      <dgm:t>
        <a:bodyPr/>
        <a:lstStyle/>
        <a:p>
          <a:endParaRPr lang="es-ES"/>
        </a:p>
      </dgm:t>
    </dgm:pt>
    <dgm:pt modelId="{297E19E2-A33C-4141-B718-B9A927D1EB9E}" type="sibTrans" cxnId="{F2F9761A-899F-41BA-990C-EBB6229D203C}">
      <dgm:prSet/>
      <dgm:spPr/>
      <dgm:t>
        <a:bodyPr/>
        <a:lstStyle/>
        <a:p>
          <a:endParaRPr lang="es-ES"/>
        </a:p>
      </dgm:t>
    </dgm:pt>
    <dgm:pt modelId="{39CB38D0-0914-49DB-BF26-E45C6B16705B}">
      <dgm:prSet phldrT="[Texto]" custT="1"/>
      <dgm:spPr/>
      <dgm:t>
        <a:bodyPr/>
        <a:lstStyle/>
        <a:p>
          <a:r>
            <a:rPr lang="es-ES_tradnl" sz="1800" dirty="0"/>
            <a:t>Justificante de pago para el cliente</a:t>
          </a:r>
          <a:endParaRPr lang="es-ES" sz="1800" dirty="0"/>
        </a:p>
      </dgm:t>
    </dgm:pt>
    <dgm:pt modelId="{B65677D7-5C9D-4306-AD53-E926DFF29D24}" type="parTrans" cxnId="{441C466E-1B93-42CB-A72F-FE12CB8D00F5}">
      <dgm:prSet/>
      <dgm:spPr/>
      <dgm:t>
        <a:bodyPr/>
        <a:lstStyle/>
        <a:p>
          <a:endParaRPr lang="es-ES"/>
        </a:p>
      </dgm:t>
    </dgm:pt>
    <dgm:pt modelId="{D8AA4507-81D8-41E1-AB11-6E67BD1E4ACB}" type="sibTrans" cxnId="{441C466E-1B93-42CB-A72F-FE12CB8D00F5}">
      <dgm:prSet/>
      <dgm:spPr/>
      <dgm:t>
        <a:bodyPr/>
        <a:lstStyle/>
        <a:p>
          <a:endParaRPr lang="es-ES"/>
        </a:p>
      </dgm:t>
    </dgm:pt>
    <dgm:pt modelId="{718F7171-97D9-4D6E-82B2-0DBE616DE056}">
      <dgm:prSet phldrT="[Texto]" custT="1"/>
      <dgm:spPr/>
      <dgm:t>
        <a:bodyPr/>
        <a:lstStyle/>
        <a:p>
          <a:r>
            <a:rPr lang="es-ES_tradnl" sz="1800" dirty="0"/>
            <a:t>A veces basta con poner pagado en la misma factura</a:t>
          </a:r>
          <a:endParaRPr lang="es-ES" sz="1800" dirty="0"/>
        </a:p>
      </dgm:t>
    </dgm:pt>
    <dgm:pt modelId="{E896C7D5-FA2E-437D-A606-378C0CFC2E1A}" type="parTrans" cxnId="{F73BC6AE-0F0B-4D66-AE3A-E50FEF2ADEDC}">
      <dgm:prSet/>
      <dgm:spPr/>
      <dgm:t>
        <a:bodyPr/>
        <a:lstStyle/>
        <a:p>
          <a:endParaRPr lang="es-ES"/>
        </a:p>
      </dgm:t>
    </dgm:pt>
    <dgm:pt modelId="{023B6E63-5B71-4E27-8B78-1A5F2DDECB10}" type="sibTrans" cxnId="{F73BC6AE-0F0B-4D66-AE3A-E50FEF2ADEDC}">
      <dgm:prSet/>
      <dgm:spPr/>
      <dgm:t>
        <a:bodyPr/>
        <a:lstStyle/>
        <a:p>
          <a:endParaRPr lang="es-ES"/>
        </a:p>
      </dgm:t>
    </dgm:pt>
    <dgm:pt modelId="{77644453-4817-458B-9233-54E34482ABC8}">
      <dgm:prSet phldrT="[Texto]" custT="1"/>
      <dgm:spPr/>
      <dgm:t>
        <a:bodyPr/>
        <a:lstStyle/>
        <a:p>
          <a:r>
            <a:rPr lang="es-ES_tradnl" sz="1800" dirty="0"/>
            <a:t>Talones de recibo (recibo y matriz)</a:t>
          </a:r>
          <a:endParaRPr lang="es-ES" sz="1800" dirty="0"/>
        </a:p>
      </dgm:t>
    </dgm:pt>
    <dgm:pt modelId="{DD6634BA-66CB-4FA5-95A3-5F8003CDC050}" type="parTrans" cxnId="{6E4EFD00-1F82-421A-8097-224ACB011620}">
      <dgm:prSet/>
      <dgm:spPr/>
      <dgm:t>
        <a:bodyPr/>
        <a:lstStyle/>
        <a:p>
          <a:endParaRPr lang="es-ES"/>
        </a:p>
      </dgm:t>
    </dgm:pt>
    <dgm:pt modelId="{37A866FE-1BFB-46A9-A7E9-F0DD53C38E81}" type="sibTrans" cxnId="{6E4EFD00-1F82-421A-8097-224ACB011620}">
      <dgm:prSet/>
      <dgm:spPr/>
      <dgm:t>
        <a:bodyPr/>
        <a:lstStyle/>
        <a:p>
          <a:endParaRPr lang="es-ES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57221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28507" custScaleY="100098">
        <dgm:presLayoutVars>
          <dgm:bulletEnabled val="1"/>
        </dgm:presLayoutVars>
      </dgm:prSet>
      <dgm:spPr/>
    </dgm:pt>
  </dgm:ptLst>
  <dgm:cxnLst>
    <dgm:cxn modelId="{6E4EFD00-1F82-421A-8097-224ACB011620}" srcId="{20DA1774-2F10-431F-B4D1-B14E6B555DEA}" destId="{77644453-4817-458B-9233-54E34482ABC8}" srcOrd="3" destOrd="0" parTransId="{DD6634BA-66CB-4FA5-95A3-5F8003CDC050}" sibTransId="{37A866FE-1BFB-46A9-A7E9-F0DD53C38E81}"/>
    <dgm:cxn modelId="{4ED95E06-2A2C-4759-ACBD-750F835EE721}" type="presOf" srcId="{82240D0A-B664-46F2-B6ED-C9F88CDBF5CC}" destId="{8100E588-D3FA-47D6-8621-29A5E8C7A1A9}" srcOrd="0" destOrd="4" presId="urn:microsoft.com/office/officeart/2005/8/layout/vList6"/>
    <dgm:cxn modelId="{F2F9761A-899F-41BA-990C-EBB6229D203C}" srcId="{20DA1774-2F10-431F-B4D1-B14E6B555DEA}" destId="{82240D0A-B664-46F2-B6ED-C9F88CDBF5CC}" srcOrd="4" destOrd="0" parTransId="{72E0B160-6A26-4C99-9FD5-9715B5392200}" sibTransId="{297E19E2-A33C-4141-B718-B9A927D1EB9E}"/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B2A6AA2E-011A-4164-BFA0-EB48CDECACF6}" type="presOf" srcId="{52AB2401-5F6F-42C1-BFCC-54A4DC714AFC}" destId="{8100E588-D3FA-47D6-8621-29A5E8C7A1A9}" srcOrd="0" destOrd="0" presId="urn:microsoft.com/office/officeart/2005/8/layout/vList6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C93D4044-D404-439E-BEE5-2D00C1C41F10}" type="presOf" srcId="{39CB38D0-0914-49DB-BF26-E45C6B16705B}" destId="{8100E588-D3FA-47D6-8621-29A5E8C7A1A9}" srcOrd="0" destOrd="1" presId="urn:microsoft.com/office/officeart/2005/8/layout/vList6"/>
    <dgm:cxn modelId="{441C466E-1B93-42CB-A72F-FE12CB8D00F5}" srcId="{20DA1774-2F10-431F-B4D1-B14E6B555DEA}" destId="{39CB38D0-0914-49DB-BF26-E45C6B16705B}" srcOrd="1" destOrd="0" parTransId="{B65677D7-5C9D-4306-AD53-E926DFF29D24}" sibTransId="{D8AA4507-81D8-41E1-AB11-6E67BD1E4ACB}"/>
    <dgm:cxn modelId="{025BCD75-D0BF-4396-AFD3-AC8E2922E6ED}" type="presOf" srcId="{77644453-4817-458B-9233-54E34482ABC8}" destId="{8100E588-D3FA-47D6-8621-29A5E8C7A1A9}" srcOrd="0" destOrd="3" presId="urn:microsoft.com/office/officeart/2005/8/layout/vList6"/>
    <dgm:cxn modelId="{A30965AC-04E2-47A5-8A5E-6E5CA5BDA1E2}" type="presOf" srcId="{718F7171-97D9-4D6E-82B2-0DBE616DE056}" destId="{8100E588-D3FA-47D6-8621-29A5E8C7A1A9}" srcOrd="0" destOrd="2" presId="urn:microsoft.com/office/officeart/2005/8/layout/vList6"/>
    <dgm:cxn modelId="{F73BC6AE-0F0B-4D66-AE3A-E50FEF2ADEDC}" srcId="{20DA1774-2F10-431F-B4D1-B14E6B555DEA}" destId="{718F7171-97D9-4D6E-82B2-0DBE616DE056}" srcOrd="2" destOrd="0" parTransId="{E896C7D5-FA2E-437D-A606-378C0CFC2E1A}" sibTransId="{023B6E63-5B71-4E27-8B78-1A5F2DDECB10}"/>
    <dgm:cxn modelId="{B7AF4DBD-394C-4776-99C6-97841317A2B3}" type="presOf" srcId="{D764606D-EFF1-4F9B-84F3-FEB66F2C04E6}" destId="{62376258-4861-4522-8A4A-E0E6926503C1}" srcOrd="0" destOrd="0" presId="urn:microsoft.com/office/officeart/2005/8/layout/vList6"/>
    <dgm:cxn modelId="{AECB5CD1-C599-47DE-AA55-0849C4CC144B}" type="presOf" srcId="{20DA1774-2F10-431F-B4D1-B14E6B555DEA}" destId="{88AB60C0-10F5-4527-809B-607DCDDAE206}" srcOrd="0" destOrd="0" presId="urn:microsoft.com/office/officeart/2005/8/layout/vList6"/>
    <dgm:cxn modelId="{26A6A350-1451-4B1F-AAE5-4E6EBC8BF673}" type="presParOf" srcId="{62376258-4861-4522-8A4A-E0E6926503C1}" destId="{FCBE8121-FE7D-4624-A9A6-DE53AD21F7C8}" srcOrd="0" destOrd="0" presId="urn:microsoft.com/office/officeart/2005/8/layout/vList6"/>
    <dgm:cxn modelId="{44E8B13A-5E8F-4570-AE96-B1128BA6269C}" type="presParOf" srcId="{FCBE8121-FE7D-4624-A9A6-DE53AD21F7C8}" destId="{88AB60C0-10F5-4527-809B-607DCDDAE206}" srcOrd="0" destOrd="0" presId="urn:microsoft.com/office/officeart/2005/8/layout/vList6"/>
    <dgm:cxn modelId="{AF57B436-27BA-4AC3-B563-981AA9B5E3F3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600" b="1" dirty="0"/>
            <a:t>El Cheque</a:t>
          </a:r>
          <a:endParaRPr lang="es-ES" sz="16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6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600"/>
        </a:p>
      </dgm:t>
    </dgm:pt>
    <dgm:pt modelId="{52AB2401-5F6F-42C1-BFCC-54A4DC714AFC}">
      <dgm:prSet phldrT="[Texto]" custT="1"/>
      <dgm:spPr/>
      <dgm:t>
        <a:bodyPr/>
        <a:lstStyle/>
        <a:p>
          <a:r>
            <a:rPr lang="es-ES_tradnl" sz="1600" dirty="0"/>
            <a:t>Documento que contiene una orden de pago de una determinada cantidad a favor de una persona</a:t>
          </a:r>
          <a:endParaRPr lang="es-ES" sz="16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6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600"/>
        </a:p>
      </dgm:t>
    </dgm:pt>
    <dgm:pt modelId="{82240D0A-B664-46F2-B6ED-C9F88CDBF5CC}">
      <dgm:prSet phldrT="[Texto]" custT="1"/>
      <dgm:spPr/>
      <dgm:t>
        <a:bodyPr/>
        <a:lstStyle/>
        <a:p>
          <a:endParaRPr lang="es-ES" sz="1600" dirty="0"/>
        </a:p>
      </dgm:t>
    </dgm:pt>
    <dgm:pt modelId="{72E0B160-6A26-4C99-9FD5-9715B5392200}" type="parTrans" cxnId="{F2F9761A-899F-41BA-990C-EBB6229D203C}">
      <dgm:prSet/>
      <dgm:spPr/>
      <dgm:t>
        <a:bodyPr/>
        <a:lstStyle/>
        <a:p>
          <a:endParaRPr lang="es-ES" sz="1600"/>
        </a:p>
      </dgm:t>
    </dgm:pt>
    <dgm:pt modelId="{297E19E2-A33C-4141-B718-B9A927D1EB9E}" type="sibTrans" cxnId="{F2F9761A-899F-41BA-990C-EBB6229D203C}">
      <dgm:prSet/>
      <dgm:spPr/>
      <dgm:t>
        <a:bodyPr/>
        <a:lstStyle/>
        <a:p>
          <a:endParaRPr lang="es-ES" sz="1600"/>
        </a:p>
      </dgm:t>
    </dgm:pt>
    <dgm:pt modelId="{77F5FCF8-0EE2-4C13-8CF0-DA8E6B18B750}">
      <dgm:prSet phldrT="[Texto]" custT="1"/>
      <dgm:spPr/>
      <dgm:t>
        <a:bodyPr/>
        <a:lstStyle/>
        <a:p>
          <a:r>
            <a:rPr lang="es-ES_tradnl" sz="1600" dirty="0"/>
            <a:t>Puede cobrarse en cualquier momento</a:t>
          </a:r>
          <a:endParaRPr lang="es-ES" sz="1600" dirty="0"/>
        </a:p>
      </dgm:t>
    </dgm:pt>
    <dgm:pt modelId="{95557864-13EA-4C30-BEAC-20F5B8B65F7E}" type="parTrans" cxnId="{9C08DDF7-10EE-4C7A-888C-190E4A056E43}">
      <dgm:prSet/>
      <dgm:spPr/>
      <dgm:t>
        <a:bodyPr/>
        <a:lstStyle/>
        <a:p>
          <a:endParaRPr lang="es-ES" sz="1600"/>
        </a:p>
      </dgm:t>
    </dgm:pt>
    <dgm:pt modelId="{07AC9751-DC95-472A-AA2E-1504780229E8}" type="sibTrans" cxnId="{9C08DDF7-10EE-4C7A-888C-190E4A056E43}">
      <dgm:prSet/>
      <dgm:spPr/>
      <dgm:t>
        <a:bodyPr/>
        <a:lstStyle/>
        <a:p>
          <a:endParaRPr lang="es-ES" sz="1600"/>
        </a:p>
      </dgm:t>
    </dgm:pt>
    <dgm:pt modelId="{14C60A60-63CB-4E40-9650-C807EB9DC0DD}">
      <dgm:prSet phldrT="[Texto]" custT="1"/>
      <dgm:spPr/>
      <dgm:t>
        <a:bodyPr/>
        <a:lstStyle/>
        <a:p>
          <a:r>
            <a:rPr lang="es-ES_tradnl" sz="1600" dirty="0"/>
            <a:t>3 partes: el librador (orden de pago) librado (banco que pagará el cheque) y el tomador (persona que recibe el dinero)</a:t>
          </a:r>
          <a:endParaRPr lang="es-ES" sz="1600" dirty="0"/>
        </a:p>
      </dgm:t>
    </dgm:pt>
    <dgm:pt modelId="{B073A316-21F0-4A12-90ED-04347B461D69}" type="parTrans" cxnId="{E034C716-F80B-42D0-AC42-6AFFC277103C}">
      <dgm:prSet/>
      <dgm:spPr/>
      <dgm:t>
        <a:bodyPr/>
        <a:lstStyle/>
        <a:p>
          <a:endParaRPr lang="es-ES" sz="1600"/>
        </a:p>
      </dgm:t>
    </dgm:pt>
    <dgm:pt modelId="{B7E47C49-CB1B-47ED-9D45-E0051D5B9A44}" type="sibTrans" cxnId="{E034C716-F80B-42D0-AC42-6AFFC277103C}">
      <dgm:prSet/>
      <dgm:spPr/>
      <dgm:t>
        <a:bodyPr/>
        <a:lstStyle/>
        <a:p>
          <a:endParaRPr lang="es-ES" sz="1600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57221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28507" custScaleY="100098">
        <dgm:presLayoutVars>
          <dgm:bulletEnabled val="1"/>
        </dgm:presLayoutVars>
      </dgm:prSet>
      <dgm:spPr/>
    </dgm:pt>
  </dgm:ptLst>
  <dgm:cxnLst>
    <dgm:cxn modelId="{E034C716-F80B-42D0-AC42-6AFFC277103C}" srcId="{20DA1774-2F10-431F-B4D1-B14E6B555DEA}" destId="{14C60A60-63CB-4E40-9650-C807EB9DC0DD}" srcOrd="2" destOrd="0" parTransId="{B073A316-21F0-4A12-90ED-04347B461D69}" sibTransId="{B7E47C49-CB1B-47ED-9D45-E0051D5B9A44}"/>
    <dgm:cxn modelId="{F2F9761A-899F-41BA-990C-EBB6229D203C}" srcId="{20DA1774-2F10-431F-B4D1-B14E6B555DEA}" destId="{82240D0A-B664-46F2-B6ED-C9F88CDBF5CC}" srcOrd="3" destOrd="0" parTransId="{72E0B160-6A26-4C99-9FD5-9715B5392200}" sibTransId="{297E19E2-A33C-4141-B718-B9A927D1EB9E}"/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0E2A3B91-4869-4AE9-90FF-74A4723A6164}" type="presOf" srcId="{14C60A60-63CB-4E40-9650-C807EB9DC0DD}" destId="{8100E588-D3FA-47D6-8621-29A5E8C7A1A9}" srcOrd="0" destOrd="2" presId="urn:microsoft.com/office/officeart/2005/8/layout/vList6"/>
    <dgm:cxn modelId="{0C5F8498-D5F6-43C6-A542-647829D1AB89}" type="presOf" srcId="{D764606D-EFF1-4F9B-84F3-FEB66F2C04E6}" destId="{62376258-4861-4522-8A4A-E0E6926503C1}" srcOrd="0" destOrd="0" presId="urn:microsoft.com/office/officeart/2005/8/layout/vList6"/>
    <dgm:cxn modelId="{F6228E9E-5A8E-4F00-9070-703C7A7A3BDB}" type="presOf" srcId="{82240D0A-B664-46F2-B6ED-C9F88CDBF5CC}" destId="{8100E588-D3FA-47D6-8621-29A5E8C7A1A9}" srcOrd="0" destOrd="3" presId="urn:microsoft.com/office/officeart/2005/8/layout/vList6"/>
    <dgm:cxn modelId="{90058AB8-5C6E-4D5A-BBE6-325FC397D148}" type="presOf" srcId="{52AB2401-5F6F-42C1-BFCC-54A4DC714AFC}" destId="{8100E588-D3FA-47D6-8621-29A5E8C7A1A9}" srcOrd="0" destOrd="0" presId="urn:microsoft.com/office/officeart/2005/8/layout/vList6"/>
    <dgm:cxn modelId="{668706BF-76ED-43CB-BFDF-68AC1AB84428}" type="presOf" srcId="{20DA1774-2F10-431F-B4D1-B14E6B555DEA}" destId="{88AB60C0-10F5-4527-809B-607DCDDAE206}" srcOrd="0" destOrd="0" presId="urn:microsoft.com/office/officeart/2005/8/layout/vList6"/>
    <dgm:cxn modelId="{9C08DDF7-10EE-4C7A-888C-190E4A056E43}" srcId="{20DA1774-2F10-431F-B4D1-B14E6B555DEA}" destId="{77F5FCF8-0EE2-4C13-8CF0-DA8E6B18B750}" srcOrd="1" destOrd="0" parTransId="{95557864-13EA-4C30-BEAC-20F5B8B65F7E}" sibTransId="{07AC9751-DC95-472A-AA2E-1504780229E8}"/>
    <dgm:cxn modelId="{A991BCFA-EB90-4DDE-BA4B-3DF201B0DF87}" type="presOf" srcId="{77F5FCF8-0EE2-4C13-8CF0-DA8E6B18B750}" destId="{8100E588-D3FA-47D6-8621-29A5E8C7A1A9}" srcOrd="0" destOrd="1" presId="urn:microsoft.com/office/officeart/2005/8/layout/vList6"/>
    <dgm:cxn modelId="{5E8B4C43-F98F-48E4-B1D2-288D12C764AA}" type="presParOf" srcId="{62376258-4861-4522-8A4A-E0E6926503C1}" destId="{FCBE8121-FE7D-4624-A9A6-DE53AD21F7C8}" srcOrd="0" destOrd="0" presId="urn:microsoft.com/office/officeart/2005/8/layout/vList6"/>
    <dgm:cxn modelId="{506E0593-36B1-4236-B507-5F7FA6E25873}" type="presParOf" srcId="{FCBE8121-FE7D-4624-A9A6-DE53AD21F7C8}" destId="{88AB60C0-10F5-4527-809B-607DCDDAE206}" srcOrd="0" destOrd="0" presId="urn:microsoft.com/office/officeart/2005/8/layout/vList6"/>
    <dgm:cxn modelId="{837E8B30-3548-41C9-9747-6293E48AFECE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800" b="1" dirty="0"/>
            <a:t>El Pagaré</a:t>
          </a:r>
          <a:endParaRPr lang="es-ES" sz="18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8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800"/>
        </a:p>
      </dgm:t>
    </dgm:pt>
    <dgm:pt modelId="{52AB2401-5F6F-42C1-BFCC-54A4DC714AFC}">
      <dgm:prSet phldrT="[Texto]" custT="1"/>
      <dgm:spPr/>
      <dgm:t>
        <a:bodyPr/>
        <a:lstStyle/>
        <a:p>
          <a:r>
            <a:rPr lang="es-ES_tradnl" sz="1800" dirty="0"/>
            <a:t>Promesa de pago por la cual el firmante se compromete a  pagar cierta cantidad a otra persona (beneficiario) en la fecha que viene indicada.</a:t>
          </a:r>
          <a:endParaRPr lang="es-ES" sz="18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8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800"/>
        </a:p>
      </dgm:t>
    </dgm:pt>
    <dgm:pt modelId="{82240D0A-B664-46F2-B6ED-C9F88CDBF5CC}">
      <dgm:prSet phldrT="[Texto]" custT="1"/>
      <dgm:spPr/>
      <dgm:t>
        <a:bodyPr/>
        <a:lstStyle/>
        <a:p>
          <a:endParaRPr lang="es-ES" sz="1800" dirty="0"/>
        </a:p>
      </dgm:t>
    </dgm:pt>
    <dgm:pt modelId="{72E0B160-6A26-4C99-9FD5-9715B5392200}" type="parTrans" cxnId="{F2F9761A-899F-41BA-990C-EBB6229D203C}">
      <dgm:prSet/>
      <dgm:spPr/>
      <dgm:t>
        <a:bodyPr/>
        <a:lstStyle/>
        <a:p>
          <a:endParaRPr lang="es-ES"/>
        </a:p>
      </dgm:t>
    </dgm:pt>
    <dgm:pt modelId="{297E19E2-A33C-4141-B718-B9A927D1EB9E}" type="sibTrans" cxnId="{F2F9761A-899F-41BA-990C-EBB6229D203C}">
      <dgm:prSet/>
      <dgm:spPr/>
      <dgm:t>
        <a:bodyPr/>
        <a:lstStyle/>
        <a:p>
          <a:endParaRPr lang="es-ES"/>
        </a:p>
      </dgm:t>
    </dgm:pt>
    <dgm:pt modelId="{F33955F9-EF8D-42CB-BAB4-D051946561EA}">
      <dgm:prSet phldrT="[Texto]" custT="1"/>
      <dgm:spPr/>
      <dgm:t>
        <a:bodyPr/>
        <a:lstStyle/>
        <a:p>
          <a:r>
            <a:rPr lang="es-ES_tradnl" sz="1800" dirty="0"/>
            <a:t>No implica el reconocimiento de una deuda con el beneficiario al no ser orden de pago</a:t>
          </a:r>
          <a:endParaRPr lang="es-ES" sz="1800" dirty="0"/>
        </a:p>
      </dgm:t>
    </dgm:pt>
    <dgm:pt modelId="{79C02013-7F89-4511-989E-1B16D6DC90E3}" type="parTrans" cxnId="{4B0134BF-1D1D-409A-916D-7816ECA59F9D}">
      <dgm:prSet/>
      <dgm:spPr/>
      <dgm:t>
        <a:bodyPr/>
        <a:lstStyle/>
        <a:p>
          <a:endParaRPr lang="es-ES"/>
        </a:p>
      </dgm:t>
    </dgm:pt>
    <dgm:pt modelId="{4C6E9094-197D-4905-A73F-E14FAFF83D4E}" type="sibTrans" cxnId="{4B0134BF-1D1D-409A-916D-7816ECA59F9D}">
      <dgm:prSet/>
      <dgm:spPr/>
      <dgm:t>
        <a:bodyPr/>
        <a:lstStyle/>
        <a:p>
          <a:endParaRPr lang="es-ES"/>
        </a:p>
      </dgm:t>
    </dgm:pt>
    <dgm:pt modelId="{D6A4BE80-3A17-419D-AE61-D492943447CF}">
      <dgm:prSet phldrT="[Texto]" custT="1"/>
      <dgm:spPr/>
      <dgm:t>
        <a:bodyPr/>
        <a:lstStyle/>
        <a:p>
          <a:r>
            <a:rPr lang="es-ES_tradnl" sz="1800" dirty="0"/>
            <a:t>Se transmiten a través de entidades bancarias</a:t>
          </a:r>
          <a:endParaRPr lang="es-ES" sz="1800" dirty="0"/>
        </a:p>
      </dgm:t>
    </dgm:pt>
    <dgm:pt modelId="{2725B9C7-1F95-4132-8F42-B1B44B3B5E85}" type="parTrans" cxnId="{5E4A0BB0-A9D6-4973-B512-C1EFFB441EA0}">
      <dgm:prSet/>
      <dgm:spPr/>
      <dgm:t>
        <a:bodyPr/>
        <a:lstStyle/>
        <a:p>
          <a:endParaRPr lang="es-ES"/>
        </a:p>
      </dgm:t>
    </dgm:pt>
    <dgm:pt modelId="{BBDAD8F8-893C-414F-B407-D57E89835C26}" type="sibTrans" cxnId="{5E4A0BB0-A9D6-4973-B512-C1EFFB441EA0}">
      <dgm:prSet/>
      <dgm:spPr/>
      <dgm:t>
        <a:bodyPr/>
        <a:lstStyle/>
        <a:p>
          <a:endParaRPr lang="es-ES"/>
        </a:p>
      </dgm:t>
    </dgm:pt>
    <dgm:pt modelId="{C2B8155D-F6CA-4D63-B699-1D5B7A6E9223}">
      <dgm:prSet phldrT="[Texto]" custT="1"/>
      <dgm:spPr/>
      <dgm:t>
        <a:bodyPr/>
        <a:lstStyle/>
        <a:p>
          <a:r>
            <a:rPr lang="es-ES_tradnl" sz="1800" dirty="0"/>
            <a:t>Quien lo recibe tiene la opción de llevar el pagaré a descontar en el banco antes de su vencimiento</a:t>
          </a:r>
          <a:endParaRPr lang="es-ES" sz="1800" dirty="0"/>
        </a:p>
      </dgm:t>
    </dgm:pt>
    <dgm:pt modelId="{FB6209BA-9F04-43C2-B463-805518C9D6FA}" type="parTrans" cxnId="{EDE9F458-487B-493E-9A44-E6BE016DA2AE}">
      <dgm:prSet/>
      <dgm:spPr/>
      <dgm:t>
        <a:bodyPr/>
        <a:lstStyle/>
        <a:p>
          <a:endParaRPr lang="es-ES"/>
        </a:p>
      </dgm:t>
    </dgm:pt>
    <dgm:pt modelId="{BB4F7064-C3BE-4F6F-8A44-56D5D4FD3FC4}" type="sibTrans" cxnId="{EDE9F458-487B-493E-9A44-E6BE016DA2AE}">
      <dgm:prSet/>
      <dgm:spPr/>
      <dgm:t>
        <a:bodyPr/>
        <a:lstStyle/>
        <a:p>
          <a:endParaRPr lang="es-ES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57221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28507" custScaleY="100196">
        <dgm:presLayoutVars>
          <dgm:bulletEnabled val="1"/>
        </dgm:presLayoutVars>
      </dgm:prSet>
      <dgm:spPr/>
    </dgm:pt>
  </dgm:ptLst>
  <dgm:cxnLst>
    <dgm:cxn modelId="{CBC62011-94ED-41E1-ACE5-2FDD9869F349}" type="presOf" srcId="{F33955F9-EF8D-42CB-BAB4-D051946561EA}" destId="{8100E588-D3FA-47D6-8621-29A5E8C7A1A9}" srcOrd="0" destOrd="1" presId="urn:microsoft.com/office/officeart/2005/8/layout/vList6"/>
    <dgm:cxn modelId="{F2F9761A-899F-41BA-990C-EBB6229D203C}" srcId="{20DA1774-2F10-431F-B4D1-B14E6B555DEA}" destId="{82240D0A-B664-46F2-B6ED-C9F88CDBF5CC}" srcOrd="4" destOrd="0" parTransId="{72E0B160-6A26-4C99-9FD5-9715B5392200}" sibTransId="{297E19E2-A33C-4141-B718-B9A927D1EB9E}"/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D8785C5E-02C8-4625-9CD0-1CC82FF1347B}" type="presOf" srcId="{20DA1774-2F10-431F-B4D1-B14E6B555DEA}" destId="{88AB60C0-10F5-4527-809B-607DCDDAE206}" srcOrd="0" destOrd="0" presId="urn:microsoft.com/office/officeart/2005/8/layout/vList6"/>
    <dgm:cxn modelId="{A8B04A5E-03E1-47B6-A0FD-90358A44B1BA}" type="presOf" srcId="{D6A4BE80-3A17-419D-AE61-D492943447CF}" destId="{8100E588-D3FA-47D6-8621-29A5E8C7A1A9}" srcOrd="0" destOrd="2" presId="urn:microsoft.com/office/officeart/2005/8/layout/vList6"/>
    <dgm:cxn modelId="{6B2E7B73-639A-49BD-9387-2619251AAAE0}" type="presOf" srcId="{C2B8155D-F6CA-4D63-B699-1D5B7A6E9223}" destId="{8100E588-D3FA-47D6-8621-29A5E8C7A1A9}" srcOrd="0" destOrd="3" presId="urn:microsoft.com/office/officeart/2005/8/layout/vList6"/>
    <dgm:cxn modelId="{EDE9F458-487B-493E-9A44-E6BE016DA2AE}" srcId="{20DA1774-2F10-431F-B4D1-B14E6B555DEA}" destId="{C2B8155D-F6CA-4D63-B699-1D5B7A6E9223}" srcOrd="3" destOrd="0" parTransId="{FB6209BA-9F04-43C2-B463-805518C9D6FA}" sibTransId="{BB4F7064-C3BE-4F6F-8A44-56D5D4FD3FC4}"/>
    <dgm:cxn modelId="{D6FFDD8A-AC44-4C81-A592-A4F2DCFC011E}" type="presOf" srcId="{82240D0A-B664-46F2-B6ED-C9F88CDBF5CC}" destId="{8100E588-D3FA-47D6-8621-29A5E8C7A1A9}" srcOrd="0" destOrd="4" presId="urn:microsoft.com/office/officeart/2005/8/layout/vList6"/>
    <dgm:cxn modelId="{5E4A0BB0-A9D6-4973-B512-C1EFFB441EA0}" srcId="{20DA1774-2F10-431F-B4D1-B14E6B555DEA}" destId="{D6A4BE80-3A17-419D-AE61-D492943447CF}" srcOrd="2" destOrd="0" parTransId="{2725B9C7-1F95-4132-8F42-B1B44B3B5E85}" sibTransId="{BBDAD8F8-893C-414F-B407-D57E89835C26}"/>
    <dgm:cxn modelId="{4B0134BF-1D1D-409A-916D-7816ECA59F9D}" srcId="{20DA1774-2F10-431F-B4D1-B14E6B555DEA}" destId="{F33955F9-EF8D-42CB-BAB4-D051946561EA}" srcOrd="1" destOrd="0" parTransId="{79C02013-7F89-4511-989E-1B16D6DC90E3}" sibTransId="{4C6E9094-197D-4905-A73F-E14FAFF83D4E}"/>
    <dgm:cxn modelId="{1D01B8DE-8FF7-4244-9FB7-243816D63A06}" type="presOf" srcId="{D764606D-EFF1-4F9B-84F3-FEB66F2C04E6}" destId="{62376258-4861-4522-8A4A-E0E6926503C1}" srcOrd="0" destOrd="0" presId="urn:microsoft.com/office/officeart/2005/8/layout/vList6"/>
    <dgm:cxn modelId="{CCC9F2EE-1B86-46D1-84A5-0299B3B171E4}" type="presOf" srcId="{52AB2401-5F6F-42C1-BFCC-54A4DC714AFC}" destId="{8100E588-D3FA-47D6-8621-29A5E8C7A1A9}" srcOrd="0" destOrd="0" presId="urn:microsoft.com/office/officeart/2005/8/layout/vList6"/>
    <dgm:cxn modelId="{32743185-80DF-4877-A38B-5179D2D5B44F}" type="presParOf" srcId="{62376258-4861-4522-8A4A-E0E6926503C1}" destId="{FCBE8121-FE7D-4624-A9A6-DE53AD21F7C8}" srcOrd="0" destOrd="0" presId="urn:microsoft.com/office/officeart/2005/8/layout/vList6"/>
    <dgm:cxn modelId="{0E352E30-F448-4EAA-AEF2-3EE81427776C}" type="presParOf" srcId="{FCBE8121-FE7D-4624-A9A6-DE53AD21F7C8}" destId="{88AB60C0-10F5-4527-809B-607DCDDAE206}" srcOrd="0" destOrd="0" presId="urn:microsoft.com/office/officeart/2005/8/layout/vList6"/>
    <dgm:cxn modelId="{76AC695C-2842-4BD8-A1DD-D35721075820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1998245" y="369"/>
          <a:ext cx="6716066" cy="756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Petición</a:t>
          </a:r>
          <a:r>
            <a:rPr lang="es-ES_tradnl" sz="1800" kern="1200" baseline="0" dirty="0"/>
            <a:t> de un cliente a un proveedor de un bien o servicio, a un precio en una fecha concreta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>
        <a:off x="1998245" y="94971"/>
        <a:ext cx="6432260" cy="567612"/>
      </dsp:txXfrm>
    </dsp:sp>
    <dsp:sp modelId="{88AB60C0-10F5-4527-809B-607DCDDAE206}">
      <dsp:nvSpPr>
        <dsp:cNvPr id="0" name=""/>
        <dsp:cNvSpPr/>
      </dsp:nvSpPr>
      <dsp:spPr>
        <a:xfrm>
          <a:off x="4579" y="144016"/>
          <a:ext cx="1993665" cy="469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El pedido</a:t>
          </a:r>
          <a:endParaRPr lang="es-ES" sz="1800" b="1" kern="1200" dirty="0"/>
        </a:p>
      </dsp:txBody>
      <dsp:txXfrm>
        <a:off x="27499" y="166936"/>
        <a:ext cx="1947825" cy="4236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1605526" y="1302"/>
          <a:ext cx="7465028" cy="26617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Documento que contiene un mandato de pago emitido por el vendedor (librador), para que el cliente (librado) pague a una entidad bancaria (el tomador) una cantidad determinada al vencimiento de una fecha.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Figuras de librador, librado y tomador ≠ que en cheque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En cheque lo emite el que tiene que pagarlo,  en la letra el vendedor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En cheque el librado  es el banco y en letra es el cliente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En cheque el tomador es quien tiene que cobrar y en letra es la entidad bancaria que le cobrará la letra al librado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</dsp:txBody>
      <dsp:txXfrm>
        <a:off x="1605526" y="334016"/>
        <a:ext cx="6466888" cy="1996281"/>
      </dsp:txXfrm>
    </dsp:sp>
    <dsp:sp modelId="{88AB60C0-10F5-4527-809B-607DCDDAE206}">
      <dsp:nvSpPr>
        <dsp:cNvPr id="0" name=""/>
        <dsp:cNvSpPr/>
      </dsp:nvSpPr>
      <dsp:spPr>
        <a:xfrm>
          <a:off x="2055" y="508118"/>
          <a:ext cx="1603471" cy="1648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La Letra de Cambio</a:t>
          </a:r>
          <a:endParaRPr lang="es-ES" sz="1600" b="1" kern="1200" dirty="0"/>
        </a:p>
      </dsp:txBody>
      <dsp:txXfrm>
        <a:off x="80330" y="586393"/>
        <a:ext cx="1446921" cy="14915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8C0E6-0602-4629-8591-C883D4D77DDF}">
      <dsp:nvSpPr>
        <dsp:cNvPr id="0" name=""/>
        <dsp:cNvSpPr/>
      </dsp:nvSpPr>
      <dsp:spPr>
        <a:xfrm>
          <a:off x="0" y="232777"/>
          <a:ext cx="330278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83BDF-6EF5-4E28-A8AE-DABA17ED815E}">
      <dsp:nvSpPr>
        <dsp:cNvPr id="0" name=""/>
        <dsp:cNvSpPr/>
      </dsp:nvSpPr>
      <dsp:spPr>
        <a:xfrm>
          <a:off x="161752" y="11377"/>
          <a:ext cx="314073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86" tIns="0" rIns="873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/>
            <a:t>Fuente de financiación a c/plz</a:t>
          </a:r>
          <a:endParaRPr lang="es-ES" sz="1800" b="0" kern="1200" dirty="0"/>
        </a:p>
      </dsp:txBody>
      <dsp:txXfrm>
        <a:off x="183368" y="32993"/>
        <a:ext cx="3097501" cy="399568"/>
      </dsp:txXfrm>
    </dsp:sp>
    <dsp:sp modelId="{08E730EB-1CA1-44C3-A807-0E39147FE5C0}">
      <dsp:nvSpPr>
        <dsp:cNvPr id="0" name=""/>
        <dsp:cNvSpPr/>
      </dsp:nvSpPr>
      <dsp:spPr>
        <a:xfrm>
          <a:off x="0" y="2315954"/>
          <a:ext cx="330278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4C36F-7D5F-493C-8809-F7CABBCD7AF6}">
      <dsp:nvSpPr>
        <dsp:cNvPr id="0" name=""/>
        <dsp:cNvSpPr/>
      </dsp:nvSpPr>
      <dsp:spPr>
        <a:xfrm>
          <a:off x="153914" y="707709"/>
          <a:ext cx="3139728" cy="1845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86" tIns="0" rIns="873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/>
            <a:t>Vencimiento de la letra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/>
            <a:t>- Fecha fija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/>
            <a:t>- Plazo contado desde fecha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/>
            <a:t>-A la vista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/>
            <a:t>- A un plazo desde la vista</a:t>
          </a:r>
          <a:endParaRPr lang="es-ES" sz="1800" b="0" kern="1200" dirty="0"/>
        </a:p>
      </dsp:txBody>
      <dsp:txXfrm>
        <a:off x="244008" y="797803"/>
        <a:ext cx="2959540" cy="1665389"/>
      </dsp:txXfrm>
    </dsp:sp>
    <dsp:sp modelId="{87322DDC-A151-47CE-B35B-50BEC9D68C11}">
      <dsp:nvSpPr>
        <dsp:cNvPr id="0" name=""/>
        <dsp:cNvSpPr/>
      </dsp:nvSpPr>
      <dsp:spPr>
        <a:xfrm>
          <a:off x="0" y="3090967"/>
          <a:ext cx="330278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2C03F-EFD3-44AC-B885-47AC03FAB34C}">
      <dsp:nvSpPr>
        <dsp:cNvPr id="0" name=""/>
        <dsp:cNvSpPr/>
      </dsp:nvSpPr>
      <dsp:spPr>
        <a:xfrm>
          <a:off x="161752" y="2774954"/>
          <a:ext cx="3140733" cy="537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86" tIns="0" rIns="873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/>
            <a:t>Parte posterior de la letra. Avalistas</a:t>
          </a:r>
          <a:endParaRPr lang="es-ES" sz="1800" b="0" kern="1200" dirty="0"/>
        </a:p>
      </dsp:txBody>
      <dsp:txXfrm>
        <a:off x="187986" y="2801188"/>
        <a:ext cx="3088265" cy="484945"/>
      </dsp:txXfrm>
    </dsp:sp>
    <dsp:sp modelId="{945AB5C7-3038-45D6-96CA-725E7B738C89}">
      <dsp:nvSpPr>
        <dsp:cNvPr id="0" name=""/>
        <dsp:cNvSpPr/>
      </dsp:nvSpPr>
      <dsp:spPr>
        <a:xfrm>
          <a:off x="0" y="3930363"/>
          <a:ext cx="330278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D254D-B8B5-4213-A9CD-EC12F986489C}">
      <dsp:nvSpPr>
        <dsp:cNvPr id="0" name=""/>
        <dsp:cNvSpPr/>
      </dsp:nvSpPr>
      <dsp:spPr>
        <a:xfrm>
          <a:off x="165139" y="3549967"/>
          <a:ext cx="2903626" cy="601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86" tIns="0" rIns="873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/>
            <a:t>Puede “endosarse” y transmitirse a un tercero</a:t>
          </a:r>
          <a:endParaRPr lang="es-ES" sz="1800" b="0" kern="1200" dirty="0"/>
        </a:p>
      </dsp:txBody>
      <dsp:txXfrm>
        <a:off x="194516" y="3579344"/>
        <a:ext cx="2844872" cy="543042"/>
      </dsp:txXfrm>
    </dsp:sp>
    <dsp:sp modelId="{5DE7ED19-7552-4A39-8506-0283B9A2F7C1}">
      <dsp:nvSpPr>
        <dsp:cNvPr id="0" name=""/>
        <dsp:cNvSpPr/>
      </dsp:nvSpPr>
      <dsp:spPr>
        <a:xfrm>
          <a:off x="0" y="4723190"/>
          <a:ext cx="330278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40656-E3C9-494E-A3B3-E906BF94562A}">
      <dsp:nvSpPr>
        <dsp:cNvPr id="0" name=""/>
        <dsp:cNvSpPr/>
      </dsp:nvSpPr>
      <dsp:spPr>
        <a:xfrm>
          <a:off x="165139" y="4389363"/>
          <a:ext cx="3079080" cy="555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86" tIns="0" rIns="873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kern="1200" dirty="0"/>
            <a:t>Cláusula “sin gastos” o “sin protesto” (ante notario)</a:t>
          </a:r>
          <a:endParaRPr lang="es-ES" sz="1800" b="0" kern="1200" dirty="0"/>
        </a:p>
      </dsp:txBody>
      <dsp:txXfrm>
        <a:off x="192243" y="4416467"/>
        <a:ext cx="3024872" cy="5010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1605526" y="1091"/>
          <a:ext cx="7465028" cy="22300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Impuesto directo que se aplica sobre la renta de las personas físicas, sean trabajadores por cuenta ajena o sean trabajadores por cuenta propia o autónomos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Dentro de las rentas que hay que sumar en el IRPF se encuentran diversos tipos de rentas: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Ingresos nómina, intereses que se han ganado,  ganancias por venta de una casa, alquiler, rendimientos por desarrollar actividades como empresario…</a:t>
          </a:r>
          <a:endParaRPr lang="es-ES" sz="1600" kern="1200" dirty="0"/>
        </a:p>
      </dsp:txBody>
      <dsp:txXfrm>
        <a:off x="1605526" y="279851"/>
        <a:ext cx="6628747" cy="1672562"/>
      </dsp:txXfrm>
    </dsp:sp>
    <dsp:sp modelId="{88AB60C0-10F5-4527-809B-607DCDDAE206}">
      <dsp:nvSpPr>
        <dsp:cNvPr id="0" name=""/>
        <dsp:cNvSpPr/>
      </dsp:nvSpPr>
      <dsp:spPr>
        <a:xfrm>
          <a:off x="2055" y="425721"/>
          <a:ext cx="1603471" cy="1380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IRPF</a:t>
          </a:r>
          <a:endParaRPr lang="es-ES" sz="1600" b="1" kern="1200" dirty="0"/>
        </a:p>
      </dsp:txBody>
      <dsp:txXfrm>
        <a:off x="69461" y="493127"/>
        <a:ext cx="1468659" cy="1246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2002824" y="0"/>
          <a:ext cx="6716066" cy="756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El vendedor puede responder al cliente con una carta o documento de confirmación de pedido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>
        <a:off x="2002824" y="94602"/>
        <a:ext cx="6432260" cy="567612"/>
      </dsp:txXfrm>
    </dsp:sp>
    <dsp:sp modelId="{88AB60C0-10F5-4527-809B-607DCDDAE206}">
      <dsp:nvSpPr>
        <dsp:cNvPr id="0" name=""/>
        <dsp:cNvSpPr/>
      </dsp:nvSpPr>
      <dsp:spPr>
        <a:xfrm>
          <a:off x="4579" y="144016"/>
          <a:ext cx="1993665" cy="469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Confirmación </a:t>
          </a:r>
          <a:endParaRPr lang="es-ES" sz="1800" b="1" kern="1200" dirty="0"/>
        </a:p>
      </dsp:txBody>
      <dsp:txXfrm>
        <a:off x="27499" y="166936"/>
        <a:ext cx="1947825" cy="423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1998245" y="776"/>
          <a:ext cx="6716066" cy="15919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Documento que acredita que se entregó la mercancía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Se realizan 4 copias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Voluntario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Albarán valorado (con precios) y sin valorar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>
        <a:off x="1998245" y="199768"/>
        <a:ext cx="6119090" cy="1193952"/>
      </dsp:txXfrm>
    </dsp:sp>
    <dsp:sp modelId="{88AB60C0-10F5-4527-809B-607DCDDAE206}">
      <dsp:nvSpPr>
        <dsp:cNvPr id="0" name=""/>
        <dsp:cNvSpPr/>
      </dsp:nvSpPr>
      <dsp:spPr>
        <a:xfrm>
          <a:off x="4579" y="302932"/>
          <a:ext cx="1993665" cy="987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El albarán o nota de entrega</a:t>
          </a:r>
          <a:endParaRPr lang="es-ES" sz="1800" b="1" kern="1200" dirty="0"/>
        </a:p>
      </dsp:txBody>
      <dsp:txXfrm>
        <a:off x="52791" y="351144"/>
        <a:ext cx="1897241" cy="891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2023524" y="0"/>
          <a:ext cx="6643178" cy="6445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La entrega el transportista</a:t>
          </a:r>
          <a:endParaRPr lang="es-ES" sz="1800" kern="1200" dirty="0"/>
        </a:p>
      </dsp:txBody>
      <dsp:txXfrm>
        <a:off x="2023524" y="80568"/>
        <a:ext cx="6401474" cy="483408"/>
      </dsp:txXfrm>
    </dsp:sp>
    <dsp:sp modelId="{88AB60C0-10F5-4527-809B-607DCDDAE206}">
      <dsp:nvSpPr>
        <dsp:cNvPr id="0" name=""/>
        <dsp:cNvSpPr/>
      </dsp:nvSpPr>
      <dsp:spPr>
        <a:xfrm>
          <a:off x="30852" y="122651"/>
          <a:ext cx="1987635" cy="399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Nota de porte </a:t>
          </a:r>
          <a:endParaRPr lang="es-ES" sz="1800" b="1" kern="1200" dirty="0"/>
        </a:p>
      </dsp:txBody>
      <dsp:txXfrm>
        <a:off x="50372" y="142171"/>
        <a:ext cx="1948595" cy="360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0B6AF-2959-41FC-AB4D-09CA0F33FF15}">
      <dsp:nvSpPr>
        <dsp:cNvPr id="0" name=""/>
        <dsp:cNvSpPr/>
      </dsp:nvSpPr>
      <dsp:spPr>
        <a:xfrm>
          <a:off x="3764532" y="237902"/>
          <a:ext cx="849187" cy="237351"/>
        </a:xfrm>
        <a:custGeom>
          <a:avLst/>
          <a:gdLst/>
          <a:ahLst/>
          <a:cxnLst/>
          <a:rect l="0" t="0" r="0" b="0"/>
          <a:pathLst>
            <a:path>
              <a:moveTo>
                <a:pt x="0" y="237351"/>
              </a:moveTo>
              <a:lnTo>
                <a:pt x="849187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B32B7-8444-4FC9-A061-8EFEDB9B3BBE}">
      <dsp:nvSpPr>
        <dsp:cNvPr id="0" name=""/>
        <dsp:cNvSpPr/>
      </dsp:nvSpPr>
      <dsp:spPr>
        <a:xfrm>
          <a:off x="3764532" y="1821125"/>
          <a:ext cx="2481591" cy="199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18"/>
              </a:lnTo>
              <a:lnTo>
                <a:pt x="2481591" y="99518"/>
              </a:lnTo>
              <a:lnTo>
                <a:pt x="2481591" y="19903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E9C23-6125-4344-9F21-6729D11F9381}">
      <dsp:nvSpPr>
        <dsp:cNvPr id="0" name=""/>
        <dsp:cNvSpPr/>
      </dsp:nvSpPr>
      <dsp:spPr>
        <a:xfrm>
          <a:off x="4545489" y="2495989"/>
          <a:ext cx="268969" cy="43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413"/>
              </a:lnTo>
              <a:lnTo>
                <a:pt x="268969" y="43541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32B4B-0A9B-46AF-9718-34FEEC63D8BA}">
      <dsp:nvSpPr>
        <dsp:cNvPr id="0" name=""/>
        <dsp:cNvSpPr/>
      </dsp:nvSpPr>
      <dsp:spPr>
        <a:xfrm>
          <a:off x="3764532" y="1821125"/>
          <a:ext cx="1231789" cy="200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47"/>
              </a:lnTo>
              <a:lnTo>
                <a:pt x="1231789" y="101447"/>
              </a:lnTo>
              <a:lnTo>
                <a:pt x="1231789" y="20096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F9915-6643-41C3-9A1D-232CA9AE31B8}">
      <dsp:nvSpPr>
        <dsp:cNvPr id="0" name=""/>
        <dsp:cNvSpPr/>
      </dsp:nvSpPr>
      <dsp:spPr>
        <a:xfrm>
          <a:off x="3394925" y="1821125"/>
          <a:ext cx="369607" cy="199037"/>
        </a:xfrm>
        <a:custGeom>
          <a:avLst/>
          <a:gdLst/>
          <a:ahLst/>
          <a:cxnLst/>
          <a:rect l="0" t="0" r="0" b="0"/>
          <a:pathLst>
            <a:path>
              <a:moveTo>
                <a:pt x="369607" y="0"/>
              </a:moveTo>
              <a:lnTo>
                <a:pt x="369607" y="99518"/>
              </a:lnTo>
              <a:lnTo>
                <a:pt x="0" y="99518"/>
              </a:lnTo>
              <a:lnTo>
                <a:pt x="0" y="19903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B489D-0232-43DD-AF61-B3F50E9ABBC0}">
      <dsp:nvSpPr>
        <dsp:cNvPr id="0" name=""/>
        <dsp:cNvSpPr/>
      </dsp:nvSpPr>
      <dsp:spPr>
        <a:xfrm>
          <a:off x="1576392" y="1821125"/>
          <a:ext cx="2188139" cy="199037"/>
        </a:xfrm>
        <a:custGeom>
          <a:avLst/>
          <a:gdLst/>
          <a:ahLst/>
          <a:cxnLst/>
          <a:rect l="0" t="0" r="0" b="0"/>
          <a:pathLst>
            <a:path>
              <a:moveTo>
                <a:pt x="2188139" y="0"/>
              </a:moveTo>
              <a:lnTo>
                <a:pt x="2188139" y="99518"/>
              </a:lnTo>
              <a:lnTo>
                <a:pt x="0" y="99518"/>
              </a:lnTo>
              <a:lnTo>
                <a:pt x="0" y="19903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0CC89-B5B7-421A-9E1F-50D0379597E2}">
      <dsp:nvSpPr>
        <dsp:cNvPr id="0" name=""/>
        <dsp:cNvSpPr/>
      </dsp:nvSpPr>
      <dsp:spPr>
        <a:xfrm>
          <a:off x="3718812" y="475254"/>
          <a:ext cx="91440" cy="871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197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73FE6-5C7E-41AD-BBC6-70ED0A952F51}">
      <dsp:nvSpPr>
        <dsp:cNvPr id="0" name=""/>
        <dsp:cNvSpPr/>
      </dsp:nvSpPr>
      <dsp:spPr>
        <a:xfrm>
          <a:off x="3136522" y="1355"/>
          <a:ext cx="1256019" cy="473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Vendedor </a:t>
          </a:r>
          <a:endParaRPr lang="es-ES" sz="1800" b="1" kern="1200" dirty="0"/>
        </a:p>
      </dsp:txBody>
      <dsp:txXfrm>
        <a:off x="3136522" y="1355"/>
        <a:ext cx="1256019" cy="473898"/>
      </dsp:txXfrm>
    </dsp:sp>
    <dsp:sp modelId="{333BFEAB-59CE-4065-9B29-659973AB19EA}">
      <dsp:nvSpPr>
        <dsp:cNvPr id="0" name=""/>
        <dsp:cNvSpPr/>
      </dsp:nvSpPr>
      <dsp:spPr>
        <a:xfrm>
          <a:off x="3290634" y="1347226"/>
          <a:ext cx="947796" cy="473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4 copias</a:t>
          </a:r>
        </a:p>
      </dsp:txBody>
      <dsp:txXfrm>
        <a:off x="3290634" y="1347226"/>
        <a:ext cx="947796" cy="473898"/>
      </dsp:txXfrm>
    </dsp:sp>
    <dsp:sp modelId="{4DA9F94F-8865-4C8B-B85F-337FFB38AA85}">
      <dsp:nvSpPr>
        <dsp:cNvPr id="0" name=""/>
        <dsp:cNvSpPr/>
      </dsp:nvSpPr>
      <dsp:spPr>
        <a:xfrm>
          <a:off x="809042" y="2020162"/>
          <a:ext cx="1534700" cy="473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1 Almacén</a:t>
          </a:r>
        </a:p>
      </dsp:txBody>
      <dsp:txXfrm>
        <a:off x="809042" y="2020162"/>
        <a:ext cx="1534700" cy="473898"/>
      </dsp:txXfrm>
    </dsp:sp>
    <dsp:sp modelId="{6052E71A-29B3-4514-811A-8B2C3E5EAEA9}">
      <dsp:nvSpPr>
        <dsp:cNvPr id="0" name=""/>
        <dsp:cNvSpPr/>
      </dsp:nvSpPr>
      <dsp:spPr>
        <a:xfrm>
          <a:off x="2542780" y="2020162"/>
          <a:ext cx="1704289" cy="473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2. Dep. ventas</a:t>
          </a:r>
        </a:p>
      </dsp:txBody>
      <dsp:txXfrm>
        <a:off x="2542780" y="2020162"/>
        <a:ext cx="1704289" cy="473898"/>
      </dsp:txXfrm>
    </dsp:sp>
    <dsp:sp modelId="{11B0473D-7B17-41AD-A264-D0FE0360E254}">
      <dsp:nvSpPr>
        <dsp:cNvPr id="0" name=""/>
        <dsp:cNvSpPr/>
      </dsp:nvSpPr>
      <dsp:spPr>
        <a:xfrm>
          <a:off x="4432781" y="2022091"/>
          <a:ext cx="1127081" cy="473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3. Cliente</a:t>
          </a:r>
        </a:p>
      </dsp:txBody>
      <dsp:txXfrm>
        <a:off x="4432781" y="2022091"/>
        <a:ext cx="1127081" cy="473898"/>
      </dsp:txXfrm>
    </dsp:sp>
    <dsp:sp modelId="{3A6219AB-0D2B-4F5C-936D-AEA53C61D3DE}">
      <dsp:nvSpPr>
        <dsp:cNvPr id="0" name=""/>
        <dsp:cNvSpPr/>
      </dsp:nvSpPr>
      <dsp:spPr>
        <a:xfrm>
          <a:off x="4814458" y="2694453"/>
          <a:ext cx="1664103" cy="473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>
              <a:solidFill>
                <a:schemeClr val="bg1"/>
              </a:solidFill>
            </a:rPr>
            <a:t>Arch. Comprobante</a:t>
          </a:r>
        </a:p>
      </dsp:txBody>
      <dsp:txXfrm>
        <a:off x="4814458" y="2694453"/>
        <a:ext cx="1664103" cy="473898"/>
      </dsp:txXfrm>
    </dsp:sp>
    <dsp:sp modelId="{994D21A7-CC27-473D-8DFD-6B3E11ED0D2F}">
      <dsp:nvSpPr>
        <dsp:cNvPr id="0" name=""/>
        <dsp:cNvSpPr/>
      </dsp:nvSpPr>
      <dsp:spPr>
        <a:xfrm>
          <a:off x="5772225" y="2020162"/>
          <a:ext cx="947796" cy="473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4 Cliente</a:t>
          </a:r>
        </a:p>
      </dsp:txBody>
      <dsp:txXfrm>
        <a:off x="5772225" y="2020162"/>
        <a:ext cx="947796" cy="473898"/>
      </dsp:txXfrm>
    </dsp:sp>
    <dsp:sp modelId="{D503C8FA-B728-45C5-858F-1BBF1B5373CB}">
      <dsp:nvSpPr>
        <dsp:cNvPr id="0" name=""/>
        <dsp:cNvSpPr/>
      </dsp:nvSpPr>
      <dsp:spPr>
        <a:xfrm>
          <a:off x="4613720" y="953"/>
          <a:ext cx="1753508" cy="473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>
              <a:solidFill>
                <a:schemeClr val="bg1"/>
              </a:solidFill>
            </a:rPr>
            <a:t>Devolver firmado</a:t>
          </a:r>
          <a:endParaRPr lang="es-ES" sz="1800" b="1" kern="1200" dirty="0">
            <a:solidFill>
              <a:schemeClr val="bg1"/>
            </a:solidFill>
          </a:endParaRPr>
        </a:p>
      </dsp:txBody>
      <dsp:txXfrm>
        <a:off x="4613720" y="953"/>
        <a:ext cx="1753508" cy="4738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1591642" y="596"/>
          <a:ext cx="7182036" cy="12229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Documento que acredita legalmente una compraventa de bienes o servicios, así como sirve de justificante de cara a Hacienda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Obligación de expedir la factura y entregarla al cliente.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>
        <a:off x="1591642" y="153464"/>
        <a:ext cx="6723433" cy="917206"/>
      </dsp:txXfrm>
    </dsp:sp>
    <dsp:sp modelId="{88AB60C0-10F5-4527-809B-607DCDDAE206}">
      <dsp:nvSpPr>
        <dsp:cNvPr id="0" name=""/>
        <dsp:cNvSpPr/>
      </dsp:nvSpPr>
      <dsp:spPr>
        <a:xfrm>
          <a:off x="1339" y="232716"/>
          <a:ext cx="1590303" cy="7587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Factura</a:t>
          </a:r>
          <a:endParaRPr lang="es-ES" sz="1800" b="1" kern="1200" dirty="0"/>
        </a:p>
      </dsp:txBody>
      <dsp:txXfrm>
        <a:off x="38376" y="269753"/>
        <a:ext cx="1516229" cy="684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1998245" y="947"/>
          <a:ext cx="6716066" cy="19423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Documento donde el vendedor reconoce que ha recibido una cantidad de dinero del cliente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Justificante de pago para el cliente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A veces basta con poner pagado en la misma factura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Talones de recibo (recibo y matriz)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>
        <a:off x="1998245" y="243737"/>
        <a:ext cx="5987696" cy="1456740"/>
      </dsp:txXfrm>
    </dsp:sp>
    <dsp:sp modelId="{88AB60C0-10F5-4527-809B-607DCDDAE206}">
      <dsp:nvSpPr>
        <dsp:cNvPr id="0" name=""/>
        <dsp:cNvSpPr/>
      </dsp:nvSpPr>
      <dsp:spPr>
        <a:xfrm>
          <a:off x="4579" y="369607"/>
          <a:ext cx="1993665" cy="120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El Recibo</a:t>
          </a:r>
          <a:endParaRPr lang="es-ES" sz="1800" b="1" kern="1200" dirty="0"/>
        </a:p>
      </dsp:txBody>
      <dsp:txXfrm>
        <a:off x="63402" y="428430"/>
        <a:ext cx="1876019" cy="10873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2004458" y="772"/>
          <a:ext cx="6736947" cy="15826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Documento que contiene una orden de pago de una determinada cantidad a favor de una persona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Puede cobrarse en cualquier momento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3 partes: el librador (orden de pago) librado (banco que pagará el cheque) y el tomador (persona que recibe el dinero)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</dsp:txBody>
      <dsp:txXfrm>
        <a:off x="2004458" y="198601"/>
        <a:ext cx="6143460" cy="1186973"/>
      </dsp:txXfrm>
    </dsp:sp>
    <dsp:sp modelId="{88AB60C0-10F5-4527-809B-607DCDDAE206}">
      <dsp:nvSpPr>
        <dsp:cNvPr id="0" name=""/>
        <dsp:cNvSpPr/>
      </dsp:nvSpPr>
      <dsp:spPr>
        <a:xfrm>
          <a:off x="4593" y="301162"/>
          <a:ext cx="1999864" cy="981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El Cheque</a:t>
          </a:r>
          <a:endParaRPr lang="es-ES" sz="1600" b="1" kern="1200" dirty="0"/>
        </a:p>
      </dsp:txBody>
      <dsp:txXfrm>
        <a:off x="52523" y="349092"/>
        <a:ext cx="1904004" cy="8859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1998245" y="1439"/>
          <a:ext cx="6716066" cy="29494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Promesa de pago por la cual el firmante se compromete a  pagar cierta cantidad a otra persona (beneficiario) en la fecha que viene indicada.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No implica el reconocimiento de una deuda con el beneficiario al no ser orden de pago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Se transmiten a través de entidades bancarias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Quien lo recibe tiene la opción de llevar el pagaré a descontar en el banco antes de su vencimiento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>
        <a:off x="1998245" y="370120"/>
        <a:ext cx="5610023" cy="2212086"/>
      </dsp:txXfrm>
    </dsp:sp>
    <dsp:sp modelId="{88AB60C0-10F5-4527-809B-607DCDDAE206}">
      <dsp:nvSpPr>
        <dsp:cNvPr id="0" name=""/>
        <dsp:cNvSpPr/>
      </dsp:nvSpPr>
      <dsp:spPr>
        <a:xfrm>
          <a:off x="4579" y="562151"/>
          <a:ext cx="1993665" cy="1828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El Pagaré</a:t>
          </a:r>
          <a:endParaRPr lang="es-ES" sz="1800" b="1" kern="1200" dirty="0"/>
        </a:p>
      </dsp:txBody>
      <dsp:txXfrm>
        <a:off x="93816" y="651388"/>
        <a:ext cx="1815191" cy="1649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E4E2B-65D4-4D33-83AE-A5EA535FE91A}" type="datetimeFigureOut">
              <a:rPr lang="es-ES" smtClean="0"/>
              <a:t>09/09/2021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CA4C-A49C-45E2-BE04-B4EF3838BE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434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54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51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211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2216-3B5A-48B6-B9E5-989B0A558A73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08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CA2-690F-4F5A-BDDC-BD5487C11BED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58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C64E-3D99-40ED-A0BE-213195A42E87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9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1F9B-BBA3-4244-91C2-6FFBAC6AFCA8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18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E45B-77F0-4D4E-AEE8-092E85ECDDBB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452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7913-E1AB-4C61-9FD2-6979062E8BFD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53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802F-1EBA-498A-BC2B-525F05C7CA10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15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4862-04C0-4C3F-BA3B-A319721EC829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71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D479-0467-41FB-B559-0C59942C84FB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25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193C-88BA-40D2-BEAD-3776E8A6F5B7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76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A35B-299A-4AC6-97C8-0624A440F61B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4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E9AB-F773-4A1D-934E-2C3E337DFB10}" type="datetime1">
              <a:rPr lang="es-ES" smtClean="0"/>
              <a:t>09/09/2021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80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slide" Target="slide2.xml"/><Relationship Id="rId7" Type="http://schemas.openxmlformats.org/officeDocument/2006/relationships/diagramLayout" Target="../diagrams/layout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10.jpeg"/><Relationship Id="rId10" Type="http://schemas.microsoft.com/office/2007/relationships/diagramDrawing" Target="../diagrams/drawing7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slide" Target="slide10.xml"/><Relationship Id="rId7" Type="http://schemas.openxmlformats.org/officeDocument/2006/relationships/diagramLayout" Target="../diagrams/layout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6.png"/><Relationship Id="rId10" Type="http://schemas.microsoft.com/office/2007/relationships/diagramDrawing" Target="../diagrams/drawing8.xml"/><Relationship Id="rId4" Type="http://schemas.openxmlformats.org/officeDocument/2006/relationships/slide" Target="slide2.xml"/><Relationship Id="rId9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slide" Target="slide2.xml"/><Relationship Id="rId7" Type="http://schemas.openxmlformats.org/officeDocument/2006/relationships/diagramLayout" Target="../diagrams/layout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12.gif"/><Relationship Id="rId10" Type="http://schemas.microsoft.com/office/2007/relationships/diagramDrawing" Target="../diagrams/drawing9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6.png"/><Relationship Id="rId9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slide" Target="slide2.xml"/><Relationship Id="rId7" Type="http://schemas.openxmlformats.org/officeDocument/2006/relationships/diagramData" Target="../diagrams/data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microsoft.com/office/2007/relationships/diagramDrawing" Target="../diagrams/drawing11.xml"/><Relationship Id="rId5" Type="http://schemas.openxmlformats.org/officeDocument/2006/relationships/image" Target="../media/image13.jpe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1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6.png"/><Relationship Id="rId9" Type="http://schemas.microsoft.com/office/2007/relationships/diagramDrawing" Target="../diagrams/drawin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itorialtulibro.es/tulibrodefp/logi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slide" Target="slide2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6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slide" Target="slide4.xml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slide" Target="slide5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slide" Target="slide2.xml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6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slide" Target="slide7.xml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6.png"/><Relationship Id="rId10" Type="http://schemas.microsoft.com/office/2007/relationships/diagramDrawing" Target="../diagrams/drawing6.xml"/><Relationship Id="rId4" Type="http://schemas.openxmlformats.org/officeDocument/2006/relationships/slide" Target="slide2.xml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9902"/>
            <a:ext cx="6408712" cy="450912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12" y="243283"/>
            <a:ext cx="1362075" cy="63817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12" y="933058"/>
            <a:ext cx="1362075" cy="945829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29816" y="2228742"/>
            <a:ext cx="7166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accent2"/>
                </a:solidFill>
              </a:rPr>
              <a:t>Unidad 10            </a:t>
            </a:r>
          </a:p>
          <a:p>
            <a:r>
              <a:rPr lang="es-ES_tradnl" sz="5400" dirty="0">
                <a:solidFill>
                  <a:schemeClr val="accent2"/>
                </a:solidFill>
              </a:rPr>
              <a:t>GESTIÓN CONTABLE, ADMINISTRATIVA Y FISCAL</a:t>
            </a:r>
            <a:endParaRPr lang="es-E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0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19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1" name="20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sz="2500" b="1" dirty="0"/>
              <a:t>Gestión administrativa: proceso general en la compraventa</a:t>
            </a:r>
          </a:p>
        </p:txBody>
      </p:sp>
      <p:pic>
        <p:nvPicPr>
          <p:cNvPr id="1026" name="Picture 2" descr="http://www.copycare.es/resources/images/077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19" y="3068960"/>
            <a:ext cx="5904656" cy="29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716290386"/>
              </p:ext>
            </p:extLst>
          </p:nvPr>
        </p:nvGraphicFramePr>
        <p:xfrm>
          <a:off x="229715" y="692696"/>
          <a:ext cx="8718891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6544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99373"/>
              </p:ext>
            </p:extLst>
          </p:nvPr>
        </p:nvGraphicFramePr>
        <p:xfrm>
          <a:off x="89412" y="2276872"/>
          <a:ext cx="4122548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Tipos de Cheques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Al portador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/>
                        <a:t>Cobrarlo</a:t>
                      </a:r>
                      <a:r>
                        <a:rPr lang="es-ES_tradnl" sz="1500" b="0" baseline="0" dirty="0"/>
                        <a:t> cualquiera</a:t>
                      </a:r>
                      <a:endParaRPr lang="es-ES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56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Nominativo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_tradnl" sz="1500" b="0" dirty="0"/>
                        <a:t>Nombre de la persona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_tradnl" sz="1500" b="0" dirty="0"/>
                        <a:t>Cláusulas “a la orden” y “no a la orden” </a:t>
                      </a:r>
                      <a:endParaRPr lang="es-ES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96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Barrado o cruzado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/>
                        <a:t>Solo</a:t>
                      </a:r>
                      <a:r>
                        <a:rPr lang="es-ES_tradnl" sz="1500" b="0" baseline="0" dirty="0"/>
                        <a:t> cobrar en entidad que indica</a:t>
                      </a:r>
                    </a:p>
                    <a:p>
                      <a:pPr algn="l"/>
                      <a:r>
                        <a:rPr lang="es-ES_tradnl" sz="1500" b="0" baseline="0" dirty="0"/>
                        <a:t>C.C. General: sin nombre de banco</a:t>
                      </a:r>
                    </a:p>
                    <a:p>
                      <a:pPr algn="l"/>
                      <a:r>
                        <a:rPr lang="es-ES_tradnl" sz="1500" b="0" baseline="0" dirty="0"/>
                        <a:t>C.C. Especial: con nombre de banco</a:t>
                      </a:r>
                      <a:endParaRPr lang="es-ES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936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Para</a:t>
                      </a:r>
                      <a:r>
                        <a:rPr lang="es-ES_tradnl" sz="1500" b="1" baseline="0" dirty="0">
                          <a:solidFill>
                            <a:schemeClr val="bg1"/>
                          </a:solidFill>
                        </a:rPr>
                        <a:t> abonar en cuenta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/>
                        <a:t>Ingreso en cuenta bancaria</a:t>
                      </a:r>
                      <a:endParaRPr lang="es-ES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68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Conformado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/>
                        <a:t>El banco manifiesta conformidad y que existen</a:t>
                      </a:r>
                      <a:r>
                        <a:rPr lang="es-ES_tradnl" sz="1500" b="0" baseline="0" dirty="0"/>
                        <a:t> fondos</a:t>
                      </a:r>
                      <a:endParaRPr lang="es-ES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 descr="https://ayuda.cuentica.com/wp-content/uploads/2011/11/MODELO-DE-CHEQUE-REQUISITOS-Y-CONTENI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93203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sz="2500" b="1" dirty="0"/>
              <a:t>Gestión administrativa: proceso general en la compraventa</a:t>
            </a:r>
          </a:p>
        </p:txBody>
      </p:sp>
      <p:sp>
        <p:nvSpPr>
          <p:cNvPr id="7" name="6 Flecha izquierda">
            <a:hlinkClick r:id="rId3" action="ppaction://hlinksldjump"/>
          </p:cNvPr>
          <p:cNvSpPr/>
          <p:nvPr/>
        </p:nvSpPr>
        <p:spPr>
          <a:xfrm>
            <a:off x="173588" y="6291764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0" name="9 CuadroTexto">
            <a:hlinkClick r:id="rId4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363578765"/>
              </p:ext>
            </p:extLst>
          </p:nvPr>
        </p:nvGraphicFramePr>
        <p:xfrm>
          <a:off x="173588" y="692696"/>
          <a:ext cx="8745999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289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sz="2500" b="1" dirty="0"/>
              <a:t>Gestión administrativa: proceso general en la compraventa</a:t>
            </a:r>
          </a:p>
        </p:txBody>
      </p:sp>
      <p:pic>
        <p:nvPicPr>
          <p:cNvPr id="4098" name="Picture 2" descr="Pagar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92" y="3531311"/>
            <a:ext cx="5294941" cy="24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604482829"/>
              </p:ext>
            </p:extLst>
          </p:nvPr>
        </p:nvGraphicFramePr>
        <p:xfrm>
          <a:off x="229715" y="692696"/>
          <a:ext cx="8718891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8058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sz="2500" b="1" dirty="0"/>
              <a:t>Gestión administrativa: proceso general en la compraventa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084095889"/>
              </p:ext>
            </p:extLst>
          </p:nvPr>
        </p:nvGraphicFramePr>
        <p:xfrm>
          <a:off x="71390" y="476655"/>
          <a:ext cx="9072610" cy="266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10889" y="3110795"/>
            <a:ext cx="1660584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LIBRADOR</a:t>
            </a:r>
          </a:p>
          <a:p>
            <a:pPr algn="ctr"/>
            <a:r>
              <a:rPr lang="es-ES_tradnl" dirty="0"/>
              <a:t>(vendedor)</a:t>
            </a:r>
            <a:endParaRPr lang="es-ES" b="0" dirty="0"/>
          </a:p>
        </p:txBody>
      </p:sp>
      <p:sp>
        <p:nvSpPr>
          <p:cNvPr id="15" name="14 Rectángulo"/>
          <p:cNvSpPr/>
          <p:nvPr/>
        </p:nvSpPr>
        <p:spPr>
          <a:xfrm>
            <a:off x="2191001" y="2941518"/>
            <a:ext cx="4725747" cy="58477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/>
              <a:t>El librador entrega los bienes o presta servicio y envía letra al librado para que la firme</a:t>
            </a:r>
            <a:endParaRPr lang="es-ES" sz="1600" dirty="0"/>
          </a:p>
        </p:txBody>
      </p:sp>
      <p:sp>
        <p:nvSpPr>
          <p:cNvPr id="16" name="15 Flecha derecha"/>
          <p:cNvSpPr/>
          <p:nvPr/>
        </p:nvSpPr>
        <p:spPr>
          <a:xfrm rot="16200000">
            <a:off x="-217966" y="4514386"/>
            <a:ext cx="1665351" cy="185967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8" name="17 Flecha derecha"/>
          <p:cNvSpPr/>
          <p:nvPr/>
        </p:nvSpPr>
        <p:spPr>
          <a:xfrm>
            <a:off x="2168261" y="3543171"/>
            <a:ext cx="4965360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9" name="18 Rectángulo"/>
          <p:cNvSpPr/>
          <p:nvPr/>
        </p:nvSpPr>
        <p:spPr>
          <a:xfrm>
            <a:off x="1141181" y="4798237"/>
            <a:ext cx="2006571" cy="58477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/>
              <a:t>Librador entrega letra firmada al banco</a:t>
            </a:r>
            <a:endParaRPr lang="es-ES" sz="1600" dirty="0"/>
          </a:p>
        </p:txBody>
      </p:sp>
      <p:sp>
        <p:nvSpPr>
          <p:cNvPr id="20" name="19 Flecha derecha"/>
          <p:cNvSpPr/>
          <p:nvPr/>
        </p:nvSpPr>
        <p:spPr>
          <a:xfrm rot="10800000">
            <a:off x="2168261" y="3729132"/>
            <a:ext cx="4918170" cy="18596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21" name="20 Rectángulo"/>
          <p:cNvSpPr/>
          <p:nvPr/>
        </p:nvSpPr>
        <p:spPr>
          <a:xfrm>
            <a:off x="2288067" y="3938744"/>
            <a:ext cx="4647236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/>
              <a:t>Firma aceptando el pago, y se la devuelve al librador</a:t>
            </a:r>
            <a:endParaRPr lang="es-ES" sz="1600" dirty="0"/>
          </a:p>
        </p:txBody>
      </p:sp>
      <p:sp>
        <p:nvSpPr>
          <p:cNvPr id="22" name="21 Rectángulo"/>
          <p:cNvSpPr/>
          <p:nvPr/>
        </p:nvSpPr>
        <p:spPr>
          <a:xfrm>
            <a:off x="159816" y="5478053"/>
            <a:ext cx="2676978" cy="58477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/>
              <a:t>El banco le entrega el pago de la letra al librador</a:t>
            </a:r>
            <a:endParaRPr lang="es-ES" sz="1600" dirty="0"/>
          </a:p>
        </p:txBody>
      </p:sp>
      <p:sp>
        <p:nvSpPr>
          <p:cNvPr id="23" name="22 Flecha derecha"/>
          <p:cNvSpPr/>
          <p:nvPr/>
        </p:nvSpPr>
        <p:spPr>
          <a:xfrm rot="10800000">
            <a:off x="5441975" y="5591374"/>
            <a:ext cx="1474772" cy="179067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168884" y="3220005"/>
            <a:ext cx="1660584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LIBRADO</a:t>
            </a:r>
          </a:p>
          <a:p>
            <a:pPr algn="ctr"/>
            <a:r>
              <a:rPr lang="es-ES_tradnl" dirty="0"/>
              <a:t>(cliente)</a:t>
            </a:r>
            <a:endParaRPr lang="es-ES" b="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797053" y="5192879"/>
            <a:ext cx="1660584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TOMADOR</a:t>
            </a:r>
          </a:p>
          <a:p>
            <a:pPr algn="ctr"/>
            <a:r>
              <a:rPr lang="es-ES_tradnl" dirty="0"/>
              <a:t>(el banco)</a:t>
            </a:r>
            <a:endParaRPr lang="es-ES" b="0" dirty="0"/>
          </a:p>
        </p:txBody>
      </p:sp>
      <p:sp>
        <p:nvSpPr>
          <p:cNvPr id="26" name="25 Flecha derecha"/>
          <p:cNvSpPr/>
          <p:nvPr/>
        </p:nvSpPr>
        <p:spPr>
          <a:xfrm rot="16200000">
            <a:off x="7580247" y="4075183"/>
            <a:ext cx="603657" cy="18596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27" name="26 Rectángulo"/>
          <p:cNvSpPr/>
          <p:nvPr/>
        </p:nvSpPr>
        <p:spPr>
          <a:xfrm>
            <a:off x="6689413" y="4469993"/>
            <a:ext cx="1830717" cy="83099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/>
              <a:t>El banco le cobra la letra al librado en fecha</a:t>
            </a:r>
            <a:endParaRPr lang="es-ES" sz="1600" dirty="0"/>
          </a:p>
        </p:txBody>
      </p:sp>
      <p:sp>
        <p:nvSpPr>
          <p:cNvPr id="28" name="27 Menos"/>
          <p:cNvSpPr/>
          <p:nvPr/>
        </p:nvSpPr>
        <p:spPr>
          <a:xfrm rot="16200000">
            <a:off x="7594199" y="4514407"/>
            <a:ext cx="2174320" cy="296223"/>
          </a:xfrm>
          <a:prstGeom prst="mathMinu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29" name="28 Menos"/>
          <p:cNvSpPr/>
          <p:nvPr/>
        </p:nvSpPr>
        <p:spPr>
          <a:xfrm rot="16200000">
            <a:off x="1202186" y="4082228"/>
            <a:ext cx="1310134" cy="417980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30" name="29 Rectángulo"/>
          <p:cNvSpPr/>
          <p:nvPr/>
        </p:nvSpPr>
        <p:spPr>
          <a:xfrm>
            <a:off x="6951686" y="5478054"/>
            <a:ext cx="2046741" cy="58477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/>
              <a:t>El librado le paga a la fecha la letra al banco</a:t>
            </a:r>
            <a:endParaRPr lang="es-ES" sz="1600" dirty="0"/>
          </a:p>
        </p:txBody>
      </p:sp>
      <p:sp>
        <p:nvSpPr>
          <p:cNvPr id="32" name="31 Menos"/>
          <p:cNvSpPr/>
          <p:nvPr/>
        </p:nvSpPr>
        <p:spPr>
          <a:xfrm rot="10800000">
            <a:off x="5314255" y="5022066"/>
            <a:ext cx="1526444" cy="417977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33" name="32 Flecha derecha"/>
          <p:cNvSpPr/>
          <p:nvPr/>
        </p:nvSpPr>
        <p:spPr>
          <a:xfrm>
            <a:off x="3144840" y="5192879"/>
            <a:ext cx="603657" cy="18596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34" name="33 Menos"/>
          <p:cNvSpPr/>
          <p:nvPr/>
        </p:nvSpPr>
        <p:spPr>
          <a:xfrm>
            <a:off x="2699792" y="5601567"/>
            <a:ext cx="1296144" cy="296223"/>
          </a:xfrm>
          <a:prstGeom prst="mathMinu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09697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sz="2500" b="1" dirty="0"/>
              <a:t>Gestión administrativa: proceso general en la compraventa</a:t>
            </a:r>
          </a:p>
        </p:txBody>
      </p:sp>
      <p:pic>
        <p:nvPicPr>
          <p:cNvPr id="3078" name="Picture 6" descr="http://img.actibva.com/2009/03/letracambi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53" y="980728"/>
            <a:ext cx="5424935" cy="2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html.rincondelvago.com/0001402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53" y="3374731"/>
            <a:ext cx="5598854" cy="23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929729112"/>
              </p:ext>
            </p:extLst>
          </p:nvPr>
        </p:nvGraphicFramePr>
        <p:xfrm>
          <a:off x="135825" y="818447"/>
          <a:ext cx="33027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5337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200" b="1" dirty="0"/>
              <a:t>2.   Gestión fiscal: los impuestos de la empresa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85507" y="1988840"/>
            <a:ext cx="22626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_tradnl" b="1" dirty="0"/>
              <a:t>Impuestos directos sobre la renta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85507" y="4140871"/>
            <a:ext cx="22626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_tradnl" b="1" dirty="0"/>
              <a:t>Impuesto indirecto sobre el consumo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144840" y="1162553"/>
            <a:ext cx="57029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b="1" dirty="0"/>
              <a:t>IRPF o </a:t>
            </a:r>
            <a:r>
              <a:rPr lang="es-ES_tradnl" dirty="0"/>
              <a:t>impuesto sobre la renta de las persona físicas en empresarios individuales (y profesionales)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13733" y="2764907"/>
            <a:ext cx="570295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b="1" dirty="0"/>
              <a:t>Impuesto de Sociedades </a:t>
            </a:r>
            <a:r>
              <a:rPr lang="es-ES_tradnl" dirty="0"/>
              <a:t>(IS) en las sociedades (SL, SA, etc)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144840" y="4147338"/>
            <a:ext cx="57029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b="1" dirty="0"/>
              <a:t>IVA o </a:t>
            </a:r>
            <a:r>
              <a:rPr lang="es-ES_tradnl" dirty="0"/>
              <a:t>impuesto sobre el valor añadido, que se aplica sobre el precio de los bienes y servicios</a:t>
            </a:r>
            <a:endParaRPr lang="es-ES" dirty="0"/>
          </a:p>
        </p:txBody>
      </p:sp>
      <p:cxnSp>
        <p:nvCxnSpPr>
          <p:cNvPr id="5" name="4 Conector recto de flecha"/>
          <p:cNvCxnSpPr>
            <a:stCxn id="2" idx="3"/>
          </p:cNvCxnSpPr>
          <p:nvPr/>
        </p:nvCxnSpPr>
        <p:spPr>
          <a:xfrm flipV="1">
            <a:off x="2748149" y="1808884"/>
            <a:ext cx="396691" cy="503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2" idx="3"/>
          </p:cNvCxnSpPr>
          <p:nvPr/>
        </p:nvCxnSpPr>
        <p:spPr>
          <a:xfrm>
            <a:off x="2748149" y="2312006"/>
            <a:ext cx="467531" cy="452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2" idx="3"/>
            <a:endCxn id="14" idx="1"/>
          </p:cNvCxnSpPr>
          <p:nvPr/>
        </p:nvCxnSpPr>
        <p:spPr>
          <a:xfrm>
            <a:off x="2748149" y="4464037"/>
            <a:ext cx="396691" cy="6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37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sz="2500" b="1" dirty="0"/>
              <a:t>Gestión administrativa: proceso general en la compraventa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936012984"/>
              </p:ext>
            </p:extLst>
          </p:nvPr>
        </p:nvGraphicFramePr>
        <p:xfrm>
          <a:off x="71390" y="476655"/>
          <a:ext cx="9072610" cy="223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65637"/>
              </p:ext>
            </p:extLst>
          </p:nvPr>
        </p:nvGraphicFramePr>
        <p:xfrm>
          <a:off x="84071" y="2708920"/>
          <a:ext cx="8898583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Estimación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Métodos de calculo</a:t>
                      </a:r>
                      <a:r>
                        <a:rPr lang="es-ES_tradnl" sz="1600" b="1" baseline="0" dirty="0">
                          <a:solidFill>
                            <a:schemeClr val="bg1"/>
                          </a:solidFill>
                        </a:rPr>
                        <a:t> del rendimiento económico como empresario en el IRPF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Directa normal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Aquellos cuya cifra de negocios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sea &gt; 600.000€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Llevar contabilidad legal</a:t>
                      </a:r>
                      <a:r>
                        <a:rPr lang="es-ES" sz="1600" b="0" baseline="0" dirty="0">
                          <a:solidFill>
                            <a:schemeClr val="tx1"/>
                          </a:solidFill>
                        </a:rPr>
                        <a:t> para calcular la diferencia entre ingresos y gastos</a:t>
                      </a:r>
                      <a:endParaRPr lang="es-ES_tradnl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Directa simplificada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Cifra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de negocios anual &lt; 600.000€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Gastos de difícil justificación un 5%, permite amortizar de forma lineal,  compras de bienes de inmovilizado &lt;300€ se amorticen en un solo año llevándolo a gastos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No deberá llevar contabilidad legal pero sí otros libros 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Objetiva (módulos)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Las actividades que: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establezca Hacienda, que no superen los 250.000€ de rendimiento, que no superen los 250.000€ de compras de bienes y servicios, no hayan renunciado al régimen simplificado de IVA, no sean un empresario que facture más de 125,000€ a otras empresas.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Rendimiento: se paga una cantidad objetiva señalada por Hacienda (estimación)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0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200" b="1" dirty="0"/>
              <a:t>2.   Gestión fiscal: los impuestos de la empresa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53369"/>
              </p:ext>
            </p:extLst>
          </p:nvPr>
        </p:nvGraphicFramePr>
        <p:xfrm>
          <a:off x="163031" y="2420888"/>
          <a:ext cx="8898583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Estimación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Fechas pagos</a:t>
                      </a:r>
                      <a:r>
                        <a:rPr lang="es-ES_tradnl" sz="1600" b="1" baseline="0" dirty="0">
                          <a:solidFill>
                            <a:schemeClr val="bg1"/>
                          </a:solidFill>
                        </a:rPr>
                        <a:t> fraccionados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Cuantía o porcentaje del rendimiento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Directa normal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1º Trimestre = hasta el 20 de abril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2º Trimestre = hasta el 20 de julio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3º Trimestre = hasta el 20 de octubre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4º Trimestre = hasta el 30 de enero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Del 20% del rendimiento neto obtenido desde el principio del año hasta el último día del trimestre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A esa cantidad se le restará los pagos fraccionados abonados anteriormente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Directa simplificada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Objetiva (módulos)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4% del rendimiento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con carácter general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3% si son empresarios con un asalariado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2% si no dispone de asalariados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51199" y="860374"/>
            <a:ext cx="518457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b="1" dirty="0"/>
              <a:t>Pagos fraccionados y declaraciones anuales de IRPF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94648" y="1412776"/>
            <a:ext cx="8718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>
                <a:sym typeface="Wingdings" panose="05000000000000000000" pitchFamily="2" charset="2"/>
              </a:rPr>
              <a:t> </a:t>
            </a:r>
            <a:r>
              <a:rPr lang="es-ES_tradnl" dirty="0"/>
              <a:t>El empresario individual deberá ir abonando en cada trimestre una pequeña cantidad </a:t>
            </a:r>
          </a:p>
          <a:p>
            <a:r>
              <a:rPr lang="es-ES_tradnl" dirty="0">
                <a:sym typeface="Wingdings" panose="05000000000000000000" pitchFamily="2" charset="2"/>
              </a:rPr>
              <a:t> Pago fraccionado: cantidades a cuenta para la posterior declaración del año siguiente)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43702" y="5066105"/>
            <a:ext cx="882078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600" dirty="0">
                <a:sym typeface="Wingdings" panose="05000000000000000000" pitchFamily="2" charset="2"/>
              </a:rPr>
              <a:t>Y con carácter anual:</a:t>
            </a:r>
          </a:p>
          <a:p>
            <a:pPr marL="285750" indent="-285750">
              <a:buFontTx/>
              <a:buChar char="-"/>
            </a:pPr>
            <a:r>
              <a:rPr lang="es-ES_tradnl" sz="1600" dirty="0">
                <a:sym typeface="Wingdings" panose="05000000000000000000" pitchFamily="2" charset="2"/>
              </a:rPr>
              <a:t>Declaración de Hacienda del 3 de mayo al 30 de junio</a:t>
            </a:r>
          </a:p>
          <a:p>
            <a:pPr marL="285750" indent="-285750">
              <a:buFontTx/>
              <a:buChar char="-"/>
            </a:pPr>
            <a:r>
              <a:rPr lang="es-ES_tradnl" sz="1600" dirty="0">
                <a:sym typeface="Wingdings" panose="05000000000000000000" pitchFamily="2" charset="2"/>
              </a:rPr>
              <a:t>Declaración anual de operaciones con terceros en marzo aquellos empresarios que hubiesen realizado compras o ventas con algún cliente o proveedor &gt; 3.006 €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89596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200" b="1" dirty="0"/>
              <a:t>2.   Gestión fiscal: los impuestos de la empresa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21251"/>
              </p:ext>
            </p:extLst>
          </p:nvPr>
        </p:nvGraphicFramePr>
        <p:xfrm>
          <a:off x="173588" y="2132856"/>
          <a:ext cx="8898583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Retención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Tipos de retenciones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A trabajadores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La más conocida,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se retiene en nómina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A profesionales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Sobre los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profesionales autónomos si ofrece un servicio a otra empresa (actualmente un 15%, si es nuevo profesional un 7%)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En alquileres de locales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Si empresa está en local u oficina alquilada,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hay que pagar un 19% a Hacienda del importe de alquiler, como una retención del IRPF a favor del arrendador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Otras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Los bancos retienen un 19% de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los intereses bancarios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51199" y="860374"/>
            <a:ext cx="518457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b="1" dirty="0"/>
              <a:t>Retenciones a cuenta del IRPF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51199" y="1270719"/>
            <a:ext cx="8718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>
                <a:sym typeface="Wingdings" panose="05000000000000000000" pitchFamily="2" charset="2"/>
              </a:rPr>
              <a:t>Término que lleva a confusión con el pago fraccionado. El empresario lo entrega a Hacienda respecto al rendimiento de una tercera persona.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22970" y="5013176"/>
            <a:ext cx="8820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ym typeface="Wingdings" panose="05000000000000000000" pitchFamily="2" charset="2"/>
              </a:rPr>
              <a:t>Estas retenciones que hacen las empresas a otros hay que ingresarlas trimestralmente en Hacienda, junto con una declaración anual final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89596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200" b="1" dirty="0"/>
              <a:t>2.   Gestión fiscal: los impuestos de la empresa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36548"/>
              </p:ext>
            </p:extLst>
          </p:nvPr>
        </p:nvGraphicFramePr>
        <p:xfrm>
          <a:off x="173588" y="2708920"/>
          <a:ext cx="871889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9">
                <a:tc>
                  <a:txBody>
                    <a:bodyPr/>
                    <a:lstStyle/>
                    <a:p>
                      <a:r>
                        <a:rPr lang="es-ES_tradnl" dirty="0"/>
                        <a:t>Tipo general</a:t>
                      </a:r>
                      <a:endParaRPr lang="es-E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25% s/ base imponible (ingresos-</a:t>
                      </a:r>
                      <a:r>
                        <a:rPr lang="es-ES_tradnl" sz="1600" b="1" baseline="0" dirty="0">
                          <a:solidFill>
                            <a:schemeClr val="bg1"/>
                          </a:solidFill>
                        </a:rPr>
                        <a:t> gastos)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Empresas</a:t>
                      </a:r>
                      <a:r>
                        <a:rPr lang="es-ES_tradnl" sz="1600" b="1" baseline="0" dirty="0">
                          <a:solidFill>
                            <a:schemeClr val="bg1"/>
                          </a:solidFill>
                        </a:rPr>
                        <a:t> de reducida dimensión tipo 1: </a:t>
                      </a:r>
                    </a:p>
                    <a:p>
                      <a:pPr algn="l"/>
                      <a:r>
                        <a:rPr lang="es-ES_tradnl" sz="1600" b="1" baseline="0" dirty="0">
                          <a:solidFill>
                            <a:schemeClr val="bg1"/>
                          </a:solidFill>
                        </a:rPr>
                        <a:t>con volumen de ventas &lt; 10 millones de €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25% por la base imponible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Empresas de reducida</a:t>
                      </a:r>
                      <a:r>
                        <a:rPr lang="es-ES_tradnl" sz="1600" b="1" baseline="0" dirty="0">
                          <a:solidFill>
                            <a:schemeClr val="bg1"/>
                          </a:solidFill>
                        </a:rPr>
                        <a:t> dimensión tipo II: </a:t>
                      </a:r>
                    </a:p>
                    <a:p>
                      <a:pPr algn="l"/>
                      <a:r>
                        <a:rPr lang="es-ES_tradnl" sz="1600" b="1" baseline="0" dirty="0">
                          <a:solidFill>
                            <a:schemeClr val="bg1"/>
                          </a:solidFill>
                        </a:rPr>
                        <a:t>con volumen de ventas &lt; 5 millones de €, plantilla &lt; 25 trabajadores y que mantengan o creen empleo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25%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por la base imponible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Sociedades de nueva creación a partir de</a:t>
                      </a:r>
                      <a:r>
                        <a:rPr lang="es-ES_tradnl" sz="1600" b="1" baseline="0" dirty="0">
                          <a:solidFill>
                            <a:schemeClr val="bg1"/>
                          </a:solidFill>
                        </a:rPr>
                        <a:t> 2013 </a:t>
                      </a:r>
                    </a:p>
                    <a:p>
                      <a:pPr algn="ctr"/>
                      <a:r>
                        <a:rPr lang="es-ES_tradnl" sz="1600" b="1" baseline="0" dirty="0">
                          <a:solidFill>
                            <a:schemeClr val="bg1"/>
                          </a:solidFill>
                        </a:rPr>
                        <a:t>(ver amplia 4)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15% por los primeros 300.000€ durante 2 primeros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años con beneficios</a:t>
                      </a:r>
                      <a:endParaRPr lang="es-ES_tradnl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25% por el resto de la base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51199" y="860374"/>
            <a:ext cx="518457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b="1" dirty="0"/>
              <a:t>El Impuesto de Sociedades (IS)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51199" y="1270719"/>
            <a:ext cx="871889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dirty="0">
                <a:sym typeface="Wingdings" panose="05000000000000000000" pitchFamily="2" charset="2"/>
              </a:rPr>
              <a:t>Impuesto sobre la renta por el que tributan las empresas en forma de sociedad: SL, SA, cooperativas,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dirty="0">
                <a:sym typeface="Wingdings" panose="05000000000000000000" pitchFamily="2" charset="2"/>
              </a:rPr>
              <a:t>Sociedades obligación de llevar la contabilidad según el Plan General Contable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dirty="0">
                <a:sym typeface="Wingdings" panose="05000000000000000000" pitchFamily="2" charset="2"/>
              </a:rPr>
              <a:t>El IS no es progresivo como en la tabla del IRPF. El porcentaje es siempre el mismo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959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326" y="-3340"/>
            <a:ext cx="5937834" cy="696036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b="1" dirty="0"/>
              <a:t>CONTENIDOS</a:t>
            </a:r>
            <a:endParaRPr lang="es-ES" b="1" dirty="0"/>
          </a:p>
        </p:txBody>
      </p:sp>
      <p:sp>
        <p:nvSpPr>
          <p:cNvPr id="5" name="4 Rectángulo">
            <a:hlinkClick r:id="rId2" action="ppaction://hlinksldjump" tooltip="click punto 1"/>
          </p:cNvPr>
          <p:cNvSpPr/>
          <p:nvPr/>
        </p:nvSpPr>
        <p:spPr>
          <a:xfrm>
            <a:off x="681173" y="1808472"/>
            <a:ext cx="6927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s-ES_tradnl" sz="2800" b="1" dirty="0">
                <a:solidFill>
                  <a:prstClr val="black"/>
                </a:solidFill>
              </a:rPr>
              <a:t>Gestión administrativa: proceso general, pedido, albarán, factura, formas de pago.</a:t>
            </a:r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716275" y="3110701"/>
            <a:ext cx="7744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2.  Gestión fiscal: IFPF, IVA, IS, calendario fiscal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440201" y="2130022"/>
            <a:ext cx="351794" cy="442037"/>
          </a:xfrm>
          <a:prstGeom prst="rect">
            <a:avLst/>
          </a:prstGeom>
        </p:spPr>
      </p:pic>
      <p:sp>
        <p:nvSpPr>
          <p:cNvPr id="7" name="6 Rectángulo">
            <a:hlinkClick r:id="rId5" action="ppaction://hlinksldjump"/>
          </p:cNvPr>
          <p:cNvSpPr/>
          <p:nvPr/>
        </p:nvSpPr>
        <p:spPr>
          <a:xfrm>
            <a:off x="739939" y="3786321"/>
            <a:ext cx="7744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3.  Gestión contable: libros de contabilidad</a:t>
            </a:r>
          </a:p>
        </p:txBody>
      </p:sp>
    </p:spTree>
    <p:extLst>
      <p:ext uri="{BB962C8B-B14F-4D97-AF65-F5344CB8AC3E}">
        <p14:creationId xmlns:p14="http://schemas.microsoft.com/office/powerpoint/2010/main" val="78934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200" b="1" dirty="0"/>
              <a:t>2.   Gestión fiscal: los impuestos de la empresa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25958"/>
              </p:ext>
            </p:extLst>
          </p:nvPr>
        </p:nvGraphicFramePr>
        <p:xfrm>
          <a:off x="118497" y="2447579"/>
          <a:ext cx="8898584" cy="3541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28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bg1"/>
                          </a:solidFill>
                        </a:rPr>
                        <a:t>Tipos de IVA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bg1"/>
                          </a:solidFill>
                        </a:rPr>
                        <a:t>Exento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bg1"/>
                          </a:solidFill>
                        </a:rPr>
                        <a:t>4%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bg1"/>
                          </a:solidFill>
                        </a:rPr>
                        <a:t>10 %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bg1"/>
                          </a:solidFill>
                        </a:rPr>
                        <a:t>21 %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Servicios médicos y sanitarios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Algunos alimentos de primera necesidad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Resto de alimentos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Tipo general para todos los productos,</a:t>
                      </a:r>
                      <a:r>
                        <a:rPr lang="es-ES_tradnl" sz="1400" b="0" baseline="0" dirty="0">
                          <a:solidFill>
                            <a:schemeClr val="tx1"/>
                          </a:solidFill>
                        </a:rPr>
                        <a:t> salvo que tenga un IVA reducido, superreducido o esté exento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784">
                <a:tc>
                  <a:txBody>
                    <a:bodyPr/>
                    <a:lstStyle/>
                    <a:p>
                      <a:pPr algn="l"/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Educación y formación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Libros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Bienes para agricultura y ganaderías, flores y plantas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Sociedades culturales y deportivas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Revistas y periódicos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Agua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Operaciones financieras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Medicamentos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Transporte</a:t>
                      </a:r>
                      <a:r>
                        <a:rPr lang="es-ES_tradnl" sz="1400" b="0" baseline="0" dirty="0">
                          <a:solidFill>
                            <a:schemeClr val="tx1"/>
                          </a:solidFill>
                        </a:rPr>
                        <a:t> de viajeros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Seguros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Productos para discapacitados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Bares y hoteles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Alquiler de viviendas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Viviendas</a:t>
                      </a:r>
                      <a:r>
                        <a:rPr lang="es-ES_tradnl" sz="1400" b="0" baseline="0" dirty="0">
                          <a:solidFill>
                            <a:schemeClr val="tx1"/>
                          </a:solidFill>
                        </a:rPr>
                        <a:t> de protección oficial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Viviendas nuevas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51199" y="763361"/>
            <a:ext cx="518457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1600" b="1" dirty="0"/>
              <a:t>El IVA (impuesto sobre el valor añadido</a:t>
            </a:r>
            <a:endParaRPr lang="es-ES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30224" y="1101915"/>
            <a:ext cx="889309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sz="1600" dirty="0"/>
              <a:t>Es un impuesto indirecto que grava el consumo (cualquier persona que realice una compra)</a:t>
            </a:r>
          </a:p>
          <a:p>
            <a:pPr marL="285750" indent="-285750">
              <a:buFontTx/>
              <a:buChar char="-"/>
            </a:pPr>
            <a:r>
              <a:rPr lang="es-ES_tradnl" sz="1600" dirty="0"/>
              <a:t>La empresa es intermediaria en el IVA </a:t>
            </a:r>
            <a:r>
              <a:rPr lang="es-ES_tradnl" sz="1600" dirty="0">
                <a:sym typeface="Wingdings" panose="05000000000000000000" pitchFamily="2" charset="2"/>
              </a:rPr>
              <a:t> libro de facturas emitidas</a:t>
            </a:r>
            <a:endParaRPr lang="es-ES_tradnl" sz="1600" dirty="0"/>
          </a:p>
          <a:p>
            <a:pPr marL="285750" indent="-285750">
              <a:buFontTx/>
              <a:buChar char="-"/>
            </a:pPr>
            <a:r>
              <a:rPr lang="es-ES_tradnl" sz="1600" dirty="0"/>
              <a:t>Cuando la empresa compra o tienen un gasto soportan un IVA </a:t>
            </a:r>
            <a:r>
              <a:rPr lang="es-ES_tradnl" sz="1600" dirty="0">
                <a:sym typeface="Wingdings" panose="05000000000000000000" pitchFamily="2" charset="2"/>
              </a:rPr>
              <a:t> libro de facturas recibidas </a:t>
            </a:r>
          </a:p>
          <a:p>
            <a:pPr marL="285750" indent="-285750">
              <a:buFontTx/>
              <a:buChar char="-"/>
            </a:pPr>
            <a:r>
              <a:rPr lang="es-ES_tradnl" sz="1600" dirty="0">
                <a:sym typeface="Wingdings" panose="05000000000000000000" pitchFamily="2" charset="2"/>
              </a:rPr>
              <a:t>Diferencia entre IVA soportado (de compras-gastos) e IVA repercutido (de ventas-ingresos)</a:t>
            </a:r>
          </a:p>
          <a:p>
            <a:pPr marL="285750" indent="-285750">
              <a:buFontTx/>
              <a:buChar char="-"/>
            </a:pPr>
            <a:r>
              <a:rPr lang="es-ES_tradnl" sz="1600" dirty="0">
                <a:sym typeface="Wingdings" panose="05000000000000000000" pitchFamily="2" charset="2"/>
              </a:rPr>
              <a:t>Verlo como un préstamo a 3 meses sin intereses. Existen pagos fraccionados trimestrales del IVA.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8959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200" b="1" dirty="0"/>
              <a:t>2.   Gestión fiscal: los impuestos de la empresa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90872"/>
              </p:ext>
            </p:extLst>
          </p:nvPr>
        </p:nvGraphicFramePr>
        <p:xfrm>
          <a:off x="86054" y="980728"/>
          <a:ext cx="896510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1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Régimen  simplificado del IVA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Obligatorio para aquellos empresarios individuales que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vayan por estimación objetiva o módulos en el IRPF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Se aplican unos módulos fijos con independencia de los gastos e ingresos, en el IVA también se aplica un módulo fijo por las ventas.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Podrá restar todo el IVA soportado.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Podrá ser inferior a un mín. establecido para cada actividad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Recargo de equivalencia en el comercio minorista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Régimen de IVA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obligatorio para el comercio minorista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El comercio minorista paga un IVA más alto de lo normal a su proveedor y a cambio no tiene que presentar la declaración del IVA en Hacienda.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Los recargos son del 0,5%, del 1,4% y del 5,2%. Ingresado por el proveedor en Hacienda.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44002"/>
              </p:ext>
            </p:extLst>
          </p:nvPr>
        </p:nvGraphicFramePr>
        <p:xfrm>
          <a:off x="71389" y="4509120"/>
          <a:ext cx="8965107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1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Régimen General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Libros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de registro de: facturas emitidas, facturas recibidas, bienes de inversión y operaciones intracomunitarias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Régimen Simplificado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Libro de registro de facturas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recibidas. Conservar de forma ordenada los justificantes y las facturas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Recargo de equivalencia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No llevar ningún tipo de libro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ni conservar las facturas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09158" y="4216540"/>
            <a:ext cx="145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Libros de IVA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89596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200" b="1" dirty="0"/>
              <a:t>3.   Gestión contable: libros obligatorios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74448"/>
              </p:ext>
            </p:extLst>
          </p:nvPr>
        </p:nvGraphicFramePr>
        <p:xfrm>
          <a:off x="141862" y="2492896"/>
          <a:ext cx="889858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bg1"/>
                          </a:solidFill>
                        </a:rPr>
                        <a:t>Empresario</a:t>
                      </a:r>
                      <a:r>
                        <a:rPr lang="es-ES_tradnl" sz="1400" b="1" baseline="0" dirty="0">
                          <a:solidFill>
                            <a:schemeClr val="bg1"/>
                          </a:solidFill>
                        </a:rPr>
                        <a:t> individual en estimación directa normal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bg1"/>
                          </a:solidFill>
                        </a:rPr>
                        <a:t>Empresario individual</a:t>
                      </a:r>
                      <a:r>
                        <a:rPr lang="es-ES_tradnl" sz="1400" b="1" baseline="0" dirty="0">
                          <a:solidFill>
                            <a:schemeClr val="bg1"/>
                          </a:solidFill>
                        </a:rPr>
                        <a:t> en simplificada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bg1"/>
                          </a:solidFill>
                        </a:rPr>
                        <a:t>Empresario</a:t>
                      </a:r>
                      <a:r>
                        <a:rPr lang="es-ES_tradnl" sz="1400" b="1" baseline="0" dirty="0">
                          <a:solidFill>
                            <a:schemeClr val="bg1"/>
                          </a:solidFill>
                        </a:rPr>
                        <a:t> individual en módulos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bg1"/>
                          </a:solidFill>
                        </a:rPr>
                        <a:t>Sociedades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Deben llevar la contabilidad</a:t>
                      </a:r>
                      <a:r>
                        <a:rPr lang="es-ES_tradnl" sz="1400" b="0" baseline="0" dirty="0">
                          <a:solidFill>
                            <a:schemeClr val="tx1"/>
                          </a:solidFill>
                        </a:rPr>
                        <a:t> siguiendo el PGC como si fuese una sociedad: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_tradnl" sz="1400" b="0" baseline="0" dirty="0">
                          <a:solidFill>
                            <a:schemeClr val="tx1"/>
                          </a:solidFill>
                        </a:rPr>
                        <a:t>Libro diario (se pueden realizar asientos resumen de un trimestre)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_tradnl" sz="1400" b="0" baseline="0" dirty="0">
                          <a:solidFill>
                            <a:schemeClr val="tx1"/>
                          </a:solidFill>
                        </a:rPr>
                        <a:t>Libro de inventario y cuentas anuales</a:t>
                      </a:r>
                    </a:p>
                    <a:p>
                      <a:pPr algn="l"/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Libro registro de ventas e ingresos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Libro registro de compras y gastos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Libro de registro</a:t>
                      </a:r>
                      <a:r>
                        <a:rPr lang="es-ES_tradnl" sz="1400" b="0" baseline="0" dirty="0">
                          <a:solidFill>
                            <a:schemeClr val="tx1"/>
                          </a:solidFill>
                        </a:rPr>
                        <a:t> de bienes de inversión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_tradnl" sz="1400" b="0" baseline="0" dirty="0">
                          <a:solidFill>
                            <a:schemeClr val="tx1"/>
                          </a:solidFill>
                        </a:rPr>
                        <a:t>No tienen obligación de llevar ningún libro de contabilidad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_tradnl" sz="1400" b="0" baseline="0" dirty="0">
                          <a:solidFill>
                            <a:schemeClr val="tx1"/>
                          </a:solidFill>
                        </a:rPr>
                        <a:t>Pero sí conservar por orden de fechas y agrupadas por trimestres, las facturas emitidas y las facturas o justificantes recibidos, así como justificantes de módulos aplicados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Llevar contabilidad siguiendo PGC: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Libro diario </a:t>
                      </a:r>
                      <a:r>
                        <a:rPr lang="es-ES_tradnl" sz="1400" b="0" baseline="0" dirty="0">
                          <a:solidFill>
                            <a:schemeClr val="tx1"/>
                          </a:solidFill>
                        </a:rPr>
                        <a:t>(se pueden realizar asientos resumen de un trimestre)</a:t>
                      </a:r>
                      <a:endParaRPr lang="es-ES_tradnl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</a:rPr>
                        <a:t>Libro de inventario y cuentas anuales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38129" y="1340768"/>
            <a:ext cx="87904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sz="1600" dirty="0"/>
              <a:t>Libros obligatorios según si es una sociedad o una empresa individual y para el último caso según la modalidad de cálculo del IRPF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89596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168080" y="35518"/>
            <a:ext cx="8975920" cy="60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0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7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mplía 1</a:t>
            </a:r>
            <a:r>
              <a:rPr lang="es-ES_tradnl" sz="7000" b="1" dirty="0"/>
              <a:t>: </a:t>
            </a:r>
            <a:r>
              <a:rPr lang="es-ES_tradnl" sz="6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“Prohibición de pago en efectivo mayor de 1.000€”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68080" y="827260"/>
            <a:ext cx="8776526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1600" b="1" dirty="0">
                <a:sym typeface="Wingdings" panose="05000000000000000000" pitchFamily="2" charset="2"/>
              </a:rPr>
              <a:t>El 11 de julio de 2021 entró en vigor la nueva ley de prevención y lucha contra el fraude fiscal por la que se prohíbe el pago en efectivo de cantidades superiores a 1.000€</a:t>
            </a:r>
          </a:p>
          <a:p>
            <a:pPr algn="ctr">
              <a:lnSpc>
                <a:spcPct val="150000"/>
              </a:lnSpc>
            </a:pPr>
            <a:endParaRPr lang="es-ES_tradnl" sz="1600" b="1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_tradnl" sz="1600" dirty="0">
                <a:sym typeface="Wingdings" panose="05000000000000000000" pitchFamily="2" charset="2"/>
              </a:rPr>
              <a:t>Afecta a personas que actúen como empresarios o profesionales, y no operaciones entre particulares o bien operaciones financieras con un banco.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_tradnl" sz="1600" dirty="0">
                <a:sym typeface="Wingdings" panose="05000000000000000000" pitchFamily="2" charset="2"/>
              </a:rPr>
              <a:t>Ninguna persona podrá pagar en efectivo más de 1.000€ a una empresa, ni una empresa a otra o particular.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_tradnl" sz="1600" dirty="0">
                <a:sym typeface="Wingdings" panose="05000000000000000000" pitchFamily="2" charset="2"/>
              </a:rPr>
              <a:t>Excepción cuando sea una persona física sin domicilio fiscal en España y no sea empresario o profesional con límite 10.000€ (por ejemplo un turista extranjero)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_tradnl" sz="1600" dirty="0">
                <a:sym typeface="Wingdings" panose="05000000000000000000" pitchFamily="2" charset="2"/>
              </a:rPr>
              <a:t>Efectivo: monedas, billetes, cheques al portador, pago telemático…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_tradnl" sz="1600" dirty="0">
                <a:sym typeface="Wingdings" panose="05000000000000000000" pitchFamily="2" charset="2"/>
              </a:rPr>
              <a:t>Sanción: 25% del importe abonado (sanción mínima 250€)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_tradnl" sz="1600" dirty="0">
                <a:sym typeface="Wingdings" panose="05000000000000000000" pitchFamily="2" charset="2"/>
              </a:rPr>
              <a:t>Exento quien denuncie el incumplimiento en el plazo de 3 meses desde el pago.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_tradnl" sz="1600" dirty="0">
                <a:sym typeface="Wingdings" panose="05000000000000000000" pitchFamily="2" charset="2"/>
              </a:rPr>
              <a:t>Si la operación se paga de forma fraccionada se aplicará la sanción igualmente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_tradnl" sz="1600" dirty="0">
                <a:sym typeface="Wingdings" panose="05000000000000000000" pitchFamily="2" charset="2"/>
              </a:rPr>
              <a:t>Conservar justificante de pago durante 5 años.</a:t>
            </a:r>
          </a:p>
        </p:txBody>
      </p:sp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9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BD1AC-2EBF-44D1-B0D1-F59DCD73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es-ES" dirty="0">
                <a:solidFill>
                  <a:srgbClr val="92D050"/>
                </a:solidFill>
              </a:rPr>
              <a:t>RECUERDA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9A394-C202-402E-A66F-0D05BA4A8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592288"/>
          </a:xfrm>
        </p:spPr>
        <p:txBody>
          <a:bodyPr/>
          <a:lstStyle/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PUEDES ACCEDER 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VÍDEOS Y ENLACES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EL AULA DIGITAL DE EIE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AQUÍ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5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sz="2500" b="1" dirty="0"/>
              <a:t>Gestión administrativa: proceso general en la compraventa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175594" y="980728"/>
            <a:ext cx="87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à"/>
            </a:pPr>
            <a:r>
              <a:rPr lang="es-ES_tradnl" i="1" dirty="0">
                <a:solidFill>
                  <a:prstClr val="black"/>
                </a:solidFill>
              </a:rPr>
              <a:t>En una compraventa existen una serie de documentos a través de los cuales el cliente y el vendedor mantienen una relación comercial.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2200627" y="2191584"/>
            <a:ext cx="4531614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/>
              <a:t>1.- Cliente realiza el pedido</a:t>
            </a:r>
            <a:endParaRPr lang="es-ES" sz="1600" dirty="0"/>
          </a:p>
        </p:txBody>
      </p:sp>
      <p:sp>
        <p:nvSpPr>
          <p:cNvPr id="38" name="37 Flecha derecha"/>
          <p:cNvSpPr/>
          <p:nvPr/>
        </p:nvSpPr>
        <p:spPr>
          <a:xfrm>
            <a:off x="1982904" y="2458512"/>
            <a:ext cx="4965360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173588" y="2272419"/>
            <a:ext cx="1660584" cy="258532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r>
              <a:rPr lang="es-ES_tradnl" dirty="0"/>
              <a:t>CLIENTE</a:t>
            </a:r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b="0" dirty="0"/>
          </a:p>
          <a:p>
            <a:pPr algn="ctr"/>
            <a:endParaRPr lang="es-ES" b="0" dirty="0"/>
          </a:p>
        </p:txBody>
      </p:sp>
      <p:sp>
        <p:nvSpPr>
          <p:cNvPr id="36" name="35 Rectángulo"/>
          <p:cNvSpPr/>
          <p:nvPr/>
        </p:nvSpPr>
        <p:spPr>
          <a:xfrm>
            <a:off x="2200628" y="2713718"/>
            <a:ext cx="4531614" cy="33855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/>
              <a:t>2-Vendedor envía mercancías  + albarán</a:t>
            </a:r>
            <a:endParaRPr lang="es-ES" sz="1600" dirty="0"/>
          </a:p>
        </p:txBody>
      </p:sp>
      <p:sp>
        <p:nvSpPr>
          <p:cNvPr id="40" name="39 Flecha derecha"/>
          <p:cNvSpPr/>
          <p:nvPr/>
        </p:nvSpPr>
        <p:spPr>
          <a:xfrm rot="10800000">
            <a:off x="2030093" y="3025823"/>
            <a:ext cx="4918170" cy="18596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7080074" y="2103142"/>
            <a:ext cx="1719466" cy="2862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r>
              <a:rPr lang="es-ES_tradnl" dirty="0"/>
              <a:t>VENDEDOR</a:t>
            </a:r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endParaRPr lang="es-ES_tradnl" b="0" dirty="0"/>
          </a:p>
          <a:p>
            <a:pPr algn="ctr"/>
            <a:endParaRPr lang="es-ES_tradnl" b="0" dirty="0"/>
          </a:p>
          <a:p>
            <a:pPr algn="ctr"/>
            <a:endParaRPr lang="es-ES" b="0" dirty="0"/>
          </a:p>
        </p:txBody>
      </p:sp>
      <p:sp>
        <p:nvSpPr>
          <p:cNvPr id="13" name="12 Flecha derecha"/>
          <p:cNvSpPr/>
          <p:nvPr/>
        </p:nvSpPr>
        <p:spPr>
          <a:xfrm>
            <a:off x="1998373" y="4134467"/>
            <a:ext cx="4965360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4" name="13 Rectángulo"/>
          <p:cNvSpPr/>
          <p:nvPr/>
        </p:nvSpPr>
        <p:spPr>
          <a:xfrm>
            <a:off x="2177034" y="3251681"/>
            <a:ext cx="4531614" cy="33855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/>
              <a:t>3-Vendedor envía la factura</a:t>
            </a:r>
            <a:endParaRPr lang="es-ES" sz="1600" dirty="0"/>
          </a:p>
        </p:txBody>
      </p:sp>
      <p:sp>
        <p:nvSpPr>
          <p:cNvPr id="15" name="14 Flecha derecha"/>
          <p:cNvSpPr/>
          <p:nvPr/>
        </p:nvSpPr>
        <p:spPr>
          <a:xfrm rot="10800000">
            <a:off x="2006499" y="3563786"/>
            <a:ext cx="4918170" cy="18596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7" name="16 Rectángulo"/>
          <p:cNvSpPr/>
          <p:nvPr/>
        </p:nvSpPr>
        <p:spPr>
          <a:xfrm>
            <a:off x="2177034" y="3795913"/>
            <a:ext cx="4531614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/>
              <a:t>4.- Cliente paga la factura</a:t>
            </a:r>
            <a:endParaRPr lang="es-ES" sz="1600" dirty="0"/>
          </a:p>
        </p:txBody>
      </p:sp>
      <p:sp>
        <p:nvSpPr>
          <p:cNvPr id="18" name="17 Rectángulo"/>
          <p:cNvSpPr/>
          <p:nvPr/>
        </p:nvSpPr>
        <p:spPr>
          <a:xfrm>
            <a:off x="2153439" y="4398928"/>
            <a:ext cx="4531614" cy="33855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/>
              <a:t>5-Vendedor envía el recibo</a:t>
            </a:r>
            <a:endParaRPr lang="es-ES" sz="1600" dirty="0"/>
          </a:p>
        </p:txBody>
      </p:sp>
      <p:sp>
        <p:nvSpPr>
          <p:cNvPr id="19" name="18 Flecha derecha"/>
          <p:cNvSpPr/>
          <p:nvPr/>
        </p:nvSpPr>
        <p:spPr>
          <a:xfrm rot="10800000">
            <a:off x="1982904" y="4711033"/>
            <a:ext cx="4918170" cy="18596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21" name="20 Rectángulo">
            <a:hlinkClick r:id="rId4" action="ppaction://hlinksldjump"/>
          </p:cNvPr>
          <p:cNvSpPr/>
          <p:nvPr/>
        </p:nvSpPr>
        <p:spPr>
          <a:xfrm>
            <a:off x="608272" y="5625496"/>
            <a:ext cx="2274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OJO:</a:t>
            </a:r>
            <a:r>
              <a:rPr lang="es-ES_tradnl" sz="1400" b="1" dirty="0">
                <a:solidFill>
                  <a:srgbClr val="C00000"/>
                </a:solidFill>
              </a:rPr>
              <a:t> “Prohibición de pago </a:t>
            </a:r>
          </a:p>
          <a:p>
            <a:pPr algn="ctr"/>
            <a:r>
              <a:rPr lang="es-ES_tradnl" sz="1400" b="1" dirty="0">
                <a:solidFill>
                  <a:srgbClr val="C00000"/>
                </a:solidFill>
              </a:rPr>
              <a:t>en efectivo mayor de 1,00€”</a:t>
            </a: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12490" y="5646738"/>
            <a:ext cx="351794" cy="4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78" y="2099602"/>
            <a:ext cx="4475054" cy="403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4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79599455"/>
              </p:ext>
            </p:extLst>
          </p:nvPr>
        </p:nvGraphicFramePr>
        <p:xfrm>
          <a:off x="229715" y="692696"/>
          <a:ext cx="8718891" cy="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860574753"/>
              </p:ext>
            </p:extLst>
          </p:nvPr>
        </p:nvGraphicFramePr>
        <p:xfrm>
          <a:off x="232296" y="1340768"/>
          <a:ext cx="8718891" cy="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2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sz="2500" b="1" dirty="0"/>
              <a:t>Gestión administrativa: proceso general en la compraventa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622668" y="2246419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</a:t>
            </a:r>
            <a:endParaRPr lang="es-ES" sz="14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652120" y="2214153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2</a:t>
            </a:r>
            <a:endParaRPr lang="es-ES" sz="14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668522" y="3212976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3</a:t>
            </a:r>
            <a:endParaRPr lang="es-ES" sz="14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915504" y="3422593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4</a:t>
            </a:r>
            <a:endParaRPr lang="es-ES" sz="14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131427" y="3791925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5</a:t>
            </a:r>
            <a:endParaRPr lang="es-ES" sz="14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076056" y="3811343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6</a:t>
            </a:r>
            <a:endParaRPr lang="es-ES" sz="14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503355" y="4228713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8</a:t>
            </a:r>
            <a:endParaRPr lang="es-ES" sz="14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533363" y="3944325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7</a:t>
            </a:r>
            <a:endParaRPr lang="es-ES" sz="14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5652120" y="4074824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9</a:t>
            </a:r>
            <a:endParaRPr lang="es-ES" sz="14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835910" y="4869160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10</a:t>
            </a:r>
            <a:endParaRPr lang="es-ES" sz="14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622668" y="4869160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11</a:t>
            </a:r>
            <a:endParaRPr lang="es-ES" sz="1400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4580419" y="4863008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12</a:t>
            </a:r>
            <a:endParaRPr lang="es-ES" sz="1400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4987953" y="4715271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13</a:t>
            </a:r>
            <a:endParaRPr lang="es-ES" sz="14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5475916" y="4830636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14</a:t>
            </a:r>
            <a:endParaRPr lang="es-ES" sz="1400" b="1" dirty="0"/>
          </a:p>
        </p:txBody>
      </p:sp>
      <p:sp>
        <p:nvSpPr>
          <p:cNvPr id="49" name="48 CuadroTexto"/>
          <p:cNvSpPr txBox="1"/>
          <p:nvPr/>
        </p:nvSpPr>
        <p:spPr>
          <a:xfrm>
            <a:off x="5771432" y="5327714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15</a:t>
            </a:r>
            <a:endParaRPr lang="es-ES" sz="1400" b="1" dirty="0"/>
          </a:p>
        </p:txBody>
      </p:sp>
      <p:sp>
        <p:nvSpPr>
          <p:cNvPr id="50" name="49 CuadroTexto"/>
          <p:cNvSpPr txBox="1"/>
          <p:nvPr/>
        </p:nvSpPr>
        <p:spPr>
          <a:xfrm>
            <a:off x="3008265" y="5784635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16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52902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8" name="7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sz="2500" b="1" dirty="0"/>
              <a:t>Gestión administrativa: proceso general en la compraventa</a:t>
            </a: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462123024"/>
              </p:ext>
            </p:extLst>
          </p:nvPr>
        </p:nvGraphicFramePr>
        <p:xfrm>
          <a:off x="229715" y="692696"/>
          <a:ext cx="8718891" cy="159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711426874"/>
              </p:ext>
            </p:extLst>
          </p:nvPr>
        </p:nvGraphicFramePr>
        <p:xfrm>
          <a:off x="199961" y="2063747"/>
          <a:ext cx="8692519" cy="64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67938115"/>
              </p:ext>
            </p:extLst>
          </p:nvPr>
        </p:nvGraphicFramePr>
        <p:xfrm>
          <a:off x="768830" y="2852936"/>
          <a:ext cx="7529065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24" name="23 Conector recto de flecha"/>
          <p:cNvCxnSpPr/>
          <p:nvPr/>
        </p:nvCxnSpPr>
        <p:spPr>
          <a:xfrm flipH="1">
            <a:off x="7092280" y="3212976"/>
            <a:ext cx="12795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>
            <a:off x="8371854" y="3212976"/>
            <a:ext cx="1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H="1">
            <a:off x="7507759" y="5157192"/>
            <a:ext cx="864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75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03" y="621143"/>
            <a:ext cx="5960011" cy="543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7" name="6 Flecha izquierda">
            <a:hlinkClick r:id="rId4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9" name="8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sz="2500" b="1" dirty="0"/>
              <a:t>Gestión administrativa: proceso general en la compraventa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303781" y="1052736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</a:t>
            </a:r>
            <a:endParaRPr lang="es-ES" sz="1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186261" y="1052735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2</a:t>
            </a:r>
            <a:endParaRPr lang="es-ES" sz="14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280993" y="2348880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3</a:t>
            </a:r>
            <a:endParaRPr lang="es-ES" sz="1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390709" y="3186097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4</a:t>
            </a:r>
            <a:endParaRPr lang="es-ES" sz="14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532807" y="3213404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5</a:t>
            </a:r>
            <a:endParaRPr lang="es-ES" sz="14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414050" y="3530815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6</a:t>
            </a:r>
            <a:endParaRPr lang="es-ES" sz="1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727519" y="4285964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8</a:t>
            </a:r>
            <a:endParaRPr lang="es-ES" sz="14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195736" y="4253690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7</a:t>
            </a:r>
            <a:endParaRPr lang="es-ES" sz="14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027979" y="4245642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9</a:t>
            </a:r>
            <a:endParaRPr lang="es-ES" sz="1400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4815400" y="4253690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10</a:t>
            </a:r>
            <a:endParaRPr lang="es-ES" sz="14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399088" y="4245642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11</a:t>
            </a:r>
            <a:endParaRPr lang="es-ES" sz="14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6051937" y="4285963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12</a:t>
            </a:r>
            <a:endParaRPr lang="es-ES" sz="14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2966144" y="5026151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13</a:t>
            </a:r>
            <a:endParaRPr lang="es-ES" sz="14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466766" y="5026151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14</a:t>
            </a:r>
            <a:endParaRPr lang="es-ES" sz="1400" b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2997676" y="5630746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15</a:t>
            </a:r>
            <a:endParaRPr lang="es-ES" sz="14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421231" y="5625669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16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321515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Flecha izquierda">
            <a:hlinkClick r:id="rId3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3" name="22 CuadroTexto">
            <a:hlinkClick r:id="rId4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sz="2500" b="1" dirty="0"/>
              <a:t>Gestión administrativa: proceso general en la compraventa</a:t>
            </a: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945906045"/>
              </p:ext>
            </p:extLst>
          </p:nvPr>
        </p:nvGraphicFramePr>
        <p:xfrm>
          <a:off x="173589" y="692696"/>
          <a:ext cx="877501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94588"/>
              </p:ext>
            </p:extLst>
          </p:nvPr>
        </p:nvGraphicFramePr>
        <p:xfrm>
          <a:off x="173917" y="1988840"/>
          <a:ext cx="871889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chemeClr val="bg1"/>
                          </a:solidFill>
                        </a:rPr>
                        <a:t>Tipos de factura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Según su contenido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Ordinaria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Normal y</a:t>
                      </a:r>
                      <a:r>
                        <a:rPr lang="es-ES_tradnl" baseline="0" dirty="0">
                          <a:solidFill>
                            <a:schemeClr val="tx1"/>
                          </a:solidFill>
                        </a:rPr>
                        <a:t> habitual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Rectificativa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Corrección otra anterior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Recapitulativa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Varias operaciones mismo cliente en un mes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Según su valor legal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Pro</a:t>
                      </a:r>
                      <a:r>
                        <a:rPr lang="es-ES_tradnl" b="1" baseline="0" dirty="0">
                          <a:solidFill>
                            <a:schemeClr val="bg1"/>
                          </a:solidFill>
                        </a:rPr>
                        <a:t> forma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Oferta comercial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Duplicado</a:t>
                      </a:r>
                      <a:r>
                        <a:rPr lang="es-ES_tradnl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Varios destinatarios o pérdida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Según</a:t>
                      </a:r>
                      <a:r>
                        <a:rPr lang="es-ES_tradnl" b="1" baseline="0" dirty="0">
                          <a:solidFill>
                            <a:schemeClr val="bg1"/>
                          </a:solidFill>
                        </a:rPr>
                        <a:t> los requisitos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Completa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Todos los datos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Simplificada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No contiene todos los datos (ver amplia 2)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Según medio de transmisión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bg1"/>
                          </a:solidFill>
                        </a:rPr>
                        <a:t>En papel o</a:t>
                      </a:r>
                      <a:r>
                        <a:rPr lang="es-ES_tradnl" b="1" baseline="0" dirty="0">
                          <a:solidFill>
                            <a:schemeClr val="bg1"/>
                          </a:solidFill>
                        </a:rPr>
                        <a:t> electrónica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Mismo valor.</a:t>
                      </a:r>
                      <a:r>
                        <a:rPr lang="es-ES_tradnl" baseline="0" dirty="0">
                          <a:solidFill>
                            <a:schemeClr val="tx1"/>
                          </a:solidFill>
                        </a:rPr>
                        <a:t> No es necesario firma electrónica certificada aunque se recomienda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97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0" name="9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sz="2500" b="1" dirty="0"/>
              <a:t>Gestión administrativa: proceso general en la compraventa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2" y="610257"/>
            <a:ext cx="640536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2845416" y="1020486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</a:t>
            </a:r>
            <a:endParaRPr lang="es-ES" sz="1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868144" y="994255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2</a:t>
            </a:r>
            <a:endParaRPr lang="es-ES" sz="14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876663" y="2357879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3</a:t>
            </a:r>
            <a:endParaRPr lang="es-ES" sz="14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110652" y="3181561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4</a:t>
            </a:r>
            <a:endParaRPr lang="es-ES" sz="1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645374" y="3181561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5</a:t>
            </a:r>
            <a:endParaRPr lang="es-ES" sz="14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850669" y="4255669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6</a:t>
            </a:r>
            <a:endParaRPr lang="es-ES" sz="14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635896" y="4281210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8</a:t>
            </a:r>
            <a:endParaRPr lang="es-ES" sz="1400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495630" y="4250925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7</a:t>
            </a:r>
            <a:endParaRPr lang="es-ES" sz="14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962969" y="4233413"/>
            <a:ext cx="23862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9</a:t>
            </a:r>
            <a:endParaRPr lang="es-ES" sz="14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557271" y="4387301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10</a:t>
            </a:r>
            <a:endParaRPr lang="es-ES" sz="14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331640" y="4926919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11</a:t>
            </a:r>
            <a:endParaRPr lang="es-ES" sz="14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331639" y="5228322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12</a:t>
            </a:r>
            <a:endParaRPr lang="es-ES" sz="1400" b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572627" y="5234696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13</a:t>
            </a:r>
            <a:endParaRPr lang="es-ES" sz="14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106769" y="5404853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14</a:t>
            </a:r>
            <a:endParaRPr lang="es-ES" sz="1400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516470" y="5748116"/>
            <a:ext cx="4148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b="1" dirty="0"/>
              <a:t>15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3075749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3422</TotalTime>
  <Words>2497</Words>
  <Application>Microsoft Office PowerPoint</Application>
  <PresentationFormat>Presentación en pantalla (4:3)</PresentationFormat>
  <Paragraphs>401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Tema de Office</vt:lpstr>
      <vt:lpstr>Presentación de PowerPoint</vt:lpstr>
      <vt:lpstr>CONTENIDOS</vt:lpstr>
      <vt:lpstr>RECUERDA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TONI</dc:creator>
  <cp:lastModifiedBy>BRUNO  GARCIA GONZALEZ</cp:lastModifiedBy>
  <cp:revision>477</cp:revision>
  <dcterms:created xsi:type="dcterms:W3CDTF">2013-09-12T06:29:10Z</dcterms:created>
  <dcterms:modified xsi:type="dcterms:W3CDTF">2021-09-09T05:43:04Z</dcterms:modified>
</cp:coreProperties>
</file>