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63" r:id="rId11"/>
    <p:sldId id="257" r:id="rId12"/>
    <p:sldId id="258" r:id="rId13"/>
    <p:sldId id="259" r:id="rId14"/>
    <p:sldId id="260" r:id="rId15"/>
    <p:sldId id="261" r:id="rId16"/>
    <p:sldId id="262" r:id="rId17"/>
    <p:sldId id="272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005F-B13A-4F8A-A10D-84D57201D683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2974-1D89-48DA-B7BD-12C5DE9B7E8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4770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005F-B13A-4F8A-A10D-84D57201D683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2974-1D89-48DA-B7BD-12C5DE9B7E8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2807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005F-B13A-4F8A-A10D-84D57201D683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2974-1D89-48DA-B7BD-12C5DE9B7E8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719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005F-B13A-4F8A-A10D-84D57201D683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2974-1D89-48DA-B7BD-12C5DE9B7E8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7911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005F-B13A-4F8A-A10D-84D57201D683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2974-1D89-48DA-B7BD-12C5DE9B7E8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6542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005F-B13A-4F8A-A10D-84D57201D683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2974-1D89-48DA-B7BD-12C5DE9B7E8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988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005F-B13A-4F8A-A10D-84D57201D683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2974-1D89-48DA-B7BD-12C5DE9B7E8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2171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005F-B13A-4F8A-A10D-84D57201D683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2974-1D89-48DA-B7BD-12C5DE9B7E8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5108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005F-B13A-4F8A-A10D-84D57201D683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2974-1D89-48DA-B7BD-12C5DE9B7E8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153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005F-B13A-4F8A-A10D-84D57201D683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2974-1D89-48DA-B7BD-12C5DE9B7E8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8441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005F-B13A-4F8A-A10D-84D57201D683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2974-1D89-48DA-B7BD-12C5DE9B7E8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3177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6005F-B13A-4F8A-A10D-84D57201D683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12974-1D89-48DA-B7BD-12C5DE9B7E8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181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ctomundial.org/noticia/desarrollo-sostenible-tejiendo-la-agenda-2030-en-espana/" TargetMode="External"/><Relationship Id="rId2" Type="http://schemas.openxmlformats.org/officeDocument/2006/relationships/hyperlink" Target="https://www.pactomundial.org/que-puedes-hacer-tu/cambio-climatico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actomundial.org/que-puedes-hacer-tu/ods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ZxlQEo7u1T0?feature=shared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 smtClean="0">
                <a:latin typeface="Comic Sans MS" panose="030F0702030302020204" pitchFamily="66" charset="0"/>
              </a:rPr>
              <a:t>OBSERVA LAS SIGUIENTES IMÁGENES</a:t>
            </a:r>
            <a:endParaRPr lang="es-ES" sz="4000" b="1" dirty="0">
              <a:latin typeface="Comic Sans MS" panose="030F0702030302020204" pitchFamily="66" charset="0"/>
            </a:endParaRPr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238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037" y="1606138"/>
            <a:ext cx="5047926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12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7400" y="304165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" sz="67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67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67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67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67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67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67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¿Qué </a:t>
            </a:r>
            <a:r>
              <a:rPr lang="es-ES" sz="67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 la Agenda 2030?</a:t>
            </a:r>
            <a:r>
              <a:rPr lang="es-ES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s-ES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dirty="0">
                <a:solidFill>
                  <a:srgbClr val="131F28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septiembre de 2015, se aprobó el mayor plan de acción global para lograr un mundo más inclusivo y próspero para todas las personas y el propio planeta. 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78291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201862"/>
          </a:xfrm>
        </p:spPr>
        <p:txBody>
          <a:bodyPr>
            <a:norm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¿</a:t>
            </a:r>
            <a:r>
              <a:rPr lang="es-ES" b="1" dirty="0">
                <a:solidFill>
                  <a:srgbClr val="131F28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 qué es </a:t>
            </a:r>
            <a:r>
              <a:rPr lang="es-ES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la Agenda 2030?</a:t>
            </a:r>
            <a:endParaRPr lang="es-ES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6914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391920" y="660400"/>
            <a:ext cx="93776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ES" sz="3600" dirty="0">
                <a:solidFill>
                  <a:srgbClr val="FFC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 nacimiento surge como respuesta a la necesidad de abordar los desafíos mundiales más apremiantes, como la pobreza, la desigualdad, el </a:t>
            </a:r>
            <a:r>
              <a:rPr lang="es-ES" sz="3600" dirty="0">
                <a:solidFill>
                  <a:srgbClr val="FFC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cambio climático</a:t>
            </a:r>
            <a:r>
              <a:rPr lang="es-ES" sz="3600" dirty="0">
                <a:solidFill>
                  <a:srgbClr val="FFC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 degradación ambiental o la falta de </a:t>
            </a:r>
            <a:r>
              <a:rPr lang="es-ES" sz="3600" dirty="0">
                <a:solidFill>
                  <a:srgbClr val="FFC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desarrollo sostenible</a:t>
            </a:r>
            <a:r>
              <a:rPr lang="es-ES" sz="3600" dirty="0">
                <a:solidFill>
                  <a:srgbClr val="FFC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36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905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35760" y="670560"/>
            <a:ext cx="7528560" cy="4947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" sz="5400" b="1" dirty="0" smtClean="0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¿Cuáles son los Objetivos de Desarrollo Sostenible de la Agenda 2030?</a:t>
            </a:r>
            <a:endParaRPr lang="es-ES" sz="5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856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83920" y="965200"/>
            <a:ext cx="10271760" cy="5186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ES" sz="3200" dirty="0">
                <a:solidFill>
                  <a:srgbClr val="131F28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 </a:t>
            </a:r>
            <a:r>
              <a:rPr lang="es-ES" sz="3200" dirty="0">
                <a:solidFill>
                  <a:srgbClr val="699CC6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17 Objetivos de Desarrollo Sostenible</a:t>
            </a:r>
            <a:r>
              <a:rPr lang="es-ES" sz="3200" dirty="0">
                <a:solidFill>
                  <a:srgbClr val="131F28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de la Agenda 2030 de la ONU abarcan metas sociales, económicas y ambientales que buscan cerrar la brecha de género, erradicar el hambre, promocionar la acción climática o buscar la paz y la transparencia, entre otros propósitos</a:t>
            </a:r>
            <a:r>
              <a:rPr lang="es-ES" sz="3200" dirty="0" smtClean="0">
                <a:solidFill>
                  <a:srgbClr val="131F28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s-E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097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960" y="1389711"/>
            <a:ext cx="9509759" cy="449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79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25600" y="599440"/>
            <a:ext cx="7650480" cy="4630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Contesta </a:t>
            </a:r>
            <a:r>
              <a:rPr lang="es-ES" sz="28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las siguientes preguntas para poder comentarlas después:</a:t>
            </a:r>
            <a:endParaRPr lang="es-E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 ¿Quiénes y cuándo admitieron la Agenda 2030?</a:t>
            </a:r>
            <a:endParaRPr lang="es-E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es-ES" sz="28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¿Cuál es el plazo para lograrlos? y, ¿para qué?</a:t>
            </a:r>
            <a:endParaRPr lang="es-E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es-ES" sz="2800" dirty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¿Cuáles son los objetivos principales?</a:t>
            </a:r>
            <a:endParaRPr lang="es-ES" sz="28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es-ES" sz="2800" dirty="0">
                <a:solidFill>
                  <a:srgbClr val="92D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¿Cuáles te parecen los objetivos más importantes? ¿Por qué?</a:t>
            </a:r>
            <a:endParaRPr lang="es-ES" sz="2800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456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240" y="1496400"/>
            <a:ext cx="8900160" cy="464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05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20" y="1151946"/>
            <a:ext cx="9530080" cy="48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76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20" y="926375"/>
            <a:ext cx="9784080" cy="50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120" y="314960"/>
            <a:ext cx="10424160" cy="620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24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960" y="975147"/>
            <a:ext cx="9337040" cy="49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31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573" y="788301"/>
            <a:ext cx="3944454" cy="263979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457" y="818783"/>
            <a:ext cx="4206605" cy="257883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198" y="3841396"/>
            <a:ext cx="3926164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31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960" y="690880"/>
            <a:ext cx="9631679" cy="503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95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808480" y="670560"/>
            <a:ext cx="7335520" cy="5837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3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¿Cuáles son los 5 problemas mundiales con más gravedad</a:t>
            </a:r>
            <a:r>
              <a:rPr lang="es-ES" sz="36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3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6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lang="es-ES" sz="3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Qué medidas se puedan tomar para “solucionar” los mismos</a:t>
            </a:r>
            <a:r>
              <a:rPr lang="es-ES" sz="36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S" sz="36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ES_tradnl" sz="3600" u="sng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https://youtu.be/ZxlQEo7u1T0?feature=shared</a:t>
            </a:r>
            <a:r>
              <a:rPr lang="es-ES" sz="3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s-E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3592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241</Words>
  <Application>Microsoft Office PowerPoint</Application>
  <PresentationFormat>Panorámica</PresentationFormat>
  <Paragraphs>16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Times New Roman</vt:lpstr>
      <vt:lpstr>Tema de Office</vt:lpstr>
      <vt:lpstr>OBSERVA LAS SIGUIENTES IMÁGENES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¿Qué es la Agenda 2030? En septiembre de 2015, se aprobó el mayor plan de acción global para lograr un mundo más inclusivo y próspero para todas las personas y el propio planeta. </vt:lpstr>
      <vt:lpstr>¿Para qué es  la Agenda 2030?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SATUR ALBORJA</dc:creator>
  <cp:lastModifiedBy>SATUR ALBORJA</cp:lastModifiedBy>
  <cp:revision>6</cp:revision>
  <dcterms:created xsi:type="dcterms:W3CDTF">2025-03-21T16:34:32Z</dcterms:created>
  <dcterms:modified xsi:type="dcterms:W3CDTF">2025-03-21T17:31:31Z</dcterms:modified>
</cp:coreProperties>
</file>