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B1B3E-002F-47CB-BEAB-6FEABE396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A9D0D4-47D0-4285-80FF-C49CC2101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E78149-D7E4-4CC3-9090-C210FB01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6EEE7D-D93D-4EE1-BB8F-BBACA2E6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C22F4A-5FFA-47D8-A858-23526BAB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98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44199-109B-4690-900D-0741E10A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2B87E2-8C3B-435F-A3AE-E84FEDC8A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C7AAE0-703A-4C2D-9472-86C76A3B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0B53EE-52F9-456D-82CC-F3FCDB2C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DE6945-B6DD-4CE0-BF84-2E34482F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33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63F6D7-2A59-4B64-B7DC-1128E5EB2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7276E7-4F11-48D5-9CC4-9790BBB5E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9C90B-DAAD-4DC2-9ACD-50668655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569A8-3DE9-4DE0-A741-7E81B96B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18658-7319-45B1-8268-9C449EE4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71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6ED41-2FB5-4815-B4B0-878BC109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5B730C-761E-4D24-8B88-18DB1135C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63AA28-D2C8-441A-A3AF-4D912FFF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D1008C-021D-4331-855B-3F19AA08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363925-4F6F-4871-9FA8-6CBB5921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01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E0C8D-83DF-454D-979C-7935C386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BB95B6-2CA8-421B-9CC2-D705B4D19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F791C-BA8C-4FFB-8AA2-FC44A180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F4A19F-AECF-426C-8CA9-2DDD3B8B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054FF3-3685-4FB0-BBDC-E5FD1149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0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4A89C-CF58-4141-BB09-CDC80BCE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D92C0-02BB-49FB-92A0-A5CCC383B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4228E6-5130-46A8-8B27-D8C9A4A9A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F30F43-51A6-455F-9D33-8C19D17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CF010E-5AD0-4448-940C-BA8D0CB5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CB836-58DC-44BB-B8C3-4CCF2EF6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44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3B2E1-CFD1-4214-9629-3975F2B2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43D755-D793-4307-A89E-F967D3D33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BD5A2-456A-4676-977D-FC537175B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BF6E92-F1ED-4CBD-B9DA-6D9CA06E5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9B325-6190-4019-84EC-CA7B3A1BF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1403A4-8DB3-4F4A-9244-3A0F9C53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9F3CB1-6D06-4CE2-B628-2BFCE4C8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09550F-D703-4B21-A522-8BC23A5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22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37F08-FA18-4A5A-9C4E-AD37C33D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9BD01C-4024-4642-B606-4BF780F0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600BB3-9EF3-472F-8D0B-DE58C72C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3A891B-AA1C-460C-AD9A-3D7B66C6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21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3C03A2-B61C-43F1-8F4D-506EAE52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484204-717F-4612-9FD4-D02C165B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E36A99-4C11-4463-A6BD-0CBE8EFB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68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364C8-102F-4B02-9A7E-597FFB5E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D86C76-12CA-4EA4-8FB2-C059655C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FA47B6-AC5D-4164-8FC3-0ABEC48B2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665A8A-F3AE-4D10-8C86-30982482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E5EB99-26F8-4A7D-A420-37628EA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16448C-A894-4162-BF60-982DFFEC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50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8023A4-1BCF-4619-B7BF-717A228C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829BC2-F201-4E8B-8523-5757B5AE4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16F08D-F61D-44ED-BCBC-D0333DE46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251B02-27DE-468C-97AB-E7455B38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41929C-6947-4C64-AC1A-6E4F44E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C2F07F-2514-4541-BF4B-4537E173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79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A9EAB4-F6E5-44E8-B6D3-BA8071B0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3E4BE0-168A-42F6-9A23-55A2022D1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A4FB1-3787-44F3-A526-5865093DB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2E98-AB69-4080-8863-60A52B56E053}" type="datetimeFigureOut">
              <a:rPr lang="es-ES" smtClean="0"/>
              <a:t>02/03/2022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77741D-1ACB-4CEF-B5CA-247C60068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4FED6C-831E-410A-B2B4-D1966C791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D500C-2FDD-4D8A-8171-A277396227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56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Ver detalle de imagen relacionada">
            <a:extLst>
              <a:ext uri="{FF2B5EF4-FFF2-40B4-BE49-F238E27FC236}">
                <a16:creationId xmlns:a16="http://schemas.microsoft.com/office/drawing/2014/main" id="{64ECEEB5-25A8-4F2A-937B-9DA3BDD7C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A8514C-7DE0-4BD5-859B-069D21BED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Embragues y convertidores de par</a:t>
            </a:r>
          </a:p>
        </p:txBody>
      </p:sp>
    </p:spTree>
    <p:extLst>
      <p:ext uri="{BB962C8B-B14F-4D97-AF65-F5344CB8AC3E}">
        <p14:creationId xmlns:p14="http://schemas.microsoft.com/office/powerpoint/2010/main" val="3632133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23F6C-3D24-4648-B21C-7F4C5E55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Collarín de empuje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9E457-69F2-45AB-B404-A8F75A11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Collarín hidráulico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68A1381-451B-4188-BFE8-DC64DC566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05" y="1280160"/>
            <a:ext cx="488061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46DD5-9B7E-40BD-9543-F6E9056A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Accionamiento</a:t>
            </a:r>
          </a:p>
        </p:txBody>
      </p:sp>
      <p:pic>
        <p:nvPicPr>
          <p:cNvPr id="11266" name="Picture 2" descr="Ver las imágenes de origen">
            <a:extLst>
              <a:ext uri="{FF2B5EF4-FFF2-40B4-BE49-F238E27FC236}">
                <a16:creationId xmlns:a16="http://schemas.microsoft.com/office/drawing/2014/main" id="{2BC66FE6-1111-4D96-A3CF-7A92E50F71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30" y="1213177"/>
            <a:ext cx="6746940" cy="56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9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F9A6A-1916-4241-B1CA-ED61924D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Embrague hidráulico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25C6E04-EE87-465D-85E5-20309E16C8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15" y="1399915"/>
            <a:ext cx="9154369" cy="527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0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F9A6A-1916-4241-B1CA-ED61924D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Convertidor de par</a:t>
            </a:r>
          </a:p>
        </p:txBody>
      </p:sp>
      <p:pic>
        <p:nvPicPr>
          <p:cNvPr id="12290" name="Picture 2" descr="Ver las imágenes de origen">
            <a:extLst>
              <a:ext uri="{FF2B5EF4-FFF2-40B4-BE49-F238E27FC236}">
                <a16:creationId xmlns:a16="http://schemas.microsoft.com/office/drawing/2014/main" id="{594E1A26-6A42-49E5-B4A7-35F2289411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66" y="1757370"/>
            <a:ext cx="6338414" cy="49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6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6D1EB-5BCC-4248-B026-CDEEF9B2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Embrague centrífugo</a:t>
            </a:r>
          </a:p>
        </p:txBody>
      </p:sp>
      <p:pic>
        <p:nvPicPr>
          <p:cNvPr id="14338" name="Picture 2" descr="Ver las imágenes de origen">
            <a:extLst>
              <a:ext uri="{FF2B5EF4-FFF2-40B4-BE49-F238E27FC236}">
                <a16:creationId xmlns:a16="http://schemas.microsoft.com/office/drawing/2014/main" id="{ED6060A0-CD6C-46D5-BA22-F8597B1E6D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2" y="1355240"/>
            <a:ext cx="10754578" cy="55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5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41F78-CB73-426D-BFC2-E2A568C0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es-ES" dirty="0"/>
              <a:t>El Volante motor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8D8147-3A0A-4CB8-B4A6-7A180E95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Volante </a:t>
            </a:r>
            <a:r>
              <a:rPr lang="es-ES" dirty="0" err="1"/>
              <a:t>monomasa</a:t>
            </a:r>
            <a:endParaRPr lang="es-E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DFCD222-2240-4D97-AFF3-93748832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76" y="2412047"/>
            <a:ext cx="7370004" cy="414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4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41F78-CB73-426D-BFC2-E2A568C0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es-ES" dirty="0"/>
              <a:t>El Volante motor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8D8147-3A0A-4CB8-B4A6-7A180E95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Volante bimasa</a:t>
            </a:r>
          </a:p>
        </p:txBody>
      </p:sp>
      <p:pic>
        <p:nvPicPr>
          <p:cNvPr id="3074" name="Picture 2" descr="Ver las imágenes de origen">
            <a:extLst>
              <a:ext uri="{FF2B5EF4-FFF2-40B4-BE49-F238E27FC236}">
                <a16:creationId xmlns:a16="http://schemas.microsoft.com/office/drawing/2014/main" id="{8E6F65FF-7319-409B-83EB-82373445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60" y="1629728"/>
            <a:ext cx="45720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r detalle de imagen relacionada">
            <a:extLst>
              <a:ext uri="{FF2B5EF4-FFF2-40B4-BE49-F238E27FC236}">
                <a16:creationId xmlns:a16="http://schemas.microsoft.com/office/drawing/2014/main" id="{BA1F3198-1519-4EBE-9139-D758ADCB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85" y="23336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0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3F4A6-1730-4306-88D4-85FD1212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disco de embrague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B1B1CF-E18D-492B-BDBA-C622F558C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Disco convencional</a:t>
            </a:r>
          </a:p>
        </p:txBody>
      </p:sp>
      <p:pic>
        <p:nvPicPr>
          <p:cNvPr id="4098" name="Picture 2" descr="Ver las imágenes de origen">
            <a:extLst>
              <a:ext uri="{FF2B5EF4-FFF2-40B4-BE49-F238E27FC236}">
                <a16:creationId xmlns:a16="http://schemas.microsoft.com/office/drawing/2014/main" id="{54FEA93E-2EDE-4010-8C28-E501B553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20" y="1351950"/>
            <a:ext cx="6761480" cy="55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1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3F4A6-1730-4306-88D4-85FD1212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disco de embrague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B1B1CF-E18D-492B-BDBA-C622F558C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Disco para bimasa</a:t>
            </a:r>
          </a:p>
        </p:txBody>
      </p:sp>
      <p:pic>
        <p:nvPicPr>
          <p:cNvPr id="5124" name="Picture 4" descr="Resultado de imagen de disco de embrague">
            <a:extLst>
              <a:ext uri="{FF2B5EF4-FFF2-40B4-BE49-F238E27FC236}">
                <a16:creationId xmlns:a16="http://schemas.microsoft.com/office/drawing/2014/main" id="{D233D143-7BAF-4F07-ABE5-CE85A80B1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05" y="2457133"/>
            <a:ext cx="6089264" cy="40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6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3F4A6-1730-4306-88D4-85FD1212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disco de embrague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B1B1CF-E18D-492B-BDBA-C622F558C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Disco multidisco</a:t>
            </a:r>
          </a:p>
        </p:txBody>
      </p:sp>
      <p:pic>
        <p:nvPicPr>
          <p:cNvPr id="6148" name="Picture 4" descr="Ver las imágenes de origen">
            <a:extLst>
              <a:ext uri="{FF2B5EF4-FFF2-40B4-BE49-F238E27FC236}">
                <a16:creationId xmlns:a16="http://schemas.microsoft.com/office/drawing/2014/main" id="{55E5AF66-CBE4-4DCC-8409-9884E3737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8564"/>
            <a:ext cx="4497403" cy="44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er las imágenes de origen">
            <a:extLst>
              <a:ext uri="{FF2B5EF4-FFF2-40B4-BE49-F238E27FC236}">
                <a16:creationId xmlns:a16="http://schemas.microsoft.com/office/drawing/2014/main" id="{26E60822-744B-4BCE-8EBF-1BFF99AF0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10" y="2052420"/>
            <a:ext cx="5513890" cy="42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0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06F91-E2BD-43A2-B8B1-1FD84334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Prensa o maza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A8A73F-9C51-4A32-B53D-91F08603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Maza de tracción</a:t>
            </a:r>
          </a:p>
        </p:txBody>
      </p:sp>
      <p:pic>
        <p:nvPicPr>
          <p:cNvPr id="7172" name="Picture 4" descr="Ver las imágenes de origen">
            <a:extLst>
              <a:ext uri="{FF2B5EF4-FFF2-40B4-BE49-F238E27FC236}">
                <a16:creationId xmlns:a16="http://schemas.microsoft.com/office/drawing/2014/main" id="{F9825B9E-CB19-4213-AE2A-D09BC040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52" y="1270293"/>
            <a:ext cx="6256421" cy="55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de Desartonillado Maza De Embrague">
            <a:extLst>
              <a:ext uri="{FF2B5EF4-FFF2-40B4-BE49-F238E27FC236}">
                <a16:creationId xmlns:a16="http://schemas.microsoft.com/office/drawing/2014/main" id="{B0F67A7D-8C9A-44CF-A89E-D5071051F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" y="2490126"/>
            <a:ext cx="3992880" cy="41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4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06F91-E2BD-43A2-B8B1-1FD84334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Prensa o maza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A8A73F-9C51-4A32-B53D-91F08603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Maza de presión</a:t>
            </a:r>
          </a:p>
        </p:txBody>
      </p:sp>
      <p:pic>
        <p:nvPicPr>
          <p:cNvPr id="8194" name="Picture 2" descr="Ver las imágenes de origen">
            <a:extLst>
              <a:ext uri="{FF2B5EF4-FFF2-40B4-BE49-F238E27FC236}">
                <a16:creationId xmlns:a16="http://schemas.microsoft.com/office/drawing/2014/main" id="{6351A480-A3B6-4CAF-A93B-FE8B10D4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69" y="1505903"/>
            <a:ext cx="5352097" cy="53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2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23F6C-3D24-4648-B21C-7F4C5E55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Collarín de empuje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9E457-69F2-45AB-B404-A8F75A11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Collarín mecánico</a:t>
            </a:r>
          </a:p>
        </p:txBody>
      </p:sp>
      <p:pic>
        <p:nvPicPr>
          <p:cNvPr id="9218" name="Picture 2" descr="Ver las imágenes de origen">
            <a:extLst>
              <a:ext uri="{FF2B5EF4-FFF2-40B4-BE49-F238E27FC236}">
                <a16:creationId xmlns:a16="http://schemas.microsoft.com/office/drawing/2014/main" id="{8ABE3A94-3757-40AD-AB53-82631B6D8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05" y="1060904"/>
            <a:ext cx="4752975" cy="54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er las imágenes de origen">
            <a:extLst>
              <a:ext uri="{FF2B5EF4-FFF2-40B4-BE49-F238E27FC236}">
                <a16:creationId xmlns:a16="http://schemas.microsoft.com/office/drawing/2014/main" id="{C2770B77-FF67-4165-939E-2F2A73D9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4" y="238646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56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64</Words>
  <Application>Microsoft Office PowerPoint</Application>
  <PresentationFormat>Panorámica</PresentationFormat>
  <Paragraphs>23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Embragues y convertidores de par</vt:lpstr>
      <vt:lpstr>El Volante motor</vt:lpstr>
      <vt:lpstr>El Volante motor</vt:lpstr>
      <vt:lpstr>El disco de embrague</vt:lpstr>
      <vt:lpstr>El disco de embrague</vt:lpstr>
      <vt:lpstr>El disco de embrague</vt:lpstr>
      <vt:lpstr>Prensa o maza</vt:lpstr>
      <vt:lpstr>Prensa o maza</vt:lpstr>
      <vt:lpstr>Collarín de empuje</vt:lpstr>
      <vt:lpstr>Collarín de empuje</vt:lpstr>
      <vt:lpstr>Accionamiento</vt:lpstr>
      <vt:lpstr>Embrague hidráulico</vt:lpstr>
      <vt:lpstr>Convertidor de par</vt:lpstr>
      <vt:lpstr>Embrague centrífugo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Embragues y convertidores de par</dc:title>
  <dc:creator>Jaime Villar Martínez</dc:creator>
  <cp:lastModifiedBy>Jaime Villar Martínez</cp:lastModifiedBy>
  <cp:revision>8</cp:revision>
  <dcterms:created xsi:type="dcterms:W3CDTF">2022-03-02T20:30:45Z</dcterms:created>
  <dcterms:modified xsi:type="dcterms:W3CDTF">2022-03-02T21:25:03Z</dcterms:modified>
</cp:coreProperties>
</file>