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2" r:id="rId10"/>
    <p:sldId id="263" r:id="rId11"/>
    <p:sldId id="264" r:id="rId12"/>
    <p:sldId id="267" r:id="rId13"/>
    <p:sldId id="268" r:id="rId14"/>
    <p:sldId id="269" r:id="rId15"/>
    <p:sldId id="270" r:id="rId16"/>
    <p:sldId id="274" r:id="rId17"/>
    <p:sldId id="272" r:id="rId18"/>
    <p:sldId id="273" r:id="rId19"/>
    <p:sldId id="271" r:id="rId20"/>
    <p:sldId id="275" r:id="rId21"/>
    <p:sldId id="276" r:id="rId22"/>
    <p:sldId id="277" r:id="rId23"/>
    <p:sldId id="281" r:id="rId24"/>
    <p:sldId id="280" r:id="rId25"/>
    <p:sldId id="279" r:id="rId26"/>
    <p:sldId id="278" r:id="rId27"/>
    <p:sldId id="282" r:id="rId28"/>
  </p:sldIdLst>
  <p:sldSz cx="12192000" cy="6858000"/>
  <p:notesSz cx="6858000" cy="9144000"/>
  <p:defaultTextStyle>
    <a:defPPr>
      <a:defRPr lang="gl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66" y="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01:07:12.937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7818 356 0,'-119'0'156,"40"0"-156,-80 0 16,80 0 0,-40 0-1,-80 0-15,120 0 16,-159-40-1,39 40-15,-118 0 16,-1 0 0,-197 0-16,157 0 15,-39 0 1,40 0-16,40 0 16,158 0-1,-39 0-15,118 0 16,-79 0-1,40 0-15,40 0 16,0 0 0,-1 0-16,-39 0 15,80 0 1,-1 0 0,0 0-16,-39 0 15,-40 0 1,0 0-16,79 0 15,0-40 1,-39 40-16,39 0 16,0 0-1,-39 0-15,0 0 157,-239-79-142,80 0-15,-119 79 16,119 0-1,-159 0-15,159-40 16,79-39 0,40 79-16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00:53:35.109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0,'39'0'156,"80"0"-156,1 0 16,38 0 0,1 0-16,0 0 15,39 80 1,-118-80 0,39 39-16,0-39 15,39 0 1,-78 0-16,118 40 15,-39-40 1,39 79-16,-39-79 16,0 0-1,-40 0-15,-40 0 16,-39 0 0,0 0-16,79 0 15,-40 0 1,1 0-16,39 0 15,79 0 1,-119 0-16,40 0 16,-39 0-1,-1 0 1,-39 0 78,0 0-47,118 0-32,1 0-15,0 40 16,-40-40-1,40 0-15,-40 80 16,-80-80 0,1 0 31,0 0 15,-1 0-46,81 0-1,-81 0-15,41 0 16,-1 0 0,0 0-16,-39 0 62,39 0-46,1 0-1,-40 39 1,-1-39 0,-78 0 499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27:03.088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1 174 0,'41'0'828,"0"0"-781,0 0 171,0 0-155,41 0-48,41 0-15,123-82 16,-82 82 0,40-41-16,42 41 15,-205-41 1,123 41-16,-123 0 16,0 0-1,0 0-15,246 0 235,-41 0-220,245 82 1,-81-82-16,163 0 15,-245 0 1,0 0 0,-123 0-16,-41 0 15,-82 0 1,-1 41-16,-40-41 16,-41 41 140,164-41-156,0 0 15,164 0 1,-164 0-16,82 0 16,-83 0-1,83 0-15,-123 0 16,-41 0 0,0 0-1,-41 0 1,41 0-16,-41 0 15,0 0 142,82 0-95,-41 0-62,41 0 16,-82 0-1,0 0 1,0 0-16,81 0 172,124 0-156,-205 0-1,0 0-15,0 0 31,0 0 63,0 0-63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27:05.526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68 0,'41'0'78,"0"-82"-63,82 82 1,-82 41 0,0-41-16,0 41 15,41-41 1,-41 0 0,41 41-16,-41-41 15,0 0 1,0 41-16,0-41 15,163 0 1,-81 41-16,123-41 16,-82 0-1,205 82-15,-205-82 16,81 0 0,-163 0-16,41 0 15,-82 0 1,0 0 93,0 0-93,41 0 31,0 0-47,-41 41 15,0-41 17,0 41-1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33:32.349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43 0,'82'0'188,"164"0"-172,-1 0-1,1 0-15,0 0 16,82 0-1,-164 0-15,-82 0 16,122 0 0,-163 0-16,0 0 15,0 0 1,82 0 0,-41 0-1,41 0-15,41 0 16,-41 0-1,41 0-15,-82 0 16,123 0 0,-165 0-1,124 0-15,-123 0 16,0 0 0,0 0-16,0 0 187,123 0-171,0 0-16,-41 0 15,123 0 1,-205 0-16,0-41 16,0 41 62,0 0-63,0 0 17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33:34.337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0,'41'0'110,"163"41"-110,42-41 15,0 41 1,0-41-16,163 0 16,1 0-1,-328 0 1,-41 0 0,0 0 218,41 0-234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33:35.770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82 0,'41'0'94,"0"0"-78,81 0-1,42 0-15,82 0 16,82 0 0,-82 0-1,81 0-15,-81 0 16,82 0 0,-164 0-16,0-41 15,-123 41 1,41-41-16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33:37.469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9 0,'82'0'172,"82"0"-172,81 0 15,-40 0 1,123 41-16,-164-41 15,82 0 1,-123 0-16,122 0 16,-204 0-1,41 0-15,41 0 16,-41 0 0,41 0-16,-41 0 15,164 0 1,-41 0-1,-41 0-15,-42 0 16,42 0 0,-123 0-16,0-41 15,0 41 1,0 0 0,123 0-1,-123 0-15,82 0 16,-82 0-1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33:41.842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0 0,'82'0'109,"41"0"-109,164 0 16,-41 0 0,81 0-1,-80 0-15,-1 0 16,0 0-1,-41 0-15,-123 0 16,163 0 0,-81 0-16,41 0 15,-41 0 1,82 0-16,-123 0 16,-40 0-1,39 0-15,-40 0 16,123 0-1,-123 0-15,41 0 16,-41 0 0,41 0-1,-41 0-15,0 0 16,-41 0 0,0 0-16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37:01.600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25 0,'123'0'78,"0"0"-62,41 0-1,0 0-15,82 0 16,0 0 0,81 0-16,-81 0 15,-41 0 1,-41 0-16,-41 0 16,-41 0-1,81 0-15,83 0 16,0 0-1,-41 0-15,41 0 16,-82 0 0,-1 0-16,-40 0 15,41 0 1,164 0-16,-164 0 16,82 82-1,-1-82 1,-40 0-16,41 0 15,-164 0 1,41 0-16,41 0 16,-41 0-1,41 0-15,81 0 16,-163 0 0,246 0-16,-205 0 15,41 0 1,-123 0-16,82 0 15,-82 41 1,41-41 0,-41 0-1,41 0 1,-41 0-16,40 0 16,42 0-1,-41 0-15,-41 0 16,82 0-1,-41 0-15,-41 0 16,82 0 0,-82 0-16,0 0 15,82 0 1,-82 0-16,0 0 16,0 0-1,0 0 63,82 0 32,-41 0-95,81 0 1,-122 0-16,123 0 16,41 0-1,-205 41-15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8T04:28:51.177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0,'41'0'219,"163"41"-204,-81 41-15,287-82 16,-41 82-1,163-41 1,-286-41-16,82 0 16,-123 0-1,-123 0-15,-41 0 16,41 0 171,-1 0-155,-40 0-32,82 0 15,-82 0 1,0 0-16,41 0 16,-41 0-1,0 0 1,41 0-1,-41 0-15,123 0 16,-123 0 0,123 0-1,0 0-15,0 0 16,-42 0 0,42 0-16,-123 0 15,82 0 1,-82 0-16,0 0 47,0 0-32,0 82-15,41-82 16,164 0 0,-123 0-16,122 41 15,-122-41 1,41 0-16,-41 0 15,-41 0 1,-41 0 0,0 0-16,41 0 15,-41 0 1,0 0-16,0 0 16,0 0-1,0 0-15,0 0 16,82 0-1,-41 0-15,-41 0 16,81 0 0,-81 0-16,0 0 15,0 0 1,0 0 0,41 0-1,0 0 1,41 0 15,-82 0-31,41 0 16,-41 0-1,82 0-15,-41 0 16,41 0 0,-41 0-16,41 0 15,-41 0 1,-1 0-16,1 0 15,41 0 1,-41 0-16,-41 0 16,82 0-1,-41 0 1,41 0-16,-41 0 16,123 0-1,-123 0-15,41 0 16,-82 41-1,40-41-15,-40 0 16,41 0 0,-41 0-16,0 0 15,0 0 1,0 0-16,0 0 16,0 0-1,41 0 1,0 0-16,41 0 15,-82 0 1,0 0-16,41 0 16,-41 0-1,82 0-15,-82 0 16,0 0 0,0 0-16,0 0 15,0 0 1,40 0 15,-40 0-31,0 0 31,0 0 16,0 0 16,0 0-48,0 0 1,82 0-16,-82 0 16,0 0-1,0 0-15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01:07:17.744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0 0,'39'0'172,"1"0"-156,39 0-16,40 0 15,-39 0 1,39 0-16,40 0 15,-40 0 1,-40 0 0,40 0-16,-39 0 15,-1 0 1,-39 0-16,39 0 16,-39 0-1,-1 40-15,80-40 16,40 0-1,-119 0-15,119 0 16,-120 39 0,1-39-16,0 0 15,39 0 1,0 0 0,-39 0-1,79 0-15,-39 0 16,39 0-1,-40 0 1,-39 0-16,79 0 16,-40 0-1,40 0-15,-79 0 16,-1 40 0,1-40-16,0 0 15,119 0 1,-40 0-16,0 79 15,40-79 1,-80 0-16,119 40 16,-158-40-1,39 79-15,1-79 16,-1 0 0,40 0-1,-79 0-15,39 40 16,-39-40-1,119 0-15,-120 0 16,120 0 0,-119 0-16,79 0 15,-40 0 1,120 0-16,-120 0 16,159 0-1,-119 0-15,-39 0 16,39 0-1,-80 0-15,1 0 16,0 0 0,79 0 31,-40 0-32,40 0 1,-39 0-16,118 0 15,-158 0 1,-1 0-16,1 0 78,39 0-62,120 0-16,-159 0 15,39 0 1,-39 0-16,39 0 16,-39 0-1,-1 0 1,1 0-16,0 0 31,39 0-31,1 0 16,-1 0-1,-39 0-15,-1 0 16,1 0 0,39 0-16,-39 0 15,0 0 1,39 0 78,40 0-79,-79 0-15,0 0 32,-1 0 46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8T04:28:54.050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14 0,'82'0'125,"0"0"-125,164 0 16,-123 0-1,122 0-15,-163 0 16,164 0 0,-41 0-16,-41 0 15,-82 0 1,41 0-16,0 0 16,-42 0-1,42 0-15,-82 0 16,41 0-1,-41 0-15,41 0 16,0 0 0,41 0-1,-41 0-15,41 0 16,-41 0 0,41 0-16,-41 0 15,41 0 1,-82 0-16,-1 0 15,83 0 110,-41 0-109,-41 0 0,82 41-16,41-41 15,-41 81 1,-41-81-16,41 0 16,0 41-1,-41-41-15,41 0 16,-42 0-1,-40 0-15,41 40 16,0-40 0,-41 0-16,82 0 15,-82 0 1,41 0-16,41 0 16,-41 0-1,41 0 1,41 0-16,-41 0 15,122 0 1,-163 0-16,41 0 16,123 0-1,-164 0-15,41 0 16,-41 0 0,0 0-16,-41 0 15,0 0 1,0 0-16,41 0 15,41 0 1,-42 0-16,1 0 16,41 0-1,0 0 1,0 0-16,-41 0 16,-41 0-1,0 0-15,82 0 16,-82 0-1,41 0-15,41 0 16,-82 0 0,41 0-16,40 0 15,-81 0 1,82 0-16,-82 41 16,41-41-1,-41 0-15,0 0 16,82 41-1,-41-41 1,0 0-16,-41 0 16,41 81-1,41-81-15,-82 0 16,41 0 0,0 41-16,-41-41 15,0 0 1,0 0-16,-1 41 15,1-41 1,82 0-16,-82 0 16,0 0-1,0 0-15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8T04:29:01.383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0,'41'0'141,"41"0"-79,40 0-62,-40 0 16,123 0-1,-123 0-15,123 0 16,-123 0 0,82 0-16,-41 0 15,-82 0 1,0 0-16,82 0 156,-41 0-140,40 0-16,-40 0 15,41 0 1,-41 0-16,41 0 16,0 0-1,-82 0 157,0 0-156,0 0 15,0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47:28.700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1-1 0,'41'0'125,"41"0"-109,41 0-1,0 0 17,-41 0-17,41 81-15,-41-81 16,123 0 0,-123 0-16,81 0 15,-40 0 1,0 0-16,-82 0 15,0 0 1,0 0-16,0 0 109,82 0-93,-41 0 0,82 0-16,-41 0 15,0 0 1,-41 0-16,40 0 16,-40 0-1,41 0-15,-82 0 16,0 0-1,41 0 64,41 0-64,0 0 1,-41 0-16,-41 0 15,82 0 1,-41 0 0,-41 0-1,41 0 1,-41 0 0,0 0-16,0 0 15,40 0 1,-40 0-1,82 0 1,-82 0 0,0 0 109,165 0-110,-83 0 1,123 0-16,-82 0 16,81 0-1,-122 0 1,-41 0-16,0 0 15,0 0 126,0 0-125,123 41-1,-123-41 1,41 0-16,41 0 16,-123 0-1,41 0-15,-41 0 16,40 0 31,42 0-32,-41 0 1,-41 0-16,82 0 16,-82 0-1,0 0-15,0 0 141,82 0-126,-41 0 1,41 0-16,-82 0 16,41 0-1,-41 0 63,82 0-46,-41 0-17,-1 0 1,-40 0-16,0 0 16,0 0-1,0 0 1,0 0 78,82 0-48,-123 41-30,41-41-16,0 0 16,0 0-1,0 0 188,0 0 344,0 81-531,41-41 0,-41-40-1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58:01.766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0 166 0,'41'0'156,"0"0"-124,41 0-17,0 0 1,41 0-1,41-82-15,-42 82 16,-40-41 0,123 41-16,41 0 15,-82 0 1,164 0-16,-164 0 16,-1 0-1,-40 0-15,41 0 16,41 0-1,-41 0-15,-82 0 16,0 0 0,-41 0-16,0 0 15,0 0 173,123 0-173,-83 0 1,124 0 0,-41 0-16,0 0 15,0 0 1,-41 0-16,123 0 16,-83 0-1,42 0-15,-164 0 16,82 0-1,-41 0-15,-41 0 16,41 0 0,-41 0-16,0 0 15,41 0 1,0 0 0,-41 0-1,123 0 1,-41 0-16,40 0 15,-81 0 1,0 0-16,0 0 16,41 0-1,41 0-15,-82 0 32,123 0-32,-164 0 15,0 0 1,123 0-16,-123 0 15,122 0 1,1 41-16,0-41 16,-164 82-1,164-82 1,-123 0-16,82 0 16,-123 41-1,41-41-15,41 0 172,123 0-156,-123 41-1,41-41-15,122 82 16,-81-82 0,82 41-16,-41-41 15,-123 0 1,-41 0-16,82 0 15,-41 0 1,40 0-16,-40 0 16,0 0-1,-41 0-15,-41 41 47,82-41-31,41 123-1,41-123-15,-41 0 16,-82 0 0,41 0-16,0 0 31,-123 0 78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58:15.460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0 328 0,'41'0'219,"0"0"-203,41 0-16,41-41 15,41 41 1,-41-82-16,0 82 16,-82-41-1,41 41-15,40-41 16,-81 41 109,0 0 0,82-41-109,41 41-16,-41 0 15,-41 0 1,-41-41-16,82 41 15,-82 0 1,41 0-16,-41 0 16,41 0-1,-41 0-15,0 0 32,41 0-17,-42 0 1,42 41-16,-41-41 15,0 0 1,0 0 0,41 0-16,-41 0 15,41 0 1,-41 41 171,123-41-171,-123 41-16,41-41 16,-41 41-1,82-41-15,-82 41 16,41-41 0,41 0-16,-82 0 15,0 0 1,81 0-16,-40 0 15,41 0 1,-82 0-16,41 0 141,-41 0-126,0 0 1,41 0 15,-41 82-15,41-82-16,-41 0 15,82 0 1,-82 0 0,41 0-1,41 0-15,-82 0 16,41 0 0,-1 0-16,-40 0 15,0 0 1,0 0-16,0 0 15,0 0 1,0 0 0,0 0-1,123 0 1,-123 0-16,41 0 16,-41 0-1,0 0-15,41 0 16,-41 0-1,41 0-15,-41 0 16,0 0 140,0 0-140,41 0 0,0 0-16,-41 0 15,40 0 1,83 0-16,41 0 15,-41 0 1,-82 0-16,0 0 31,-41 0 219,0 0-234,41 0 0,41 0-16,-41 0 15,122 0 1,42 0-16,-164 0 15,41 0 1,-82 0-16,41 0 16,41 0-1,-41 0-15,41 0 313,-41 0-313,0 0 15,-41 0 1,41 0-16,40 0 16,-40 0-1,41 0-15,-82 0 16,0 0 0,82 0-16,-82 0 15,0 0 1,-41-41 46,41 41-30,0-41-17,82 0 16,-82 41-31,41 0 16,41 0 0,-82 0-1,-41-41 95,41 41-95,0 0-15,0 0 16,-41-41 0,41 41-16,81-82 15,-81 82 1,0 0-16,0 0 15,0 0 48,82 41-63,-82-41 47,0 0-32,0 0 1,0 0 78,41 0-63,-123 0 16,82 0-16,82 0-15,0 0-1,-82 0 1,82 0-16,-82 0 16,-41-82 406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58:21.607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51 0,'41'0'32,"0"0"108,0 0-77,0 0-48,0 41 1,82 0-16,-42-41 31,42 0-15,-82 0-1,41 0 1,41 0-16,41 0 16,0 0-1,82 0-15,-123 0 16,40 0 0,42 0-16,-41-41 15,0 41 1,41-41-16,-164 41 15,41 0 1,164 0-16,-83 0 16,42 0-1,-123 0-15,164 0 16,-41 0 0,-41 0-1,0 0-15,-41 0 16,-82 0-1,40 0-15,42 0 16,-41 0 0,123 0-16,-123 0 15,-41 0 1,82 0-16,-41 0 16,0 0-1,0 0 48,41 0-48,-82 0-15,0 0 16,0 0 0,0 0-1,122 0 1,-40 0-16,-82 0 15,41 0 1,-41 0-16,123 0 16,-41 0-1,123 0-15,-164 0 16,82 0 0,-42 0-16,42 0 15,-41 0 1,-41 0-1,41 0 1,-82 0 0,0 0-16,82 0 15,-41 0 1,82 0-16,-41 0 16,40 0-1,-40 0-15,41 0 16,-41 0-1,-41 0-15,41 0 16,-41 0 0,41 0-1,-82 0 1,0 0 0,0 0 15,0 0 422,41 0-437,-41 0 15,0 0-31,0 0 109,0 0-93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58:42.118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0 319 0,'123'-41'172,"-82"41"-32,0 0-108,122 0-17,-40 0 1,-41 0-16,82 0 15,41 0 1,41-82-16,-82 82 16,-41-41-1,-42 41-15,42-81 16,0 81 0,-82 0-1,0 0-15,0 0 16,0 0-1,123 0 126,-41 0-125,-41 0-1,41 0-15,41 0 16,-1 0 0,-40 0-16,-82 0 15,41 0 1,41 0-16,-82 0 15,41 0 1,41 0-16,-82 0 16,0 0-1,0 0 1,41 0 0,-41 0 30,0 81-46,123-40 16,-82-41 0,122 0-16,-122 0 15,164 0 1,-123 0-16,123 0 16,-164 0-1,41 0-15,-82 41 16,123 0-1,-83-41-15,124 0 16,-205 41 0,82-41-16,-41 0 15,82 0 1,-41 81-16,0-81 31,-41 0-15,41 0-16,41 0 15,-82 0 1,0 0-16,0 0 31,0 0-31,0 0 16,0 0 0,41 0-16,-41 0 15,-41 41 1,40-41-1,42 0 1,-41 0 390,-41 40-374,82-40-17,-41 0-15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59:18.399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0 211 0,'123'0'188,"-41"0"-173,-41 0-15,82 41 16,-82 0 0,123-41-16,-42 0 15,-81 41 1,41-41-16,41 0 16,-82 0-1,41 0-15,-41 41 31,82-41-31,-41 0 16,-41 41 0,41-41-1,0 0-15,-41 0 16,0 0 171,0 0 204,41 0-375,41 0-16,-1 0 93,-81 0-77,0 0 0,0 0 15,41 0-15,-41 0-1,0 0 1,0 0-16,0 0 15,41 0 1,41 0 0,-82 0-1,123 0-15,-41-41 16,41 41 0,-1 0-16,42 0 15,-123 0 1,123 0-16,-41 0 15,-82 0 1,41-82-16,-82 82 16,82 0-1,-82 0 1,123 0-16,-83 0 16,124-41-1,-41-41-15,82 82 16,0-41-1,-82 41-15,122-82 16,-204 82 0,-41 0-16,0 0 15,0 0 1,82 0 265,-41 0-265,164 0-1,-41 0-15,-41 0 16,-1 0 0,83 0-16,-41 0 15,-123 0 1,41 0-16,-41 0 16,41 0-1,-41 0-15,164 0 16,-124 0-1,42 0-15,-41 0 16,-41 0 0,164-41-1,-164 41 1,-41 0 109,0 0-47,123 0-62,-41 41-16,-41-41 15,163 0 1,42 82-16,-205-82 16,-41 41-1,0 0-15,41-41 16,0 41-1,82-41-15,-41 0 16,-82 41 0,0-41-16,81 0 15,-40 0 1,-41 0 156,-41 82-47,41-82 31,41 0-125,-41 0 1,41 0 46,246 0-63,-205 0-15,123 0 16,-82 0 0,-42 41-1,42-41-15,-82 0 16,0 0 343,-41 41-343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59:25.550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82 0,'41'0'172,"0"0"-172,0 0 16,0 0-1,41 0-15,40 0 16,1 0 0,-41 0-16,41 0 15,123 0 1,0 0 0,-82 0-16,163 0 15,-286 0 1,0-41-16,0 41 15,0 0 1,41 0 187,-41 0-187,0 0-1,41 0 1,123 0 0,-41 0-16,82 0 15,-164 0 1,163 0-16,-122 0 16,41 0-1,-41 0 1,-82 0-16,0-41 15,0 41 1,-82 0 390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59:28.747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 0,'123'0'141,"-82"0"-126,0 0 32,0 0 31,82 0-62,205 0 0,-165 0-16,-81 0 15,41 0 1,41 0-16,-41 0 15,-82 0 1,0 0-16,0 0 94,-41 41-16,41-41-47,82 0 32,123 0-48,-83 0-15,-40 0 16,-82 41 0,41-41-16,-41 0 15,0 0 1,41 0-16,-82 82 31,82-82 47,41 0-78,-41 0 16,82 0-1,41 0-15,40 0 16,-204 0 0,41 0-16,-41 0 15,82 0 126,-82 0-125,41 0-16,164 0 15,-41 0 1,-123 0-16,82 0 15,-83 0 1,1-41-16,-41 41 16,0 0 140,0 0 110,41 0-16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01:07:20.996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96 0,'39'0'171,"1"0"-171,119 0 16,-40 0 0,119 0-16,-79 0 15,-1 0 1,41 0 0,-40 0-1,-1 0-15,-39 0 16,40 0-16,-79 0 15,39 0 1,39 0-16,41 0 16,-40 0-1,-1 0-15,-39 0 16,40 0 0,-80 0-16,160 0 15,-120 0 1,0 0-16,-40 0 15,40 0 1,-79 0-16,0 0 16,-1 0-1,1 0-15,79 0 16,-79 0 15,-1 0-31,1 0 16,0 0-1,-1 0-15,80 0 16,-79 0 0,40 0-16,-41 0 15,80 0 1,-39 0-16,39 0 16,-80 0-1,81 0-15,-41 0 16,-39 0-1,-1 0-15,41 0 16,-41 0 0,41 0-16,-41 0 15,80 0 1,-39 0 0,79 0-16,-80 0 15,0 0 1,-39 0-16,79 0 15,-79 0 1,-1 0-16,1 0 16,0 0-1,0 0-15,-1 0 16,80 0 0,-79 0-16,39 0 15,1 0 1,-1 0 78,0 0-79,1 0-15,-41 0 16,1 0-1,40 0-15,39 0 16,-80 0 0,1 0 46,0 0-62,-1 0 16,41 0-1,-41 0-15,1 0 16,40 0 0,-41 0-1,80 0 1,-79 0 0,0 0-16,-1 0 31,1 0-31,39 0 15,-39 0 1,0 0-16,-1 0 16,1 0-1,0 0 1,-1 0 0,1 0-16,40 0 15,-41 0 1,1 0-1,0 0 1,-1 0 125,1 38-141,0-38 15,39 0 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59:31.067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0 0,'41'0'140,"41"0"-140,0 0 32,82 0-17,41 41-15,-41-41 16,0 82-1,41-82-15,122 0 16,-245 0 0,41 0-16,-82 0 31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59:38.186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1 181 0,'41'0'94,"0"0"-63,82 0-31,-41 0 16,123 0 0,-123 0-16,164 0 15,-82 0 1,81 0 0,1 0-16,-41-41 15,41 0 1,-164 41-16,41-82 15,1 82 1,-42 0-16,-41 0 16,41 0 62,-1 0-78,83 0 15,-41 0 1,-82 0 0,123 0-16,-82 0 15,164 0 1,-41 0-16,-41 0 16,-1 0-1,-40 0-15,-82 0 16,123 0-1,-82 0-15,41 0 16,-41 0 0,123 0-16,-164 41 15,41-41 1,41 0-16,-82 0 16,-1 0-1,1 0-15,82 0 16,-41 0-1,41 0 1,-41 0-16,41 0 16,-82 0-1,0 0-15,41 0 16,41 0 0,0 0-16,-41 0 15,-41 0 1,0 41-16,41-41 15,-42 0 1,42 41-16,-41-41 16,83 0-1,-83 0-15,41 0 16,41 0 0,0 41-1,-41-41-15,-41 0 31,0 41-31,82-41 16,0 82 0,-41-82-16,81 0 15,-81 0 1,-41 41-16,0-41 16,0 0-1,0 0-15,0 0 63,0 41-48,41-41-15,-41 0 16,0 0 125,41 0 202,-41 41-327,0 0 0,123-41-16,41 82 15,-164-41 1,0-41-16,-82 0 687,0 0-687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59:39.972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0 0,'41'0'171,"164"0"-155,-123 0 0,82 0-16,-40 0 15,122 0 1,-83 0 0,-40 0-16,41 0 15,0 0 1,-40 0-16,-83 0 125,0 0-78,0 0-32,0 0 1,82 0-16,-82 0 16,0 0 15,0 0-16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0:26.230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1-1 0,'41'0'62,"41"0"-62,0 0 16,41 0-1,-82 0-15,41 0 16,-82 40 0,123-40-16,41 0 15,-41 81 1,122-81-16,-81 0 15,0 0 1,-41 0-16,123 0 16,-164 0-1,41 0-15,-82 0 16,41 0 0,0 0-1,-41 0 1,122 0-1,-81 0-15,123 41 16,-41-41 0,-82 0-16,41 0 15,41 0 1,-41 0-16,-41 0 16,163 0-1,-204 0-15,123 0 16,-123 0-1,82 0-15,-41 0 16,0 0 0,-41 0-1,123 0-15,-82 0 16,41 0 0,-82 0-16,122 0 15,-81 0 1,82 0-16,-41 0 15,41 0 1,-41 0-16,41 0 16,0 0-1,-41 0-15,-41 0 16,122 0 0,-163 0-16,0 0 15,41 0 1,0 0-1,41 0-15,-41 0 16,-41 0 0,41 0-16,41 0 15,-82 0 1,41 0-16,41 0 16,-41 0-1,40 0-15,-81 0 16,41 0-1,41 0-15,41 0 16,-123 0 0,123 0-16,-41 0 15,-41 0 1,123 0 0,-123 0-16,-41 0 15,81 0 1,-81 0 15,41 0 63,123 0-79,-41 0 1,0 0 0,83 0-16,-83 0 15,81 0 1,-122 0-16,41 0 16,-123 0-1,41 0-15,-41 0 16,0 0-1,123 0-15,-82 41 16,41-41 0,-82 0-16,41 0 15,0 0 1,0 0-16,40 0 16,42 0-1,-82 0 1,41 0-16,0 0 15,-82 0 1,0 0-16,41 0 16,-41 0-1,41 0-15,-41 0 16,0 0 0,41 0-16,-41 0 15,82 0 1,-82 0-16,122 0 15,-122 0 1,41-41-16,0 41 16,0 0-1,41-41 1,-41 41-16,41 0 16,-41 0-1,0-81-15,0 81 16,41 0-1,-82 0-15,0 0 16,0 0 31,40 0 31,124 0-78,-164 0 16,41 0-1,41 0-15,-41 0 16,41 0 0,-82 0-16,41 0 15,0 0 1,-41 0-16,0 0 15,123 0 1,-123 41-16,41-41 16,40 0-1,-40 0-15,0 40 16,41-40 0,0 0-1,0 41-15,-41-41 47,82 0-31,-164 41-16,82-41 15,-41 0 1,0 0-16,0 0 16,0 0-1,0 0-15,81 0 16,-81 0 31,-41 41-32,41-41 1,41 0 0,41 81-16,-82-81 15,123 0 1,-123 0-16,82 0 15,-82 0 1,41 0-16,41 0 16,-41 0-1,123 0-15,-124 0 16,42 0 0,-82 0-16,0 0 31,82-41-16,-82 41-15,41-40 157,0 40-142,-41-41 1,41 41 0,164-82-1,-123 82 1,204-121-16,-204 121 15,-205 0 1,164 0 15,-164 0-31,41 40 63,82-40 265,-41 81-312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0:31.234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1 369 0,'41'0'94,"0"0"-63,123 0 16,-123 0 0,0 0-31,41-82-16,0 82 15,41-41 1,82 41-16,41 0 16,-83 0-1,83 0-15,-82 0 16,41 0 0,-123 0-16,164 0 15,-82 0 1,40 0-16,-40 0 15,1 0 1,-42 0 0,41 0-16,0 0 15,-41 0 1,123 0-16,-205 0 16,122 0-1,-81 0-15,123 0 16,-123 0-1,41 0 189,-41-41-204,41 41 15,41-82 1,-41 82-16,122 0 15,-81-41 1,205-41 0,-287 82-16,-164 41 15,246-41 1,-82 0-16,164 0 16,-123 0-1,40 0-15,-122 0 16,0 0 578,205 0-594,82 0 15,204 0 1,-204 0-16,124 0 15,-124 0 1,327 0-16,-409 0 16,82 0-1,-124 0-15,42 0 16,-205 0 0,123 0-16,-82 41 15,41-41 1,-82 0-1,0 0-15,0 41 16,0-41 406,82 0-422,-82 0 16,0 0-1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0:46.799"/>
    </inkml:context>
    <inkml:brush xml:id="br0">
      <inkml:brushProperty name="width" value="0.33333" units="cm"/>
      <inkml:brushProperty name="height" value="0.66667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0 115 0,'41'0'172,"123"0"-156,0 0-1,81 0-15,-81 0 16,82 0 0,-41 0-1,205 0-15,-165 0 16,83 0 0,0 0-16,-82 0 15,-82 0 1,81 0-16,-40 0 15,-123 0 1,41 0-16,-41 0 16,-41 0-1,0 0-15,41 0 344,0 0-297,41 0-31,-40 0-16,81 0 15,40 0 1,-40 0-16,-41 0 15,-41-80 1,0 80 0,-41 0-16,0 0 187,41 0-171,41 0-16,-82 0 15,123 0 1,-82 0-16,40 0 16,-40 0-1,0 0-15,-41 0 16,0 0 0,0 0-1,0 0 1,0 0-1,0 0 1,41 0-16,-41 0 16,0 0-1,41 0 1,-41 0-16,41 0 16,-41 80 30,123-80-46,-123 0 16,0 0 0,0 0-16,0 0 31,0 0-31,122 0 16,-122 0-1,0 0 1,0 0 15,82 0-31,-82 0 16,0 0 109,0 0-110,0 0 17,41 0-17,-41 0-15,0 0 16,41 0-1,123-40-15,-123 40 16,-41 0 0,41 0-16,-41 0 437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0:49.664"/>
    </inkml:context>
    <inkml:brush xml:id="br0">
      <inkml:brushProperty name="width" value="0.33333" units="cm"/>
      <inkml:brushProperty name="height" value="0.66667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1 358 0,'82'0'250,"-41"0"-234,123 0-16,-82 0 15,164 0 1,-82 0-16,163 0 16,-80 0-1,-1 0-15,-205 0 16,82 0 0,-82 0-16,0 0 15,123 0 1,-123 41-1,0-41-15,82 0 16,-82 0 0,0 0-16,0 0 15,-1 0 63,1 0-78,41 0 16,-41 0 0,41 0-16,-41-41 15,82-41 1,-82 41 0,41 0-16,-41 41 15,82-41 1,-82 41 15,0 0-15,82 0-1,-82 0-15,0-41 16,0 41 0,0-82-16,0 82 15,41 0 1,-40 0-16,-2 0 31,1 0-31,0 0 16,0 0 46,82 0 32,41 0-94,-82 0 16,41 41-1,0-41-15,-41 0 16,-41 0-1,82 0 1,-82 0-16,0 0 16,0 0-1,0 0-15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0:50.605"/>
    </inkml:context>
    <inkml:brush xml:id="br0">
      <inkml:brushProperty name="width" value="0.33333" units="cm"/>
      <inkml:brushProperty name="height" value="0.66667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0:53.096"/>
    </inkml:context>
    <inkml:brush xml:id="br0">
      <inkml:brushProperty name="width" value="0.33333" units="cm"/>
      <inkml:brushProperty name="height" value="0.66667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0 134 0,'-41'41'62,"123"-41"32,41 0-78,-41 0-16,41 0 15,41 0 1,-1 0-16,-40 0 16,0 0-1,-41 0-15,41 0 16,-41 41 0,123-41-16,-164 0 15,0 0 1,41 0-16,41 0 15,-41 0 1,40 0 0,1 0-16,-82 0 31,41 0-31,-41 0 16,0 0-1,41 0-15,-41 0 16,0 0-1,-123 0 1,123 0 0,123-41-16,-123 41 31,0 0-15,123-82-1,-82 82 1,123 0-16,-124 0 15,42 0 1,-82 0-16,164-41 16,-164 41-1,82 0-15,-82 0 16,0-41 0,0 41 218,0 0-203,0 0 79,41 0-110,-41 0 15,0 0 16,0 0-15,41 0-16,0 0 16,-41 0-1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1:17.394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1 324 0,'82'-41'94,"82"41"-78,-41 0-16,41 0 15,-41 0 1,-82 0-16,164-80 16,-164 80-1,41 0 1,-42 0-16,1 0 31,0 0-31,0 0 16,82 0-1,-82 0-15,41 0 16,-41 0 0,0 0-16,82 0 15,-82 0 1,41 0-16,123 0 16,-123 0-1,123 0-15,-42 0 16,-81 0-1,123 0 1,-123 0-16,-41 0 16,0 0 62,82 0-78,-41 0 15,123 0 1,-123 0-16,163 0 16,-122 0-1,-82 0-15,123 0 16,-41-41 0,-82 41-1,0 0-15,0 0 16,0 0-1,0 0-15,82 0 16,41 0 0,-82 0-16,41 0 15,40 0 1,-40 0-16,-41 0 16,0 0-1,0 0-15,42 0 16,-83 0-1,41 0-15,41 0 16,-82 0 0,41 0-1,-41 0-15,0 0 16,82 0 0,-82 0-1,122 0 1,1 0-16,0 0 15,41 0 1,-41 0-16,-82 0 16,41 0-1,0 0-15,-82 0 16,0 0 0,0 0-16,40 0 15,42 0 1,0 0-1,-41 0-15,41 0 16,-41 0 0,123 0-16,-123 0 15,41 0 1,-82 0-16,0 0 16,0 0-1,123 0-15,-83 0 16,42 0-1,0 0-15,-41 0 16,-41 0 0,123 0-16,-41-41 15,-82 41 1,0 0 0,82-81-16,-41 81 15,41 0 1,-41 0-16,40 0 15,42 0 1,-41 0-16,41 0 16,-123 0-1,82 0-15,-41-41 16,-41 41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01:07:27.339"/>
    </inkml:context>
    <inkml:brush xml:id="br0">
      <inkml:brushProperty name="width" value="0.33333" units="cm"/>
      <inkml:brushProperty name="height" value="0.66667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1 15 0,'80'0'188,"-1"0"-172,40 0-16,40 0 15,-40 0 1,40 0-16,-40 0 15,-40 0 1,40 0 0,-38 0-16,-42 0 15,41 0 1,-41 0-16,1 0 16,0 0 30,118 0-46,-78 0 16,39 0 0,-40 0-16,40 0 15,-79 0 1,0 0 0,-1 0-1,80 0 16,-79 0-15,0 0-16,0 0 16,-1 39-1,80-39-15,-79 0 16,0 39 0,-1-39-16,1 0 15,79 0 1,-79 0-16,-1 0 15,41 0 1,-1 0-16,-39 0 16,0 0-1,-1 0-15,1 0 16,1 0 0,-2 0-1,41 0 1,-41 0 15,1 0-15,0 0-16,-1 0 15,1 0 1,0 0 0,39 0-1,1 0-15,-41 0 16,1 0-1,0 0 1,39 0 0,-39 0-1,39 0 17,-39 0-17,-120 0 454,41 0-453,-80 0-16,79 0 15,0 0 1,1 0-16,-1 0 15,-79 0 1,79 0-16,0 0 16,-79 0-1,40 0-15,39 0 16,1 0 0,-42 0-16,2 0 15,39 0 1,0 0-16,1 0 15,-41 0 1,1 0 0,39 0-16,-39 0 15,0 0 1,39 0-16,0 0 31,1 0-15,-1 0-1,0 0-15,1 0 16,-41 0 0,40 40-16,1-40 15,-1 0 1,-119 0 62,40 79-62,80-79-1,-41 0-15,40 0 16,-79 0 0,40 0-16,39 0 15,-39 0 1,0 0 62,-80-40-62,39 40-1,40 0-15,1-39 16,0 39-1,-40 0-15,79 0 219,0 0 62,1 0-46,-1 0-220,0 0 142,0 0-142,-39 0 126,0 0-125,39 0-1,0 0 1,1 0-16,78 0 390,41 0-374,118 0 0,-118 0-16,158 0 15,-119 0 1,-80 0 0,1 0-16,0 0 15,0 0 48,119 0-48,0 0-15,39 0 16,-118 0 0,-41 0-16,1 0 109,119 0-93,-119 0-1,118 0-15,-118 0 16,79 0-1,-79 0 17,0 0-32,-1 0 31,1 0-31,39 0 16,-39 0-1,0 0 79,39 0-78,119 0-16,-118 0 15,-41 79 1,1-79 15,79 0 0,-79 0-15,1 39 0,38-39-16,0 0 15,-39 0 1,0 0 62,-1 39-78,41-39 16,39 0-1,-79 0-15,-1 0 16,1 0 62,79 0-62,-40 0-1,1 0 1,-41 0-1,1 0 1,0 0 297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1:19.189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1-1 0,'41'0'78,"0"0"-63,0 0 1,41 0 0,-41 0-16,0 0 15,123 0 1,0 0-16,0 0 15,-41 0 1,-82 0-16,41 0 16,0 0-1,-41 0 1,0 0-16,-1 0 62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1:30.979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40 0,'450'-41'235,"-368"41"-220,164 0 1,0 0-16,-41 0 15,40 0 1,165 0 0,-164 0-16,0 0 15,0 0 1,-83 0-16,-40 0 16,-41 0-1,-41 0-15,41 0 31,123 0-15,-123 0 0,164 0-16,-41 0 15,40 0 1,-163 0-16,82 0 16,41 0-1,-123 0 1,-41 0-1,41 0 64,0 0-79,41 0 15,-41 0 1,41 0-16,-82 0 15,-1 0 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1:51.156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81 0,'82'0'125,"0"0"-125,-41 41 16,41-41 0,-41 41-16,0-41 15,0 0 1,82 0-16,-41 0 16,0 0-1,-41 0-15,40 0 16,42 0-1,41 0 1,0 0-16,41 0 16,-123 0-1,82 0-15,-82 0 16,0 0 0,-41 0-16,0 0 15,0 0 48,204 0-48,-81 0 1,0 0 0,246 0-1,-205 0-15,122 0 16,-245 0-1,164 0-15,-205 0 16,0 0 0,123 0 62,-123 0-63,82 0-15,123 0 16,-83 0 0,1 0-1,-41 0-15,0-82 16,-41 82 0,-41 0-1,82 0 1,-82 0-16,123 0 15,-82 0 1,41 0-16,40 0 16,83 0-1,-123 0-15,41 0 16,0 0 0,-41 0-16,-82 0 15,41 0 1,-41 0-1,41 0 1,-41 0 47,41 0-48,81 0-15,-40 0 16,0 0-1,41 0-15,-123 0 16,0 0 0,0 0 46,0 0-46,82 0-16,-82 0 15,41 0 1,41 0-16,-41 0 16,0 0-1,-41 0 48,-1 0-63,124 0 15,-123 0 1,41 0 0,-41 0-16,41 0 15,-41 0 1,41 0-16,-41 0 31,82 0-15,-41 0-1,123 0-15,-164 0 16,0 0 0,41-41-16,-41 41 515,81 0-483,-81 0-32,164 0 15,-82 0 1,41 0-16,82 0 15,-205 0 1,82 0-16,-82 0 16,0 0 77,41 0-93,-41 0 16,40 0 0,1 0-16,-41 0 15,82 0 1,-82 0-16,0 0 31,41 0 79,123 0-110,-164 0 15,41 0 1,41 0-16,-82 0 15,0 0 1,-41-41-16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3:24.404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0 134 0,'41'0'93,"82"0"-77,-82 0 0,40 0-16,42 0 15,-82 0 1,41 0-1,41 0-15,0 0 16,-41 0 0,-41 0-16,82 0 15,-82 0 1,41 0-16,-41 0 16,123 0-1,-41 0-15,40 0 16,1 0-1,-41 0-15,-41 0 16,41 0 0,0 0-16,-82 0 15,0 0 1,0 0 0,41 0-16,0 0 15,0 0 1,-41 0-16,82 0 15,-42 0 1,42 0-16,41 0 16,-82 0-1,41 0-15,0 0 16,41 0 0,-123 0-16,41 0 15,41 0 1,0 0-16,-82 0 15,-1 0 1,42 0 0,41 0-16,-82 0 15,41 0 1,41-82-16,0 82 16,-41 0-1,41-41-15,41 41 16,-41 0-1,122 0-15,-163 0 16,164 0 0,-123 0-16,-41 0 15,0 0 1,0 0-16,-41 0 16,0 0 15,0 0-31,41 0 15,0 0 1,-41 0-16,41 0 16,0 0-1,-1 0-15,42 0 16,-82 0 0,0 0-16,41 0 15,41 0 1,-41 0-16,41 0 15,-82 0 1,82 0 234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3:26.692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0-1 0,'41'0'16,"41"0"-16,41 0 16,0 0-1,0 41-15,-82-41 16,0 0 0,0 0-1,82 0 1,-82 0-16,81 0 0,83 0 15,-123 0 1,123 0 0,-123 0-16,246 0 15,-205 0 1,204 0-16,-245 0 16,164 0-1,-205 0-15,0 0 16,41 0-1,-41 0-15,0 0 47,41 0-31,41 0 0,-82 0-1,0 0 1,0 0 187,82 0 31,-41 41-234,40-41 16,-81 0 0,0 0 62,0 0 344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3:29.321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0 115 0,'41'0'63,"41"0"-47,0 0-16,163 0 15,-81 0 1,82 0-16,0 0 15,-41 0 1,41 0-16,-83 0 16,-81 0-1,41 0-15,-41 0 16,0 0 0,0 0 15,-41 0-31,123 0 15,-123 0 1,82 0 0,41 0-16,-82 0 15,41 0 1,40-82-16,-40 82 16,-82 0-1,0 0-15,82 0 94,-41 0-94,82 0 16,-41 0-1,0 0 1,-41 0-16,-41 0 31,0 0-31,41 0 63,-41 0-1,-1 0-62,1 0 109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5:10.032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0 0,'41'0'125,"41"0"-93,-41 0-17,0 0 1,0 0-16,0 41 16,82-41-1,-41 0 1,-41 0-16,82 0 15,-41 0 1,41 0-16,-42 0 16,124 0-1,-123 0-15,82 0 16,41 0 0,41 0-16,-164 0 15,163 0 1,-40 0-16,-41 0 15,0 0 1,-41 0-16,-41 0 16,41 0-1,-41 0 1,41 0-16,-41 0 16,0 0-1,-42 0-15,1 0 16,0 0-1,0 0-15,0 0 63,0 0-47,41 0 15,0 0-16,82 0 1,0 0-16,41 0 16,-164 41-1,123-41-15,-82 0 16,122 82 0,-40-82-16,0 41 15,-41-41 1,41 0-16,-41 0 15,123 0 1,-83 0-16,83 0 16,-82 0-1,82 0-15,-123 0 16,123 0 0,-164 0-1,122 0-15,-122-82 16,0 82-1,-41 0 1,0 0 0,0 0-16,0 0 31,0 0-15,0 0-1,41 0-15,-41 0 16,0 0-1,41 0-15,-41 0 16,82 0 0,-82 0-1,0 0-15,0 0 16,0 0 0,41 0-16,-41 82 15,41-82 1,-42 41-16,124-41 15,-41 0 1,-82 41-16,41-41 16,41 0-1,-41 0-15,41 0 16,-41 0 0,123 0-16,-123 0 15,41 0 1,-42 0-1,-40 41-15,41-41 16,0 0 0,-41 0-16,-41 41 31,41-41-31,0 0 31,41 0-15,-41 0-1,41 0 1,-41 0 0,0 0-16,82 0 15,-82 0 1,41 0 0,0 0-16,0 0 15,41 0 1,-42 0-16,42 0 15,-41 0 1,41 0-16,-41 0 16,41 0-1,-41 0-15,41 0 16,0 0 0,-41 0-16,-41 0 15,82 0 1,-41 0-16,40 0 15,-81 0 1,123 0 0,-123 0-16,41 0 15,-41 0 1,123 0-16,-41 0 16,-82 0-1,41 0-15,41 0 16,-82 0-1,82 0-15,-82 0 32,0 0-32,0 0 15,-1 0 1,1 0-16,82 0 16,-41 41-1,41-41 1,-82 0-16,41 0 15,41 0 1,41 0-16,-41 0 16,41 0-1,-41 0-15,40 0 16,-40 0 0,-41 0-16,41 0 15,41 0 1,-82 0-16,0 0 15,-41 0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5:14.169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29 0,'41'0'62,"0"0"-46,0 0 15,0 0-31,0 0 16,0 0 15,82 0 125,-41 0-156,123 0 16,-124 0 0,165 0-1,-82 0-15,41 0 16,-123 0 0,82 0-16,-41 0 15,41 0 1,-123 0-16,40 0 15,-40 0 142,0 0-126,0 0-31,41 0 16,0 0-1,-41 0-15,123 82 16,-123-82-1,0 0-15,0 0 157,0 0-126,0 0-15,0 0-16,41 0 15,0 0 1,-41 0-1,0 0 32,0 0-15,0 0-17,-41 41-15,82-41 16,-41 0-1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5:41.606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0-1 0,'41'0'0,"0"0"31,41 0 1,-41 0-17,0 0 1,41 0-16,-41 0 15,204 0 1,-81 40-16,82-40 16,0 40-1,-123-40 1,-41 0-16,-41 40 16,82-40-1,-41 0 48,122 0-63,-40 0 15,-123 0 1,0 0-16,0 0 62,82 0-15,-82 0-47,41 0 16,0 0 0,-41 0-16,0 0 15,0 0 1,0 0 15,0 0 16,82 0-31,-82 0-1,41 0-15,-41 0 16,81 0-1,-40 0-15,0 0 16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5:49.484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0 227 0,'41'0'204,"122"0"-204,1 0 15,-41 0 1,41 0-16,0 0 15,82 0 1,-41 0-16,-41 0 16,-124 0-1,124-41-15,-41 41 16,-82 0 0,41 0-1,41 0-15,-82 0 16,41 0-1,41-82-15,-82 82 32,0-41-1,0 41-15,0 0-1,82 0 1,-82 0-1,82-41-15,-83 41 16,42 0 0,41 0-1,-41 0-15,41 0 16,-41 0 0,-41 0-16,41 0 15,-41 0 1,0 0-1,0 0 1,0 0-16,0 0 16,0 0-1,82 0 1,-82 0 0,0 0-16,0 0 109,0 0-15,41 0-94,-42 0 15,-40 41 48,41-41 31,0 0 15,0 0-78,-41 41-31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3:20:35.397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0 0,'41'0'140,"164"0"-124,-164 41 0,246-41-16,-40 0 15,285 0 1,-81 0-16,-42 0 15,-162 0 1,-42 0 0,-164 0-16,0 0 15,0 0 32,0 0-16,82 0-31,-41 0 16,41 0 0,-82 0-16,0 0 31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9:18.712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1 303 0,'0'-41'79,"41"41"-64,0 0-15,82-41 16,-41 0-1,-41 41 1,82-81-16,1 40 16,-83 41-1,41 0-15,-41 0 16,41 0 0,-41 0-1,0 0 1,164 0-16,-83 0 15,-40 0 1,82 0-16,-41 0 16,-81 0-1,-1 0 17,0 0-1,82 0 16,-41 0-47,41 0 15,-82 0 1,0 0-16,0 0 16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9:20.135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0 0,'41'0'47,"0"0"16,0 41-48,82-41-15,-41 81 16,-41-81-1,123 0-15,42 0 16,40 0 0,-82 0-16,81 0 15,-81 0 1,83 0-16,-206 0 16,0 0-1,0 0-15,41 0 16,-41 0 109,0 0-125,0 0 15,0 0 1,0 0-16,0 0 31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09:31.757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0,'41'0'188,"0"0"-173,0 0 1,40 0 0,124 0-16,164 82 15,-123-82 1,-164 0-16,41 0 16,-82 0-1,0 0-15,0 0 31,0 0 126,-1 0-142,1 0-15,41 0 16,-41 0 0,0 0-1,0 0 1,0 0-1,0 0 220,0 0-220,41 0 110,-41 41-31,0-41-63,123 82 1,-123-82-32,0 0 15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14:11:01.896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82 0,'41'0'156,"41"-41"-140,41 41-1,-41 0 1,123 0-16,-123 0 15,163 0 1,-122 0-16,41 0 16,-123 0-1,0 0 1,0 0 62,82 0-78,41 0 16,-41 0-1,41 0 1,-41 0-16,-82 0 16,0 0-1,122 0 110,1 0-109,0 0-1,0 0 1,-41 0-16,-82 0 16,82-41-1,-82 41 142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10-03T23:28:56.256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65 0,'41'0'297,"82"0"-281,-82 0-16,0 0 15,82 0 1,-82 0-16,0 0 15,41 0 1,-41 0 0,82-41-16,-82 41 15,0 0 1,0 0 0,0 0 30,41 0-46,0 0 16,-41 0 0,-1 0-16,1 0 15,41 0 110,-41 0-125,0 0 16,0 0 0,0 0 15,0 0 156,0 0-171,82 41-16,0 0 16,-41-41-1,-82 41-15,41-41 16,0 41-1,41-41 32,-41 0-31,41 0 0,-41 82-16,0-82 15,41 0 48,-41 0-16,40 0-16,-40 0 0,0 0-15,41 0 124,-41 0-124,0 0 93,0 0 251,0 0 202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10-03T23:29:06.365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0-1 0,'41'0'141,"0"0"-126,-1 0 1,42 0-16,-41 0 15,82 0 1,-82 0-16,41 0 16,0 0-1,-41 0-15,0 0 16,41 0 15,-41 0-31,41 41 16,0-41-1,82 0-15,-123 0 16,41 41 0,-41-41-16,0 0 15,0 0 1,-1 0 0,1 0-1,0 0 1,0 0-1,41 0-15,0 0 16,-41 0 0,0 0-1,82 0 1,-82 0 0,41 0-1,-41 0 1,41 0-1,-41 0 32,0 0-15,-41 41-17,41-41 16,0 0-15,-41 41 0,41-41-1,0 0 32,41 0-16,0 0-31,-41 0 16,0 0 0,-1 0-1,1 0 1,41 0 62,-41 0 47,-41 82-16,41-82 95,-41 40 108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10-03T23:29:19.278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1333AD99-C43D-46DA-A1F0-01898271CC20}" emma:medium="tactile" emma:mode="ink">
          <msink:context xmlns:msink="http://schemas.microsoft.com/ink/2010/main" type="writingRegion" rotatedBoundingBox="21221,4793 23202,4793 23202,4931 21221,4931"/>
        </emma:interpretation>
      </emma:emma>
    </inkml:annotationXML>
    <inkml:traceGroup>
      <inkml:annotationXML>
        <emma:emma xmlns:emma="http://www.w3.org/2003/04/emma" version="1.0">
          <emma:interpretation id="{81746CEF-0795-4A10-8FA3-65A2100A9516}" emma:medium="tactile" emma:mode="ink">
            <msink:context xmlns:msink="http://schemas.microsoft.com/ink/2010/main" type="paragraph" rotatedBoundingBox="21221,4793 23202,4793 23202,4931 21221,493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53A5371-FCA5-4900-AC24-24655BBA0109}" emma:medium="tactile" emma:mode="ink">
              <msink:context xmlns:msink="http://schemas.microsoft.com/ink/2010/main" type="line" rotatedBoundingBox="21221,4793 23202,4793 23202,4931 21221,4931"/>
            </emma:interpretation>
          </emma:emma>
        </inkml:annotationXML>
        <inkml:traceGroup>
          <inkml:annotationXML>
            <emma:emma xmlns:emma="http://www.w3.org/2003/04/emma" version="1.0">
              <emma:interpretation id="{F64486C1-AD4D-4B82-B98E-17010DA60D46}" emma:medium="tactile" emma:mode="ink">
                <msink:context xmlns:msink="http://schemas.microsoft.com/ink/2010/main" type="inkWord" rotatedBoundingBox="21221,4916 21236,4916 21236,4931 21221,4931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28617013-A83E-49CB-A42B-6E8A8058B6D1}" emma:medium="tactile" emma:mode="ink">
                <msink:context xmlns:msink="http://schemas.microsoft.com/ink/2010/main" type="inkWord" rotatedBoundingBox="23187,4793 23202,4793 23202,4808 23187,4808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:</emma:literal>
                </emma:interpretation>
                <emma:interpretation id="interp4" emma:lang="" emma:confidence="0">
                  <emma:literal>j</emma:literal>
                </emma:interpretation>
                <emma:interpretation id="interp5" emma:lang="" emma:confidence="0">
                  <emma:literal>m</emma:literal>
                </emma:interpretation>
              </emma:one-of>
            </emma:emma>
          </inkml:annotationXML>
          <inkml:trace contextRef="#ctx0" brushRef="#br0" timeOffset="1631.3517">1966-123 0</inkml:trace>
        </inkml:traceGroup>
      </inkml:traceGroup>
    </inkml:traceGroup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10-03T21:34:25.604"/>
    </inkml:context>
    <inkml:brush xml:id="br0">
      <inkml:brushProperty name="width" value="0.33333" units="cm"/>
      <inkml:brushProperty name="height" value="0.66667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0 3 0,'123'0'141,"-41"0"-141,82 0 15,41 0 1,-41 0-16,-1 0 16,83 0-1,0 0-15,82 0 16,-164 0-1,40 0 1,42 82-16,-82-82 16,-123 0-1,0 0-15,41 0 16,-41 0 15,0 0 0,0 0-15,0 0 0,0 0-1,0 0-15,0 0 16,82 0 0,-41 0-16,0 0 15,122 0 1,-122 0-1,123 0-15,-123 0 16,41 0 0,-82 0-16,0 0 15,0 0 1,0 0 46,41 0-30,-41 0-1,0 0-31,0 0 16,41 0-1,-41 0 1,82 0-16,-1 41 15,42-41 1,-82 0-16,205 41 16,-205-41-1,164 0-15,-123 0 16,-41 82 0,41-82-16,-83 0 15,1 0 1,0 0 93,82 0-78,-82 0-15,0 0 0,0 0-16,82 0 15,-82 0 1,41 0-16,-41 0 16,82 0-1,-82 0 1,0 0 62,0 0-62,0 0-16,82 0 31,-41 0-16,41 0 1,-83 0-16,42 0 16,0 0-1,-41 0-15,0 0 32,0 0-32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10-03T21:34:29.493"/>
    </inkml:context>
    <inkml:brush xml:id="br0">
      <inkml:brushProperty name="width" value="0.33333" units="cm"/>
      <inkml:brushProperty name="height" value="0.66667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0 371 0,'123'0'78,"-41"0"-62,-41 0-16,82 0 15,41 0 1,-41 0-16,-42 0 16,42 0-1,-82 0-15,123 0 16,0 0-1,-41 0 1,205 82-16,-246-82 16,163 0-1,-122 0-15,-41 0 16,0 0 0,0 0-16,-41 0 31,0 0-16,0 0 1,41 0-16,0 0 16,41 0-1,-41 0-15,82 0 16,81 0 0,-40 0-16,41 0 15,-164 0 1,164 0-1,-82 0-15,-41 0 16,0 0 0,-42 0-16,-40 0 15,82 0 1,-82 0 0,0 0-1,0 0-15,0 0 16,82 0-1,-82 0 1,0 0 0,0 0-16,41 0 15,41 0 1,0 0-16,-41 0 16,163 0-1,-204 0 1,123 0-16,0 0 15,-41 0 1,0 0-16,-41 0 16,41 0-1,-82 0-15,41 0 16,-41 0 0,0 0-16,82 0 15,-82 0 1,40 0-16,42 0 15,0 0 1,41 0-16,0 0 16,-41 0-1,-41 0-15,41 0 16,-82 0 0,41 0-1,-41 0-15,41 0 16,-41 0-1,0 0-15,-1 0 16,1 0 0,82 0-16,-41 0 15,41 0 1,-82 0-16,41 0 16,41 0-1,-82 0-15,0 0 16,0 0-1,0 0-15,41 0 16,-41 0 15,41 0 1,-41 0-32,82 0 15,-82 0 1,40 0-16,42 0 15,41 0 1,-41 0-16,-41 0 16,41 0-1,-82 0-15,41 0 16,-41 0 0,41 0-16,-41 0 15,0 0 126,0 0-126,41 0-15,-41 0 32,41 0-32,-41 0 15,-1 0 1,1 0-16,0 0 78,0 0-47,0 0 1,41 0-17,-41 0 1,0 41 312,-41 41-312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10-03T21:36:49.568"/>
    </inkml:context>
    <inkml:brush xml:id="br0">
      <inkml:brushProperty name="width" value="0.33333" units="cm"/>
      <inkml:brushProperty name="height" value="0.66667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0,'41'0'78,"0"0"-62,123 0 0,-82 0-16,-41 0 15,82 0 1,-41 0-16,41 0 16,-83 0-1,1 0-15,0 0 16,82 0-1,-82 0-15,0 0 16,0 0 0,82 41-1,-41-41-15,41 0 16,-82 41 0,41-41-16,41 0 15,-82 0 1,164 41-16,-83-41 15,42 41 1,-41-41-16,41 0 16,-41 0-1,-82 0-15,0 0 16,0 0 0,0 0-1,0 0 63,0 0-62,82 0-16,-41 0 16,163 0-1,-122 0-15,41 0 16,0 0-1,41 0-15,-123 0 16,41 0 0,-82 0-16,0 0 15,0 0 1,0 0 31,82 0-32,-82 0 1,0 0 0,-1 0-1,1 0-15,41 0 16,-41 0 0,41 0-16,-41 0 15,0 0 1,82 0-16,-82 0 15,0 0 1,0 0-16,0 0 16,0 0-1,41 0-15,-41 0 32,0 0-17,0 0 1,0 0-1,0 0 1,0 0 0,41 0-16,-41 0 31,41 0-31,-41 0 16,-1 0-1,42 0-15,-41 0 16,0 82-1,41-82-15,-41 0 16,82 0 0,-41 0-16,41 0 15,-82 0 1,41 0 0,0 0-16,0 0 15,41 0 235,-82 0-250,0 0 16,0 0 15,0 0 235,0 0-251,-1 0 63,42 0 251,-41 0-158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80" units="cm"/>
          <inkml:channel name="Y" type="integer" max="1050" units="cm"/>
          <inkml:channel name="T" type="integer" max="2.14748E9" units="dev"/>
        </inkml:traceFormat>
        <inkml:channelProperties>
          <inkml:channelProperty channel="X" name="resolution" value="35.44304" units="1/cm"/>
          <inkml:channelProperty channel="Y" name="resolution" value="35.47297" units="1/cm"/>
          <inkml:channelProperty channel="T" name="resolution" value="1" units="1/dev"/>
        </inkml:channelProperties>
      </inkml:inkSource>
      <inkml:timestamp xml:id="ts0" timeString="2021-09-24T00:53:32.413"/>
    </inkml:context>
    <inkml:brush xml:id="br0">
      <inkml:brushProperty name="width" value="0.33333" units="cm"/>
      <inkml:brushProperty name="height" value="0.6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52 0,'39'0'78,"1"0"-47,39 0-15,40 0 0,-39 0-1,39 0-15,0-40 16,-80 40-1,41 0 1,39 0-16,-79 0 16,39 0-1,0 0-15,-39 0 16,39 0 0,41 0-1,38 0 1,-39 40-16,119-40 15,-158 0 1,158 0-16,-119 0 16,-79 0-1,-1 0-15,1 0 16,0 0 140,39 0-140,1 0-1,39 0-15,-40 0 16,-39 0 0,39 0-16,-39 0 15,-1 0 48,1 0-63,39 0 15,1 0 1,-41 0-16,41 0 16,-40 0-1,-1 0 126,-39 40-110,80-40 47,-41 0-62,1 39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96FE-3A2C-45F8-94F3-A7994A0BEB39}" type="datetimeFigureOut">
              <a:rPr lang="gl-ES" smtClean="0"/>
              <a:pPr/>
              <a:t>05/10/2021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327A-F97F-41A5-9BD3-7F707CD9CCBA}" type="slidenum">
              <a:rPr lang="gl-ES" smtClean="0"/>
              <a:pPr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998866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96FE-3A2C-45F8-94F3-A7994A0BEB39}" type="datetimeFigureOut">
              <a:rPr lang="gl-ES" smtClean="0"/>
              <a:pPr/>
              <a:t>05/10/2021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327A-F97F-41A5-9BD3-7F707CD9CCBA}" type="slidenum">
              <a:rPr lang="gl-ES" smtClean="0"/>
              <a:pPr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77184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96FE-3A2C-45F8-94F3-A7994A0BEB39}" type="datetimeFigureOut">
              <a:rPr lang="gl-ES" smtClean="0"/>
              <a:pPr/>
              <a:t>05/10/2021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327A-F97F-41A5-9BD3-7F707CD9CCBA}" type="slidenum">
              <a:rPr lang="gl-ES" smtClean="0"/>
              <a:pPr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582134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96FE-3A2C-45F8-94F3-A7994A0BEB39}" type="datetimeFigureOut">
              <a:rPr lang="gl-ES" smtClean="0"/>
              <a:pPr/>
              <a:t>05/10/2021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327A-F97F-41A5-9BD3-7F707CD9CCBA}" type="slidenum">
              <a:rPr lang="gl-ES" smtClean="0"/>
              <a:pPr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095267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96FE-3A2C-45F8-94F3-A7994A0BEB39}" type="datetimeFigureOut">
              <a:rPr lang="gl-ES" smtClean="0"/>
              <a:pPr/>
              <a:t>05/10/2021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327A-F97F-41A5-9BD3-7F707CD9CCBA}" type="slidenum">
              <a:rPr lang="gl-ES" smtClean="0"/>
              <a:pPr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58170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96FE-3A2C-45F8-94F3-A7994A0BEB39}" type="datetimeFigureOut">
              <a:rPr lang="gl-ES" smtClean="0"/>
              <a:pPr/>
              <a:t>05/10/2021</a:t>
            </a:fld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327A-F97F-41A5-9BD3-7F707CD9CCBA}" type="slidenum">
              <a:rPr lang="gl-ES" smtClean="0"/>
              <a:pPr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911574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96FE-3A2C-45F8-94F3-A7994A0BEB39}" type="datetimeFigureOut">
              <a:rPr lang="gl-ES" smtClean="0"/>
              <a:pPr/>
              <a:t>05/10/2021</a:t>
            </a:fld>
            <a:endParaRPr lang="gl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327A-F97F-41A5-9BD3-7F707CD9CCBA}" type="slidenum">
              <a:rPr lang="gl-ES" smtClean="0"/>
              <a:pPr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668307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96FE-3A2C-45F8-94F3-A7994A0BEB39}" type="datetimeFigureOut">
              <a:rPr lang="gl-ES" smtClean="0"/>
              <a:pPr/>
              <a:t>05/10/2021</a:t>
            </a:fld>
            <a:endParaRPr lang="gl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327A-F97F-41A5-9BD3-7F707CD9CCBA}" type="slidenum">
              <a:rPr lang="gl-ES" smtClean="0"/>
              <a:pPr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450120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96FE-3A2C-45F8-94F3-A7994A0BEB39}" type="datetimeFigureOut">
              <a:rPr lang="gl-ES" smtClean="0"/>
              <a:pPr/>
              <a:t>05/10/2021</a:t>
            </a:fld>
            <a:endParaRPr lang="gl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327A-F97F-41A5-9BD3-7F707CD9CCBA}" type="slidenum">
              <a:rPr lang="gl-ES" smtClean="0"/>
              <a:pPr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09702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96FE-3A2C-45F8-94F3-A7994A0BEB39}" type="datetimeFigureOut">
              <a:rPr lang="gl-ES" smtClean="0"/>
              <a:pPr/>
              <a:t>05/10/2021</a:t>
            </a:fld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327A-F97F-41A5-9BD3-7F707CD9CCBA}" type="slidenum">
              <a:rPr lang="gl-ES" smtClean="0"/>
              <a:pPr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14806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96FE-3A2C-45F8-94F3-A7994A0BEB39}" type="datetimeFigureOut">
              <a:rPr lang="gl-ES" smtClean="0"/>
              <a:pPr/>
              <a:t>05/10/2021</a:t>
            </a:fld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3327A-F97F-41A5-9BD3-7F707CD9CCBA}" type="slidenum">
              <a:rPr lang="gl-ES" smtClean="0"/>
              <a:pPr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514320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F96FE-3A2C-45F8-94F3-A7994A0BEB39}" type="datetimeFigureOut">
              <a:rPr lang="gl-ES" smtClean="0"/>
              <a:pPr/>
              <a:t>05/10/2021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3327A-F97F-41A5-9BD3-7F707CD9CCBA}" type="slidenum">
              <a:rPr lang="gl-ES" smtClean="0"/>
              <a:pPr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47007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22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5.xml"/><Relationship Id="rId13" Type="http://schemas.openxmlformats.org/officeDocument/2006/relationships/image" Target="../media/image35.emf"/><Relationship Id="rId18" Type="http://schemas.openxmlformats.org/officeDocument/2006/relationships/customXml" Target="../ink/ink30.xml"/><Relationship Id="rId3" Type="http://schemas.openxmlformats.org/officeDocument/2006/relationships/hyperlink" Target="https://www.ticarte.com/node/281" TargetMode="External"/><Relationship Id="rId21" Type="http://schemas.openxmlformats.org/officeDocument/2006/relationships/image" Target="../media/image39.emf"/><Relationship Id="rId7" Type="http://schemas.openxmlformats.org/officeDocument/2006/relationships/image" Target="../media/image32.emf"/><Relationship Id="rId12" Type="http://schemas.openxmlformats.org/officeDocument/2006/relationships/customXml" Target="../ink/ink27.xml"/><Relationship Id="rId17" Type="http://schemas.openxmlformats.org/officeDocument/2006/relationships/image" Target="../media/image37.emf"/><Relationship Id="rId2" Type="http://schemas.openxmlformats.org/officeDocument/2006/relationships/hyperlink" Target="https://es.wikipedia.org/wiki/Walkie-talkie" TargetMode="External"/><Relationship Id="rId16" Type="http://schemas.openxmlformats.org/officeDocument/2006/relationships/customXml" Target="../ink/ink29.xml"/><Relationship Id="rId20" Type="http://schemas.openxmlformats.org/officeDocument/2006/relationships/customXml" Target="../ink/ink3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24.xml"/><Relationship Id="rId11" Type="http://schemas.openxmlformats.org/officeDocument/2006/relationships/image" Target="../media/image34.emf"/><Relationship Id="rId5" Type="http://schemas.openxmlformats.org/officeDocument/2006/relationships/image" Target="../media/image31.emf"/><Relationship Id="rId15" Type="http://schemas.openxmlformats.org/officeDocument/2006/relationships/image" Target="../media/image36.emf"/><Relationship Id="rId23" Type="http://schemas.openxmlformats.org/officeDocument/2006/relationships/image" Target="../media/image40.emf"/><Relationship Id="rId10" Type="http://schemas.openxmlformats.org/officeDocument/2006/relationships/customXml" Target="../ink/ink26.xml"/><Relationship Id="rId19" Type="http://schemas.openxmlformats.org/officeDocument/2006/relationships/image" Target="../media/image38.emf"/><Relationship Id="rId4" Type="http://schemas.openxmlformats.org/officeDocument/2006/relationships/customXml" Target="../ink/ink23.xml"/><Relationship Id="rId9" Type="http://schemas.openxmlformats.org/officeDocument/2006/relationships/image" Target="../media/image33.emf"/><Relationship Id="rId14" Type="http://schemas.openxmlformats.org/officeDocument/2006/relationships/customXml" Target="../ink/ink28.xml"/><Relationship Id="rId22" Type="http://schemas.openxmlformats.org/officeDocument/2006/relationships/customXml" Target="../ink/ink3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35.xml"/><Relationship Id="rId13" Type="http://schemas.openxmlformats.org/officeDocument/2006/relationships/image" Target="../media/image45.emf"/><Relationship Id="rId18" Type="http://schemas.openxmlformats.org/officeDocument/2006/relationships/customXml" Target="../ink/ink40.xml"/><Relationship Id="rId3" Type="http://schemas.openxmlformats.org/officeDocument/2006/relationships/hyperlink" Target="https://www.ticarte.com/node/281" TargetMode="External"/><Relationship Id="rId21" Type="http://schemas.openxmlformats.org/officeDocument/2006/relationships/image" Target="../media/image49.emf"/><Relationship Id="rId7" Type="http://schemas.openxmlformats.org/officeDocument/2006/relationships/image" Target="../media/image42.emf"/><Relationship Id="rId12" Type="http://schemas.openxmlformats.org/officeDocument/2006/relationships/customXml" Target="../ink/ink37.xml"/><Relationship Id="rId17" Type="http://schemas.openxmlformats.org/officeDocument/2006/relationships/image" Target="../media/image47.emf"/><Relationship Id="rId2" Type="http://schemas.openxmlformats.org/officeDocument/2006/relationships/hyperlink" Target="https://www.ticarte.com/node/280" TargetMode="External"/><Relationship Id="rId16" Type="http://schemas.openxmlformats.org/officeDocument/2006/relationships/customXml" Target="../ink/ink39.xml"/><Relationship Id="rId20" Type="http://schemas.openxmlformats.org/officeDocument/2006/relationships/customXml" Target="../ink/ink4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4.xml"/><Relationship Id="rId11" Type="http://schemas.openxmlformats.org/officeDocument/2006/relationships/image" Target="../media/image44.emf"/><Relationship Id="rId5" Type="http://schemas.openxmlformats.org/officeDocument/2006/relationships/image" Target="../media/image41.emf"/><Relationship Id="rId15" Type="http://schemas.openxmlformats.org/officeDocument/2006/relationships/image" Target="../media/image46.emf"/><Relationship Id="rId23" Type="http://schemas.openxmlformats.org/officeDocument/2006/relationships/image" Target="../media/image50.emf"/><Relationship Id="rId10" Type="http://schemas.openxmlformats.org/officeDocument/2006/relationships/customXml" Target="../ink/ink36.xml"/><Relationship Id="rId19" Type="http://schemas.openxmlformats.org/officeDocument/2006/relationships/image" Target="../media/image48.emf"/><Relationship Id="rId4" Type="http://schemas.openxmlformats.org/officeDocument/2006/relationships/customXml" Target="../ink/ink33.xml"/><Relationship Id="rId9" Type="http://schemas.openxmlformats.org/officeDocument/2006/relationships/image" Target="../media/image43.emf"/><Relationship Id="rId14" Type="http://schemas.openxmlformats.org/officeDocument/2006/relationships/customXml" Target="../ink/ink38.xml"/><Relationship Id="rId22" Type="http://schemas.openxmlformats.org/officeDocument/2006/relationships/customXml" Target="../ink/ink4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13" Type="http://schemas.openxmlformats.org/officeDocument/2006/relationships/image" Target="../media/image55.emf"/><Relationship Id="rId3" Type="http://schemas.openxmlformats.org/officeDocument/2006/relationships/hyperlink" Target="https://www.ticarte.com/node/281" TargetMode="External"/><Relationship Id="rId7" Type="http://schemas.openxmlformats.org/officeDocument/2006/relationships/image" Target="../media/image52.emf"/><Relationship Id="rId12" Type="http://schemas.openxmlformats.org/officeDocument/2006/relationships/customXml" Target="../ink/ink47.xml"/><Relationship Id="rId17" Type="http://schemas.openxmlformats.org/officeDocument/2006/relationships/image" Target="../media/image57.emf"/><Relationship Id="rId2" Type="http://schemas.openxmlformats.org/officeDocument/2006/relationships/hyperlink" Target="https://www.ticarte.com/node/280" TargetMode="External"/><Relationship Id="rId16" Type="http://schemas.openxmlformats.org/officeDocument/2006/relationships/customXml" Target="../ink/ink49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44.xml"/><Relationship Id="rId11" Type="http://schemas.openxmlformats.org/officeDocument/2006/relationships/image" Target="../media/image54.emf"/><Relationship Id="rId5" Type="http://schemas.openxmlformats.org/officeDocument/2006/relationships/image" Target="../media/image51.emf"/><Relationship Id="rId15" Type="http://schemas.openxmlformats.org/officeDocument/2006/relationships/image" Target="../media/image56.emf"/><Relationship Id="rId10" Type="http://schemas.openxmlformats.org/officeDocument/2006/relationships/customXml" Target="../ink/ink46.xml"/><Relationship Id="rId4" Type="http://schemas.openxmlformats.org/officeDocument/2006/relationships/customXml" Target="../ink/ink43.xml"/><Relationship Id="rId9" Type="http://schemas.openxmlformats.org/officeDocument/2006/relationships/image" Target="../media/image53.emf"/><Relationship Id="rId14" Type="http://schemas.openxmlformats.org/officeDocument/2006/relationships/customXml" Target="../ink/ink4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customXml" Target="../ink/ink6.xml"/><Relationship Id="rId18" Type="http://schemas.openxmlformats.org/officeDocument/2006/relationships/image" Target="../media/image9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6.emf"/><Relationship Id="rId17" Type="http://schemas.openxmlformats.org/officeDocument/2006/relationships/customXml" Target="../ink/ink8.xml"/><Relationship Id="rId2" Type="http://schemas.openxmlformats.org/officeDocument/2006/relationships/hyperlink" Target="https://www.xataka.com/historia-tecnologica/en-el-principio-fue-el-mainframe" TargetMode="External"/><Relationship Id="rId16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emf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customXml" Target="../ink/ink4.xml"/><Relationship Id="rId14" Type="http://schemas.openxmlformats.org/officeDocument/2006/relationships/image" Target="../media/image7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emf"/><Relationship Id="rId2" Type="http://schemas.openxmlformats.org/officeDocument/2006/relationships/customXml" Target="../ink/ink5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9.emf"/><Relationship Id="rId4" Type="http://schemas.openxmlformats.org/officeDocument/2006/relationships/customXml" Target="../ink/ink5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emf"/><Relationship Id="rId2" Type="http://schemas.openxmlformats.org/officeDocument/2006/relationships/customXml" Target="../ink/ink5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emf"/><Relationship Id="rId2" Type="http://schemas.openxmlformats.org/officeDocument/2006/relationships/customXml" Target="../ink/ink5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emf"/><Relationship Id="rId4" Type="http://schemas.openxmlformats.org/officeDocument/2006/relationships/customXml" Target="../ink/ink5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customXml" Target="../ink/ink5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emf"/><Relationship Id="rId4" Type="http://schemas.openxmlformats.org/officeDocument/2006/relationships/customXml" Target="../ink/ink5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emf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0.emf"/><Relationship Id="rId4" Type="http://schemas.openxmlformats.org/officeDocument/2006/relationships/customXml" Target="../ink/ink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emf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emf"/><Relationship Id="rId4" Type="http://schemas.openxmlformats.org/officeDocument/2006/relationships/customXml" Target="../ink/ink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16.xml"/><Relationship Id="rId3" Type="http://schemas.openxmlformats.org/officeDocument/2006/relationships/image" Target="../media/image11.emf"/><Relationship Id="rId7" Type="http://schemas.openxmlformats.org/officeDocument/2006/relationships/image" Target="../media/image13.emf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5.xml"/><Relationship Id="rId11" Type="http://schemas.openxmlformats.org/officeDocument/2006/relationships/image" Target="../media/image15.emf"/><Relationship Id="rId5" Type="http://schemas.openxmlformats.org/officeDocument/2006/relationships/image" Target="../media/image12.emf"/><Relationship Id="rId10" Type="http://schemas.openxmlformats.org/officeDocument/2006/relationships/customXml" Target="../ink/ink17.xml"/><Relationship Id="rId4" Type="http://schemas.openxmlformats.org/officeDocument/2006/relationships/customXml" Target="../ink/ink14.xml"/><Relationship Id="rId9" Type="http://schemas.openxmlformats.org/officeDocument/2006/relationships/image" Target="../media/image14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13" Type="http://schemas.openxmlformats.org/officeDocument/2006/relationships/customXml" Target="../ink/ink21.xml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openxmlformats.org/officeDocument/2006/relationships/image" Target="../media/image22.emf"/><Relationship Id="rId2" Type="http://schemas.openxmlformats.org/officeDocument/2006/relationships/hyperlink" Target="https://www.youtube.com/watch?v=f3IUVvJ2XgI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emf"/><Relationship Id="rId11" Type="http://schemas.openxmlformats.org/officeDocument/2006/relationships/customXml" Target="../ink/ink20.xml"/><Relationship Id="rId5" Type="http://schemas.openxmlformats.org/officeDocument/2006/relationships/customXml" Target="../ink/ink18.xml"/><Relationship Id="rId10" Type="http://schemas.openxmlformats.org/officeDocument/2006/relationships/image" Target="../media/image21.emf"/><Relationship Id="rId4" Type="http://schemas.openxmlformats.org/officeDocument/2006/relationships/image" Target="../media/image3.jpeg"/><Relationship Id="rId9" Type="http://schemas.openxmlformats.org/officeDocument/2006/relationships/customXml" Target="../ink/ink19.xml"/><Relationship Id="rId14" Type="http://schemas.openxmlformats.org/officeDocument/2006/relationships/image" Target="../media/image2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428626" y="315898"/>
            <a:ext cx="11472862" cy="530594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800" b="1" kern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Conceptos </a:t>
            </a:r>
            <a:r>
              <a:rPr lang="gl-ES" sz="2800" b="1" kern="1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generales</a:t>
            </a:r>
            <a:r>
              <a:rPr lang="gl-ES" sz="2800" b="1" kern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sobre equipos </a:t>
            </a:r>
            <a:r>
              <a:rPr lang="gl-ES" sz="2800" b="1" kern="1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microinformáticos</a:t>
            </a:r>
            <a:r>
              <a:rPr lang="gl-ES" sz="2800" b="1" kern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gl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 descr="Pines del microprocesador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24" y="1166811"/>
            <a:ext cx="5033963" cy="40195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ángulo 6"/>
          <p:cNvSpPr/>
          <p:nvPr/>
        </p:nvSpPr>
        <p:spPr>
          <a:xfrm>
            <a:off x="1165475" y="5301734"/>
            <a:ext cx="74751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Para entender mucho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mejor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los sistemas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microinformáticos</a:t>
            </a:r>
            <a:endParaRPr lang="gl-ES" sz="2400" dirty="0"/>
          </a:p>
        </p:txBody>
      </p:sp>
    </p:spTree>
    <p:extLst>
      <p:ext uri="{BB962C8B-B14F-4D97-AF65-F5344CB8AC3E}">
        <p14:creationId xmlns:p14="http://schemas.microsoft.com/office/powerpoint/2010/main" val="1880557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593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32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  <a:endParaRPr lang="gl-ES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04824" y="1053434"/>
            <a:ext cx="11425237" cy="2771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Contacto, </a:t>
            </a:r>
            <a:r>
              <a:rPr lang="gl-E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pin</a:t>
            </a:r>
            <a:r>
              <a:rPr lang="gl-E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gl-E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jumper</a:t>
            </a:r>
            <a:endParaRPr lang="gl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interconectar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hardware entre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sí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podemos encontrar los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siguientes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gl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Contacto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gl-ES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 </a:t>
            </a:r>
            <a:r>
              <a:rPr lang="gl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lámina metálica que se toca con </a:t>
            </a:r>
            <a:r>
              <a:rPr lang="gl-E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otra</a:t>
            </a:r>
            <a:r>
              <a:rPr lang="gl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lámina metálica para la transmisión 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la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señal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energía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gl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n 3" descr="Contacto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112" y="3533237"/>
            <a:ext cx="5457825" cy="2996151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Entrada de lápiz 4"/>
              <p14:cNvContentPartPr/>
              <p14:nvPr/>
            </p14:nvContentPartPr>
            <p14:xfrm>
              <a:off x="618968" y="1254077"/>
              <a:ext cx="2906280" cy="102600"/>
            </p14:xfrm>
          </p:contentPart>
        </mc:Choice>
        <mc:Fallback xmlns="">
          <p:pic>
            <p:nvPicPr>
              <p:cNvPr id="5" name="Entrada de lápiz 4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559208" y="1133837"/>
                <a:ext cx="3026160" cy="343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68921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593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32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  <a:endParaRPr lang="gl-ES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724" y="1109489"/>
            <a:ext cx="10939463" cy="1380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Pin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gl-E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gl-ES" sz="24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gl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conector en forma de </a:t>
            </a:r>
            <a:r>
              <a:rPr lang="gl-E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pequeño</a:t>
            </a:r>
            <a:r>
              <a:rPr lang="gl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alambre</a:t>
            </a:r>
            <a:r>
              <a:rPr lang="gl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se </a:t>
            </a:r>
            <a:r>
              <a:rPr lang="gl-E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inserta</a:t>
            </a:r>
            <a:r>
              <a:rPr lang="gl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un </a:t>
            </a:r>
            <a:r>
              <a:rPr lang="gl-E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pequeño</a:t>
            </a:r>
            <a:r>
              <a:rPr lang="gl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orificio 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la transmisión de la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señal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energía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gl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n 3" descr="Pine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5742" y="2573742"/>
            <a:ext cx="4543425" cy="3890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80853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593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32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  <a:endParaRPr lang="gl-ES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90550" y="1066627"/>
            <a:ext cx="11339512" cy="1380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Jumper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puente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endParaRPr lang="gl-ES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elemento que </a:t>
            </a:r>
            <a:r>
              <a:rPr lang="gl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permite cerrar el </a:t>
            </a:r>
            <a:r>
              <a:rPr lang="gl-E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circuito</a:t>
            </a:r>
            <a:r>
              <a:rPr lang="gl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eléctrico 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 que forman parte </a:t>
            </a:r>
            <a:r>
              <a:rPr lang="gl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 </a:t>
            </a:r>
            <a:r>
              <a:rPr lang="gl-E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pines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y así permitir </a:t>
            </a:r>
            <a:r>
              <a:rPr lang="gl-ES" sz="24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activar o desactivar </a:t>
            </a:r>
            <a:r>
              <a:rPr lang="gl-ES" sz="2400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prestaciones</a:t>
            </a:r>
            <a:r>
              <a:rPr lang="gl-ES" sz="24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 dispositivo.</a:t>
            </a:r>
            <a:endParaRPr lang="gl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 descr="Bios jumper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0025" y="3014662"/>
            <a:ext cx="4271962" cy="3443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 descr="Jumper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049" y="3014663"/>
            <a:ext cx="3452813" cy="34432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7142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593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32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  <a:endParaRPr lang="gl-ES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1719" y="1012938"/>
            <a:ext cx="10996612" cy="5845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Acceso a los datos del hardware</a:t>
            </a:r>
            <a:endParaRPr lang="gl-ES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el hardware almacena información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encontramos </a:t>
            </a:r>
            <a:r>
              <a:rPr lang="gl-E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 </a:t>
            </a:r>
            <a:r>
              <a:rPr lang="gl-ES" sz="28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maneras</a:t>
            </a:r>
            <a:r>
              <a:rPr lang="gl-E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diferentes de que se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produzca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acceso a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datos:</a:t>
            </a:r>
            <a:endParaRPr lang="gl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11213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Acceso secuencial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811213"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acceder a un dato se deben acceder previamente a todos los datos anteriores a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él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Por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el acceso en una </a:t>
            </a:r>
            <a:r>
              <a:rPr lang="gl-ES" sz="28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cinta magnética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1213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gl-ES" sz="2800" b="1" dirty="0"/>
              <a:t>Acceso aleatorio</a:t>
            </a:r>
            <a:r>
              <a:rPr lang="gl-ES" sz="2800" dirty="0"/>
              <a:t>: </a:t>
            </a:r>
            <a:endParaRPr lang="gl-ES" sz="2800" dirty="0" smtClean="0"/>
          </a:p>
          <a:p>
            <a:pPr marL="811213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gl-ES" sz="2800" smtClean="0"/>
              <a:t>Se </a:t>
            </a:r>
            <a:r>
              <a:rPr lang="gl-ES" sz="2800" dirty="0" err="1"/>
              <a:t>puede</a:t>
            </a:r>
            <a:r>
              <a:rPr lang="gl-ES" sz="2800" dirty="0"/>
              <a:t> acceder a </a:t>
            </a:r>
            <a:r>
              <a:rPr lang="gl-ES" sz="2800" dirty="0" err="1"/>
              <a:t>cualquier</a:t>
            </a:r>
            <a:r>
              <a:rPr lang="gl-ES" sz="2800" dirty="0"/>
              <a:t> dato de </a:t>
            </a:r>
            <a:r>
              <a:rPr lang="gl-ES" sz="2800" dirty="0" err="1"/>
              <a:t>manera</a:t>
            </a:r>
            <a:r>
              <a:rPr lang="gl-ES" sz="2800" dirty="0"/>
              <a:t> directa e </a:t>
            </a:r>
            <a:r>
              <a:rPr lang="gl-ES" sz="2800" dirty="0" err="1"/>
              <a:t>independientemente</a:t>
            </a:r>
            <a:r>
              <a:rPr lang="gl-ES" sz="2800" dirty="0"/>
              <a:t> de </a:t>
            </a:r>
            <a:r>
              <a:rPr lang="gl-ES" sz="2800" dirty="0" err="1"/>
              <a:t>su</a:t>
            </a:r>
            <a:r>
              <a:rPr lang="gl-ES" sz="2800" dirty="0"/>
              <a:t> localización. Por </a:t>
            </a:r>
            <a:r>
              <a:rPr lang="gl-ES" sz="2800" dirty="0" err="1"/>
              <a:t>ejemplo</a:t>
            </a:r>
            <a:r>
              <a:rPr lang="gl-ES" sz="2800" dirty="0"/>
              <a:t>, el acceso a los datos de </a:t>
            </a:r>
            <a:r>
              <a:rPr lang="gl-ES" sz="2800" u="sng" dirty="0"/>
              <a:t>un DVD</a:t>
            </a:r>
            <a:r>
              <a:rPr lang="gl-ES" sz="2800" dirty="0"/>
              <a:t>.</a:t>
            </a:r>
          </a:p>
          <a:p>
            <a:pPr marL="811213"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gl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990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593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Transmisión de datos entre </a:t>
            </a:r>
            <a:r>
              <a:rPr lang="gl-ES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hardware</a:t>
            </a:r>
            <a:endParaRPr lang="gl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52169" y="1014434"/>
            <a:ext cx="11030410" cy="3238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gl-E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transmisión de datos entre diferentes </a:t>
            </a:r>
            <a:r>
              <a:rPr lang="gl-E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hardware </a:t>
            </a:r>
            <a:r>
              <a:rPr lang="gl-E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puede</a:t>
            </a:r>
            <a:r>
              <a:rPr lang="gl-E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ocurrir</a:t>
            </a:r>
            <a:r>
              <a:rPr lang="gl-E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diferentes </a:t>
            </a:r>
            <a:r>
              <a:rPr lang="gl-E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maneras</a:t>
            </a:r>
            <a:r>
              <a:rPr lang="gl-E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gl-ES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gl-E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transmisión </a:t>
            </a:r>
            <a:r>
              <a:rPr lang="gl-ES" sz="28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caracteriza </a:t>
            </a:r>
            <a:r>
              <a:rPr lang="gl-E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los tres parámetros </a:t>
            </a:r>
            <a:r>
              <a:rPr lang="gl-E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siguientes</a:t>
            </a:r>
            <a:r>
              <a:rPr lang="gl-E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gl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87425" lvl="0" indent="-4572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gl-E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Dirección del intercambio de datos.</a:t>
            </a:r>
            <a:endParaRPr lang="gl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87425" lvl="0" indent="-4572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gl-E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Modo de transmisión de datos.</a:t>
            </a:r>
            <a:endParaRPr lang="gl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87425" indent="-457200" algn="just">
              <a:buFont typeface="Wingdings" panose="05000000000000000000" pitchFamily="2" charset="2"/>
              <a:buChar char="q"/>
            </a:pPr>
            <a:r>
              <a:rPr lang="gl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Sincronización entre el transmisor y el receptor</a:t>
            </a:r>
            <a:endParaRPr lang="gl-ES" sz="2800" dirty="0"/>
          </a:p>
        </p:txBody>
      </p:sp>
    </p:spTree>
    <p:extLst>
      <p:ext uri="{BB962C8B-B14F-4D97-AF65-F5344CB8AC3E}">
        <p14:creationId xmlns:p14="http://schemas.microsoft.com/office/powerpoint/2010/main" val="1943654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593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Transmisión de datos entre </a:t>
            </a:r>
            <a:r>
              <a:rPr lang="gl-ES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hardware</a:t>
            </a:r>
            <a:endParaRPr lang="gl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35974" y="827581"/>
            <a:ext cx="11694088" cy="5785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3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Dirección del intercambio de datos</a:t>
            </a:r>
            <a:endParaRPr lang="gl-ES" sz="23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3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Existen 3 tipos 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transmisiones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acuerdo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la dirección de los intercambios de datos:</a:t>
            </a:r>
            <a:endParaRPr lang="gl-ES" sz="23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3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Simple 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simplex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es una conexión en la que los datos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fluyen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una sola dirección, desde el transmisor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hacia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receptor. Por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señal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vídeo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hacia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monitor.</a:t>
            </a:r>
            <a:endParaRPr lang="gl-ES" sz="23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3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Semidúplex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half-duplex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es una conexión en la que los datos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fluyen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una u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otra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dirección, pero no en las dos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mismo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tiempo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Con este tipo de conexión, cada extremo de la conexión transmite uno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después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otro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Este tipo de conexión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hace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posible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tener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una comunicación bidireccional utilizando toda la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capacidad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línea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Por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 comunicación entre </a:t>
            </a:r>
            <a:r>
              <a:rPr lang="gl-ES" sz="23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walkie-talkies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gl-ES" sz="23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3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Dúplex o Dúplex total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(full-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duplex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es una conexión en la que los datos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fluyen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simultáneamente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ambas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direcciones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Así, cada extremo de la conexión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puede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transmitir y recibir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mismo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tiempo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esto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significa que el ancho de banda se divide en dos para cada dirección de la transmisión de datos si es que se está utilizando el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mismo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medio de transmisión para ambas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direcciones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la transmisión. Por </a:t>
            </a:r>
            <a:r>
              <a:rPr lang="gl-ES" sz="23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 transmisión en el </a:t>
            </a:r>
            <a:r>
              <a:rPr lang="gl-ES" sz="23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interfaz</a:t>
            </a:r>
            <a:r>
              <a:rPr lang="gl-ES" sz="23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gl-ES" sz="23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SATA</a:t>
            </a:r>
            <a:r>
              <a:rPr lang="gl-ES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gl-ES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Entrada de lápiz 3"/>
              <p14:cNvContentPartPr/>
              <p14:nvPr/>
            </p14:nvContentPartPr>
            <p14:xfrm>
              <a:off x="6710528" y="2019797"/>
              <a:ext cx="3732120" cy="193680"/>
            </p14:xfrm>
          </p:contentPart>
        </mc:Choice>
        <mc:Fallback xmlns="">
          <p:pic>
            <p:nvPicPr>
              <p:cNvPr id="4" name="Entrada de lápiz 3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6650408" y="1899917"/>
                <a:ext cx="3852000" cy="433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Entrada de lápiz 4"/>
              <p14:cNvContentPartPr/>
              <p14:nvPr/>
            </p14:nvContentPartPr>
            <p14:xfrm>
              <a:off x="7536368" y="2772557"/>
              <a:ext cx="3894480" cy="186120"/>
            </p14:xfrm>
          </p:contentPart>
        </mc:Choice>
        <mc:Fallback xmlns="">
          <p:pic>
            <p:nvPicPr>
              <p:cNvPr id="5" name="Entrada de lápiz 4"/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7476248" y="2652677"/>
                <a:ext cx="4014360" cy="42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Entrada de lápiz 5"/>
              <p14:cNvContentPartPr/>
              <p14:nvPr/>
            </p14:nvContentPartPr>
            <p14:xfrm>
              <a:off x="1312688" y="3240917"/>
              <a:ext cx="3319200" cy="48960"/>
            </p14:xfrm>
          </p:contentPart>
        </mc:Choice>
        <mc:Fallback xmlns="">
          <p:pic>
            <p:nvPicPr>
              <p:cNvPr id="6" name="Entrada de lápiz 5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252568" y="3121037"/>
                <a:ext cx="3439080" cy="289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7" name="Entrada de lápiz 6"/>
              <p14:cNvContentPartPr/>
              <p14:nvPr/>
            </p14:nvContentPartPr>
            <p14:xfrm>
              <a:off x="1814168" y="3468797"/>
              <a:ext cx="2463120" cy="173880"/>
            </p14:xfrm>
          </p:contentPart>
        </mc:Choice>
        <mc:Fallback xmlns="">
          <p:pic>
            <p:nvPicPr>
              <p:cNvPr id="7" name="Entrada de lápiz 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54048" y="3348557"/>
                <a:ext cx="2583360" cy="41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8" name="Entrada de lápiz 7"/>
              <p14:cNvContentPartPr/>
              <p14:nvPr/>
            </p14:nvContentPartPr>
            <p14:xfrm>
              <a:off x="752168" y="5144957"/>
              <a:ext cx="4513320" cy="168120"/>
            </p14:xfrm>
          </p:contentPart>
        </mc:Choice>
        <mc:Fallback xmlns="">
          <p:pic>
            <p:nvPicPr>
              <p:cNvPr id="8" name="Entrada de lápiz 7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692048" y="5025077"/>
                <a:ext cx="4633560" cy="40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9" name="Entrada de lápiz 8"/>
              <p14:cNvContentPartPr/>
              <p14:nvPr/>
            </p14:nvContentPartPr>
            <p14:xfrm>
              <a:off x="10486208" y="5294717"/>
              <a:ext cx="1281600" cy="32760"/>
            </p14:xfrm>
          </p:contentPart>
        </mc:Choice>
        <mc:Fallback xmlns="">
          <p:pic>
            <p:nvPicPr>
              <p:cNvPr id="9" name="Entrada de lápiz 8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0426088" y="5174837"/>
                <a:ext cx="1401840" cy="27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0" name="Entrada de lápiz 9"/>
              <p14:cNvContentPartPr/>
              <p14:nvPr/>
            </p14:nvContentPartPr>
            <p14:xfrm>
              <a:off x="722648" y="5677757"/>
              <a:ext cx="1740600" cy="65880"/>
            </p14:xfrm>
          </p:contentPart>
        </mc:Choice>
        <mc:Fallback xmlns="">
          <p:pic>
            <p:nvPicPr>
              <p:cNvPr id="10" name="Entrada de lápiz 9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662528" y="5557877"/>
                <a:ext cx="1860840" cy="30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1" name="Entrada de lápiz 10"/>
              <p14:cNvContentPartPr/>
              <p14:nvPr/>
            </p14:nvContentPartPr>
            <p14:xfrm>
              <a:off x="2816408" y="5633837"/>
              <a:ext cx="605520" cy="44640"/>
            </p14:xfrm>
          </p:contentPart>
        </mc:Choice>
        <mc:Fallback xmlns="">
          <p:pic>
            <p:nvPicPr>
              <p:cNvPr id="11" name="Entrada de lápiz 10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756648" y="5513957"/>
                <a:ext cx="725400" cy="284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2" name="Entrada de lápiz 11"/>
              <p14:cNvContentPartPr/>
              <p14:nvPr/>
            </p14:nvContentPartPr>
            <p14:xfrm>
              <a:off x="6488768" y="5568677"/>
              <a:ext cx="3128040" cy="213120"/>
            </p14:xfrm>
          </p:contentPart>
        </mc:Choice>
        <mc:Fallback xmlns="">
          <p:pic>
            <p:nvPicPr>
              <p:cNvPr id="12" name="Entrada de lápiz 11"/>
              <p:cNvPicPr/>
              <p:nvPr/>
            </p:nvPicPr>
            <p:blipFill>
              <a:blip r:embed="rId21" cstate="print"/>
              <a:stretch>
                <a:fillRect/>
              </a:stretch>
            </p:blipFill>
            <p:spPr>
              <a:xfrm>
                <a:off x="6429008" y="5448797"/>
                <a:ext cx="3247560" cy="452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3" name="Entrada de lápiz 12"/>
              <p14:cNvContentPartPr/>
              <p14:nvPr/>
            </p14:nvContentPartPr>
            <p14:xfrm>
              <a:off x="9777728" y="5663357"/>
              <a:ext cx="723960" cy="360"/>
            </p14:xfrm>
          </p:contentPart>
        </mc:Choice>
        <mc:Fallback xmlns="">
          <p:pic>
            <p:nvPicPr>
              <p:cNvPr id="13" name="Entrada de lápiz 12"/>
              <p:cNvPicPr/>
              <p:nvPr/>
            </p:nvPicPr>
            <p:blipFill>
              <a:blip r:embed="rId23" cstate="print"/>
              <a:stretch>
                <a:fillRect/>
              </a:stretch>
            </p:blipFill>
            <p:spPr>
              <a:xfrm>
                <a:off x="9717968" y="5543477"/>
                <a:ext cx="843480" cy="240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793868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593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Transmisión de datos entre </a:t>
            </a:r>
            <a:r>
              <a:rPr lang="gl-ES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hardware</a:t>
            </a:r>
            <a:endParaRPr lang="gl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57813" y="1031699"/>
            <a:ext cx="11384424" cy="5319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5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Modo de transmisión</a:t>
            </a:r>
            <a:endParaRPr lang="gl-ES" sz="25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modo de transmisión se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refiere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número de unidades de información (bits) que se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pueden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enviar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simultáneamente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través de los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canales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comunicación.</a:t>
            </a:r>
            <a:endParaRPr lang="gl-ES" sz="25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Conexión o transmisión en </a:t>
            </a:r>
            <a:r>
              <a:rPr lang="gl-ES" sz="25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paralelo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consiste en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transmisiones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simultáneas de N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cantidad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bits.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Estos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bits se envían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simultáneamente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través de diferentes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canales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 (un canal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puede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ser, por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un cable o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cualquier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otro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medio físico). Por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transimisión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el </a:t>
            </a:r>
            <a:r>
              <a:rPr lang="gl-ES" sz="2500" u="sng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interfaz</a:t>
            </a:r>
            <a:r>
              <a:rPr lang="gl-ES" sz="2500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IDE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gl-ES" sz="25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Conexión o transmisión en </a:t>
            </a:r>
            <a:r>
              <a:rPr lang="gl-ES" sz="25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serie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consiste en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transmisiones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a un bit cada vez a través del canal de transmisión.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embargo,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muchos procesadores procesan los datos en paralelo, el transmisor necesita transformar los datos paralelos entrantes en datos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seriales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el receptor necesita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hacer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lo contrario. Por </a:t>
            </a:r>
            <a:r>
              <a:rPr lang="gl-ES" sz="25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 transmisión en el </a:t>
            </a:r>
            <a:r>
              <a:rPr lang="gl-ES" sz="2500" u="sng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interfaz</a:t>
            </a:r>
            <a:r>
              <a:rPr lang="gl-ES" sz="2500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gl-ES" sz="2500" u="sng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SATA</a:t>
            </a:r>
            <a:r>
              <a:rPr lang="gl-ES" sz="2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gl-ES" sz="2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Entrada de lápiz 3"/>
              <p14:cNvContentPartPr/>
              <p14:nvPr/>
            </p14:nvContentPartPr>
            <p14:xfrm>
              <a:off x="3819368" y="1799837"/>
              <a:ext cx="6843960" cy="126000"/>
            </p14:xfrm>
          </p:contentPart>
        </mc:Choice>
        <mc:Fallback xmlns="">
          <p:pic>
            <p:nvPicPr>
              <p:cNvPr id="4" name="Entrada de lápiz 3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759608" y="1679597"/>
                <a:ext cx="6963840" cy="366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Entrada de lápiz 4"/>
              <p14:cNvContentPartPr/>
              <p14:nvPr/>
            </p14:nvContentPartPr>
            <p14:xfrm>
              <a:off x="545168" y="2094317"/>
              <a:ext cx="4027680" cy="133200"/>
            </p14:xfrm>
          </p:contentPart>
        </mc:Choice>
        <mc:Fallback xmlns="">
          <p:pic>
            <p:nvPicPr>
              <p:cNvPr id="5" name="Entrada de lápiz 4"/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485408" y="1974437"/>
                <a:ext cx="4147200" cy="372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Entrada de lápiz 5"/>
              <p14:cNvContentPartPr/>
              <p14:nvPr/>
            </p14:nvContentPartPr>
            <p14:xfrm>
              <a:off x="2610488" y="2686517"/>
              <a:ext cx="2921040" cy="64080"/>
            </p14:xfrm>
          </p:contentPart>
        </mc:Choice>
        <mc:Fallback xmlns="">
          <p:pic>
            <p:nvPicPr>
              <p:cNvPr id="6" name="Entrada de lápiz 5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550368" y="2566277"/>
                <a:ext cx="3040920" cy="30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7" name="Entrada de lápiz 6"/>
              <p14:cNvContentPartPr/>
              <p14:nvPr/>
            </p14:nvContentPartPr>
            <p14:xfrm>
              <a:off x="2418248" y="4339997"/>
              <a:ext cx="1726920" cy="148680"/>
            </p14:xfrm>
          </p:contentPart>
        </mc:Choice>
        <mc:Fallback xmlns="">
          <p:pic>
            <p:nvPicPr>
              <p:cNvPr id="7" name="Entrada de lápiz 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58488" y="4220117"/>
                <a:ext cx="1846440" cy="388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8" name="Entrada de lápiz 7"/>
              <p14:cNvContentPartPr/>
              <p14:nvPr/>
            </p14:nvContentPartPr>
            <p14:xfrm>
              <a:off x="3642968" y="4468877"/>
              <a:ext cx="360" cy="360"/>
            </p14:xfrm>
          </p:contentPart>
        </mc:Choice>
        <mc:Fallback xmlns="">
          <p:pic>
            <p:nvPicPr>
              <p:cNvPr id="8" name="Entrada de lápiz 7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3582848" y="4348637"/>
                <a:ext cx="120240" cy="24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9" name="Entrada de lápiz 8"/>
              <p14:cNvContentPartPr/>
              <p14:nvPr/>
            </p14:nvContentPartPr>
            <p14:xfrm>
              <a:off x="3524888" y="4435397"/>
              <a:ext cx="1549440" cy="83880"/>
            </p14:xfrm>
          </p:contentPart>
        </mc:Choice>
        <mc:Fallback xmlns="">
          <p:pic>
            <p:nvPicPr>
              <p:cNvPr id="9" name="Entrada de lápiz 8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3464768" y="4315157"/>
                <a:ext cx="1669320" cy="32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0" name="Entrada de lápiz 9"/>
              <p14:cNvContentPartPr/>
              <p14:nvPr/>
            </p14:nvContentPartPr>
            <p14:xfrm>
              <a:off x="7919408" y="2640437"/>
              <a:ext cx="3864960" cy="117360"/>
            </p14:xfrm>
          </p:contentPart>
        </mc:Choice>
        <mc:Fallback xmlns="">
          <p:pic>
            <p:nvPicPr>
              <p:cNvPr id="10" name="Entrada de lápiz 9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7859648" y="2520197"/>
                <a:ext cx="3984840" cy="357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1" name="Entrada de lápiz 10"/>
              <p14:cNvContentPartPr/>
              <p14:nvPr/>
            </p14:nvContentPartPr>
            <p14:xfrm>
              <a:off x="2373968" y="3112397"/>
              <a:ext cx="443160" cy="0"/>
            </p14:xfrm>
          </p:contentPart>
        </mc:Choice>
        <mc:Fallback xmlns="">
          <p:pic>
            <p:nvPicPr>
              <p:cNvPr id="11" name="Entrada de lápiz 10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0" y="0"/>
                <a:ext cx="44316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2" name="Entrada de lápiz 11"/>
              <p14:cNvContentPartPr/>
              <p14:nvPr/>
            </p14:nvContentPartPr>
            <p14:xfrm>
              <a:off x="9616088" y="3141917"/>
              <a:ext cx="1887840" cy="14760"/>
            </p14:xfrm>
          </p:contentPart>
        </mc:Choice>
        <mc:Fallback xmlns="">
          <p:pic>
            <p:nvPicPr>
              <p:cNvPr id="12" name="Entrada de lápiz 11"/>
              <p:cNvPicPr/>
              <p:nvPr/>
            </p:nvPicPr>
            <p:blipFill>
              <a:blip r:embed="rId21" cstate="print"/>
              <a:stretch>
                <a:fillRect/>
              </a:stretch>
            </p:blipFill>
            <p:spPr>
              <a:xfrm>
                <a:off x="9555968" y="3021677"/>
                <a:ext cx="2008080" cy="25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3" name="Entrada de lápiz 12"/>
              <p14:cNvContentPartPr/>
              <p14:nvPr/>
            </p14:nvContentPartPr>
            <p14:xfrm>
              <a:off x="7093928" y="4439717"/>
              <a:ext cx="4292640" cy="75600"/>
            </p14:xfrm>
          </p:contentPart>
        </mc:Choice>
        <mc:Fallback xmlns="">
          <p:pic>
            <p:nvPicPr>
              <p:cNvPr id="13" name="Entrada de lápiz 12"/>
              <p:cNvPicPr/>
              <p:nvPr/>
            </p:nvPicPr>
            <p:blipFill>
              <a:blip r:embed="rId23" cstate="print"/>
              <a:stretch>
                <a:fillRect/>
              </a:stretch>
            </p:blipFill>
            <p:spPr>
              <a:xfrm>
                <a:off x="7033808" y="4319477"/>
                <a:ext cx="4412520" cy="315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348247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593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Transmisión de datos entre </a:t>
            </a:r>
            <a:r>
              <a:rPr lang="gl-ES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hardware</a:t>
            </a:r>
            <a:endParaRPr lang="gl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916" y="1186279"/>
            <a:ext cx="10958052" cy="4549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 Sincronización entre el emisor y receptor</a:t>
            </a:r>
            <a:endParaRPr lang="gl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las </a:t>
            </a:r>
            <a:r>
              <a:rPr lang="gl-ES" sz="2800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transmisiones</a:t>
            </a:r>
            <a:r>
              <a:rPr lang="gl-ES" sz="28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serie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es un solo cable el que transporta la información, aquí el problema es </a:t>
            </a:r>
            <a:r>
              <a:rPr lang="gl-ES" sz="2800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cómo</a:t>
            </a:r>
            <a:r>
              <a:rPr lang="gl-ES" sz="28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sincronizar </a:t>
            </a:r>
            <a:r>
              <a:rPr lang="gl-ES" sz="2800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gl-ES" sz="28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transmisor y </a:t>
            </a:r>
            <a:r>
              <a:rPr lang="gl-ES" sz="2800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gl-ES" sz="28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receptor 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que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entiendan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están enviando y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recibiendo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En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otras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palabras, el receptor no necesariamente distingue los caracteres (o más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generalmente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las secuencias de bits)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los bits se envían uno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después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otro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Existen dos tipos de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transmisiones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tratan este problema:</a:t>
            </a:r>
            <a:endParaRPr lang="gl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5222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593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Transmisión de datos entre </a:t>
            </a:r>
            <a:r>
              <a:rPr lang="gl-ES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hardware</a:t>
            </a:r>
            <a:endParaRPr lang="gl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69989" y="942213"/>
            <a:ext cx="11560073" cy="5520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gl-E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Transmisión síncrona o sincrónica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el transmisor y el receptor están sincronizados con el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mismo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reloj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El receptor recibe continuamente (incluso hasta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cuando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transmisión de bits) la información a la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misma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velocidad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el transmisor la envía. Es por este motivo que el receptor y el transmisor están sincronizados a la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misma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velocidad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Además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inserta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información suplementaria para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garantizar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no se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produzcan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errores durante la transmisión. Por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 transmisión en el </a:t>
            </a:r>
            <a:r>
              <a:rPr lang="gl-ES" sz="2400" u="sng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interfaz</a:t>
            </a:r>
            <a:r>
              <a:rPr lang="gl-ES" sz="2400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IDE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gl-E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Transmisión asíncrona o </a:t>
            </a:r>
            <a:r>
              <a:rPr lang="gl-E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asincrónica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cada carácter se envía en intervalos de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tiempo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irregulares. Así, por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ejemplo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imagine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que se transmite </a:t>
            </a:r>
            <a:r>
              <a:rPr lang="gl-ES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 solo bit durante un largo período de silencio... 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 </a:t>
            </a:r>
            <a:r>
              <a:rPr lang="gl-ES" sz="24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receptor no será capaz de darse </a:t>
            </a:r>
            <a:r>
              <a:rPr lang="gl-ES" sz="2400" u="sng" dirty="0" err="1"/>
              <a:t>cuenta</a:t>
            </a:r>
            <a:r>
              <a:rPr lang="gl-ES" sz="2400" dirty="0"/>
              <a:t> si </a:t>
            </a:r>
            <a:r>
              <a:rPr lang="gl-ES" sz="2400" dirty="0" err="1"/>
              <a:t>esto</a:t>
            </a:r>
            <a:r>
              <a:rPr lang="gl-ES" sz="2400" dirty="0"/>
              <a:t> es 00010000, 10000000 ó 00000100, etc. Para </a:t>
            </a:r>
            <a:r>
              <a:rPr lang="gl-ES" sz="2400" u="sng" dirty="0"/>
              <a:t>remediar este problema, cada carácter es precedido por información </a:t>
            </a:r>
            <a:r>
              <a:rPr lang="gl-ES" sz="2400" dirty="0"/>
              <a:t>que indica el inicio de la transmisión del carácter (el inicio de la transmisión de información se denomina bit de inicio) y finaliza enviando información acerca de la finalización de la transmisión (denominada bit de parada, en la que incluso </a:t>
            </a:r>
            <a:r>
              <a:rPr lang="gl-ES" sz="2400" dirty="0" err="1"/>
              <a:t>puede</a:t>
            </a:r>
            <a:r>
              <a:rPr lang="gl-ES" sz="2400" dirty="0"/>
              <a:t> haber varios bits de parada). Por </a:t>
            </a:r>
            <a:r>
              <a:rPr lang="gl-ES" sz="2400" dirty="0" err="1"/>
              <a:t>ejemplo</a:t>
            </a:r>
            <a:r>
              <a:rPr lang="gl-ES" sz="2400" dirty="0"/>
              <a:t>, la transmisión en el </a:t>
            </a:r>
            <a:r>
              <a:rPr lang="gl-ES" sz="2400" u="sng" dirty="0" err="1">
                <a:hlinkClick r:id="rId3"/>
              </a:rPr>
              <a:t>interfaz</a:t>
            </a:r>
            <a:r>
              <a:rPr lang="gl-ES" sz="2400" u="sng" dirty="0">
                <a:hlinkClick r:id="rId3"/>
              </a:rPr>
              <a:t> </a:t>
            </a:r>
            <a:r>
              <a:rPr lang="gl-ES" sz="2400" u="sng" dirty="0" err="1">
                <a:hlinkClick r:id="rId3"/>
              </a:rPr>
              <a:t>SATA</a:t>
            </a:r>
            <a:endParaRPr lang="gl-ES" sz="24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Entrada de lápiz 3"/>
              <p14:cNvContentPartPr/>
              <p14:nvPr/>
            </p14:nvContentPartPr>
            <p14:xfrm>
              <a:off x="5914208" y="1220237"/>
              <a:ext cx="2684520" cy="77400"/>
            </p14:xfrm>
          </p:contentPart>
        </mc:Choice>
        <mc:Fallback xmlns="">
          <p:pic>
            <p:nvPicPr>
              <p:cNvPr id="4" name="Entrada de lápiz 3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5854088" y="1099997"/>
                <a:ext cx="2804760" cy="31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Entrada de lápiz 4"/>
              <p14:cNvContentPartPr/>
              <p14:nvPr/>
            </p14:nvContentPartPr>
            <p14:xfrm>
              <a:off x="9822368" y="1224557"/>
              <a:ext cx="1298160" cy="30960"/>
            </p14:xfrm>
          </p:contentPart>
        </mc:Choice>
        <mc:Fallback xmlns="">
          <p:pic>
            <p:nvPicPr>
              <p:cNvPr id="5" name="Entrada de lápiz 4"/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9762248" y="1104317"/>
                <a:ext cx="1418400" cy="271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Entrada de lápiz 5"/>
              <p14:cNvContentPartPr/>
              <p14:nvPr/>
            </p14:nvContentPartPr>
            <p14:xfrm>
              <a:off x="1297928" y="1595717"/>
              <a:ext cx="1533960" cy="53280"/>
            </p14:xfrm>
          </p:contentPart>
        </mc:Choice>
        <mc:Fallback xmlns="">
          <p:pic>
            <p:nvPicPr>
              <p:cNvPr id="6" name="Entrada de lápiz 5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237808" y="1475837"/>
                <a:ext cx="1654200" cy="29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7" name="Entrada de lápiz 6"/>
              <p14:cNvContentPartPr/>
              <p14:nvPr/>
            </p14:nvContentPartPr>
            <p14:xfrm>
              <a:off x="6149648" y="3672197"/>
              <a:ext cx="5634720" cy="153360"/>
            </p14:xfrm>
          </p:contentPart>
        </mc:Choice>
        <mc:Fallback xmlns="">
          <p:pic>
            <p:nvPicPr>
              <p:cNvPr id="7" name="Entrada de lápiz 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6089888" y="3552317"/>
                <a:ext cx="5754600" cy="393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8" name="Entrada de lápiz 7"/>
              <p14:cNvContentPartPr/>
              <p14:nvPr/>
            </p14:nvContentPartPr>
            <p14:xfrm>
              <a:off x="737408" y="4030757"/>
              <a:ext cx="1151280" cy="55080"/>
            </p14:xfrm>
          </p:contentPart>
        </mc:Choice>
        <mc:Fallback xmlns="">
          <p:pic>
            <p:nvPicPr>
              <p:cNvPr id="8" name="Entrada de lápiz 7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677288" y="3910517"/>
                <a:ext cx="1271160" cy="295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9" name="Entrada de lápiz 8"/>
              <p14:cNvContentPartPr/>
              <p14:nvPr/>
            </p14:nvContentPartPr>
            <p14:xfrm>
              <a:off x="2168048" y="5442677"/>
              <a:ext cx="1194840" cy="43560"/>
            </p14:xfrm>
          </p:contentPart>
        </mc:Choice>
        <mc:Fallback xmlns="">
          <p:pic>
            <p:nvPicPr>
              <p:cNvPr id="9" name="Entrada de lápiz 8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2107928" y="5322437"/>
                <a:ext cx="1315080" cy="28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0" name="Entrada de lápiz 9"/>
              <p14:cNvContentPartPr/>
              <p14:nvPr/>
            </p14:nvContentPartPr>
            <p14:xfrm>
              <a:off x="4114928" y="5773517"/>
              <a:ext cx="1489680" cy="82440"/>
            </p14:xfrm>
          </p:contentPart>
        </mc:Choice>
        <mc:Fallback xmlns="">
          <p:pic>
            <p:nvPicPr>
              <p:cNvPr id="10" name="Entrada de lápiz 9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4054808" y="5653277"/>
                <a:ext cx="1609920" cy="322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600416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gl-ES" sz="4000" b="1" dirty="0"/>
              <a:t>Sistema de numeración</a:t>
            </a:r>
            <a:endParaRPr lang="gl-ES" sz="4000" dirty="0"/>
          </a:p>
        </p:txBody>
      </p:sp>
      <p:sp>
        <p:nvSpPr>
          <p:cNvPr id="3" name="Rectángulo 2"/>
          <p:cNvSpPr/>
          <p:nvPr/>
        </p:nvSpPr>
        <p:spPr>
          <a:xfrm>
            <a:off x="634180" y="1288544"/>
            <a:ext cx="11090788" cy="4586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gl-E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de numeración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 el </a:t>
            </a:r>
            <a:r>
              <a:rPr lang="gl-ES" sz="2400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conjunto</a:t>
            </a:r>
            <a:r>
              <a:rPr lang="gl-ES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símbolos utilizados para la representación de cantidades.</a:t>
            </a:r>
            <a:endParaRPr lang="gl-ES" sz="2400" i="1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gl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de numeración </a:t>
            </a:r>
            <a:r>
              <a:rPr lang="gl-ES" sz="32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digital</a:t>
            </a:r>
            <a:r>
              <a:rPr lang="gl-ES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gl-ES" sz="32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analógico</a:t>
            </a:r>
            <a:endParaRPr lang="gl-ES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de numeración </a:t>
            </a:r>
            <a:r>
              <a:rPr lang="gl-E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digital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es aquel sistema de numeración en el que </a:t>
            </a:r>
            <a:r>
              <a:rPr lang="gl-E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pasar de una </a:t>
            </a:r>
            <a:r>
              <a:rPr lang="gl-E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cantida</a:t>
            </a:r>
            <a:r>
              <a:rPr lang="gl-E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gl-E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gl-E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una </a:t>
            </a:r>
            <a:r>
              <a:rPr lang="gl-E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cantidad</a:t>
            </a:r>
            <a:r>
              <a:rPr lang="gl-E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gl-E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gl-E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número determinado de valores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Por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sistema binario.</a:t>
            </a:r>
            <a:endParaRPr lang="gl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de numeración </a:t>
            </a:r>
            <a:r>
              <a:rPr lang="gl-E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analógico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es aquel sistema de numeración en el que para </a:t>
            </a:r>
            <a:r>
              <a:rPr lang="gl-E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pasar de una </a:t>
            </a:r>
            <a:r>
              <a:rPr lang="gl-E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cantidad</a:t>
            </a:r>
            <a:r>
              <a:rPr lang="gl-E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gl-E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gl-E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una </a:t>
            </a:r>
            <a:r>
              <a:rPr lang="gl-E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cantidad</a:t>
            </a:r>
            <a:r>
              <a:rPr lang="gl-E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gl-E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gl-E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número </a:t>
            </a:r>
            <a:r>
              <a:rPr lang="gl-ES" sz="2400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infinito de valores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Por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las ondas.</a:t>
            </a:r>
            <a:endParaRPr lang="gl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693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00075" y="162153"/>
            <a:ext cx="11187113" cy="650383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Microinformática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gl-E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microinformática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sistemas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microinformáticos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engloban el </a:t>
            </a:r>
            <a:r>
              <a:rPr lang="gl-E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conjunto</a:t>
            </a:r>
            <a:r>
              <a:rPr lang="gl-E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equipos </a:t>
            </a:r>
            <a:r>
              <a:rPr lang="gl-E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tecnológicos</a:t>
            </a:r>
            <a:r>
              <a:rPr lang="gl-E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facilitan a las </a:t>
            </a:r>
            <a:r>
              <a:rPr lang="gl-E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personas</a:t>
            </a:r>
            <a:r>
              <a:rPr lang="gl-E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gl-E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actividad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profesional o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gl-E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Los </a:t>
            </a:r>
            <a:r>
              <a:rPr lang="gl-E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equipos </a:t>
            </a:r>
            <a:r>
              <a:rPr lang="gl-E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microinformáticos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microcompouters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aquellos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equipos que </a:t>
            </a:r>
            <a:r>
              <a:rPr lang="gl-E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</a:t>
            </a:r>
            <a:r>
              <a:rPr lang="gl-E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los sistemas </a:t>
            </a:r>
            <a:r>
              <a:rPr lang="gl-E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microinformátios</a:t>
            </a:r>
            <a:r>
              <a:rPr lang="gl-E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entre los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cuales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podemos encontrar </a:t>
            </a:r>
            <a:r>
              <a:rPr lang="gl-ES" sz="24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ordenadores, portátiles, </a:t>
            </a:r>
            <a:r>
              <a:rPr lang="gl-ES" sz="2400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tablets</a:t>
            </a:r>
            <a:r>
              <a:rPr lang="gl-ES" sz="24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impresoras, </a:t>
            </a:r>
            <a:r>
              <a:rPr lang="gl-ES" sz="2400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routers</a:t>
            </a:r>
            <a:r>
              <a:rPr lang="gl-ES" sz="24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gl-ES" sz="2400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switches</a:t>
            </a:r>
            <a:r>
              <a:rPr lang="gl-ES" sz="24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etc. </a:t>
            </a:r>
            <a:r>
              <a:rPr lang="gl-ES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el lado </a:t>
            </a:r>
            <a:r>
              <a:rPr lang="gl-ES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opuesto</a:t>
            </a:r>
            <a:r>
              <a:rPr lang="gl-ES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encontraríamos los </a:t>
            </a:r>
            <a:r>
              <a:rPr lang="gl-E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macrocomputadores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gl-E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Historia de los Mainframes"/>
              </a:rPr>
              <a:t>mainframes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que son </a:t>
            </a:r>
            <a:r>
              <a:rPr lang="gl-E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equipos de alta computación 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realizar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tareas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mucho más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complejas</a:t>
            </a:r>
            <a:r>
              <a:rPr lang="gl-E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400" dirty="0"/>
              <a:t>El </a:t>
            </a:r>
            <a:r>
              <a:rPr lang="gl-ES" sz="2400" b="1" dirty="0"/>
              <a:t>técnico de microinformática</a:t>
            </a:r>
            <a:r>
              <a:rPr lang="gl-ES" sz="2400" dirty="0"/>
              <a:t> se encarga de montar, configurar y </a:t>
            </a:r>
            <a:r>
              <a:rPr lang="gl-ES" sz="2400" dirty="0" err="1"/>
              <a:t>mantener</a:t>
            </a:r>
            <a:r>
              <a:rPr lang="gl-ES" sz="2400" dirty="0"/>
              <a:t> los equipos </a:t>
            </a:r>
            <a:r>
              <a:rPr lang="gl-ES" sz="2400" dirty="0" err="1"/>
              <a:t>microinformáticos</a:t>
            </a:r>
            <a:r>
              <a:rPr lang="gl-ES" sz="2400" dirty="0"/>
              <a:t> para asegurar el correcto </a:t>
            </a:r>
            <a:r>
              <a:rPr lang="gl-ES" sz="2400" dirty="0" err="1"/>
              <a:t>funcionamiento</a:t>
            </a:r>
            <a:r>
              <a:rPr lang="gl-ES" sz="2400" dirty="0"/>
              <a:t> de todos </a:t>
            </a:r>
            <a:r>
              <a:rPr lang="gl-ES" sz="2400" dirty="0" err="1"/>
              <a:t>ellos</a:t>
            </a:r>
            <a:r>
              <a:rPr lang="gl-ES" sz="2400" dirty="0"/>
              <a:t> de </a:t>
            </a:r>
            <a:r>
              <a:rPr lang="gl-ES" sz="2400" dirty="0" err="1"/>
              <a:t>manera</a:t>
            </a:r>
            <a:r>
              <a:rPr lang="gl-ES" sz="2400" dirty="0"/>
              <a:t> individual y entre </a:t>
            </a:r>
            <a:r>
              <a:rPr lang="gl-ES" sz="2400" dirty="0" err="1"/>
              <a:t>ellos</a:t>
            </a:r>
            <a:r>
              <a:rPr lang="gl-ES" sz="2400" dirty="0" smtClean="0"/>
              <a:t>.</a:t>
            </a:r>
            <a:endParaRPr lang="gl-ES" sz="24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Entrada de lápiz 2"/>
              <p14:cNvContentPartPr/>
              <p14:nvPr/>
            </p14:nvContentPartPr>
            <p14:xfrm>
              <a:off x="971550" y="371970"/>
              <a:ext cx="2814840" cy="128520"/>
            </p14:xfrm>
          </p:contentPart>
        </mc:Choice>
        <mc:Fallback xmlns="">
          <p:pic>
            <p:nvPicPr>
              <p:cNvPr id="3" name="Entrada de lápiz 2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911430" y="251730"/>
                <a:ext cx="2935080" cy="368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Entrada de lápiz 3"/>
              <p14:cNvContentPartPr/>
              <p14:nvPr/>
            </p14:nvContentPartPr>
            <p14:xfrm>
              <a:off x="714510" y="542970"/>
              <a:ext cx="2943360" cy="133920"/>
            </p14:xfrm>
          </p:contentPart>
        </mc:Choice>
        <mc:Fallback xmlns="">
          <p:pic>
            <p:nvPicPr>
              <p:cNvPr id="4" name="Entrada de lápiz 3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654390" y="423090"/>
                <a:ext cx="3063600" cy="373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" name="Entrada de lápiz 4"/>
              <p14:cNvContentPartPr/>
              <p14:nvPr/>
            </p14:nvContentPartPr>
            <p14:xfrm>
              <a:off x="714510" y="336690"/>
              <a:ext cx="3043440" cy="48960"/>
            </p14:xfrm>
          </p:contentPart>
        </mc:Choice>
        <mc:Fallback xmlns="">
          <p:pic>
            <p:nvPicPr>
              <p:cNvPr id="5" name="Entrada de lápiz 4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654390" y="216450"/>
                <a:ext cx="3163680" cy="28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6" name="Entrada de lápiz 5"/>
              <p14:cNvContentPartPr/>
              <p14:nvPr/>
            </p14:nvContentPartPr>
            <p14:xfrm>
              <a:off x="728190" y="594810"/>
              <a:ext cx="1487160" cy="110880"/>
            </p14:xfrm>
          </p:contentPart>
        </mc:Choice>
        <mc:Fallback xmlns="">
          <p:pic>
            <p:nvPicPr>
              <p:cNvPr id="6" name="Entrada de lápiz 5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668430" y="474570"/>
                <a:ext cx="1606680" cy="35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7" name="Entrada de lápiz 6"/>
              <p14:cNvContentPartPr/>
              <p14:nvPr/>
            </p14:nvContentPartPr>
            <p14:xfrm>
              <a:off x="7521248" y="1607597"/>
              <a:ext cx="1166400" cy="18000"/>
            </p14:xfrm>
          </p:contentPart>
        </mc:Choice>
        <mc:Fallback xmlns="">
          <p:pic>
            <p:nvPicPr>
              <p:cNvPr id="7" name="Entrada de lápiz 6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7461488" y="1487717"/>
                <a:ext cx="1285920" cy="25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8" name="Entrada de lápiz 7"/>
              <p14:cNvContentPartPr/>
              <p14:nvPr/>
            </p14:nvContentPartPr>
            <p14:xfrm>
              <a:off x="693128" y="1606517"/>
              <a:ext cx="2684520" cy="96480"/>
            </p14:xfrm>
          </p:contentPart>
        </mc:Choice>
        <mc:Fallback xmlns="">
          <p:pic>
            <p:nvPicPr>
              <p:cNvPr id="8" name="Entrada de lápiz 7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33008" y="1486637"/>
                <a:ext cx="2804760" cy="33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9" name="Entrada de lápiz 8"/>
              <p14:cNvContentPartPr/>
              <p14:nvPr/>
            </p14:nvContentPartPr>
            <p14:xfrm>
              <a:off x="737408" y="2889917"/>
              <a:ext cx="4026600" cy="207720"/>
            </p14:xfrm>
          </p:contentPart>
        </mc:Choice>
        <mc:Fallback xmlns="">
          <p:pic>
            <p:nvPicPr>
              <p:cNvPr id="9" name="Entrada de lápiz 8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77288" y="2770037"/>
                <a:ext cx="4146840" cy="44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0" name="Entrada de lápiz 9"/>
              <p14:cNvContentPartPr/>
              <p14:nvPr/>
            </p14:nvContentPartPr>
            <p14:xfrm>
              <a:off x="722648" y="4217957"/>
              <a:ext cx="2595960" cy="103320"/>
            </p14:xfrm>
          </p:contentPart>
        </mc:Choice>
        <mc:Fallback xmlns="">
          <p:pic>
            <p:nvPicPr>
              <p:cNvPr id="10" name="Entrada de lápiz 9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662528" y="4098077"/>
                <a:ext cx="2716200" cy="343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445885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gl-ES" sz="4000" b="1" dirty="0"/>
              <a:t>Sistema de numeración</a:t>
            </a:r>
            <a:endParaRPr lang="gl-ES" sz="4000" dirty="0"/>
          </a:p>
        </p:txBody>
      </p:sp>
      <p:sp>
        <p:nvSpPr>
          <p:cNvPr id="3" name="Rectángulo 2"/>
          <p:cNvSpPr/>
          <p:nvPr/>
        </p:nvSpPr>
        <p:spPr>
          <a:xfrm>
            <a:off x="634180" y="1288544"/>
            <a:ext cx="11090788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86696" y="1523544"/>
            <a:ext cx="11090788" cy="4256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de numeración binario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 un sistema de numeración que </a:t>
            </a:r>
            <a:r>
              <a:rPr lang="gl-ES" sz="2800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sólo</a:t>
            </a:r>
            <a:r>
              <a:rPr lang="gl-ES" sz="28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utiliza los </a:t>
            </a:r>
            <a:r>
              <a:rPr lang="gl-ES" sz="2800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dígitos</a:t>
            </a:r>
            <a:r>
              <a:rPr lang="gl-ES" sz="28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símbolos </a:t>
            </a:r>
            <a:r>
              <a:rPr lang="gl-E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 y 1 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representar cantidades.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 el </a:t>
            </a:r>
            <a:r>
              <a:rPr lang="gl-E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utilizado en los equipos </a:t>
            </a:r>
            <a:r>
              <a:rPr lang="gl-ES" sz="28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microinformáticos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los </a:t>
            </a:r>
            <a:r>
              <a:rPr lang="gl-ES" sz="28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transistores </a:t>
            </a:r>
            <a:r>
              <a:rPr lang="gl-ES" sz="2800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sólo</a:t>
            </a:r>
            <a:r>
              <a:rPr lang="gl-ES" sz="28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800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trabajan</a:t>
            </a:r>
            <a:r>
              <a:rPr lang="gl-ES" sz="28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dos estados, </a:t>
            </a:r>
            <a:r>
              <a:rPr lang="gl-ES" sz="2800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abierto</a:t>
            </a:r>
            <a:r>
              <a:rPr lang="gl-ES" sz="28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cerrado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que se simularía con los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dígitos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 y 1.</a:t>
            </a:r>
            <a:endParaRPr lang="gl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1828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gl-ES" sz="4000" dirty="0"/>
              <a:t> </a:t>
            </a:r>
            <a:r>
              <a:rPr lang="gl-ES" sz="4000" b="1" dirty="0" smtClean="0"/>
              <a:t>Unidades </a:t>
            </a:r>
            <a:r>
              <a:rPr lang="gl-ES" sz="4000" b="1" dirty="0"/>
              <a:t>de medida de </a:t>
            </a:r>
            <a:r>
              <a:rPr lang="gl-ES" sz="4000" b="1" dirty="0" err="1"/>
              <a:t>almacenamiento</a:t>
            </a:r>
            <a:endParaRPr lang="gl-ES" sz="4000" dirty="0"/>
          </a:p>
        </p:txBody>
      </p:sp>
      <p:sp>
        <p:nvSpPr>
          <p:cNvPr id="4" name="Rectángulo 3"/>
          <p:cNvSpPr/>
          <p:nvPr/>
        </p:nvSpPr>
        <p:spPr>
          <a:xfrm>
            <a:off x="744741" y="1186925"/>
            <a:ext cx="10810568" cy="4902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gl-ES" sz="28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bit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 la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unidad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mínima de información en los equipos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microinformáticos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el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cuál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sólo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puede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poseer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valor 0 o el valor 1, es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decir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el sistema de numeración binario. Se representa con la </a:t>
            </a:r>
            <a:r>
              <a:rPr lang="gl-E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"b"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minúscula.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gl-ES" sz="28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byte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 una agrupación de 8 bits,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muy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utilizada en las unidades de medida de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almacenamiento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 Se representa con </a:t>
            </a:r>
            <a:r>
              <a:rPr lang="gl-E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"B"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mayúscula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9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Byte = 8 bits</a:t>
            </a:r>
            <a:endParaRPr lang="gl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1B = 8b</a:t>
            </a:r>
            <a:endParaRPr lang="gl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6933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gl-ES" sz="4000" b="1" dirty="0">
                <a:solidFill>
                  <a:prstClr val="black"/>
                </a:solidFill>
              </a:rPr>
              <a:t>Unidades de medida de </a:t>
            </a:r>
            <a:r>
              <a:rPr lang="gl-ES" sz="4000" b="1" dirty="0" err="1">
                <a:solidFill>
                  <a:prstClr val="black"/>
                </a:solidFill>
              </a:rPr>
              <a:t>almacenamiento</a:t>
            </a:r>
            <a:endParaRPr lang="gl-ES" sz="4000" dirty="0">
              <a:solidFill>
                <a:prstClr val="black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81780" y="1102483"/>
            <a:ext cx="11316930" cy="2579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Existen diferentes formas de agrupar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conjuntos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bits a los que se asignan diferentes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prefijos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concocer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cantidad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representan.</a:t>
            </a:r>
            <a:endParaRPr lang="gl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gl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Según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gl-E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Internacional de unidades (SI)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tabla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bits utilizando el </a:t>
            </a:r>
            <a:r>
              <a:rPr lang="gl-E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de numeración decimal sería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gl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725170"/>
              </p:ext>
            </p:extLst>
          </p:nvPr>
        </p:nvGraphicFramePr>
        <p:xfrm>
          <a:off x="1848463" y="3682356"/>
          <a:ext cx="8583564" cy="2865926"/>
        </p:xfrm>
        <a:graphic>
          <a:graphicData uri="http://schemas.openxmlformats.org/drawingml/2006/table">
            <a:tbl>
              <a:tblPr firstRow="1" firstCol="1" bandRow="1"/>
              <a:tblGrid>
                <a:gridCol w="2145891">
                  <a:extLst>
                    <a:ext uri="{9D8B030D-6E8A-4147-A177-3AD203B41FA5}">
                      <a16:colId xmlns:a16="http://schemas.microsoft.com/office/drawing/2014/main" val="353188895"/>
                    </a:ext>
                  </a:extLst>
                </a:gridCol>
                <a:gridCol w="2145891">
                  <a:extLst>
                    <a:ext uri="{9D8B030D-6E8A-4147-A177-3AD203B41FA5}">
                      <a16:colId xmlns:a16="http://schemas.microsoft.com/office/drawing/2014/main" val="386505288"/>
                    </a:ext>
                  </a:extLst>
                </a:gridCol>
                <a:gridCol w="2145891">
                  <a:extLst>
                    <a:ext uri="{9D8B030D-6E8A-4147-A177-3AD203B41FA5}">
                      <a16:colId xmlns:a16="http://schemas.microsoft.com/office/drawing/2014/main" val="3472484947"/>
                    </a:ext>
                  </a:extLst>
                </a:gridCol>
                <a:gridCol w="2145891">
                  <a:extLst>
                    <a:ext uri="{9D8B030D-6E8A-4147-A177-3AD203B41FA5}">
                      <a16:colId xmlns:a16="http://schemas.microsoft.com/office/drawing/2014/main" val="3199359642"/>
                    </a:ext>
                  </a:extLst>
                </a:gridCol>
              </a:tblGrid>
              <a:tr h="4094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Unidad</a:t>
                      </a:r>
                      <a:endParaRPr lang="gl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Abreviación</a:t>
                      </a:r>
                      <a:endParaRPr lang="gl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Valor</a:t>
                      </a:r>
                      <a:endParaRPr lang="gl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Valor</a:t>
                      </a:r>
                      <a:endParaRPr lang="gl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3127281"/>
                  </a:ext>
                </a:extLst>
              </a:tr>
              <a:tr h="409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bit</a:t>
                      </a:r>
                      <a:endParaRPr lang="gl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b</a:t>
                      </a:r>
                      <a:endParaRPr lang="gl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bit</a:t>
                      </a:r>
                      <a:endParaRPr lang="gl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gl-ES" sz="18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bit</a:t>
                      </a:r>
                      <a:endParaRPr lang="gl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1081848"/>
                  </a:ext>
                </a:extLst>
              </a:tr>
              <a:tr h="409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gl-E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kilobit</a:t>
                      </a:r>
                      <a:endParaRPr lang="gl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kb</a:t>
                      </a:r>
                      <a:endParaRPr lang="gl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1000 bits</a:t>
                      </a:r>
                      <a:endParaRPr lang="gl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gl-ES" sz="18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bit</a:t>
                      </a:r>
                      <a:endParaRPr lang="gl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0008817"/>
                  </a:ext>
                </a:extLst>
              </a:tr>
              <a:tr h="409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gl-E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Megabit</a:t>
                      </a:r>
                      <a:endParaRPr lang="gl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Mb</a:t>
                      </a:r>
                      <a:endParaRPr lang="gl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1000 kilobits</a:t>
                      </a:r>
                      <a:endParaRPr lang="gl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gl-ES" sz="18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bit</a:t>
                      </a:r>
                      <a:endParaRPr lang="gl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7934937"/>
                  </a:ext>
                </a:extLst>
              </a:tr>
              <a:tr h="409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gl-E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Gigabit</a:t>
                      </a:r>
                      <a:endParaRPr lang="gl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gl-E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Gb</a:t>
                      </a:r>
                      <a:endParaRPr lang="gl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1000 Megabits</a:t>
                      </a:r>
                      <a:endParaRPr lang="gl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gl-ES" sz="18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bit</a:t>
                      </a:r>
                      <a:endParaRPr lang="gl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785441"/>
                  </a:ext>
                </a:extLst>
              </a:tr>
              <a:tr h="409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gl-E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Terabit</a:t>
                      </a:r>
                      <a:endParaRPr lang="gl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Tb</a:t>
                      </a:r>
                      <a:endParaRPr lang="gl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1000 </a:t>
                      </a:r>
                      <a:r>
                        <a:rPr lang="gl-E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Gigabits</a:t>
                      </a:r>
                      <a:endParaRPr lang="gl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gl-ES" sz="18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gl-E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bit</a:t>
                      </a:r>
                      <a:endParaRPr lang="gl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0440421"/>
                  </a:ext>
                </a:extLst>
              </a:tr>
              <a:tr h="409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Petabit</a:t>
                      </a:r>
                      <a:endParaRPr lang="gl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Pb</a:t>
                      </a:r>
                      <a:endParaRPr lang="gl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1000 Terabits</a:t>
                      </a:r>
                      <a:endParaRPr lang="gl-E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gl-ES" sz="18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gl-E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bit</a:t>
                      </a:r>
                      <a:endParaRPr lang="gl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89279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Entrada de lápiz 2"/>
              <p14:cNvContentPartPr/>
              <p14:nvPr/>
            </p14:nvContentPartPr>
            <p14:xfrm>
              <a:off x="7875128" y="1232837"/>
              <a:ext cx="783000" cy="109800"/>
            </p14:xfrm>
          </p:contentPart>
        </mc:Choice>
        <mc:Fallback xmlns="">
          <p:pic>
            <p:nvPicPr>
              <p:cNvPr id="3" name="Entrada de lápiz 2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7815368" y="1112597"/>
                <a:ext cx="902520" cy="34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Entrada de lápiz 5"/>
              <p14:cNvContentPartPr/>
              <p14:nvPr/>
            </p14:nvContentPartPr>
            <p14:xfrm>
              <a:off x="7860368" y="1415717"/>
              <a:ext cx="812520" cy="44280"/>
            </p14:xfrm>
          </p:contentPart>
        </mc:Choice>
        <mc:Fallback xmlns="">
          <p:pic>
            <p:nvPicPr>
              <p:cNvPr id="6" name="Entrada de lápiz 5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7800608" y="1295837"/>
                <a:ext cx="932040" cy="284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774592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gl-ES" sz="4000" b="1" dirty="0">
                <a:solidFill>
                  <a:prstClr val="black"/>
                </a:solidFill>
              </a:rPr>
              <a:t>Unidades de medida de </a:t>
            </a:r>
            <a:r>
              <a:rPr lang="gl-ES" sz="4000" b="1" dirty="0" err="1">
                <a:solidFill>
                  <a:prstClr val="black"/>
                </a:solidFill>
              </a:rPr>
              <a:t>almacenamiento</a:t>
            </a:r>
            <a:endParaRPr lang="gl-ES" sz="4000" dirty="0">
              <a:solidFill>
                <a:prstClr val="black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570270" y="1069338"/>
            <a:ext cx="11359791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Según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gl-E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Internacional de unidades (SI)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tabla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bytes utilizando el sistema de numeración decimal sería:</a:t>
            </a:r>
            <a:endParaRPr lang="gl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102468"/>
              </p:ext>
            </p:extLst>
          </p:nvPr>
        </p:nvGraphicFramePr>
        <p:xfrm>
          <a:off x="1932038" y="3249644"/>
          <a:ext cx="8657304" cy="2416302"/>
        </p:xfrm>
        <a:graphic>
          <a:graphicData uri="http://schemas.openxmlformats.org/drawingml/2006/table">
            <a:tbl>
              <a:tblPr firstRow="1" firstCol="1" bandRow="1"/>
              <a:tblGrid>
                <a:gridCol w="2164326">
                  <a:extLst>
                    <a:ext uri="{9D8B030D-6E8A-4147-A177-3AD203B41FA5}">
                      <a16:colId xmlns:a16="http://schemas.microsoft.com/office/drawing/2014/main" val="1790304563"/>
                    </a:ext>
                  </a:extLst>
                </a:gridCol>
                <a:gridCol w="2164326">
                  <a:extLst>
                    <a:ext uri="{9D8B030D-6E8A-4147-A177-3AD203B41FA5}">
                      <a16:colId xmlns:a16="http://schemas.microsoft.com/office/drawing/2014/main" val="3258486164"/>
                    </a:ext>
                  </a:extLst>
                </a:gridCol>
                <a:gridCol w="2164326">
                  <a:extLst>
                    <a:ext uri="{9D8B030D-6E8A-4147-A177-3AD203B41FA5}">
                      <a16:colId xmlns:a16="http://schemas.microsoft.com/office/drawing/2014/main" val="4027129098"/>
                    </a:ext>
                  </a:extLst>
                </a:gridCol>
                <a:gridCol w="2164326">
                  <a:extLst>
                    <a:ext uri="{9D8B030D-6E8A-4147-A177-3AD203B41FA5}">
                      <a16:colId xmlns:a16="http://schemas.microsoft.com/office/drawing/2014/main" val="42443218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Unidad</a:t>
                      </a:r>
                      <a:endParaRPr lang="gl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Abreviación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Valor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Valor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01133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Byte</a:t>
                      </a:r>
                      <a:endParaRPr lang="gl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B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Byte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gl-ES" sz="2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Byte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698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gl-ES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kiloByte</a:t>
                      </a:r>
                      <a:endParaRPr lang="gl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kB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1000 Bytes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gl-ES" sz="2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Bytes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2509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gl-ES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MegaByte</a:t>
                      </a:r>
                      <a:endParaRPr lang="gl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MB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1000 kiloBytes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gl-ES" sz="2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Bytes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329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gl-ES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GigaByte</a:t>
                      </a:r>
                      <a:endParaRPr lang="gl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GB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1000 MegaBytes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gl-ES" sz="2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Bytes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21414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gl-ES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TeraByte</a:t>
                      </a:r>
                      <a:endParaRPr lang="gl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TB</a:t>
                      </a:r>
                      <a:endParaRPr lang="gl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1000 </a:t>
                      </a:r>
                      <a:r>
                        <a:rPr lang="gl-ES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GigaBytes</a:t>
                      </a:r>
                      <a:endParaRPr lang="gl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gl-ES" sz="20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Bytes</a:t>
                      </a:r>
                      <a:endParaRPr lang="gl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92514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gl-ES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PetaByte</a:t>
                      </a:r>
                      <a:endParaRPr lang="gl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PB</a:t>
                      </a:r>
                      <a:endParaRPr lang="gl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1000 </a:t>
                      </a:r>
                      <a:r>
                        <a:rPr lang="gl-ES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TeraBytes</a:t>
                      </a:r>
                      <a:endParaRPr lang="gl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gl-ES" sz="20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Bytes</a:t>
                      </a:r>
                      <a:endParaRPr lang="gl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1032112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Entrada de lápiz 2"/>
              <p14:cNvContentPartPr/>
              <p14:nvPr/>
            </p14:nvContentPartPr>
            <p14:xfrm>
              <a:off x="10987688" y="1356677"/>
              <a:ext cx="796680" cy="73800"/>
            </p14:xfrm>
          </p:contentPart>
        </mc:Choice>
        <mc:Fallback xmlns="">
          <p:pic>
            <p:nvPicPr>
              <p:cNvPr id="3" name="Entrada de lápiz 2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0927568" y="1236797"/>
                <a:ext cx="916920" cy="313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092615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gl-ES" sz="4000" b="1" dirty="0">
                <a:solidFill>
                  <a:prstClr val="black"/>
                </a:solidFill>
              </a:rPr>
              <a:t>Unidades de medida de </a:t>
            </a:r>
            <a:r>
              <a:rPr lang="gl-ES" sz="4000" b="1" dirty="0" err="1">
                <a:solidFill>
                  <a:prstClr val="black"/>
                </a:solidFill>
              </a:rPr>
              <a:t>almacenamiento</a:t>
            </a:r>
            <a:endParaRPr lang="gl-ES" sz="4000" dirty="0">
              <a:solidFill>
                <a:prstClr val="black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4012" y="1334809"/>
            <a:ext cx="11154697" cy="991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Según</a:t>
            </a:r>
            <a:r>
              <a:rPr lang="gl-E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estándar</a:t>
            </a:r>
            <a:r>
              <a:rPr lang="gl-E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ISO/</a:t>
            </a:r>
            <a:r>
              <a:rPr lang="gl-E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IEC</a:t>
            </a:r>
            <a:r>
              <a:rPr lang="gl-E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80000-13</a:t>
            </a:r>
            <a:r>
              <a:rPr lang="gl-E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gl-E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tabla</a:t>
            </a:r>
            <a:r>
              <a:rPr lang="gl-E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bits utilizando el sistema de numeración binario sería</a:t>
            </a:r>
            <a:r>
              <a:rPr lang="gl-E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gl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449082"/>
              </p:ext>
            </p:extLst>
          </p:nvPr>
        </p:nvGraphicFramePr>
        <p:xfrm>
          <a:off x="1752600" y="3161154"/>
          <a:ext cx="9677400" cy="2416302"/>
        </p:xfrm>
        <a:graphic>
          <a:graphicData uri="http://schemas.openxmlformats.org/drawingml/2006/table">
            <a:tbl>
              <a:tblPr firstRow="1" firstCol="1" bandRow="1"/>
              <a:tblGrid>
                <a:gridCol w="2419350">
                  <a:extLst>
                    <a:ext uri="{9D8B030D-6E8A-4147-A177-3AD203B41FA5}">
                      <a16:colId xmlns:a16="http://schemas.microsoft.com/office/drawing/2014/main" val="3785675217"/>
                    </a:ext>
                  </a:extLst>
                </a:gridCol>
                <a:gridCol w="2419350">
                  <a:extLst>
                    <a:ext uri="{9D8B030D-6E8A-4147-A177-3AD203B41FA5}">
                      <a16:colId xmlns:a16="http://schemas.microsoft.com/office/drawing/2014/main" val="1870876991"/>
                    </a:ext>
                  </a:extLst>
                </a:gridCol>
                <a:gridCol w="2419350">
                  <a:extLst>
                    <a:ext uri="{9D8B030D-6E8A-4147-A177-3AD203B41FA5}">
                      <a16:colId xmlns:a16="http://schemas.microsoft.com/office/drawing/2014/main" val="4207995699"/>
                    </a:ext>
                  </a:extLst>
                </a:gridCol>
                <a:gridCol w="2419350">
                  <a:extLst>
                    <a:ext uri="{9D8B030D-6E8A-4147-A177-3AD203B41FA5}">
                      <a16:colId xmlns:a16="http://schemas.microsoft.com/office/drawing/2014/main" val="42166510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Unidad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Abreviación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Valor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Valor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418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bit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b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bit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gl-ES" sz="2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bit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6228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kibibit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kib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1024 bits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gl-ES" sz="2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bit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75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Mebibit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Mib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1024 kibibits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gl-ES" sz="2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bit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87282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Gibibit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Gib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1024 Mebibits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gl-ES" sz="2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bit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4318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Tebibit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Tib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1024 Gibibits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gl-ES" sz="2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bit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82876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gl-ES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Pebibit</a:t>
                      </a:r>
                      <a:endParaRPr lang="gl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Pib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1024 Tebibits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gl-ES" sz="20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bit</a:t>
                      </a:r>
                      <a:endParaRPr lang="gl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920908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Entrada de lápiz 3"/>
              <p14:cNvContentPartPr/>
              <p14:nvPr/>
            </p14:nvContentPartPr>
            <p14:xfrm>
              <a:off x="9379928" y="1651877"/>
              <a:ext cx="1092240" cy="29880"/>
            </p14:xfrm>
          </p:contentPart>
        </mc:Choice>
        <mc:Fallback xmlns="">
          <p:pic>
            <p:nvPicPr>
              <p:cNvPr id="4" name="Entrada de lápiz 3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9319808" y="1531997"/>
                <a:ext cx="1212120" cy="26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Entrada de lápiz 5"/>
              <p14:cNvContentPartPr/>
              <p14:nvPr/>
            </p14:nvContentPartPr>
            <p14:xfrm>
              <a:off x="7447448" y="1539917"/>
              <a:ext cx="974160" cy="99720"/>
            </p14:xfrm>
          </p:contentPart>
        </mc:Choice>
        <mc:Fallback xmlns="">
          <p:pic>
            <p:nvPicPr>
              <p:cNvPr id="6" name="Entrada de lápiz 5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387688" y="1420037"/>
                <a:ext cx="1094040" cy="339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039089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gl-ES" sz="4000" b="1" dirty="0">
                <a:solidFill>
                  <a:prstClr val="black"/>
                </a:solidFill>
              </a:rPr>
              <a:t>Unidades de medida de </a:t>
            </a:r>
            <a:r>
              <a:rPr lang="gl-ES" sz="4000" b="1" dirty="0" err="1">
                <a:solidFill>
                  <a:prstClr val="black"/>
                </a:solidFill>
              </a:rPr>
              <a:t>almacenamiento</a:t>
            </a:r>
            <a:endParaRPr lang="gl-ES" sz="4000" dirty="0">
              <a:solidFill>
                <a:prstClr val="black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26026" y="1393803"/>
            <a:ext cx="11404036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Según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estándar</a:t>
            </a:r>
            <a:r>
              <a:rPr lang="gl-E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ISO/</a:t>
            </a:r>
            <a:r>
              <a:rPr lang="gl-E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IEC</a:t>
            </a:r>
            <a:r>
              <a:rPr lang="gl-E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80000-13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tabla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bytes utilizando el sistema de numeración binario sería:</a:t>
            </a:r>
            <a:endParaRPr lang="gl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217059"/>
              </p:ext>
            </p:extLst>
          </p:nvPr>
        </p:nvGraphicFramePr>
        <p:xfrm>
          <a:off x="1377693" y="3264392"/>
          <a:ext cx="9544664" cy="2416302"/>
        </p:xfrm>
        <a:graphic>
          <a:graphicData uri="http://schemas.openxmlformats.org/drawingml/2006/table">
            <a:tbl>
              <a:tblPr firstRow="1" firstCol="1" bandRow="1"/>
              <a:tblGrid>
                <a:gridCol w="2386166">
                  <a:extLst>
                    <a:ext uri="{9D8B030D-6E8A-4147-A177-3AD203B41FA5}">
                      <a16:colId xmlns:a16="http://schemas.microsoft.com/office/drawing/2014/main" val="2586911983"/>
                    </a:ext>
                  </a:extLst>
                </a:gridCol>
                <a:gridCol w="2386166">
                  <a:extLst>
                    <a:ext uri="{9D8B030D-6E8A-4147-A177-3AD203B41FA5}">
                      <a16:colId xmlns:a16="http://schemas.microsoft.com/office/drawing/2014/main" val="2297692522"/>
                    </a:ext>
                  </a:extLst>
                </a:gridCol>
                <a:gridCol w="2386166">
                  <a:extLst>
                    <a:ext uri="{9D8B030D-6E8A-4147-A177-3AD203B41FA5}">
                      <a16:colId xmlns:a16="http://schemas.microsoft.com/office/drawing/2014/main" val="3185705988"/>
                    </a:ext>
                  </a:extLst>
                </a:gridCol>
                <a:gridCol w="2386166">
                  <a:extLst>
                    <a:ext uri="{9D8B030D-6E8A-4147-A177-3AD203B41FA5}">
                      <a16:colId xmlns:a16="http://schemas.microsoft.com/office/drawing/2014/main" val="292908792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Unidad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Abreviación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Valor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Valor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20163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Byte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B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Byte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gl-ES" sz="2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Bytes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6931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kibiByte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kiB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1024 Bytes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gl-ES" sz="2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Bytes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08080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MebiByte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MiB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1024 kibiBytes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gl-ES" sz="2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Bytes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19629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GibiByte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GiB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1024 MebiBytes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gl-ES" sz="2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Bytes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3588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TebiByte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TiB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1024 GibiBytes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gl-ES" sz="2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Bytes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14762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PebiByte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PiB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1024 TebiBytes</a:t>
                      </a:r>
                      <a:endParaRPr lang="gl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gl-ES" sz="20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gl-E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Bytes</a:t>
                      </a:r>
                      <a:endParaRPr lang="gl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496001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Entrada de lápiz 4"/>
              <p14:cNvContentPartPr/>
              <p14:nvPr/>
            </p14:nvContentPartPr>
            <p14:xfrm>
              <a:off x="6430448" y="1711277"/>
              <a:ext cx="1032480" cy="102600"/>
            </p14:xfrm>
          </p:contentPart>
        </mc:Choice>
        <mc:Fallback xmlns="">
          <p:pic>
            <p:nvPicPr>
              <p:cNvPr id="5" name="Entrada de lápiz 4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370328" y="1591037"/>
                <a:ext cx="1152720" cy="34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Entrada de lápiz 6"/>
              <p14:cNvContentPartPr/>
              <p14:nvPr/>
            </p14:nvContentPartPr>
            <p14:xfrm>
              <a:off x="7639688" y="1725677"/>
              <a:ext cx="708120" cy="44640"/>
            </p14:xfrm>
          </p:contentPart>
        </mc:Choice>
        <mc:Fallback xmlns="">
          <p:pic>
            <p:nvPicPr>
              <p:cNvPr id="7" name="Entrada de lápiz 6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627808" y="1713797"/>
                <a:ext cx="731880" cy="68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997149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7184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4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Unidades de medida de transferencia</a:t>
            </a:r>
            <a:endParaRPr lang="gl-ES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69988" y="1592829"/>
            <a:ext cx="11560073" cy="3627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la hora de transferir información binaria entre los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del equipo informático podemos utilizar las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siguientes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unidades, las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cuales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pueden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utilizar los </a:t>
            </a:r>
            <a:r>
              <a:rPr lang="gl-ES" sz="28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prefijos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explicados anteriormente para el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almacenamiento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la información.</a:t>
            </a:r>
            <a:endParaRPr lang="gl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19238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b/s (bits por segundo).</a:t>
            </a:r>
            <a:endParaRPr lang="gl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19238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B/s (Bytes por segundo).</a:t>
            </a:r>
            <a:endParaRPr lang="gl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19238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T/s (Transferencias por segundo).</a:t>
            </a:r>
            <a:endParaRPr lang="gl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533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gl-ES" sz="3600" b="1" dirty="0"/>
              <a:t>Unidades de medida de frecuencia</a:t>
            </a:r>
            <a:endParaRPr lang="gl-ES" sz="3600" dirty="0"/>
          </a:p>
        </p:txBody>
      </p:sp>
      <p:sp>
        <p:nvSpPr>
          <p:cNvPr id="3" name="Rectángulo 2"/>
          <p:cNvSpPr/>
          <p:nvPr/>
        </p:nvSpPr>
        <p:spPr>
          <a:xfrm>
            <a:off x="1160206" y="1283513"/>
            <a:ext cx="10196052" cy="1116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8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frecuencia 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mide el número de cambios en una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cantidad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gl-E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tiempo</a:t>
            </a: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gl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3413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Hz (Ciclos o cambios por segundo).</a:t>
            </a:r>
            <a:endParaRPr lang="gl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013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5751" y="219989"/>
            <a:ext cx="11687174" cy="6192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los equipos </a:t>
            </a:r>
            <a:r>
              <a:rPr lang="gl-ES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microinformáticos</a:t>
            </a:r>
            <a:endParaRPr lang="gl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6478" y="839261"/>
            <a:ext cx="11465719" cy="574253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Son las </a:t>
            </a:r>
            <a:r>
              <a:rPr lang="gl-E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partes físicas de un sistema informático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es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decir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eléctricos, electrónicos, electromecánicos y mecánicos. Por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disco duro.</a:t>
            </a:r>
            <a:endParaRPr lang="gl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Firmware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Son el </a:t>
            </a:r>
            <a:r>
              <a:rPr lang="gl-ES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conjunto</a:t>
            </a:r>
            <a:r>
              <a:rPr lang="gl-E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gl-ES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órdenes</a:t>
            </a:r>
            <a:r>
              <a:rPr lang="gl-E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se almacenan en la electrónica del hardware y </a:t>
            </a:r>
            <a:r>
              <a:rPr lang="gl-ES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sirven</a:t>
            </a:r>
            <a:r>
              <a:rPr lang="gl-E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gl-ES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controlarlo</a:t>
            </a:r>
            <a:r>
              <a:rPr lang="gl-E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gl-E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más </a:t>
            </a:r>
            <a:r>
              <a:rPr lang="gl-ES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bajo</a:t>
            </a:r>
            <a:r>
              <a:rPr lang="gl-E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nivel de operación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gl-E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(modo </a:t>
            </a:r>
            <a:r>
              <a:rPr lang="gl-ES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funcionamiento</a:t>
            </a:r>
            <a:r>
              <a:rPr lang="gl-E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gl-E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Software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Son los </a:t>
            </a:r>
            <a:r>
              <a:rPr lang="gl-E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lógicos</a:t>
            </a:r>
            <a:r>
              <a:rPr lang="gl-E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un sistema informático 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permiten la </a:t>
            </a:r>
            <a:r>
              <a:rPr lang="gl-E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realización de </a:t>
            </a:r>
            <a:r>
              <a:rPr lang="gl-E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tareas</a:t>
            </a:r>
            <a:r>
              <a:rPr lang="gl-E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específicas. Se dividen de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manera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general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en:</a:t>
            </a:r>
            <a:endParaRPr lang="gl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operativo (software de sistema): Es el programa encargado de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hacer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intermediario entre el hardware y el usuario. Por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Microsoft Windows.</a:t>
            </a:r>
            <a:endParaRPr lang="gl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Aplicación (software de aplicación): Es el programa capaz de realizar una determinada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tarea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que se comunica con el sistema operativo para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hacer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uso del hardware. Por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LibreOffice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gl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Driver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(controlador): </a:t>
            </a:r>
            <a:r>
              <a:rPr lang="gl-E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Programa que le </a:t>
            </a:r>
            <a:r>
              <a:rPr lang="gl-ES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dice</a:t>
            </a:r>
            <a:r>
              <a:rPr lang="gl-E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gl-E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sistema operativo </a:t>
            </a:r>
            <a:r>
              <a:rPr lang="gl-ES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cómo</a:t>
            </a:r>
            <a:r>
              <a:rPr lang="gl-E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manejar</a:t>
            </a:r>
            <a:r>
              <a:rPr lang="gl-E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dispositivo hardware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gl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Entrada de lápiz 3"/>
              <p14:cNvContentPartPr/>
              <p14:nvPr/>
            </p14:nvContentPartPr>
            <p14:xfrm>
              <a:off x="1314630" y="4724730"/>
              <a:ext cx="1257480" cy="47160"/>
            </p14:xfrm>
          </p:contentPart>
        </mc:Choice>
        <mc:Fallback xmlns="">
          <p:pic>
            <p:nvPicPr>
              <p:cNvPr id="4" name="Entrada de lápiz 3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254510" y="4604850"/>
                <a:ext cx="1377720" cy="28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Entrada de lápiz 4"/>
              <p14:cNvContentPartPr/>
              <p14:nvPr/>
            </p14:nvContentPartPr>
            <p14:xfrm>
              <a:off x="1443150" y="3857490"/>
              <a:ext cx="1941480" cy="142920"/>
            </p14:xfrm>
          </p:contentPart>
        </mc:Choice>
        <mc:Fallback xmlns="">
          <p:pic>
            <p:nvPicPr>
              <p:cNvPr id="5" name="Entrada de lápiz 4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383030" y="3737610"/>
                <a:ext cx="2061720" cy="383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02464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593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32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  <a:endParaRPr lang="gl-ES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27919" y="1211510"/>
            <a:ext cx="10844212" cy="5018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Tipos de hardware</a:t>
            </a:r>
            <a:endParaRPr lang="gl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 </a:t>
            </a:r>
            <a:r>
              <a:rPr lang="gl-E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OEM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Equipament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Manufacture - Fabricante de equipo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Es hardware que se vende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solamente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montadores de equipos y </a:t>
            </a:r>
            <a:r>
              <a:rPr lang="gl-ES" sz="24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a usuarios </a:t>
            </a:r>
            <a:r>
              <a:rPr lang="gl-ES" sz="2400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finales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Suele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venir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empaquetar y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documentación.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gl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 </a:t>
            </a:r>
            <a:r>
              <a:rPr lang="gl-E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Retail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(Final): Es hardware que se vende directamente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usuario final.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Viene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empaquetado y con documentación.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gl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 </a:t>
            </a:r>
            <a:r>
              <a:rPr lang="gl-E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Refurbished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Reacondicionado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Es hardware que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 estado en uso y se ha comprobado que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funcionamiento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correcto, para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venderlo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directamente </a:t>
            </a:r>
            <a:r>
              <a:rPr lang="gl-E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gl-E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usuario final.</a:t>
            </a:r>
            <a:endParaRPr lang="gl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Entrada de lápiz 3"/>
              <p14:cNvContentPartPr/>
              <p14:nvPr/>
            </p14:nvContentPartPr>
            <p14:xfrm>
              <a:off x="6134888" y="2341277"/>
              <a:ext cx="2802960" cy="62640"/>
            </p14:xfrm>
          </p:contentPart>
        </mc:Choice>
        <mc:Fallback xmlns="">
          <p:pic>
            <p:nvPicPr>
              <p:cNvPr id="4" name="Entrada de lápiz 3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6075128" y="2221397"/>
                <a:ext cx="2922840" cy="302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Entrada de lápiz 4"/>
              <p14:cNvContentPartPr/>
              <p14:nvPr/>
            </p14:nvContentPartPr>
            <p14:xfrm>
              <a:off x="4793168" y="2290877"/>
              <a:ext cx="1018080" cy="128160"/>
            </p14:xfrm>
          </p:contentPart>
        </mc:Choice>
        <mc:Fallback xmlns="">
          <p:pic>
            <p:nvPicPr>
              <p:cNvPr id="5" name="Entrada de lápiz 4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4733048" y="2170997"/>
                <a:ext cx="1138320" cy="367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72161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593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32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  <a:endParaRPr lang="gl-ES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6288" y="1058182"/>
            <a:ext cx="11039475" cy="468878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Tipos de equipos</a:t>
            </a:r>
            <a:endParaRPr lang="gl-ES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Dentro de los ordenadores en los equipos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microinformáticos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podemos encontrar</a:t>
            </a:r>
            <a:r>
              <a:rPr lang="gl-E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Ordenadores de marca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aquellos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ensamblados por un único fabricante el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cual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 da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marca personalizada,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aunque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cada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hardware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fabricantes diferentes. Fabricantes de ordenadores de marca son: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Lenovo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Dell, IBM</a:t>
            </a:r>
            <a:r>
              <a:rPr lang="gl-E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HP, 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gl-E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gl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Ordenadores clónicos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aquellos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ensamblados por técnicos a partir de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hardware de fabricantes diferentes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pertenezca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ninguna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marca de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manera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final.</a:t>
            </a:r>
            <a:endParaRPr lang="gl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436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593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32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  <a:endParaRPr lang="gl-ES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69989" y="827581"/>
            <a:ext cx="11560073" cy="5859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Conexión de </a:t>
            </a:r>
            <a:r>
              <a:rPr lang="gl-ES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hardware</a:t>
            </a:r>
            <a:endParaRPr lang="gl-ES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la hora de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interconectar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unos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hardware con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otros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surgen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una serie de conceptos interesantes de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conocer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gl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Plug</a:t>
            </a:r>
            <a:r>
              <a:rPr lang="gl-E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gl-E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play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PnP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enchufar y usar): es la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tecnología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permite a un dispositivo informático ser conectado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ordenador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tener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configurarlo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previamente ni proporcionar parámetros a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controladores.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Eso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quiere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decir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el sistema operativo no necesite controladores (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drivers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para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manejo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En la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actualidad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todos los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son </a:t>
            </a:r>
            <a:r>
              <a:rPr lang="gl-ES" sz="24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Plug</a:t>
            </a:r>
            <a:r>
              <a:rPr lang="gl-ES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gl-ES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play</a:t>
            </a:r>
            <a:r>
              <a:rPr lang="gl-ES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 apenas se utiliza este concepto</a:t>
            </a:r>
            <a:r>
              <a:rPr lang="gl-E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gl-ES" sz="1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Hot</a:t>
            </a:r>
            <a:r>
              <a:rPr lang="gl-E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plug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(conexión en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caliente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es la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capacidad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tienen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algunos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dispositivos de poder conectarse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ordenador,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apagar el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mismo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y funcionar correctamente</a:t>
            </a:r>
            <a:r>
              <a:rPr lang="gl-E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gl-ES" sz="1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gl-E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Hot</a:t>
            </a:r>
            <a:r>
              <a:rPr lang="gl-E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gl-E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swap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(intercambio en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caliente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): es la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capacidad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que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tienen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algunos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dispositivos de poder conectarse y desconectarse del ordenador,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apagar el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mismo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y funcionar correctamente</a:t>
            </a:r>
            <a:endParaRPr lang="gl-ES" sz="2400" dirty="0"/>
          </a:p>
        </p:txBody>
      </p:sp>
    </p:spTree>
    <p:extLst>
      <p:ext uri="{BB962C8B-B14F-4D97-AF65-F5344CB8AC3E}">
        <p14:creationId xmlns:p14="http://schemas.microsoft.com/office/powerpoint/2010/main" val="1398041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593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32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  <a:endParaRPr lang="gl-ES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13618" y="1193044"/>
            <a:ext cx="11072813" cy="4717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la fabricación del </a:t>
            </a:r>
            <a:r>
              <a:rPr lang="gl-E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más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pequeño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más grande, podemos encontrar los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siguientes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electrónicos que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hacen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se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contruyan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algunos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los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hardware de los equipos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microinformáticos</a:t>
            </a:r>
            <a:r>
              <a:rPr lang="gl-E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Semiconductor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semiconductor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Un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semiconductor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 un elemento que se comporta como un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conductor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como un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aislante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dependiendo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diversos factores, como por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campo eléctrico o magnético, la presión, la radiación que le incide, o la temperatura del ambiente en el que se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encuentre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gl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Entrada de lápiz 3"/>
              <p14:cNvContentPartPr/>
              <p14:nvPr/>
            </p14:nvContentPartPr>
            <p14:xfrm>
              <a:off x="2625248" y="5249717"/>
              <a:ext cx="1549440" cy="34560"/>
            </p14:xfrm>
          </p:contentPart>
        </mc:Choice>
        <mc:Fallback xmlns="">
          <p:pic>
            <p:nvPicPr>
              <p:cNvPr id="4" name="Entrada de lápiz 3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565128" y="5129837"/>
                <a:ext cx="1669320" cy="27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Entrada de lápiz 4"/>
              <p14:cNvContentPartPr/>
              <p14:nvPr/>
            </p14:nvContentPartPr>
            <p14:xfrm>
              <a:off x="5058848" y="5309477"/>
              <a:ext cx="737640" cy="33120"/>
            </p14:xfrm>
          </p:contentPart>
        </mc:Choice>
        <mc:Fallback xmlns="">
          <p:pic>
            <p:nvPicPr>
              <p:cNvPr id="5" name="Entrada de lápiz 4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4998728" y="5189597"/>
                <a:ext cx="857880" cy="272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Entrada de lápiz 5"/>
              <p14:cNvContentPartPr/>
              <p14:nvPr/>
            </p14:nvContentPartPr>
            <p14:xfrm>
              <a:off x="6415688" y="5265197"/>
              <a:ext cx="915120" cy="37800"/>
            </p14:xfrm>
          </p:contentPart>
        </mc:Choice>
        <mc:Fallback xmlns="">
          <p:pic>
            <p:nvPicPr>
              <p:cNvPr id="6" name="Entrada de lápiz 5"/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6355568" y="5145317"/>
                <a:ext cx="1035000" cy="27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7" name="Entrada de lápiz 6"/>
              <p14:cNvContentPartPr/>
              <p14:nvPr/>
            </p14:nvContentPartPr>
            <p14:xfrm>
              <a:off x="8141168" y="5261957"/>
              <a:ext cx="1357200" cy="32400"/>
            </p14:xfrm>
          </p:contentPart>
        </mc:Choice>
        <mc:Fallback xmlns="">
          <p:pic>
            <p:nvPicPr>
              <p:cNvPr id="7" name="Entrada de lápiz 6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8081048" y="5142077"/>
                <a:ext cx="1477440" cy="27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8" name="Entrada de lápiz 7"/>
              <p14:cNvContentPartPr/>
              <p14:nvPr/>
            </p14:nvContentPartPr>
            <p14:xfrm>
              <a:off x="1120448" y="5678117"/>
              <a:ext cx="1579320" cy="360"/>
            </p14:xfrm>
          </p:contentPart>
        </mc:Choice>
        <mc:Fallback xmlns="">
          <p:pic>
            <p:nvPicPr>
              <p:cNvPr id="8" name="Entrada de lápiz 7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060688" y="5558237"/>
                <a:ext cx="1698840" cy="240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50095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593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32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  <a:endParaRPr lang="gl-ES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90538" y="1008787"/>
            <a:ext cx="114395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gl-E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Transistor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(transistor): </a:t>
            </a:r>
          </a:p>
          <a:p>
            <a:pPr algn="just"/>
            <a:r>
              <a:rPr lang="gl-E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Consiste 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 tres capas distintas de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semiconductores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un </a:t>
            </a:r>
            <a:r>
              <a:rPr lang="gl-E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conductor</a:t>
            </a:r>
            <a:r>
              <a:rPr lang="gl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una base y un emisor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El transistor es como un interruptor de luz.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Cuando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el interruptor está activo (1) la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electricidad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fluye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través de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éste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y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cuando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el interruptor está inactivo (0) la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electricidad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no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fluye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gl-ES" sz="24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Documental sobre la historia del </a:t>
            </a:r>
            <a:r>
              <a:rPr lang="gl-ES" sz="2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transistor</a:t>
            </a:r>
            <a:endParaRPr lang="gl-ES" sz="2400" u="sng" dirty="0" smtClean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es-ES" sz="2400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es-ES" sz="2400" u="sng" dirty="0" smtClean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es-ES" sz="2400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gl-ES" sz="2400" u="sng" dirty="0" smtClean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es-ES" sz="2400" u="sng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/>
            <a:endParaRPr lang="es-ES" sz="2400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gl-ES" sz="2400" b="1" dirty="0" err="1"/>
              <a:t>Puerta</a:t>
            </a:r>
            <a:r>
              <a:rPr lang="gl-ES" sz="2400" b="1" dirty="0"/>
              <a:t> </a:t>
            </a:r>
            <a:r>
              <a:rPr lang="gl-ES" sz="2400" b="1" dirty="0" err="1"/>
              <a:t>lógica</a:t>
            </a:r>
            <a:r>
              <a:rPr lang="gl-ES" sz="2400" dirty="0"/>
              <a:t> (</a:t>
            </a:r>
            <a:r>
              <a:rPr lang="gl-ES" sz="2400" dirty="0" err="1"/>
              <a:t>logic</a:t>
            </a:r>
            <a:r>
              <a:rPr lang="gl-ES" sz="2400" dirty="0"/>
              <a:t> </a:t>
            </a:r>
            <a:r>
              <a:rPr lang="gl-ES" sz="2400" dirty="0" err="1"/>
              <a:t>gate</a:t>
            </a:r>
            <a:r>
              <a:rPr lang="gl-ES" sz="2400" dirty="0" smtClean="0"/>
              <a:t>):</a:t>
            </a:r>
          </a:p>
          <a:p>
            <a:pPr algn="just"/>
            <a:r>
              <a:rPr lang="gl-ES" sz="2400" dirty="0" smtClean="0"/>
              <a:t> Por </a:t>
            </a:r>
            <a:r>
              <a:rPr lang="gl-ES" sz="2400" dirty="0" err="1"/>
              <a:t>sí</a:t>
            </a:r>
            <a:r>
              <a:rPr lang="gl-ES" sz="2400" dirty="0"/>
              <a:t> </a:t>
            </a:r>
            <a:r>
              <a:rPr lang="gl-ES" sz="2400" dirty="0" err="1"/>
              <a:t>mismos</a:t>
            </a:r>
            <a:r>
              <a:rPr lang="gl-ES" sz="2400" dirty="0"/>
              <a:t>, los transistores no son </a:t>
            </a:r>
            <a:r>
              <a:rPr lang="gl-ES" sz="2400" dirty="0" err="1"/>
              <a:t>muy</a:t>
            </a:r>
            <a:r>
              <a:rPr lang="gl-ES" sz="2400" dirty="0"/>
              <a:t> </a:t>
            </a:r>
            <a:r>
              <a:rPr lang="gl-ES" sz="2400" dirty="0" err="1"/>
              <a:t>funcionales</a:t>
            </a:r>
            <a:r>
              <a:rPr lang="gl-ES" sz="2400" dirty="0"/>
              <a:t>. </a:t>
            </a:r>
            <a:r>
              <a:rPr lang="gl-ES" sz="2400" dirty="0" err="1"/>
              <a:t>Sin</a:t>
            </a:r>
            <a:r>
              <a:rPr lang="gl-ES" sz="2400" dirty="0"/>
              <a:t> embargo, </a:t>
            </a:r>
            <a:r>
              <a:rPr lang="gl-ES" sz="2400" dirty="0">
                <a:solidFill>
                  <a:srgbClr val="FF0000"/>
                </a:solidFill>
              </a:rPr>
              <a:t>si los combinas con </a:t>
            </a:r>
            <a:r>
              <a:rPr lang="gl-ES" sz="2400" dirty="0" err="1">
                <a:solidFill>
                  <a:srgbClr val="FF0000"/>
                </a:solidFill>
              </a:rPr>
              <a:t>otros</a:t>
            </a:r>
            <a:r>
              <a:rPr lang="gl-ES" sz="2400" dirty="0">
                <a:solidFill>
                  <a:srgbClr val="FF0000"/>
                </a:solidFill>
              </a:rPr>
              <a:t> transistores, </a:t>
            </a:r>
            <a:r>
              <a:rPr lang="gl-ES" sz="2400" dirty="0" err="1">
                <a:solidFill>
                  <a:srgbClr val="FF0000"/>
                </a:solidFill>
              </a:rPr>
              <a:t>obtienes</a:t>
            </a:r>
            <a:r>
              <a:rPr lang="gl-ES" sz="2400" dirty="0">
                <a:solidFill>
                  <a:srgbClr val="FF0000"/>
                </a:solidFill>
              </a:rPr>
              <a:t> las </a:t>
            </a:r>
            <a:r>
              <a:rPr lang="gl-ES" sz="2400" dirty="0" err="1">
                <a:solidFill>
                  <a:srgbClr val="FF0000"/>
                </a:solidFill>
              </a:rPr>
              <a:t>puertas</a:t>
            </a:r>
            <a:r>
              <a:rPr lang="gl-ES" sz="2400" dirty="0">
                <a:solidFill>
                  <a:srgbClr val="FF0000"/>
                </a:solidFill>
              </a:rPr>
              <a:t> </a:t>
            </a:r>
            <a:r>
              <a:rPr lang="gl-ES" sz="2400" dirty="0" err="1">
                <a:solidFill>
                  <a:srgbClr val="FF0000"/>
                </a:solidFill>
              </a:rPr>
              <a:t>lógicas</a:t>
            </a:r>
            <a:r>
              <a:rPr lang="gl-ES" sz="2400" dirty="0"/>
              <a:t>. Las </a:t>
            </a:r>
            <a:r>
              <a:rPr lang="gl-ES" sz="2400" dirty="0" err="1"/>
              <a:t>puertas</a:t>
            </a:r>
            <a:r>
              <a:rPr lang="gl-ES" sz="2400" dirty="0"/>
              <a:t> </a:t>
            </a:r>
            <a:r>
              <a:rPr lang="gl-ES" sz="2400" dirty="0" err="1"/>
              <a:t>lógicas</a:t>
            </a:r>
            <a:r>
              <a:rPr lang="gl-ES" sz="2400" dirty="0"/>
              <a:t> son capaces de realizar </a:t>
            </a:r>
            <a:r>
              <a:rPr lang="gl-ES" sz="2400" dirty="0" err="1"/>
              <a:t>instrucciones</a:t>
            </a:r>
            <a:r>
              <a:rPr lang="gl-ES" sz="2400" dirty="0"/>
              <a:t> </a:t>
            </a:r>
            <a:r>
              <a:rPr lang="gl-ES" sz="2400" dirty="0" err="1"/>
              <a:t>lógicas</a:t>
            </a:r>
            <a:r>
              <a:rPr lang="gl-ES" sz="2400" dirty="0"/>
              <a:t> y matemáticas en binario. Por </a:t>
            </a:r>
            <a:r>
              <a:rPr lang="gl-ES" sz="2400" dirty="0" err="1"/>
              <a:t>ejemplo</a:t>
            </a:r>
            <a:r>
              <a:rPr lang="gl-ES" sz="2400" dirty="0"/>
              <a:t> la </a:t>
            </a:r>
            <a:r>
              <a:rPr lang="gl-ES" sz="2400" dirty="0" err="1"/>
              <a:t>puerta</a:t>
            </a:r>
            <a:r>
              <a:rPr lang="gl-ES" sz="2400" dirty="0"/>
              <a:t> </a:t>
            </a:r>
            <a:r>
              <a:rPr lang="gl-ES" sz="2400" dirty="0" err="1"/>
              <a:t>lógica</a:t>
            </a:r>
            <a:r>
              <a:rPr lang="gl-ES" sz="2400" dirty="0"/>
              <a:t> "</a:t>
            </a:r>
            <a:r>
              <a:rPr lang="gl-ES" sz="2400" dirty="0" err="1"/>
              <a:t>AND</a:t>
            </a:r>
            <a:r>
              <a:rPr lang="gl-ES" sz="2400" dirty="0"/>
              <a:t>".</a:t>
            </a:r>
          </a:p>
        </p:txBody>
      </p:sp>
      <p:pic>
        <p:nvPicPr>
          <p:cNvPr id="4" name="Imagen 3" descr="Transistor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43" r="12416"/>
          <a:stretch/>
        </p:blipFill>
        <p:spPr bwMode="auto">
          <a:xfrm>
            <a:off x="3366546" y="2895598"/>
            <a:ext cx="2492477" cy="221142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8" y="2895598"/>
            <a:ext cx="2714625" cy="221142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Entrada de lápiz 5"/>
              <p14:cNvContentPartPr/>
              <p14:nvPr/>
            </p14:nvContentPartPr>
            <p14:xfrm>
              <a:off x="1961048" y="2041037"/>
              <a:ext cx="3333960" cy="68400"/>
            </p14:xfrm>
          </p:contentPart>
        </mc:Choice>
        <mc:Fallback xmlns="">
          <p:pic>
            <p:nvPicPr>
              <p:cNvPr id="6" name="Entrada de lápiz 5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1901288" y="1921157"/>
                <a:ext cx="3453840" cy="308160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Imagen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495" y="2526962"/>
            <a:ext cx="2955072" cy="166165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681" y="4005261"/>
            <a:ext cx="4838700" cy="1318908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9" name="Entrada de lápiz 8"/>
              <p14:cNvContentPartPr/>
              <p14:nvPr/>
            </p14:nvContentPartPr>
            <p14:xfrm>
              <a:off x="2286128" y="6430157"/>
              <a:ext cx="3923280" cy="154440"/>
            </p14:xfrm>
          </p:contentPart>
        </mc:Choice>
        <mc:Fallback xmlns="">
          <p:pic>
            <p:nvPicPr>
              <p:cNvPr id="9" name="Entrada de lápiz 8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26008" y="6310277"/>
                <a:ext cx="4043520" cy="39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0" name="Entrada de lápiz 9"/>
              <p14:cNvContentPartPr/>
              <p14:nvPr/>
            </p14:nvContentPartPr>
            <p14:xfrm>
              <a:off x="2595728" y="6307397"/>
              <a:ext cx="3525120" cy="167760"/>
            </p14:xfrm>
          </p:contentPart>
        </mc:Choice>
        <mc:Fallback xmlns="">
          <p:pic>
            <p:nvPicPr>
              <p:cNvPr id="10" name="Entrada de lápiz 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535608" y="6187157"/>
                <a:ext cx="3645360" cy="40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1" name="Entrada de lápiz 10"/>
              <p14:cNvContentPartPr/>
              <p14:nvPr/>
            </p14:nvContentPartPr>
            <p14:xfrm>
              <a:off x="10958168" y="5958197"/>
              <a:ext cx="826200" cy="0"/>
            </p14:xfrm>
          </p:contentPart>
        </mc:Choice>
        <mc:Fallback xmlns="">
          <p:pic>
            <p:nvPicPr>
              <p:cNvPr id="11" name="Entrada de lápiz 10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0" y="0"/>
                <a:ext cx="826200" cy="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00273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989" y="234277"/>
            <a:ext cx="11560073" cy="593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32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  <a:endParaRPr lang="gl-ES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69988" y="1152351"/>
            <a:ext cx="11417199" cy="1647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gl-E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Circuito</a:t>
            </a:r>
            <a:r>
              <a:rPr lang="gl-E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integrado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integrated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circuit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chip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microchip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endParaRPr lang="gl-ES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gl-ES" sz="1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gl-E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Son </a:t>
            </a:r>
            <a:r>
              <a:rPr lang="gl-E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estructuras</a:t>
            </a:r>
            <a:r>
              <a:rPr lang="gl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formadas por un </a:t>
            </a:r>
            <a:r>
              <a:rPr lang="gl-E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conjunto</a:t>
            </a:r>
            <a:r>
              <a:rPr lang="gl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gl-E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puertas</a:t>
            </a:r>
            <a:r>
              <a:rPr lang="gl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lógicas</a:t>
            </a:r>
            <a:r>
              <a:rPr lang="gl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realizar </a:t>
            </a:r>
            <a:r>
              <a:rPr lang="gl-E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cualquier</a:t>
            </a:r>
            <a:r>
              <a:rPr lang="gl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tipo de operación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prediseñada</a:t>
            </a:r>
            <a:r>
              <a:rPr lang="gl-E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gl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n 3" descr="Circuito integrado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215" y="3124815"/>
            <a:ext cx="4414837" cy="33188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937" y="3124815"/>
            <a:ext cx="5066760" cy="292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4273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2432</Words>
  <Application>Microsoft Office PowerPoint</Application>
  <PresentationFormat>Panorámica</PresentationFormat>
  <Paragraphs>251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5" baseType="lpstr">
      <vt:lpstr>Arial</vt:lpstr>
      <vt:lpstr>Calibri</vt:lpstr>
      <vt:lpstr>Calibri Light</vt:lpstr>
      <vt:lpstr>Courier New</vt:lpstr>
      <vt:lpstr>Symbol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LOCUO 2</dc:creator>
  <cp:lastModifiedBy>LOCUO 2</cp:lastModifiedBy>
  <cp:revision>48</cp:revision>
  <dcterms:created xsi:type="dcterms:W3CDTF">2021-09-24T00:43:13Z</dcterms:created>
  <dcterms:modified xsi:type="dcterms:W3CDTF">2021-10-05T00:19:29Z</dcterms:modified>
</cp:coreProperties>
</file>