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02688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991920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836475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276722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76195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412070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354753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87281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015396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230512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7694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6B2CE-766E-454A-91BB-309439D5F37C}" type="datetimeFigureOut">
              <a:rPr lang="gl-ES" smtClean="0"/>
              <a:t>07/11/2014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2F6E1-6016-4833-9805-7039C5A3B4C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38212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8639"/>
            <a:ext cx="7772400" cy="129614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gl-ES" sz="8000" dirty="0" err="1" smtClean="0">
                <a:solidFill>
                  <a:srgbClr val="00206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Hay</a:t>
            </a:r>
            <a:r>
              <a:rPr lang="gl-ES" sz="8000" dirty="0" smtClean="0">
                <a:solidFill>
                  <a:srgbClr val="00206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/ </a:t>
            </a:r>
            <a:r>
              <a:rPr lang="gl-ES" sz="8000" dirty="0" err="1" smtClean="0">
                <a:solidFill>
                  <a:srgbClr val="00206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Ahí</a:t>
            </a:r>
            <a:r>
              <a:rPr lang="gl-ES" sz="8000" dirty="0" smtClean="0">
                <a:solidFill>
                  <a:srgbClr val="00206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/ ¡</a:t>
            </a:r>
            <a:r>
              <a:rPr lang="gl-ES" sz="8000" dirty="0" err="1" smtClean="0">
                <a:solidFill>
                  <a:srgbClr val="00206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Ay</a:t>
            </a:r>
            <a:r>
              <a:rPr lang="gl-ES" sz="8000" dirty="0" smtClean="0">
                <a:solidFill>
                  <a:srgbClr val="00206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!</a:t>
            </a:r>
            <a:endParaRPr lang="gl-ES" sz="8000" dirty="0">
              <a:solidFill>
                <a:srgbClr val="002060"/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43608" y="1988840"/>
            <a:ext cx="7056784" cy="4176464"/>
          </a:xfrm>
        </p:spPr>
        <p:txBody>
          <a:bodyPr/>
          <a:lstStyle/>
          <a:p>
            <a:endParaRPr lang="gl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324768" cy="5244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683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805626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573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2" t="11753" r="11296" b="20185"/>
          <a:stretch/>
        </p:blipFill>
        <p:spPr bwMode="auto">
          <a:xfrm>
            <a:off x="-684584" y="0"/>
            <a:ext cx="10387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222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064" t="-6465" r="-23565" b="9449"/>
          <a:stretch/>
        </p:blipFill>
        <p:spPr bwMode="auto">
          <a:xfrm>
            <a:off x="-972616" y="0"/>
            <a:ext cx="6912768" cy="589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60648"/>
            <a:ext cx="5400600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629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</Words>
  <Application>Microsoft Office PowerPoint</Application>
  <PresentationFormat>Presentación en pantalla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Hay/ Ahí/ ¡Ay!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Hay/ Ahí/ ¡Ay!</dc:title>
  <dc:creator>Adriana</dc:creator>
  <cp:lastModifiedBy>Adriana</cp:lastModifiedBy>
  <cp:revision>2</cp:revision>
  <dcterms:created xsi:type="dcterms:W3CDTF">2014-11-07T12:01:29Z</dcterms:created>
  <dcterms:modified xsi:type="dcterms:W3CDTF">2014-11-07T12:12:30Z</dcterms:modified>
</cp:coreProperties>
</file>