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8" r:id="rId18"/>
    <p:sldId id="277" r:id="rId19"/>
    <p:sldId id="276" r:id="rId20"/>
    <p:sldId id="284" r:id="rId21"/>
    <p:sldId id="273" r:id="rId22"/>
    <p:sldId id="282" r:id="rId23"/>
    <p:sldId id="272" r:id="rId24"/>
    <p:sldId id="281" r:id="rId25"/>
    <p:sldId id="285" r:id="rId26"/>
    <p:sldId id="280" r:id="rId27"/>
    <p:sldId id="291" r:id="rId28"/>
    <p:sldId id="318" r:id="rId29"/>
    <p:sldId id="313" r:id="rId30"/>
    <p:sldId id="312" r:id="rId31"/>
    <p:sldId id="279" r:id="rId32"/>
    <p:sldId id="283" r:id="rId33"/>
    <p:sldId id="275" r:id="rId34"/>
    <p:sldId id="274" r:id="rId35"/>
    <p:sldId id="314" r:id="rId36"/>
    <p:sldId id="315" r:id="rId37"/>
    <p:sldId id="316" r:id="rId38"/>
    <p:sldId id="317" r:id="rId39"/>
    <p:sldId id="289" r:id="rId40"/>
    <p:sldId id="288" r:id="rId41"/>
    <p:sldId id="287" r:id="rId42"/>
    <p:sldId id="286" r:id="rId43"/>
    <p:sldId id="292" r:id="rId44"/>
    <p:sldId id="297" r:id="rId45"/>
    <p:sldId id="296" r:id="rId46"/>
    <p:sldId id="295" r:id="rId47"/>
    <p:sldId id="294" r:id="rId48"/>
    <p:sldId id="293" r:id="rId49"/>
    <p:sldId id="301" r:id="rId50"/>
    <p:sldId id="302" r:id="rId51"/>
    <p:sldId id="305" r:id="rId52"/>
    <p:sldId id="304" r:id="rId53"/>
    <p:sldId id="303" r:id="rId54"/>
    <p:sldId id="310" r:id="rId55"/>
    <p:sldId id="300" r:id="rId56"/>
    <p:sldId id="299" r:id="rId57"/>
    <p:sldId id="298" r:id="rId58"/>
    <p:sldId id="306" r:id="rId59"/>
    <p:sldId id="309" r:id="rId60"/>
    <p:sldId id="311" r:id="rId61"/>
    <p:sldId id="307" r:id="rId6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3890B-A692-4FB2-8332-A996C5AACD61}" v="31" dt="2023-02-16T20:24:57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Álvarez Suárez" userId="f2eee782bc06d2f6" providerId="LiveId" clId="{1AD3890B-A692-4FB2-8332-A996C5AACD61}"/>
    <pc:docChg chg="custSel addSld delSld modSld">
      <pc:chgData name="Vera Álvarez Suárez" userId="f2eee782bc06d2f6" providerId="LiveId" clId="{1AD3890B-A692-4FB2-8332-A996C5AACD61}" dt="2023-02-16T20:25:23.783" v="989" actId="2696"/>
      <pc:docMkLst>
        <pc:docMk/>
      </pc:docMkLst>
      <pc:sldChg chg="addSp modSp mod">
        <pc:chgData name="Vera Álvarez Suárez" userId="f2eee782bc06d2f6" providerId="LiveId" clId="{1AD3890B-A692-4FB2-8332-A996C5AACD61}" dt="2023-02-16T20:14:09.291" v="745" actId="1076"/>
        <pc:sldMkLst>
          <pc:docMk/>
          <pc:sldMk cId="1954382922" sldId="286"/>
        </pc:sldMkLst>
        <pc:spChg chg="add mod">
          <ac:chgData name="Vera Álvarez Suárez" userId="f2eee782bc06d2f6" providerId="LiveId" clId="{1AD3890B-A692-4FB2-8332-A996C5AACD61}" dt="2023-02-16T20:14:09.291" v="745" actId="1076"/>
          <ac:spMkLst>
            <pc:docMk/>
            <pc:sldMk cId="1954382922" sldId="286"/>
            <ac:spMk id="3" creationId="{0970DCC9-4EC0-5866-B865-1F09C1370391}"/>
          </ac:spMkLst>
        </pc:spChg>
      </pc:sldChg>
      <pc:sldChg chg="addSp modSp mod">
        <pc:chgData name="Vera Álvarez Suárez" userId="f2eee782bc06d2f6" providerId="LiveId" clId="{1AD3890B-A692-4FB2-8332-A996C5AACD61}" dt="2023-02-16T20:13:53.875" v="739" actId="1076"/>
        <pc:sldMkLst>
          <pc:docMk/>
          <pc:sldMk cId="1354612114" sldId="287"/>
        </pc:sldMkLst>
        <pc:spChg chg="add mod">
          <ac:chgData name="Vera Álvarez Suárez" userId="f2eee782bc06d2f6" providerId="LiveId" clId="{1AD3890B-A692-4FB2-8332-A996C5AACD61}" dt="2023-02-16T20:13:53.875" v="739" actId="1076"/>
          <ac:spMkLst>
            <pc:docMk/>
            <pc:sldMk cId="1354612114" sldId="287"/>
            <ac:spMk id="3" creationId="{15AB4DBE-C2E3-C750-5102-5AFDCA60089B}"/>
          </ac:spMkLst>
        </pc:spChg>
      </pc:sldChg>
      <pc:sldChg chg="addSp modSp mod">
        <pc:chgData name="Vera Álvarez Suárez" userId="f2eee782bc06d2f6" providerId="LiveId" clId="{1AD3890B-A692-4FB2-8332-A996C5AACD61}" dt="2023-02-16T20:11:23.833" v="701" actId="123"/>
        <pc:sldMkLst>
          <pc:docMk/>
          <pc:sldMk cId="4005092747" sldId="288"/>
        </pc:sldMkLst>
        <pc:spChg chg="add mod">
          <ac:chgData name="Vera Álvarez Suárez" userId="f2eee782bc06d2f6" providerId="LiveId" clId="{1AD3890B-A692-4FB2-8332-A996C5AACD61}" dt="2023-02-16T20:07:07.805" v="69" actId="1076"/>
          <ac:spMkLst>
            <pc:docMk/>
            <pc:sldMk cId="4005092747" sldId="288"/>
            <ac:spMk id="3" creationId="{331E8872-593F-6211-DC95-8A8575B4A778}"/>
          </ac:spMkLst>
        </pc:spChg>
        <pc:spChg chg="add mod">
          <ac:chgData name="Vera Álvarez Suárez" userId="f2eee782bc06d2f6" providerId="LiveId" clId="{1AD3890B-A692-4FB2-8332-A996C5AACD61}" dt="2023-02-16T20:11:23.833" v="701" actId="123"/>
          <ac:spMkLst>
            <pc:docMk/>
            <pc:sldMk cId="4005092747" sldId="288"/>
            <ac:spMk id="5" creationId="{5235BF46-AB30-BE1D-5396-E7218692B8D9}"/>
          </ac:spMkLst>
        </pc:spChg>
      </pc:sldChg>
      <pc:sldChg chg="addSp delSp modSp new mod">
        <pc:chgData name="Vera Álvarez Suárez" userId="f2eee782bc06d2f6" providerId="LiveId" clId="{1AD3890B-A692-4FB2-8332-A996C5AACD61}" dt="2023-02-16T20:14:55.867" v="770" actId="1076"/>
        <pc:sldMkLst>
          <pc:docMk/>
          <pc:sldMk cId="376101201" sldId="292"/>
        </pc:sldMkLst>
        <pc:spChg chg="del">
          <ac:chgData name="Vera Álvarez Suárez" userId="f2eee782bc06d2f6" providerId="LiveId" clId="{1AD3890B-A692-4FB2-8332-A996C5AACD61}" dt="2023-02-16T20:14:15.821" v="747" actId="478"/>
          <ac:spMkLst>
            <pc:docMk/>
            <pc:sldMk cId="376101201" sldId="292"/>
            <ac:spMk id="2" creationId="{494B34B0-4381-B0D2-71DC-36881C484C02}"/>
          </ac:spMkLst>
        </pc:spChg>
        <pc:spChg chg="del">
          <ac:chgData name="Vera Álvarez Suárez" userId="f2eee782bc06d2f6" providerId="LiveId" clId="{1AD3890B-A692-4FB2-8332-A996C5AACD61}" dt="2023-02-16T20:14:16.299" v="748" actId="478"/>
          <ac:spMkLst>
            <pc:docMk/>
            <pc:sldMk cId="376101201" sldId="292"/>
            <ac:spMk id="3" creationId="{85092649-6E4F-7183-23C6-99ABAF40386E}"/>
          </ac:spMkLst>
        </pc:spChg>
        <pc:spChg chg="add mod">
          <ac:chgData name="Vera Álvarez Suárez" userId="f2eee782bc06d2f6" providerId="LiveId" clId="{1AD3890B-A692-4FB2-8332-A996C5AACD61}" dt="2023-02-16T20:14:55.867" v="770" actId="1076"/>
          <ac:spMkLst>
            <pc:docMk/>
            <pc:sldMk cId="376101201" sldId="292"/>
            <ac:spMk id="5" creationId="{214973CF-7FAC-716D-F3DE-104353871D44}"/>
          </ac:spMkLst>
        </pc:spChg>
      </pc:sldChg>
      <pc:sldChg chg="addSp modSp add mod">
        <pc:chgData name="Vera Álvarez Suárez" userId="f2eee782bc06d2f6" providerId="LiveId" clId="{1AD3890B-A692-4FB2-8332-A996C5AACD61}" dt="2023-02-16T20:17:04.773" v="810" actId="1076"/>
        <pc:sldMkLst>
          <pc:docMk/>
          <pc:sldMk cId="3814048472" sldId="293"/>
        </pc:sldMkLst>
        <pc:spChg chg="add mod">
          <ac:chgData name="Vera Álvarez Suárez" userId="f2eee782bc06d2f6" providerId="LiveId" clId="{1AD3890B-A692-4FB2-8332-A996C5AACD61}" dt="2023-02-16T20:17:04.773" v="810" actId="1076"/>
          <ac:spMkLst>
            <pc:docMk/>
            <pc:sldMk cId="3814048472" sldId="293"/>
            <ac:spMk id="3" creationId="{F7087AF9-83D8-7186-16A0-66DB1558E427}"/>
          </ac:spMkLst>
        </pc:spChg>
      </pc:sldChg>
      <pc:sldChg chg="addSp modSp add mod">
        <pc:chgData name="Vera Álvarez Suárez" userId="f2eee782bc06d2f6" providerId="LiveId" clId="{1AD3890B-A692-4FB2-8332-A996C5AACD61}" dt="2023-02-16T20:16:39.188" v="800" actId="1076"/>
        <pc:sldMkLst>
          <pc:docMk/>
          <pc:sldMk cId="455615748" sldId="294"/>
        </pc:sldMkLst>
        <pc:spChg chg="add mod">
          <ac:chgData name="Vera Álvarez Suárez" userId="f2eee782bc06d2f6" providerId="LiveId" clId="{1AD3890B-A692-4FB2-8332-A996C5AACD61}" dt="2023-02-16T20:16:39.188" v="800" actId="1076"/>
          <ac:spMkLst>
            <pc:docMk/>
            <pc:sldMk cId="455615748" sldId="294"/>
            <ac:spMk id="3" creationId="{B5FC2EEB-ADE2-D94A-662A-B6DADBEC27A8}"/>
          </ac:spMkLst>
        </pc:spChg>
      </pc:sldChg>
      <pc:sldChg chg="addSp modSp add mod">
        <pc:chgData name="Vera Álvarez Suárez" userId="f2eee782bc06d2f6" providerId="LiveId" clId="{1AD3890B-A692-4FB2-8332-A996C5AACD61}" dt="2023-02-16T20:16:05.912" v="789" actId="1076"/>
        <pc:sldMkLst>
          <pc:docMk/>
          <pc:sldMk cId="3664350740" sldId="295"/>
        </pc:sldMkLst>
        <pc:spChg chg="add mod">
          <ac:chgData name="Vera Álvarez Suárez" userId="f2eee782bc06d2f6" providerId="LiveId" clId="{1AD3890B-A692-4FB2-8332-A996C5AACD61}" dt="2023-02-16T20:16:05.912" v="789" actId="1076"/>
          <ac:spMkLst>
            <pc:docMk/>
            <pc:sldMk cId="3664350740" sldId="295"/>
            <ac:spMk id="3" creationId="{C1B00122-C23E-B960-813A-EF8879AE8AEB}"/>
          </ac:spMkLst>
        </pc:spChg>
      </pc:sldChg>
      <pc:sldChg chg="addSp modSp add mod">
        <pc:chgData name="Vera Álvarez Suárez" userId="f2eee782bc06d2f6" providerId="LiveId" clId="{1AD3890B-A692-4FB2-8332-A996C5AACD61}" dt="2023-02-16T20:15:41.633" v="782" actId="1076"/>
        <pc:sldMkLst>
          <pc:docMk/>
          <pc:sldMk cId="2962001254" sldId="296"/>
        </pc:sldMkLst>
        <pc:spChg chg="add mod">
          <ac:chgData name="Vera Álvarez Suárez" userId="f2eee782bc06d2f6" providerId="LiveId" clId="{1AD3890B-A692-4FB2-8332-A996C5AACD61}" dt="2023-02-16T20:15:41.633" v="782" actId="1076"/>
          <ac:spMkLst>
            <pc:docMk/>
            <pc:sldMk cId="2962001254" sldId="296"/>
            <ac:spMk id="3" creationId="{EC52FC48-F116-03DD-5A42-E042147F711C}"/>
          </ac:spMkLst>
        </pc:spChg>
      </pc:sldChg>
      <pc:sldChg chg="addSp modSp add mod">
        <pc:chgData name="Vera Álvarez Suárez" userId="f2eee782bc06d2f6" providerId="LiveId" clId="{1AD3890B-A692-4FB2-8332-A996C5AACD61}" dt="2023-02-16T20:15:18.117" v="776" actId="1076"/>
        <pc:sldMkLst>
          <pc:docMk/>
          <pc:sldMk cId="2243930451" sldId="297"/>
        </pc:sldMkLst>
        <pc:spChg chg="add mod">
          <ac:chgData name="Vera Álvarez Suárez" userId="f2eee782bc06d2f6" providerId="LiveId" clId="{1AD3890B-A692-4FB2-8332-A996C5AACD61}" dt="2023-02-16T20:15:18.117" v="776" actId="1076"/>
          <ac:spMkLst>
            <pc:docMk/>
            <pc:sldMk cId="2243930451" sldId="297"/>
            <ac:spMk id="3" creationId="{206B3866-0BEF-82A1-3CCD-5F1C3E3BA071}"/>
          </ac:spMkLst>
        </pc:spChg>
      </pc:sldChg>
      <pc:sldChg chg="addSp modSp add mod">
        <pc:chgData name="Vera Álvarez Suárez" userId="f2eee782bc06d2f6" providerId="LiveId" clId="{1AD3890B-A692-4FB2-8332-A996C5AACD61}" dt="2023-02-16T20:21:29.628" v="914" actId="14100"/>
        <pc:sldMkLst>
          <pc:docMk/>
          <pc:sldMk cId="2220047807" sldId="298"/>
        </pc:sldMkLst>
        <pc:spChg chg="add mod">
          <ac:chgData name="Vera Álvarez Suárez" userId="f2eee782bc06d2f6" providerId="LiveId" clId="{1AD3890B-A692-4FB2-8332-A996C5AACD61}" dt="2023-02-16T20:21:29.628" v="914" actId="14100"/>
          <ac:spMkLst>
            <pc:docMk/>
            <pc:sldMk cId="2220047807" sldId="298"/>
            <ac:spMk id="3" creationId="{C82C7C84-0328-5439-A352-0982D1237561}"/>
          </ac:spMkLst>
        </pc:spChg>
      </pc:sldChg>
      <pc:sldChg chg="addSp modSp add mod">
        <pc:chgData name="Vera Álvarez Suárez" userId="f2eee782bc06d2f6" providerId="LiveId" clId="{1AD3890B-A692-4FB2-8332-A996C5AACD61}" dt="2023-02-16T20:20:54.580" v="885" actId="1076"/>
        <pc:sldMkLst>
          <pc:docMk/>
          <pc:sldMk cId="1675836814" sldId="299"/>
        </pc:sldMkLst>
        <pc:spChg chg="add mod">
          <ac:chgData name="Vera Álvarez Suárez" userId="f2eee782bc06d2f6" providerId="LiveId" clId="{1AD3890B-A692-4FB2-8332-A996C5AACD61}" dt="2023-02-16T20:20:54.580" v="885" actId="1076"/>
          <ac:spMkLst>
            <pc:docMk/>
            <pc:sldMk cId="1675836814" sldId="299"/>
            <ac:spMk id="3" creationId="{A244F813-98F6-0D4A-CD2C-A40B4DB9BABB}"/>
          </ac:spMkLst>
        </pc:spChg>
      </pc:sldChg>
      <pc:sldChg chg="addSp delSp modSp add mod">
        <pc:chgData name="Vera Álvarez Suárez" userId="f2eee782bc06d2f6" providerId="LiveId" clId="{1AD3890B-A692-4FB2-8332-A996C5AACD61}" dt="2023-02-16T20:20:26.562" v="871" actId="1076"/>
        <pc:sldMkLst>
          <pc:docMk/>
          <pc:sldMk cId="212986114" sldId="300"/>
        </pc:sldMkLst>
        <pc:spChg chg="add del mod">
          <ac:chgData name="Vera Álvarez Suárez" userId="f2eee782bc06d2f6" providerId="LiveId" clId="{1AD3890B-A692-4FB2-8332-A996C5AACD61}" dt="2023-02-16T20:20:26.562" v="871" actId="1076"/>
          <ac:spMkLst>
            <pc:docMk/>
            <pc:sldMk cId="212986114" sldId="300"/>
            <ac:spMk id="3" creationId="{97C11BD5-76E6-33B3-767D-84FBBD2AFBEC}"/>
          </ac:spMkLst>
        </pc:spChg>
        <pc:picChg chg="add del mod">
          <ac:chgData name="Vera Álvarez Suárez" userId="f2eee782bc06d2f6" providerId="LiveId" clId="{1AD3890B-A692-4FB2-8332-A996C5AACD61}" dt="2023-02-16T20:20:23.500" v="870"/>
          <ac:picMkLst>
            <pc:docMk/>
            <pc:sldMk cId="212986114" sldId="300"/>
            <ac:picMk id="1026" creationId="{7312ADA5-41AE-2DA7-BDE9-B8DED06D7F86}"/>
          </ac:picMkLst>
        </pc:picChg>
      </pc:sldChg>
      <pc:sldChg chg="addSp modSp add mod">
        <pc:chgData name="Vera Álvarez Suárez" userId="f2eee782bc06d2f6" providerId="LiveId" clId="{1AD3890B-A692-4FB2-8332-A996C5AACD61}" dt="2023-02-16T20:17:25.493" v="817" actId="1076"/>
        <pc:sldMkLst>
          <pc:docMk/>
          <pc:sldMk cId="1381119401" sldId="301"/>
        </pc:sldMkLst>
        <pc:spChg chg="add mod">
          <ac:chgData name="Vera Álvarez Suárez" userId="f2eee782bc06d2f6" providerId="LiveId" clId="{1AD3890B-A692-4FB2-8332-A996C5AACD61}" dt="2023-02-16T20:17:25.493" v="817" actId="1076"/>
          <ac:spMkLst>
            <pc:docMk/>
            <pc:sldMk cId="1381119401" sldId="301"/>
            <ac:spMk id="3" creationId="{4F2A0D78-4032-EE44-906A-2C0851F00894}"/>
          </ac:spMkLst>
        </pc:spChg>
      </pc:sldChg>
      <pc:sldChg chg="addSp modSp add mod">
        <pc:chgData name="Vera Álvarez Suárez" userId="f2eee782bc06d2f6" providerId="LiveId" clId="{1AD3890B-A692-4FB2-8332-A996C5AACD61}" dt="2023-02-16T20:18:30.083" v="836" actId="1076"/>
        <pc:sldMkLst>
          <pc:docMk/>
          <pc:sldMk cId="1636458268" sldId="302"/>
        </pc:sldMkLst>
        <pc:spChg chg="add mod">
          <ac:chgData name="Vera Álvarez Suárez" userId="f2eee782bc06d2f6" providerId="LiveId" clId="{1AD3890B-A692-4FB2-8332-A996C5AACD61}" dt="2023-02-16T20:18:30.083" v="836" actId="1076"/>
          <ac:spMkLst>
            <pc:docMk/>
            <pc:sldMk cId="1636458268" sldId="302"/>
            <ac:spMk id="3" creationId="{176BCF23-8C15-C629-2DBE-055C0ACF11D4}"/>
          </ac:spMkLst>
        </pc:spChg>
        <pc:picChg chg="add mod">
          <ac:chgData name="Vera Álvarez Suárez" userId="f2eee782bc06d2f6" providerId="LiveId" clId="{1AD3890B-A692-4FB2-8332-A996C5AACD61}" dt="2023-02-16T20:18:26.370" v="835" actId="1076"/>
          <ac:picMkLst>
            <pc:docMk/>
            <pc:sldMk cId="1636458268" sldId="302"/>
            <ac:picMk id="4" creationId="{BD655EFF-AD0E-2FF5-5132-137E543A2CAA}"/>
          </ac:picMkLst>
        </pc:picChg>
      </pc:sldChg>
      <pc:sldChg chg="addSp modSp add mod">
        <pc:chgData name="Vera Álvarez Suárez" userId="f2eee782bc06d2f6" providerId="LiveId" clId="{1AD3890B-A692-4FB2-8332-A996C5AACD61}" dt="2023-02-16T20:19:32.991" v="847" actId="1076"/>
        <pc:sldMkLst>
          <pc:docMk/>
          <pc:sldMk cId="3050476832" sldId="303"/>
        </pc:sldMkLst>
        <pc:spChg chg="mod">
          <ac:chgData name="Vera Álvarez Suárez" userId="f2eee782bc06d2f6" providerId="LiveId" clId="{1AD3890B-A692-4FB2-8332-A996C5AACD61}" dt="2023-02-16T20:19:31.768" v="846" actId="1076"/>
          <ac:spMkLst>
            <pc:docMk/>
            <pc:sldMk cId="3050476832" sldId="303"/>
            <ac:spMk id="3" creationId="{176BCF23-8C15-C629-2DBE-055C0ACF11D4}"/>
          </ac:spMkLst>
        </pc:spChg>
        <pc:picChg chg="add mod">
          <ac:chgData name="Vera Álvarez Suárez" userId="f2eee782bc06d2f6" providerId="LiveId" clId="{1AD3890B-A692-4FB2-8332-A996C5AACD61}" dt="2023-02-16T20:19:32.991" v="847" actId="1076"/>
          <ac:picMkLst>
            <pc:docMk/>
            <pc:sldMk cId="3050476832" sldId="303"/>
            <ac:picMk id="2" creationId="{02953103-92CC-72E9-5E97-6811FDF68094}"/>
          </ac:picMkLst>
        </pc:picChg>
      </pc:sldChg>
      <pc:sldChg chg="addSp modSp add">
        <pc:chgData name="Vera Álvarez Suárez" userId="f2eee782bc06d2f6" providerId="LiveId" clId="{1AD3890B-A692-4FB2-8332-A996C5AACD61}" dt="2023-02-16T20:19:07.046" v="844" actId="1076"/>
        <pc:sldMkLst>
          <pc:docMk/>
          <pc:sldMk cId="3578176350" sldId="304"/>
        </pc:sldMkLst>
        <pc:picChg chg="add mod">
          <ac:chgData name="Vera Álvarez Suárez" userId="f2eee782bc06d2f6" providerId="LiveId" clId="{1AD3890B-A692-4FB2-8332-A996C5AACD61}" dt="2023-02-16T20:19:07.046" v="844" actId="1076"/>
          <ac:picMkLst>
            <pc:docMk/>
            <pc:sldMk cId="3578176350" sldId="304"/>
            <ac:picMk id="2" creationId="{7CB9C63E-35B0-9BE0-7AE9-ADA1DCF3B1E2}"/>
          </ac:picMkLst>
        </pc:picChg>
      </pc:sldChg>
      <pc:sldChg chg="addSp modSp add">
        <pc:chgData name="Vera Álvarez Suárez" userId="f2eee782bc06d2f6" providerId="LiveId" clId="{1AD3890B-A692-4FB2-8332-A996C5AACD61}" dt="2023-02-16T20:18:49.016" v="839" actId="1076"/>
        <pc:sldMkLst>
          <pc:docMk/>
          <pc:sldMk cId="1715168896" sldId="305"/>
        </pc:sldMkLst>
        <pc:picChg chg="add mod">
          <ac:chgData name="Vera Álvarez Suárez" userId="f2eee782bc06d2f6" providerId="LiveId" clId="{1AD3890B-A692-4FB2-8332-A996C5AACD61}" dt="2023-02-16T20:18:49.016" v="839" actId="1076"/>
          <ac:picMkLst>
            <pc:docMk/>
            <pc:sldMk cId="1715168896" sldId="305"/>
            <ac:picMk id="2" creationId="{8179ED9D-D119-377E-5380-D6D059F2D45C}"/>
          </ac:picMkLst>
        </pc:picChg>
      </pc:sldChg>
      <pc:sldChg chg="addSp delSp modSp new mod">
        <pc:chgData name="Vera Álvarez Suárez" userId="f2eee782bc06d2f6" providerId="LiveId" clId="{1AD3890B-A692-4FB2-8332-A996C5AACD61}" dt="2023-02-16T20:22:18.359" v="933" actId="1076"/>
        <pc:sldMkLst>
          <pc:docMk/>
          <pc:sldMk cId="2317015960" sldId="306"/>
        </pc:sldMkLst>
        <pc:spChg chg="del">
          <ac:chgData name="Vera Álvarez Suárez" userId="f2eee782bc06d2f6" providerId="LiveId" clId="{1AD3890B-A692-4FB2-8332-A996C5AACD61}" dt="2023-02-16T20:21:35.557" v="917" actId="478"/>
          <ac:spMkLst>
            <pc:docMk/>
            <pc:sldMk cId="2317015960" sldId="306"/>
            <ac:spMk id="2" creationId="{C304A88B-1017-4323-7628-C2805DEE9DF4}"/>
          </ac:spMkLst>
        </pc:spChg>
        <pc:spChg chg="del">
          <ac:chgData name="Vera Álvarez Suárez" userId="f2eee782bc06d2f6" providerId="LiveId" clId="{1AD3890B-A692-4FB2-8332-A996C5AACD61}" dt="2023-02-16T20:21:34.581" v="916" actId="478"/>
          <ac:spMkLst>
            <pc:docMk/>
            <pc:sldMk cId="2317015960" sldId="306"/>
            <ac:spMk id="3" creationId="{E3A6F163-E0DB-442B-058E-B3FF0E4EE0B2}"/>
          </ac:spMkLst>
        </pc:spChg>
        <pc:spChg chg="add mod">
          <ac:chgData name="Vera Álvarez Suárez" userId="f2eee782bc06d2f6" providerId="LiveId" clId="{1AD3890B-A692-4FB2-8332-A996C5AACD61}" dt="2023-02-16T20:22:18.359" v="933" actId="1076"/>
          <ac:spMkLst>
            <pc:docMk/>
            <pc:sldMk cId="2317015960" sldId="306"/>
            <ac:spMk id="5" creationId="{9CD454EA-F5D8-3A25-7F57-C1C1D0F91113}"/>
          </ac:spMkLst>
        </pc:spChg>
        <pc:picChg chg="add mod">
          <ac:chgData name="Vera Álvarez Suárez" userId="f2eee782bc06d2f6" providerId="LiveId" clId="{1AD3890B-A692-4FB2-8332-A996C5AACD61}" dt="2023-02-16T20:22:13.619" v="931" actId="1076"/>
          <ac:picMkLst>
            <pc:docMk/>
            <pc:sldMk cId="2317015960" sldId="306"/>
            <ac:picMk id="6" creationId="{3832D7AB-B99F-BF67-5A6A-1FB766B464C1}"/>
          </ac:picMkLst>
        </pc:picChg>
      </pc:sldChg>
      <pc:sldChg chg="addSp modSp add mod">
        <pc:chgData name="Vera Álvarez Suárez" userId="f2eee782bc06d2f6" providerId="LiveId" clId="{1AD3890B-A692-4FB2-8332-A996C5AACD61}" dt="2023-02-16T20:25:13.583" v="988" actId="1076"/>
        <pc:sldMkLst>
          <pc:docMk/>
          <pc:sldMk cId="362663515" sldId="307"/>
        </pc:sldMkLst>
        <pc:spChg chg="mod">
          <ac:chgData name="Vera Álvarez Suárez" userId="f2eee782bc06d2f6" providerId="LiveId" clId="{1AD3890B-A692-4FB2-8332-A996C5AACD61}" dt="2023-02-16T20:25:13.583" v="988" actId="1076"/>
          <ac:spMkLst>
            <pc:docMk/>
            <pc:sldMk cId="362663515" sldId="307"/>
            <ac:spMk id="5" creationId="{9CD454EA-F5D8-3A25-7F57-C1C1D0F91113}"/>
          </ac:spMkLst>
        </pc:spChg>
        <pc:picChg chg="add mod">
          <ac:chgData name="Vera Álvarez Suárez" userId="f2eee782bc06d2f6" providerId="LiveId" clId="{1AD3890B-A692-4FB2-8332-A996C5AACD61}" dt="2023-02-16T20:24:57.245" v="956" actId="1076"/>
          <ac:picMkLst>
            <pc:docMk/>
            <pc:sldMk cId="362663515" sldId="307"/>
            <ac:picMk id="2" creationId="{29C55833-38C7-6A48-7C28-4A6B9967C5E6}"/>
          </ac:picMkLst>
        </pc:picChg>
      </pc:sldChg>
      <pc:sldChg chg="modSp add del mod">
        <pc:chgData name="Vera Álvarez Suárez" userId="f2eee782bc06d2f6" providerId="LiveId" clId="{1AD3890B-A692-4FB2-8332-A996C5AACD61}" dt="2023-02-16T20:25:23.783" v="989" actId="2696"/>
        <pc:sldMkLst>
          <pc:docMk/>
          <pc:sldMk cId="487443325" sldId="308"/>
        </pc:sldMkLst>
        <pc:spChg chg="mod">
          <ac:chgData name="Vera Álvarez Suárez" userId="f2eee782bc06d2f6" providerId="LiveId" clId="{1AD3890B-A692-4FB2-8332-A996C5AACD61}" dt="2023-02-16T20:23:47.556" v="951" actId="1076"/>
          <ac:spMkLst>
            <pc:docMk/>
            <pc:sldMk cId="487443325" sldId="308"/>
            <ac:spMk id="5" creationId="{9CD454EA-F5D8-3A25-7F57-C1C1D0F91113}"/>
          </ac:spMkLst>
        </pc:spChg>
      </pc:sldChg>
      <pc:sldChg chg="addSp modSp add mod">
        <pc:chgData name="Vera Álvarez Suárez" userId="f2eee782bc06d2f6" providerId="LiveId" clId="{1AD3890B-A692-4FB2-8332-A996C5AACD61}" dt="2023-02-16T20:23:39.761" v="949" actId="13822"/>
        <pc:sldMkLst>
          <pc:docMk/>
          <pc:sldMk cId="586875988" sldId="309"/>
        </pc:sldMkLst>
        <pc:spChg chg="add mod">
          <ac:chgData name="Vera Álvarez Suárez" userId="f2eee782bc06d2f6" providerId="LiveId" clId="{1AD3890B-A692-4FB2-8332-A996C5AACD61}" dt="2023-02-16T20:23:39.761" v="949" actId="13822"/>
          <ac:spMkLst>
            <pc:docMk/>
            <pc:sldMk cId="586875988" sldId="309"/>
            <ac:spMk id="3" creationId="{57F49F82-058B-9E9C-63C4-8F2966311C62}"/>
          </ac:spMkLst>
        </pc:spChg>
        <pc:spChg chg="mod">
          <ac:chgData name="Vera Álvarez Suárez" userId="f2eee782bc06d2f6" providerId="LiveId" clId="{1AD3890B-A692-4FB2-8332-A996C5AACD61}" dt="2023-02-16T20:23:16.269" v="941" actId="14100"/>
          <ac:spMkLst>
            <pc:docMk/>
            <pc:sldMk cId="586875988" sldId="309"/>
            <ac:spMk id="5" creationId="{9CD454EA-F5D8-3A25-7F57-C1C1D0F91113}"/>
          </ac:spMkLst>
        </pc:spChg>
        <pc:picChg chg="add mod">
          <ac:chgData name="Vera Álvarez Suárez" userId="f2eee782bc06d2f6" providerId="LiveId" clId="{1AD3890B-A692-4FB2-8332-A996C5AACD61}" dt="2023-02-16T20:23:08.604" v="938"/>
          <ac:picMkLst>
            <pc:docMk/>
            <pc:sldMk cId="586875988" sldId="309"/>
            <ac:picMk id="2" creationId="{BC493FE9-B23B-F5B4-3073-409599BE81A2}"/>
          </ac:picMkLst>
        </pc:picChg>
      </pc:sldChg>
      <pc:sldChg chg="addSp delSp modSp add">
        <pc:chgData name="Vera Álvarez Suárez" userId="f2eee782bc06d2f6" providerId="LiveId" clId="{1AD3890B-A692-4FB2-8332-A996C5AACD61}" dt="2023-02-16T20:22:39.843" v="937" actId="1076"/>
        <pc:sldMkLst>
          <pc:docMk/>
          <pc:sldMk cId="1067320546" sldId="310"/>
        </pc:sldMkLst>
        <pc:picChg chg="del">
          <ac:chgData name="Vera Álvarez Suárez" userId="f2eee782bc06d2f6" providerId="LiveId" clId="{1AD3890B-A692-4FB2-8332-A996C5AACD61}" dt="2023-02-16T20:22:36.061" v="935" actId="478"/>
          <ac:picMkLst>
            <pc:docMk/>
            <pc:sldMk cId="1067320546" sldId="310"/>
            <ac:picMk id="2" creationId="{02953103-92CC-72E9-5E97-6811FDF68094}"/>
          </ac:picMkLst>
        </pc:picChg>
        <pc:picChg chg="add mod">
          <ac:chgData name="Vera Álvarez Suárez" userId="f2eee782bc06d2f6" providerId="LiveId" clId="{1AD3890B-A692-4FB2-8332-A996C5AACD61}" dt="2023-02-16T20:22:39.843" v="937" actId="1076"/>
          <ac:picMkLst>
            <pc:docMk/>
            <pc:sldMk cId="1067320546" sldId="310"/>
            <ac:picMk id="4" creationId="{16A5073E-AA24-9D83-3AE8-33B9694C0730}"/>
          </ac:picMkLst>
        </pc:picChg>
      </pc:sldChg>
      <pc:sldChg chg="modSp add mod">
        <pc:chgData name="Vera Álvarez Suárez" userId="f2eee782bc06d2f6" providerId="LiveId" clId="{1AD3890B-A692-4FB2-8332-A996C5AACD61}" dt="2023-02-16T20:24:31.214" v="953" actId="1076"/>
        <pc:sldMkLst>
          <pc:docMk/>
          <pc:sldMk cId="4182689137" sldId="311"/>
        </pc:sldMkLst>
        <pc:spChg chg="mod">
          <ac:chgData name="Vera Álvarez Suárez" userId="f2eee782bc06d2f6" providerId="LiveId" clId="{1AD3890B-A692-4FB2-8332-A996C5AACD61}" dt="2023-02-16T20:24:31.214" v="953" actId="1076"/>
          <ac:spMkLst>
            <pc:docMk/>
            <pc:sldMk cId="4182689137" sldId="311"/>
            <ac:spMk id="3" creationId="{57F49F82-058B-9E9C-63C4-8F2966311C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E32C2-CEFD-3EF3-82A2-4DFDA86CC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914D0A-EAFB-46C0-FD92-B828DFDA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DDCBEF-AED3-91E0-82A4-F319F422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A3630-B9CE-6D7D-E959-F37D5731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0A13F-8A89-7B5A-F393-7F0CA8D0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573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46EF5-A1DB-4E57-D59F-1FFF4879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702FB1-EEB9-27DC-1521-759E447F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B4290-CAEE-DCF9-E48E-44989862A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B9E889-567D-ED53-33BC-D39EDC24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F5CD4C-0004-2CBB-05C7-D6BC3927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7421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BE1755-7641-7D6A-BDF0-6DB30DE0A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0D918C-86EC-3D21-6E74-48D00B40D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18BD5-71C7-56E7-3B2F-6AC9E267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A6145-AC41-AE93-F47C-40D85069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8131DF-311C-6C6D-9102-E62EBD103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24541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7A385-CA18-8065-97B6-8E646F5E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17B94-EEA3-FA3A-C2D9-BF8E4AAD0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96F0D8-6210-665E-7CAB-98ADFF0C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2AC405-7800-4C1E-AFE0-CDC92888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9CF1F-0ACE-B747-750B-118B3995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81987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78F33-E841-F8EE-C6FF-AE369BBA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A62F0E-D454-99D7-B26E-09A42AFB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C3448-7D53-0E20-B870-E6CF2FE9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AC3DE-E63F-CE2B-C5CC-0063D7D2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9AF82-00F8-788F-DD4C-DD2CE7FE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0522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19761-AEDD-165F-6C0D-768E4408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077424-8ACE-6B36-609D-600A39EE5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4A6569-008B-D2A5-0A27-6DC273484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30554C-E096-C654-EF96-45FC7688E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B8ADB9-788C-9E0B-2318-2F6DD641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BFC5F8-B267-B2EE-7B37-AA6F68BD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3866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28D0F-7D7C-B476-4145-99D28225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8D299-7671-7700-61B2-77A5EA932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90E4CB-B0D4-D09D-16F3-799BC5B32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C05041-5DD7-7D9B-937D-47FDECC39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1F00B0-F2BE-3725-4C87-AB0CE9DCB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C68677-8D28-1562-3E01-CDA67595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B1A27F-61DA-A66A-A152-009C4B696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F96236-5F7D-250C-D6F7-0E5724459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4930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306B0-8979-AFF9-63F2-E1B6273D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973E3-A20B-E538-7EC5-4F496D91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A46B6-9D35-A934-D899-E2960AD2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578FE0-550C-5B2E-0689-1A4F82D1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027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42C7D9-AD0B-99FD-0A40-BB73F29A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38EBC8-6E6A-3D1C-8958-E44AC71B4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FC34C4-8EB2-0826-8AD5-7B226210F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850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CF4F2-2D78-8450-F331-AF6F812D9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1B4A4-C3E9-2551-0305-933FC3520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8AE25C-B1F5-DC62-FD4C-DF3EB066B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5E890D-D618-E45C-78CD-F66B72017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727FAD6-B413-E844-150F-3F066D00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5C68A7-4AAD-2821-DDAA-065B3748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195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F1F34-FA2A-0C93-A0C1-447520AC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610820-1900-811C-DACF-8BD43CB42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B7B030-15E5-A5B8-51C1-FBE8ECB5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3F2D20-6549-4288-25D4-57194F11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3F9BED-1940-62A2-83B8-F44BC7AF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0002AB-4FDF-AD47-F386-BB5D1956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642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4863B0B-1AB3-A991-E3EF-7A883CF35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4D321B-C5E2-A28F-240C-94DF838E5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gl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EC33CE-E33B-F717-2018-C43C7AD92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145C-B8B2-44C9-BA67-A77E27C9E850}" type="datetimeFigureOut">
              <a:rPr lang="gl-ES" smtClean="0"/>
              <a:t>07/02/2024</a:t>
            </a:fld>
            <a:endParaRPr lang="gl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304697-12F3-9F5B-D079-2758A42A1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C97E2-AF16-88ED-308F-DD293653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DBD3-48CD-40D3-A394-6E65FDC9D5CB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1548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VsY2aShobs&amp;ab_channel=ciudaddormid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9ADAC-A304-2FA0-6767-60433AFA1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8982" y="5566298"/>
            <a:ext cx="4169546" cy="1015338"/>
          </a:xfrm>
        </p:spPr>
        <p:txBody>
          <a:bodyPr>
            <a:normAutofit/>
          </a:bodyPr>
          <a:lstStyle/>
          <a:p>
            <a:r>
              <a:rPr lang="gl-ES" sz="2000" dirty="0"/>
              <a:t>https://www.youtube.com/watch?v=gzBAOkOvYNM&amp;ab_channel=AvionesdePapelTV</a:t>
            </a:r>
          </a:p>
        </p:txBody>
      </p:sp>
    </p:spTree>
    <p:extLst>
      <p:ext uri="{BB962C8B-B14F-4D97-AF65-F5344CB8AC3E}">
        <p14:creationId xmlns:p14="http://schemas.microsoft.com/office/powerpoint/2010/main" val="120709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59149-FA73-DB22-A2D6-FBA74478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2618915"/>
            <a:ext cx="10736062" cy="2098412"/>
          </a:xfrm>
        </p:spPr>
        <p:txBody>
          <a:bodyPr>
            <a:noAutofit/>
          </a:bodyPr>
          <a:lstStyle/>
          <a:p>
            <a:r>
              <a:rPr lang="gl-ES" sz="16600" cap="all" dirty="0">
                <a:latin typeface="Bernard MT Condensed" panose="02050806060905020404" pitchFamily="18" charset="0"/>
              </a:rPr>
              <a:t>Pantallas</a:t>
            </a:r>
            <a:endParaRPr lang="gl-ES" sz="1800" cap="all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87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 Pantalla en el Entroido, en el ADN de los limianos">
            <a:extLst>
              <a:ext uri="{FF2B5EF4-FFF2-40B4-BE49-F238E27FC236}">
                <a16:creationId xmlns:a16="http://schemas.microsoft.com/office/drawing/2014/main" id="{69794AFB-98BD-A940-0F3C-898C2FAB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9601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9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ntroido de Xinzo de Limia, el paradigma del Carnaval en Galicia">
            <a:extLst>
              <a:ext uri="{FF2B5EF4-FFF2-40B4-BE49-F238E27FC236}">
                <a16:creationId xmlns:a16="http://schemas.microsoft.com/office/drawing/2014/main" id="{BED8F5D7-1B55-B267-3A06-65918C2D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5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Pantalla. Entroido de Xinzo de Limia | Hacer disfraces, Carnaval, Arte">
            <a:extLst>
              <a:ext uri="{FF2B5EF4-FFF2-40B4-BE49-F238E27FC236}">
                <a16:creationId xmlns:a16="http://schemas.microsoft.com/office/drawing/2014/main" id="{89C98D83-A066-A850-9DAD-13F0C2B0C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93" y="0"/>
            <a:ext cx="4579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n en Carnaval Xinzo">
            <a:extLst>
              <a:ext uri="{FF2B5EF4-FFF2-40B4-BE49-F238E27FC236}">
                <a16:creationId xmlns:a16="http://schemas.microsoft.com/office/drawing/2014/main" id="{780B675C-F3E5-AF2C-6C99-FBAB2D1B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02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8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antallas en Xinzo de Limia durante el entroido. | Las &quot;pant… | Flickr">
            <a:extLst>
              <a:ext uri="{FF2B5EF4-FFF2-40B4-BE49-F238E27FC236}">
                <a16:creationId xmlns:a16="http://schemas.microsoft.com/office/drawing/2014/main" id="{C132FE4D-40DC-A47E-F45F-B2271644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6213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0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59149-FA73-DB22-A2D6-FBA74478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2618915"/>
            <a:ext cx="10736062" cy="2098412"/>
          </a:xfrm>
        </p:spPr>
        <p:txBody>
          <a:bodyPr>
            <a:noAutofit/>
          </a:bodyPr>
          <a:lstStyle/>
          <a:p>
            <a:r>
              <a:rPr lang="gl-ES" sz="19900" cap="all" dirty="0" err="1">
                <a:latin typeface="Bernard MT Condensed" panose="02050806060905020404" pitchFamily="18" charset="0"/>
              </a:rPr>
              <a:t>boteiros</a:t>
            </a:r>
            <a:endParaRPr lang="gl-ES" sz="19900" cap="all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7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aje al interior del Entroido | Desfile de Folións y Boteiros en Viana do  Bolo | Vivir Galicia">
            <a:extLst>
              <a:ext uri="{FF2B5EF4-FFF2-40B4-BE49-F238E27FC236}">
                <a16:creationId xmlns:a16="http://schemas.microsoft.com/office/drawing/2014/main" id="{1BD35619-AC4D-C93C-76C1-0FC6A8E1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90" y="-109287"/>
            <a:ext cx="10824177" cy="6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5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l color y tradición de los Boteiros conquista Viana do Bolo - Entroido -  Álbum - La Región | Diario de Ourense y su provincia, fundado en 1910.">
            <a:extLst>
              <a:ext uri="{FF2B5EF4-FFF2-40B4-BE49-F238E27FC236}">
                <a16:creationId xmlns:a16="http://schemas.microsoft.com/office/drawing/2014/main" id="{551F0EED-8955-F392-3D5C-5368A9F2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9" y="144380"/>
            <a:ext cx="9887025" cy="65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1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iaje al interior del Entroido | Desfile de Folións y Boteiros en Viana do  Bolo | Vivir Galicia">
            <a:extLst>
              <a:ext uri="{FF2B5EF4-FFF2-40B4-BE49-F238E27FC236}">
                <a16:creationId xmlns:a16="http://schemas.microsoft.com/office/drawing/2014/main" id="{9046E624-EAE4-D646-0FF8-70F3AAF6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-36846"/>
            <a:ext cx="4596564" cy="68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oteiros in Viana do Bolo. Orense-provincia, Galicia , Spain, Foto de  Stock, Imagen Derechos Protegidos Pic. F52-711374 | agefotostock">
            <a:extLst>
              <a:ext uri="{FF2B5EF4-FFF2-40B4-BE49-F238E27FC236}">
                <a16:creationId xmlns:a16="http://schemas.microsoft.com/office/drawing/2014/main" id="{87FA51D8-C64B-CAB5-D6D8-8CC77540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39" y="-36846"/>
            <a:ext cx="4596564" cy="68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86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oteiros en el entroido de Viana do Bolo | carlosgonzalezxim… | Flickr">
            <a:extLst>
              <a:ext uri="{FF2B5EF4-FFF2-40B4-BE49-F238E27FC236}">
                <a16:creationId xmlns:a16="http://schemas.microsoft.com/office/drawing/2014/main" id="{6C71ABE7-301C-6985-8D8D-CAF7AF223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6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oteiro del entroido de Viana do Bolo, Ourense | Carlos González Ximénez |  Flickr">
            <a:extLst>
              <a:ext uri="{FF2B5EF4-FFF2-40B4-BE49-F238E27FC236}">
                <a16:creationId xmlns:a16="http://schemas.microsoft.com/office/drawing/2014/main" id="{937A5D0C-DB44-55E4-318E-D4265E9C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2" y="15295"/>
            <a:ext cx="4151543" cy="697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4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59149-FA73-DB22-A2D6-FBA74478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2618915"/>
            <a:ext cx="10736062" cy="2098412"/>
          </a:xfrm>
        </p:spPr>
        <p:txBody>
          <a:bodyPr>
            <a:noAutofit/>
          </a:bodyPr>
          <a:lstStyle/>
          <a:p>
            <a:r>
              <a:rPr lang="gl-ES" sz="16600" cap="all" dirty="0">
                <a:latin typeface="Bernard MT Condensed" panose="02050806060905020404" pitchFamily="18" charset="0"/>
              </a:rPr>
              <a:t>Peliqueiros</a:t>
            </a:r>
            <a:endParaRPr lang="gl-ES" sz="1800" cap="all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1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59149-FA73-DB22-A2D6-FBA74478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3918326"/>
            <a:ext cx="10736062" cy="2098412"/>
          </a:xfrm>
        </p:spPr>
        <p:txBody>
          <a:bodyPr>
            <a:noAutofit/>
          </a:bodyPr>
          <a:lstStyle/>
          <a:p>
            <a:r>
              <a:rPr lang="gl-ES" sz="19900" cap="all" dirty="0">
                <a:latin typeface="Bernard MT Condensed" panose="02050806060905020404" pitchFamily="18" charset="0"/>
              </a:rPr>
              <a:t>xenerais do </a:t>
            </a:r>
            <a:r>
              <a:rPr lang="gl-ES" sz="19900" cap="all" dirty="0" err="1">
                <a:latin typeface="Bernard MT Condensed" panose="02050806060905020404" pitchFamily="18" charset="0"/>
              </a:rPr>
              <a:t>ulla</a:t>
            </a:r>
            <a:r>
              <a:rPr lang="gl-ES" sz="19900" cap="all" dirty="0">
                <a:latin typeface="Bernard MT Condensed" panose="02050806060905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875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Traje – Xenerais da Ulla">
            <a:extLst>
              <a:ext uri="{FF2B5EF4-FFF2-40B4-BE49-F238E27FC236}">
                <a16:creationId xmlns:a16="http://schemas.microsoft.com/office/drawing/2014/main" id="{F19B1237-4FD3-4130-DE71-29264AA1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53" y="-1"/>
            <a:ext cx="4822157" cy="681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Entroido 2017: Se nos va el verano pero el entroido se acerca...">
            <a:extLst>
              <a:ext uri="{FF2B5EF4-FFF2-40B4-BE49-F238E27FC236}">
                <a16:creationId xmlns:a16="http://schemas.microsoft.com/office/drawing/2014/main" id="{66AE8708-9C35-8D65-8305-9DCD705C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74" y="0"/>
            <a:ext cx="457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2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9775B18-1E8B-B372-4EF1-ADDB27B0D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0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C978A0A-C081-BB90-470F-BA86E52F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32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748A8D3F-9B7E-2D50-88D7-EB4E04628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0" y="0"/>
            <a:ext cx="9200149" cy="690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1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59149-FA73-DB22-A2D6-FBA74478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011" y="2795379"/>
            <a:ext cx="10998810" cy="2098412"/>
          </a:xfrm>
        </p:spPr>
        <p:txBody>
          <a:bodyPr>
            <a:noAutofit/>
          </a:bodyPr>
          <a:lstStyle/>
          <a:p>
            <a:r>
              <a:rPr lang="gl-ES" sz="19900" cap="all" dirty="0">
                <a:latin typeface="Bernard MT Condensed" panose="02050806060905020404" pitchFamily="18" charset="0"/>
              </a:rPr>
              <a:t>Merdeiros</a:t>
            </a:r>
          </a:p>
        </p:txBody>
      </p:sp>
    </p:spTree>
    <p:extLst>
      <p:ext uri="{BB962C8B-B14F-4D97-AF65-F5344CB8AC3E}">
        <p14:creationId xmlns:p14="http://schemas.microsoft.com/office/powerpoint/2010/main" val="556499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og A Chabola Restaurante">
            <a:extLst>
              <a:ext uri="{FF2B5EF4-FFF2-40B4-BE49-F238E27FC236}">
                <a16:creationId xmlns:a16="http://schemas.microsoft.com/office/drawing/2014/main" id="{42042B0F-B409-05CC-CFC6-09E571A4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" y="0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38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Tras a máscara do merdeiro – A Movida">
            <a:extLst>
              <a:ext uri="{FF2B5EF4-FFF2-40B4-BE49-F238E27FC236}">
                <a16:creationId xmlns:a16="http://schemas.microsoft.com/office/drawing/2014/main" id="{D20D87F1-CA82-B157-77BA-C22CE2AC2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0"/>
            <a:ext cx="856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70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uede ser una imagen de 2 personas">
            <a:extLst>
              <a:ext uri="{FF2B5EF4-FFF2-40B4-BE49-F238E27FC236}">
                <a16:creationId xmlns:a16="http://schemas.microsoft.com/office/drawing/2014/main" id="{6C47D49D-0284-924C-D634-05044CEA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0"/>
            <a:ext cx="9132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29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87FD0-8C95-0D41-20D4-AB7F0942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7D85B-11AD-C59A-2483-013C04A8D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011" y="2795379"/>
            <a:ext cx="10998810" cy="2098412"/>
          </a:xfrm>
        </p:spPr>
        <p:txBody>
          <a:bodyPr>
            <a:noAutofit/>
          </a:bodyPr>
          <a:lstStyle/>
          <a:p>
            <a:r>
              <a:rPr lang="gl-ES" sz="19900" cap="all" dirty="0" err="1">
                <a:latin typeface="Bernard MT Condensed" panose="02050806060905020404" pitchFamily="18" charset="0"/>
              </a:rPr>
              <a:t>Boteiros</a:t>
            </a:r>
            <a:endParaRPr lang="gl-ES" sz="19900" cap="all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6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59A079-0CC7-F206-3758-EBC78D90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975"/>
            <a:ext cx="9753600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25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BC31177-39C0-F936-74F2-5F8023DF1C95}"/>
              </a:ext>
            </a:extLst>
          </p:cNvPr>
          <p:cNvSpPr txBox="1"/>
          <p:nvPr/>
        </p:nvSpPr>
        <p:spPr>
          <a:xfrm>
            <a:off x="766809" y="977414"/>
            <a:ext cx="10658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  <a:latin typeface="-apple-system"/>
              </a:rPr>
              <a:t>https://www.instagram.com/reel/C3BTfXKMpEJ/?utm_source=ig_web_copy_link&amp;igsh=MzRlODBiNWFlZA==</a:t>
            </a:r>
            <a:endParaRPr lang="gl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846D3F-B39B-A0A1-C141-557FE9D76B03}"/>
              </a:ext>
            </a:extLst>
          </p:cNvPr>
          <p:cNvSpPr txBox="1"/>
          <p:nvPr/>
        </p:nvSpPr>
        <p:spPr>
          <a:xfrm>
            <a:off x="921428" y="2433351"/>
            <a:ext cx="10349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  <a:latin typeface="-apple-system"/>
              </a:rPr>
              <a:t>https://www.instagram.com/reel/C2ubzUtsfX6/?utm_source=ig_web_copy_link&amp;igsh=MzRlODBiNWFlZA==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0631688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59149-FA73-DB22-A2D6-FBA74478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969" y="2618915"/>
            <a:ext cx="10736062" cy="2098412"/>
          </a:xfrm>
        </p:spPr>
        <p:txBody>
          <a:bodyPr>
            <a:noAutofit/>
          </a:bodyPr>
          <a:lstStyle/>
          <a:p>
            <a:r>
              <a:rPr lang="gl-ES" sz="19900" cap="all" dirty="0">
                <a:latin typeface="Bernard MT Condensed" panose="02050806060905020404" pitchFamily="18" charset="0"/>
              </a:rPr>
              <a:t>Volantes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A75971-2C31-3161-6458-D3620651D3EA}"/>
              </a:ext>
            </a:extLst>
          </p:cNvPr>
          <p:cNvSpPr txBox="1"/>
          <p:nvPr/>
        </p:nvSpPr>
        <p:spPr>
          <a:xfrm>
            <a:off x="3044301" y="4532661"/>
            <a:ext cx="6103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dirty="0"/>
              <a:t>https://www.youtube.com/watch?v=IpYYhB8M45Y</a:t>
            </a:r>
          </a:p>
        </p:txBody>
      </p:sp>
    </p:spTree>
    <p:extLst>
      <p:ext uri="{BB962C8B-B14F-4D97-AF65-F5344CB8AC3E}">
        <p14:creationId xmlns:p14="http://schemas.microsoft.com/office/powerpoint/2010/main" val="324117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Un paseo,una foto: Entroido Ribeirao. Volantes de Santiago de Arriba.  Chantada (Lugo)">
            <a:extLst>
              <a:ext uri="{FF2B5EF4-FFF2-40B4-BE49-F238E27FC236}">
                <a16:creationId xmlns:a16="http://schemas.microsoft.com/office/drawing/2014/main" id="{182E0137-39E0-94D5-FB95-632EC0B3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5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Ciudad-dormida: Volantes del Entroido Ribeirao, carnaval rural de la  Ribeira Sacra. Santiago de Arriba (Chantada, Lugo, Galicia)">
            <a:extLst>
              <a:ext uri="{FF2B5EF4-FFF2-40B4-BE49-F238E27FC236}">
                <a16:creationId xmlns:a16="http://schemas.microsoft.com/office/drawing/2014/main" id="{56BE5DC1-92AD-1AE6-59BD-533C842BB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65" y="0"/>
            <a:ext cx="459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49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Darredor Da: Entroido ribeirao, Santiago de Arriba (Chantada, Lugo)">
            <a:extLst>
              <a:ext uri="{FF2B5EF4-FFF2-40B4-BE49-F238E27FC236}">
                <a16:creationId xmlns:a16="http://schemas.microsoft.com/office/drawing/2014/main" id="{7AB007C1-0C91-5599-2452-9CD48E21C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94" y="-18749"/>
            <a:ext cx="10282990" cy="68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868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 Entroido Ribeirao sacude Chantada">
            <a:extLst>
              <a:ext uri="{FF2B5EF4-FFF2-40B4-BE49-F238E27FC236}">
                <a16:creationId xmlns:a16="http://schemas.microsoft.com/office/drawing/2014/main" id="{4EB74FC6-EC5D-C3B3-97D2-538EA90E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" y="301541"/>
            <a:ext cx="11119852" cy="625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97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C61D0-70C5-BD0C-ABBA-EDC50D03D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4F891C-1354-9698-3E87-EB92D85866D0}"/>
              </a:ext>
            </a:extLst>
          </p:cNvPr>
          <p:cNvSpPr txBox="1"/>
          <p:nvPr/>
        </p:nvSpPr>
        <p:spPr>
          <a:xfrm>
            <a:off x="1411550" y="3924799"/>
            <a:ext cx="36376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dirty="0"/>
              <a:t>https://www.youtube.com/watch?v=v7c2QbUUBG0&amp;list=PLqDYlmRrEVuZ5cN5VBoON_02uVNrEcYi3&amp;index=6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43294B9-4BAD-B91A-FD1A-4129C0AF94F6}"/>
              </a:ext>
            </a:extLst>
          </p:cNvPr>
          <p:cNvSpPr txBox="1"/>
          <p:nvPr/>
        </p:nvSpPr>
        <p:spPr>
          <a:xfrm>
            <a:off x="561512" y="169519"/>
            <a:ext cx="67714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9600" cap="all" dirty="0" err="1">
                <a:latin typeface="Bernard MT Condensed" panose="02050806060905020404" pitchFamily="18" charset="0"/>
              </a:rPr>
              <a:t>Follateiros</a:t>
            </a:r>
            <a:r>
              <a:rPr lang="gl-ES" sz="9600" cap="all" dirty="0">
                <a:latin typeface="Bernard MT Condensed" panose="02050806060905020404" pitchFamily="18" charset="0"/>
              </a:rPr>
              <a:t> DE </a:t>
            </a:r>
            <a:r>
              <a:rPr lang="gl-ES" sz="9600" cap="all" dirty="0" err="1">
                <a:latin typeface="Bernard MT Condensed" panose="02050806060905020404" pitchFamily="18" charset="0"/>
              </a:rPr>
              <a:t>lOBIOS</a:t>
            </a:r>
            <a:endParaRPr lang="gl-ES" dirty="0"/>
          </a:p>
        </p:txBody>
      </p:sp>
      <p:pic>
        <p:nvPicPr>
          <p:cNvPr id="1026" name="Picture 2" descr="Carlos González Ximénez on Instagram: “Follateiros, Entroido de las aldeas  de Lobios, Ourense. GALICIA #carnaval #entro… | Sculpture techniques,  Sculpture, Festival">
            <a:extLst>
              <a:ext uri="{FF2B5EF4-FFF2-40B4-BE49-F238E27FC236}">
                <a16:creationId xmlns:a16="http://schemas.microsoft.com/office/drawing/2014/main" id="{9898E0E0-8F84-C10C-930A-953F3854C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896" y="18624"/>
            <a:ext cx="5434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67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93791-9CCA-EEF1-5164-B66BA4C6A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485B203-15AF-C6FF-F892-3E3832892733}"/>
              </a:ext>
            </a:extLst>
          </p:cNvPr>
          <p:cNvSpPr txBox="1"/>
          <p:nvPr/>
        </p:nvSpPr>
        <p:spPr>
          <a:xfrm>
            <a:off x="188650" y="409216"/>
            <a:ext cx="126218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9600" cap="all" dirty="0" err="1">
                <a:latin typeface="Bernard MT Condensed" panose="02050806060905020404" pitchFamily="18" charset="0"/>
              </a:rPr>
              <a:t>Mazcaras</a:t>
            </a:r>
            <a:r>
              <a:rPr lang="gl-ES" sz="9600" cap="all" dirty="0">
                <a:latin typeface="Bernard MT Condensed" panose="02050806060905020404" pitchFamily="18" charset="0"/>
              </a:rPr>
              <a:t> de </a:t>
            </a:r>
            <a:r>
              <a:rPr lang="gl-ES" sz="9600" cap="all" dirty="0" err="1">
                <a:latin typeface="Bernard MT Condensed" panose="02050806060905020404" pitchFamily="18" charset="0"/>
              </a:rPr>
              <a:t>manzaneda</a:t>
            </a:r>
            <a:r>
              <a:rPr lang="gl-ES" sz="9600" cap="all" dirty="0">
                <a:latin typeface="Bernard MT Condensed" panose="02050806060905020404" pitchFamily="18" charset="0"/>
              </a:rPr>
              <a:t> </a:t>
            </a:r>
            <a:endParaRPr lang="gl-ES" dirty="0"/>
          </a:p>
        </p:txBody>
      </p:sp>
      <p:pic>
        <p:nvPicPr>
          <p:cNvPr id="2050" name="Picture 2" descr="A mázcara de Manzaneda. Un entroido único en Ourense.">
            <a:extLst>
              <a:ext uri="{FF2B5EF4-FFF2-40B4-BE49-F238E27FC236}">
                <a16:creationId xmlns:a16="http://schemas.microsoft.com/office/drawing/2014/main" id="{1FB0B0E8-C0DF-B8D9-E2F5-05D8AF84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2" y="2313267"/>
            <a:ext cx="11087376" cy="44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3971E5-E157-1D54-EEBE-541EAC9EAE11}"/>
              </a:ext>
            </a:extLst>
          </p:cNvPr>
          <p:cNvSpPr txBox="1"/>
          <p:nvPr/>
        </p:nvSpPr>
        <p:spPr>
          <a:xfrm>
            <a:off x="1034250" y="1696505"/>
            <a:ext cx="10755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dirty="0">
                <a:effectLst/>
                <a:latin typeface="-apple-system"/>
              </a:rPr>
              <a:t>https://www.instagram.com/reel/C2sWePms7WY/?utm_source=ig_web_copy_link&amp;igsh=MzRlODBiNWFlZA==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592430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A306-510B-475A-40A2-ECD1593C7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075580F-8EF3-744C-E70C-7ACB3E3B3C81}"/>
              </a:ext>
            </a:extLst>
          </p:cNvPr>
          <p:cNvSpPr txBox="1"/>
          <p:nvPr/>
        </p:nvSpPr>
        <p:spPr>
          <a:xfrm>
            <a:off x="561512" y="169519"/>
            <a:ext cx="488794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9600" cap="all" dirty="0">
                <a:latin typeface="Bernard MT Condensed" panose="02050806060905020404" pitchFamily="18" charset="0"/>
              </a:rPr>
              <a:t>Galáns e madamas DE Cobres</a:t>
            </a:r>
            <a:endParaRPr lang="gl-ES" dirty="0"/>
          </a:p>
        </p:txBody>
      </p:sp>
      <p:pic>
        <p:nvPicPr>
          <p:cNvPr id="3074" name="Picture 2" descr="Madamas y galáns, figuras tradicionales del entroido de Cobres — Google  Arts &amp; Culture">
            <a:extLst>
              <a:ext uri="{FF2B5EF4-FFF2-40B4-BE49-F238E27FC236}">
                <a16:creationId xmlns:a16="http://schemas.microsoft.com/office/drawing/2014/main" id="{46CC611F-E3B4-4F7C-66B8-53FC14F92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19" y="555275"/>
            <a:ext cx="8842024" cy="574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F0452F4-7738-2B88-DA0F-25C92B446BA2}"/>
              </a:ext>
            </a:extLst>
          </p:cNvPr>
          <p:cNvSpPr txBox="1"/>
          <p:nvPr/>
        </p:nvSpPr>
        <p:spPr>
          <a:xfrm>
            <a:off x="2447637" y="6014183"/>
            <a:ext cx="25122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b="0" i="0" dirty="0">
                <a:effectLst/>
                <a:latin typeface="-apple-system"/>
              </a:rPr>
              <a:t>https://www.instagram.com/reel/C2iGUkKs4OE/?utm_source=ig_web_copy_link&amp;igsh=MzRlODBiNWFlZA==</a:t>
            </a:r>
            <a:endParaRPr lang="gl-ES" sz="1050" dirty="0"/>
          </a:p>
        </p:txBody>
      </p:sp>
    </p:spTree>
    <p:extLst>
      <p:ext uri="{BB962C8B-B14F-4D97-AF65-F5344CB8AC3E}">
        <p14:creationId xmlns:p14="http://schemas.microsoft.com/office/powerpoint/2010/main" val="674623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B1A8-56F0-FEFE-538D-1AC7A54DE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66DCFE74-CD26-6009-E417-62A7BE8219B2}"/>
              </a:ext>
            </a:extLst>
          </p:cNvPr>
          <p:cNvSpPr txBox="1"/>
          <p:nvPr/>
        </p:nvSpPr>
        <p:spPr>
          <a:xfrm>
            <a:off x="1573847" y="24766"/>
            <a:ext cx="90443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l-ES" sz="9600" cap="all" dirty="0">
                <a:latin typeface="Bernard MT Condensed" panose="02050806060905020404" pitchFamily="18" charset="0"/>
              </a:rPr>
              <a:t>O oso de Salcedo</a:t>
            </a:r>
            <a:endParaRPr lang="gl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31B8822-7657-26B8-9FE4-28F5E45CE380}"/>
              </a:ext>
            </a:extLst>
          </p:cNvPr>
          <p:cNvSpPr txBox="1"/>
          <p:nvPr/>
        </p:nvSpPr>
        <p:spPr>
          <a:xfrm>
            <a:off x="86793" y="3633155"/>
            <a:ext cx="148705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b="0" i="0" dirty="0">
                <a:effectLst/>
                <a:latin typeface="-apple-system"/>
              </a:rPr>
              <a:t>https://www.youtube.com/watch?v=kNmR1W5d-Gg</a:t>
            </a:r>
            <a:endParaRPr lang="gl-ES" sz="1050" dirty="0"/>
          </a:p>
        </p:txBody>
      </p:sp>
      <p:pic>
        <p:nvPicPr>
          <p:cNvPr id="4100" name="Picture 4" descr="El entroido Ribeirao y el Oso de Salcedo, en la quinta edición de la  Mascarada Ibérica">
            <a:extLst>
              <a:ext uri="{FF2B5EF4-FFF2-40B4-BE49-F238E27FC236}">
                <a16:creationId xmlns:a16="http://schemas.microsoft.com/office/drawing/2014/main" id="{B1BD88CC-8947-65B1-F05E-D75F73FB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691" y="1420083"/>
            <a:ext cx="8894618" cy="500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43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49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9743910-9143-925F-697B-00AF98655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7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B27BF6-B5CC-AC44-76C8-E21C9286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9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78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1E8872-593F-6211-DC95-8A8575B4A778}"/>
              </a:ext>
            </a:extLst>
          </p:cNvPr>
          <p:cNvSpPr txBox="1"/>
          <p:nvPr/>
        </p:nvSpPr>
        <p:spPr>
          <a:xfrm>
            <a:off x="2860829" y="420344"/>
            <a:ext cx="6744810" cy="126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8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ES" sz="4800" dirty="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48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ivial do Ent</a:t>
            </a:r>
            <a:r>
              <a:rPr lang="es-ES" sz="4800" dirty="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4800" dirty="0"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oido</a:t>
            </a:r>
            <a:endParaRPr lang="es-ES" sz="4800" dirty="0">
              <a:effectLst/>
              <a:latin typeface="Bodoni MT Black" panose="02070A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35BF46-AB30-BE1D-5396-E7218692B8D9}"/>
              </a:ext>
            </a:extLst>
          </p:cNvPr>
          <p:cNvSpPr txBox="1"/>
          <p:nvPr/>
        </p:nvSpPr>
        <p:spPr>
          <a:xfrm>
            <a:off x="1040905" y="1488774"/>
            <a:ext cx="1061547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Regras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AutoNum type="arabicPeriod"/>
            </a:pP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Formaren grupos e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escollede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o equipo</a:t>
            </a:r>
          </a:p>
          <a:p>
            <a:pPr marL="342900" indent="-342900" algn="just">
              <a:buAutoNum type="arabicPeriod"/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tide 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unha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folla en 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Poñede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cada 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unha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das pa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rtición un A, un B, un C e un D</a:t>
            </a:r>
          </a:p>
          <a:p>
            <a:pPr marL="342900" indent="-342900" algn="just">
              <a:buAutoNum type="arabicPeriod"/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Cando a p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rofe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faga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pregunta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terede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minuto pa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 consultar a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respota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grupo.</a:t>
            </a:r>
          </a:p>
          <a:p>
            <a:pPr marL="342900" indent="-342900" algn="just">
              <a:buAutoNum type="arabicPeriod"/>
            </a:pP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Cando este tempo acabe levantades a folla que 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redes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correcta.</a:t>
            </a:r>
          </a:p>
          <a:p>
            <a:pPr marL="342900" indent="-342900" algn="just">
              <a:buAutoNum type="arabicPeriod"/>
            </a:pP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segunda parte de </a:t>
            </a:r>
            <a:r>
              <a:rPr lang="es-E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xogo</a:t>
            </a:r>
            <a:r>
              <a:rPr lang="es-E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de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resposta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libre, anotade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papel a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resposta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consideredes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Cada </a:t>
            </a:r>
            <a:r>
              <a:rPr lang="es-E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resposta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acertada sumar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 un punto 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voso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es-E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upo. </a:t>
            </a:r>
            <a:endParaRPr lang="es-E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927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AB4DBE-C2E3-C750-5102-5AFDCA60089B}"/>
              </a:ext>
            </a:extLst>
          </p:cNvPr>
          <p:cNvSpPr txBox="1"/>
          <p:nvPr/>
        </p:nvSpPr>
        <p:spPr>
          <a:xfrm>
            <a:off x="430530" y="2203076"/>
            <a:ext cx="11330940" cy="198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 </a:t>
            </a:r>
            <a:r>
              <a:rPr lang="es-E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destas</a:t>
            </a:r>
            <a:r>
              <a:rPr lang="es-E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s-ES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palabras non está admitida no </a:t>
            </a:r>
            <a:r>
              <a:rPr lang="es-E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dicionario</a:t>
            </a:r>
            <a:r>
              <a:rPr lang="es-E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s-ES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Entr</a:t>
            </a: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oido b) </a:t>
            </a:r>
            <a:r>
              <a:rPr lang="es-E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Antroido</a:t>
            </a: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Carnaval d) Todas estás admitidas </a:t>
            </a:r>
          </a:p>
        </p:txBody>
      </p:sp>
    </p:spTree>
    <p:extLst>
      <p:ext uri="{BB962C8B-B14F-4D97-AF65-F5344CB8AC3E}">
        <p14:creationId xmlns:p14="http://schemas.microsoft.com/office/powerpoint/2010/main" val="1354612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70DCC9-4EC0-5866-B865-1F09C1370391}"/>
              </a:ext>
            </a:extLst>
          </p:cNvPr>
          <p:cNvSpPr txBox="1"/>
          <p:nvPr/>
        </p:nvSpPr>
        <p:spPr>
          <a:xfrm>
            <a:off x="556260" y="1984487"/>
            <a:ext cx="11079480" cy="2370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 é a pr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ovincia que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máis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vive o Entroido?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s-E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212529"/>
              </a:buClr>
              <a:buSzPts val="1150"/>
            </a:pP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Ponteved</a:t>
            </a:r>
            <a:r>
              <a:rPr lang="es-ES" sz="4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b) Ourense c) Lugo  d) A Coruña</a:t>
            </a:r>
          </a:p>
        </p:txBody>
      </p:sp>
    </p:spTree>
    <p:extLst>
      <p:ext uri="{BB962C8B-B14F-4D97-AF65-F5344CB8AC3E}">
        <p14:creationId xmlns:p14="http://schemas.microsoft.com/office/powerpoint/2010/main" val="1954382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14973CF-7FAC-716D-F3DE-104353871D44}"/>
              </a:ext>
            </a:extLst>
          </p:cNvPr>
          <p:cNvSpPr txBox="1"/>
          <p:nvPr/>
        </p:nvSpPr>
        <p:spPr>
          <a:xfrm>
            <a:off x="853440" y="2313625"/>
            <a:ext cx="10850880" cy="1913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que </a:t>
            </a:r>
            <a:r>
              <a:rPr lang="es-ES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</a:t>
            </a:r>
            <a:r>
              <a:rPr lang="es-E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galega </a:t>
            </a:r>
            <a:r>
              <a:rPr lang="es-ES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saen</a:t>
            </a:r>
            <a:r>
              <a:rPr lang="es-E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es-ES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</a:t>
            </a:r>
            <a:r>
              <a:rPr lang="es-ES" sz="5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5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róns</a:t>
            </a:r>
            <a:r>
              <a:rPr lang="es-E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212529"/>
              </a:buClr>
              <a:buSzPts val="1150"/>
            </a:pPr>
            <a:r>
              <a:rPr lang="es-E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Laza b) Ve</a:t>
            </a:r>
            <a:r>
              <a:rPr lang="es-ES" sz="5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 c) Cariño d) Ulla</a:t>
            </a:r>
          </a:p>
        </p:txBody>
      </p:sp>
    </p:spTree>
    <p:extLst>
      <p:ext uri="{BB962C8B-B14F-4D97-AF65-F5344CB8AC3E}">
        <p14:creationId xmlns:p14="http://schemas.microsoft.com/office/powerpoint/2010/main" val="376101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06B3866-0BEF-82A1-3CCD-5F1C3E3BA071}"/>
              </a:ext>
            </a:extLst>
          </p:cNvPr>
          <p:cNvSpPr txBox="1"/>
          <p:nvPr/>
        </p:nvSpPr>
        <p:spPr>
          <a:xfrm>
            <a:off x="274320" y="2631441"/>
            <a:ext cx="11643360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Onde podes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atopa</a:t>
            </a:r>
            <a:r>
              <a:rPr lang="es-ES" sz="44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peliqueiros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4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Xinzo de Limia b) Laza c) Ulla d) Viana do Bolo </a:t>
            </a:r>
            <a:endParaRPr lang="es-E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30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C52FC48-F116-03DD-5A42-E042147F711C}"/>
              </a:ext>
            </a:extLst>
          </p:cNvPr>
          <p:cNvSpPr txBox="1"/>
          <p:nvPr/>
        </p:nvSpPr>
        <p:spPr>
          <a:xfrm>
            <a:off x="594360" y="2475181"/>
            <a:ext cx="11338560" cy="1907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que Ent</a:t>
            </a:r>
            <a:r>
              <a:rPr lang="es-E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oido se fai </a:t>
            </a:r>
            <a:r>
              <a:rPr lang="es-E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unha</a:t>
            </a:r>
            <a:r>
              <a:rPr lang="es-E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guerra con farrapos cheos de barro?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36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Xinzo de Limia b) Laza c) Ulla d) Viana do Bolo </a:t>
            </a:r>
            <a:endParaRPr lang="es-E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01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1B00122-C23E-B960-813A-EF8879AE8AEB}"/>
              </a:ext>
            </a:extLst>
          </p:cNvPr>
          <p:cNvSpPr txBox="1"/>
          <p:nvPr/>
        </p:nvSpPr>
        <p:spPr>
          <a:xfrm>
            <a:off x="327660" y="2223743"/>
            <a:ext cx="11536680" cy="21264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o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percorre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rúas de Viana do Bolo?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Pantalla b)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Boteiro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xenerais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d)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peliqueiros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350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FC2EEB-ADE2-D94A-662A-B6DADBEC27A8}"/>
              </a:ext>
            </a:extLst>
          </p:cNvPr>
          <p:cNvSpPr txBox="1"/>
          <p:nvPr/>
        </p:nvSpPr>
        <p:spPr>
          <a:xfrm>
            <a:off x="381000" y="2269195"/>
            <a:ext cx="11811000" cy="23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insectos botan á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xente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Laza para que a pique?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Abellas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b)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Formigas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c)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Escornabois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d) Fariña</a:t>
            </a:r>
          </a:p>
        </p:txBody>
      </p:sp>
    </p:spTree>
    <p:extLst>
      <p:ext uri="{BB962C8B-B14F-4D97-AF65-F5344CB8AC3E}">
        <p14:creationId xmlns:p14="http://schemas.microsoft.com/office/powerpoint/2010/main" val="455615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087AF9-83D8-7186-16A0-66DB1558E427}"/>
              </a:ext>
            </a:extLst>
          </p:cNvPr>
          <p:cNvSpPr txBox="1"/>
          <p:nvPr/>
        </p:nvSpPr>
        <p:spPr>
          <a:xfrm>
            <a:off x="411480" y="2463364"/>
            <a:ext cx="11612880" cy="2229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destes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carnavais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máis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longo,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durar 5 semanas?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Río de Janeiro b) Sao Paulo c) </a:t>
            </a:r>
            <a:r>
              <a:rPr lang="es-E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Xinzo de Limia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solidFill>
                  <a:srgbClr val="21252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s-ES" sz="40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Laza</a:t>
            </a:r>
            <a:endParaRPr lang="es-ES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048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F2A0D78-4032-EE44-906A-2C0851F00894}"/>
              </a:ext>
            </a:extLst>
          </p:cNvPr>
          <p:cNvSpPr txBox="1"/>
          <p:nvPr/>
        </p:nvSpPr>
        <p:spPr>
          <a:xfrm>
            <a:off x="190500" y="2269195"/>
            <a:ext cx="11811000" cy="231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que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vila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 </a:t>
            </a:r>
            <a:r>
              <a:rPr lang="es-E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personaxes</a:t>
            </a: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Entroido son as pantallas?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s-E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Verín    b) Limia c) Laza b) Vigo</a:t>
            </a:r>
          </a:p>
        </p:txBody>
      </p:sp>
    </p:spTree>
    <p:extLst>
      <p:ext uri="{BB962C8B-B14F-4D97-AF65-F5344CB8AC3E}">
        <p14:creationId xmlns:p14="http://schemas.microsoft.com/office/powerpoint/2010/main" val="13811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0512DB8-B4B8-BD64-8AE3-18256782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4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DB2FEB7-EEF0-CA46-14A9-C9A73CB3F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115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748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6BCF23-8C15-C629-2DBE-055C0ACF11D4}"/>
              </a:ext>
            </a:extLst>
          </p:cNvPr>
          <p:cNvSpPr txBox="1"/>
          <p:nvPr/>
        </p:nvSpPr>
        <p:spPr>
          <a:xfrm>
            <a:off x="198120" y="2586642"/>
            <a:ext cx="737616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da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raje – Xenerais da Ulla">
            <a:extLst>
              <a:ext uri="{FF2B5EF4-FFF2-40B4-BE49-F238E27FC236}">
                <a16:creationId xmlns:a16="http://schemas.microsoft.com/office/drawing/2014/main" id="{BD655EFF-AD0E-2FF5-5132-137E543A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60" y="0"/>
            <a:ext cx="5013960" cy="70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458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6BCF23-8C15-C629-2DBE-055C0ACF11D4}"/>
              </a:ext>
            </a:extLst>
          </p:cNvPr>
          <p:cNvSpPr txBox="1"/>
          <p:nvPr/>
        </p:nvSpPr>
        <p:spPr>
          <a:xfrm>
            <a:off x="2545080" y="300642"/>
            <a:ext cx="737616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da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Viaje al interior del Entroido | Desfile de Folións y Boteiros en Viana do  Bolo | Vivir Galicia">
            <a:extLst>
              <a:ext uri="{FF2B5EF4-FFF2-40B4-BE49-F238E27FC236}">
                <a16:creationId xmlns:a16="http://schemas.microsoft.com/office/drawing/2014/main" id="{8179ED9D-D119-377E-5380-D6D059F2D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631" y="1019108"/>
            <a:ext cx="8883050" cy="571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68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6BCF23-8C15-C629-2DBE-055C0ACF11D4}"/>
              </a:ext>
            </a:extLst>
          </p:cNvPr>
          <p:cNvSpPr txBox="1"/>
          <p:nvPr/>
        </p:nvSpPr>
        <p:spPr>
          <a:xfrm>
            <a:off x="2545080" y="300642"/>
            <a:ext cx="737616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da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La Pantalla en el Entroido, en el ADN de los limianos">
            <a:extLst>
              <a:ext uri="{FF2B5EF4-FFF2-40B4-BE49-F238E27FC236}">
                <a16:creationId xmlns:a16="http://schemas.microsoft.com/office/drawing/2014/main" id="{7CB9C63E-35B0-9BE0-7AE9-ADA1DCF3B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9108"/>
            <a:ext cx="8758338" cy="58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763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6BCF23-8C15-C629-2DBE-055C0ACF11D4}"/>
              </a:ext>
            </a:extLst>
          </p:cNvPr>
          <p:cNvSpPr txBox="1"/>
          <p:nvPr/>
        </p:nvSpPr>
        <p:spPr>
          <a:xfrm>
            <a:off x="137160" y="2495202"/>
            <a:ext cx="737616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da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2953103-92CC-72E9-5E97-6811FDF6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4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4768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76BCF23-8C15-C629-2DBE-055C0ACF11D4}"/>
              </a:ext>
            </a:extLst>
          </p:cNvPr>
          <p:cNvSpPr txBox="1"/>
          <p:nvPr/>
        </p:nvSpPr>
        <p:spPr>
          <a:xfrm>
            <a:off x="137160" y="2495202"/>
            <a:ext cx="737616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 o da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Un paseo,una foto: Entroido Ribeirao. Volantes de Santiago de Arriba.  Chantada (Lugo)">
            <a:extLst>
              <a:ext uri="{FF2B5EF4-FFF2-40B4-BE49-F238E27FC236}">
                <a16:creationId xmlns:a16="http://schemas.microsoft.com/office/drawing/2014/main" id="{16A5073E-AA24-9D83-3AE8-33B9694C0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35" y="0"/>
            <a:ext cx="4560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20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C11BD5-76E6-33B3-767D-84FBBD2AFBEC}"/>
              </a:ext>
            </a:extLst>
          </p:cNvPr>
          <p:cNvSpPr txBox="1"/>
          <p:nvPr/>
        </p:nvSpPr>
        <p:spPr>
          <a:xfrm>
            <a:off x="883920" y="2084401"/>
            <a:ext cx="11125200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representa o meco?</a:t>
            </a:r>
            <a:endParaRPr lang="es-E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6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44F813-98F6-0D4A-CD2C-A40B4DB9BABB}"/>
              </a:ext>
            </a:extLst>
          </p:cNvPr>
          <p:cNvSpPr txBox="1"/>
          <p:nvPr/>
        </p:nvSpPr>
        <p:spPr>
          <a:xfrm>
            <a:off x="480060" y="2266602"/>
            <a:ext cx="11231880" cy="1634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o </a:t>
            </a:r>
            <a:r>
              <a:rPr lang="es-E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típico do Entroido en Vigo? </a:t>
            </a:r>
            <a:endParaRPr lang="es-E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368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2C7C84-0328-5439-A352-0982D1237561}"/>
              </a:ext>
            </a:extLst>
          </p:cNvPr>
          <p:cNvSpPr txBox="1"/>
          <p:nvPr/>
        </p:nvSpPr>
        <p:spPr>
          <a:xfrm>
            <a:off x="762000" y="2678082"/>
            <a:ext cx="11216640" cy="112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 é a función do </a:t>
            </a:r>
            <a:r>
              <a:rPr lang="es-ES" sz="6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Merdeiro</a:t>
            </a:r>
            <a:r>
              <a:rPr lang="es-ES" sz="6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7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D454EA-F5D8-3A25-7F57-C1C1D0F91113}"/>
              </a:ext>
            </a:extLst>
          </p:cNvPr>
          <p:cNvSpPr txBox="1"/>
          <p:nvPr/>
        </p:nvSpPr>
        <p:spPr>
          <a:xfrm>
            <a:off x="951834" y="2148677"/>
            <a:ext cx="8107680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 parte do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32D7AB-B99F-BF67-5A6A-1FB766B4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-177554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15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D454EA-F5D8-3A25-7F57-C1C1D0F91113}"/>
              </a:ext>
            </a:extLst>
          </p:cNvPr>
          <p:cNvSpPr txBox="1"/>
          <p:nvPr/>
        </p:nvSpPr>
        <p:spPr>
          <a:xfrm>
            <a:off x="1076122" y="2388374"/>
            <a:ext cx="4669211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 parte do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493FE9-B23B-F5B4-3073-409599BE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7F49F82-058B-9E9C-63C4-8F2966311C62}"/>
              </a:ext>
            </a:extLst>
          </p:cNvPr>
          <p:cNvSpPr/>
          <p:nvPr/>
        </p:nvSpPr>
        <p:spPr>
          <a:xfrm>
            <a:off x="5308847" y="3429000"/>
            <a:ext cx="2645545" cy="11540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75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414CCA-FB14-1CD4-36C1-46CFE0739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51D38B3-D325-DC76-8FCC-65964AB9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8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76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D454EA-F5D8-3A25-7F57-C1C1D0F91113}"/>
              </a:ext>
            </a:extLst>
          </p:cNvPr>
          <p:cNvSpPr txBox="1"/>
          <p:nvPr/>
        </p:nvSpPr>
        <p:spPr>
          <a:xfrm>
            <a:off x="1076122" y="2388374"/>
            <a:ext cx="4669211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 parte do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493FE9-B23B-F5B4-3073-409599BE8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57F49F82-058B-9E9C-63C4-8F2966311C62}"/>
              </a:ext>
            </a:extLst>
          </p:cNvPr>
          <p:cNvSpPr/>
          <p:nvPr/>
        </p:nvSpPr>
        <p:spPr>
          <a:xfrm>
            <a:off x="4332303" y="-20345"/>
            <a:ext cx="2645545" cy="115409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891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CD454EA-F5D8-3A25-7F57-C1C1D0F91113}"/>
              </a:ext>
            </a:extLst>
          </p:cNvPr>
          <p:cNvSpPr txBox="1"/>
          <p:nvPr/>
        </p:nvSpPr>
        <p:spPr>
          <a:xfrm>
            <a:off x="2301240" y="305942"/>
            <a:ext cx="8107680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se chama este </a:t>
            </a:r>
            <a:r>
              <a:rPr lang="es-E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personaxe</a:t>
            </a:r>
            <a:r>
              <a:rPr lang="es-E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Tras a máscara do merdeiro – A Movida">
            <a:extLst>
              <a:ext uri="{FF2B5EF4-FFF2-40B4-BE49-F238E27FC236}">
                <a16:creationId xmlns:a16="http://schemas.microsoft.com/office/drawing/2014/main" id="{29C55833-38C7-6A48-7C28-4A6B9967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1024408"/>
            <a:ext cx="7153522" cy="57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A462FB6-9BDC-F54A-FF4B-C6DDF63E2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3363"/>
            <a:ext cx="97536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0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78E7E41-D5E2-D426-E95F-57F70FAE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8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C2C0602-47FD-3F14-7AD1-AC6214D9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83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8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36587F-399B-63C7-CBA5-6366F9B5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150922"/>
            <a:ext cx="10515600" cy="1334825"/>
          </a:xfrm>
        </p:spPr>
        <p:txBody>
          <a:bodyPr/>
          <a:lstStyle/>
          <a:p>
            <a:pPr marL="0" indent="0">
              <a:buNone/>
            </a:pPr>
            <a:r>
              <a:rPr lang="gl-ES" dirty="0">
                <a:hlinkClick r:id="rId2"/>
              </a:rPr>
              <a:t>https://www.youtube.com/watch?v=5VsY2aShobs&amp;ab_channel=ciudaddormida</a:t>
            </a:r>
            <a:endParaRPr lang="gl-ES" dirty="0"/>
          </a:p>
          <a:p>
            <a:pPr marL="0" indent="0">
              <a:buNone/>
            </a:pPr>
            <a:endParaRPr lang="gl-ES" dirty="0"/>
          </a:p>
          <a:p>
            <a:pPr marL="0" indent="0">
              <a:buNone/>
            </a:pP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469906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613</Words>
  <Application>Microsoft Office PowerPoint</Application>
  <PresentationFormat>Panorámica</PresentationFormat>
  <Paragraphs>65</Paragraphs>
  <Slides>61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61</vt:i4>
      </vt:variant>
    </vt:vector>
  </HeadingPairs>
  <TitlesOfParts>
    <vt:vector size="69" baseType="lpstr">
      <vt:lpstr>-apple-system</vt:lpstr>
      <vt:lpstr>Arial</vt:lpstr>
      <vt:lpstr>Bernard MT Condensed</vt:lpstr>
      <vt:lpstr>Bodoni MT Black</vt:lpstr>
      <vt:lpstr>Calibri</vt:lpstr>
      <vt:lpstr>Calibri Light</vt:lpstr>
      <vt:lpstr>Times New Roman</vt:lpstr>
      <vt:lpstr>Tema de Office</vt:lpstr>
      <vt:lpstr>https://www.youtube.com/watch?v=gzBAOkOvYNM&amp;ab_channel=AvionesdePapelTV</vt:lpstr>
      <vt:lpstr>Peliqueiros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Pantallas</vt:lpstr>
      <vt:lpstr>Presentación de PowerPoint</vt:lpstr>
      <vt:lpstr>Presentación de PowerPoint</vt:lpstr>
      <vt:lpstr>Presentación de PowerPoint</vt:lpstr>
      <vt:lpstr>Presentación de PowerPoint</vt:lpstr>
      <vt:lpstr>boteiros</vt:lpstr>
      <vt:lpstr>Presentación de PowerPoint</vt:lpstr>
      <vt:lpstr>Presentación de PowerPoint</vt:lpstr>
      <vt:lpstr>Presentación de PowerPoint</vt:lpstr>
      <vt:lpstr>Presentación de PowerPoint</vt:lpstr>
      <vt:lpstr>xenerais do ulla </vt:lpstr>
      <vt:lpstr>Presentación de PowerPoint</vt:lpstr>
      <vt:lpstr>Presentación de PowerPoint</vt:lpstr>
      <vt:lpstr>Presentación de PowerPoint</vt:lpstr>
      <vt:lpstr>Presentación de PowerPoint</vt:lpstr>
      <vt:lpstr>Merdeiros</vt:lpstr>
      <vt:lpstr>Presentación de PowerPoint</vt:lpstr>
      <vt:lpstr>Presentación de PowerPoint</vt:lpstr>
      <vt:lpstr>Presentación de PowerPoint</vt:lpstr>
      <vt:lpstr>Boteiros</vt:lpstr>
      <vt:lpstr>Presentación de PowerPoint</vt:lpstr>
      <vt:lpstr>Volantes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https://www.youtube.com/watch?v=gzBAOkOvYNM&amp;ab_channel=AvionesdePapelTV</dc:title>
  <dc:creator>Vera Álvarez Suárez</dc:creator>
  <cp:lastModifiedBy>Vera Álvarez Suárez</cp:lastModifiedBy>
  <cp:revision>3</cp:revision>
  <dcterms:created xsi:type="dcterms:W3CDTF">2023-02-09T15:57:42Z</dcterms:created>
  <dcterms:modified xsi:type="dcterms:W3CDTF">2024-02-07T21:29:54Z</dcterms:modified>
</cp:coreProperties>
</file>