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4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35"/>
  </p:notesMasterIdLst>
  <p:sldIdLst>
    <p:sldId id="301" r:id="rId2"/>
    <p:sldId id="257" r:id="rId3"/>
    <p:sldId id="283" r:id="rId4"/>
    <p:sldId id="258" r:id="rId5"/>
    <p:sldId id="314" r:id="rId6"/>
    <p:sldId id="315" r:id="rId7"/>
    <p:sldId id="316" r:id="rId8"/>
    <p:sldId id="317" r:id="rId9"/>
    <p:sldId id="259" r:id="rId10"/>
    <p:sldId id="260" r:id="rId11"/>
    <p:sldId id="263" r:id="rId12"/>
    <p:sldId id="304" r:id="rId13"/>
    <p:sldId id="274" r:id="rId14"/>
    <p:sldId id="302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03" r:id="rId24"/>
    <p:sldId id="327" r:id="rId25"/>
    <p:sldId id="328" r:id="rId26"/>
    <p:sldId id="271" r:id="rId27"/>
    <p:sldId id="329" r:id="rId28"/>
    <p:sldId id="275" r:id="rId29"/>
    <p:sldId id="330" r:id="rId30"/>
    <p:sldId id="280" r:id="rId31"/>
    <p:sldId id="261" r:id="rId32"/>
    <p:sldId id="306" r:id="rId33"/>
    <p:sldId id="305" r:id="rId3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slide" Target="../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4F3597-F401-4E27-8B92-56B375ABE39A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071AE44A-312D-4DDB-9892-F3798FD94F0B}">
      <dgm:prSet phldrT="[Texto]" custT="1"/>
      <dgm:spPr/>
      <dgm:t>
        <a:bodyPr/>
        <a:lstStyle/>
        <a:p>
          <a:r>
            <a:rPr lang="es-ES_tradnl" sz="1600" b="1" dirty="0"/>
            <a:t>Fijación del salario</a:t>
          </a:r>
          <a:endParaRPr lang="es-ES" sz="1600" b="1" dirty="0"/>
        </a:p>
      </dgm:t>
    </dgm:pt>
    <dgm:pt modelId="{88B2DCBC-47B3-49E8-BF5C-7FE65CDC00DD}" type="parTrans" cxnId="{7F3C1454-F853-49BE-AF77-B167891DC6BC}">
      <dgm:prSet/>
      <dgm:spPr/>
      <dgm:t>
        <a:bodyPr/>
        <a:lstStyle/>
        <a:p>
          <a:endParaRPr lang="es-ES" sz="1600" b="1"/>
        </a:p>
      </dgm:t>
    </dgm:pt>
    <dgm:pt modelId="{E408D20C-A3AA-41F9-9145-F38C8DF1BD08}" type="sibTrans" cxnId="{7F3C1454-F853-49BE-AF77-B167891DC6BC}">
      <dgm:prSet/>
      <dgm:spPr/>
      <dgm:t>
        <a:bodyPr/>
        <a:lstStyle/>
        <a:p>
          <a:endParaRPr lang="es-ES" sz="1600" b="1"/>
        </a:p>
      </dgm:t>
    </dgm:pt>
    <dgm:pt modelId="{31998DAD-4CE9-46CA-B93E-432F2E10CE75}">
      <dgm:prSet phldrT="[Texto]" custT="1"/>
      <dgm:spPr/>
      <dgm:t>
        <a:bodyPr/>
        <a:lstStyle/>
        <a:p>
          <a:r>
            <a:rPr lang="es-ES_tradnl" sz="1600" b="1" dirty="0"/>
            <a:t>Salario Mínimo Interprofesional</a:t>
          </a:r>
          <a:endParaRPr lang="es-ES" sz="1600" b="1" dirty="0"/>
        </a:p>
      </dgm:t>
    </dgm:pt>
    <dgm:pt modelId="{31D09612-DDF2-4308-9CBE-85FDFBD185FE}" type="parTrans" cxnId="{12710A29-0493-43E1-B2D7-A3D3D4AEFC2D}">
      <dgm:prSet/>
      <dgm:spPr/>
      <dgm:t>
        <a:bodyPr/>
        <a:lstStyle/>
        <a:p>
          <a:endParaRPr lang="es-ES" sz="1600" b="1"/>
        </a:p>
      </dgm:t>
    </dgm:pt>
    <dgm:pt modelId="{8BB11B4D-40B4-4B7F-A513-9901C49EC7CD}" type="sibTrans" cxnId="{12710A29-0493-43E1-B2D7-A3D3D4AEFC2D}">
      <dgm:prSet/>
      <dgm:spPr/>
      <dgm:t>
        <a:bodyPr/>
        <a:lstStyle/>
        <a:p>
          <a:endParaRPr lang="es-ES" sz="1600" b="1"/>
        </a:p>
      </dgm:t>
    </dgm:pt>
    <dgm:pt modelId="{B686E18B-F1E0-4174-9D8E-468C5ACDE173}">
      <dgm:prSet phldrT="[Texto]" custT="1"/>
      <dgm:spPr/>
      <dgm:t>
        <a:bodyPr/>
        <a:lstStyle/>
        <a:p>
          <a:r>
            <a:rPr lang="es-ES_tradnl" sz="1600" b="1" dirty="0"/>
            <a:t>Salario del Convenio Colectivo</a:t>
          </a:r>
          <a:endParaRPr lang="es-ES" sz="1600" b="1" dirty="0"/>
        </a:p>
      </dgm:t>
    </dgm:pt>
    <dgm:pt modelId="{4BD61F77-2FB2-408A-B30F-FB4DCCA500D3}" type="parTrans" cxnId="{F6978C28-9493-4B78-93F4-3E265A4FD00B}">
      <dgm:prSet/>
      <dgm:spPr/>
      <dgm:t>
        <a:bodyPr/>
        <a:lstStyle/>
        <a:p>
          <a:endParaRPr lang="es-ES" sz="1600" b="1"/>
        </a:p>
      </dgm:t>
    </dgm:pt>
    <dgm:pt modelId="{6D63B824-D50A-455C-AA99-1B312FFF3FBD}" type="sibTrans" cxnId="{F6978C28-9493-4B78-93F4-3E265A4FD00B}">
      <dgm:prSet/>
      <dgm:spPr/>
      <dgm:t>
        <a:bodyPr/>
        <a:lstStyle/>
        <a:p>
          <a:endParaRPr lang="es-ES" sz="1600" b="1"/>
        </a:p>
      </dgm:t>
    </dgm:pt>
    <dgm:pt modelId="{968F1168-CA9B-4F1D-A4FC-AF52FFE7FAF1}">
      <dgm:prSet phldrT="[Texto]" custT="1"/>
      <dgm:spPr/>
      <dgm:t>
        <a:bodyPr/>
        <a:lstStyle/>
        <a:p>
          <a:r>
            <a:rPr lang="es-ES_tradnl" sz="1600" b="1" dirty="0"/>
            <a:t>Salario del contrato de trabajo</a:t>
          </a:r>
          <a:endParaRPr lang="es-ES" sz="1600" b="1" dirty="0"/>
        </a:p>
      </dgm:t>
    </dgm:pt>
    <dgm:pt modelId="{7EF271F6-47BE-4A63-A245-087CAE1190BE}" type="parTrans" cxnId="{8802BF6D-751D-44E7-8567-A490D15A0B0A}">
      <dgm:prSet/>
      <dgm:spPr/>
      <dgm:t>
        <a:bodyPr/>
        <a:lstStyle/>
        <a:p>
          <a:endParaRPr lang="es-ES" sz="1600" b="1"/>
        </a:p>
      </dgm:t>
    </dgm:pt>
    <dgm:pt modelId="{BBE8CEE1-16A1-4C04-B67F-45FEAD115500}" type="sibTrans" cxnId="{8802BF6D-751D-44E7-8567-A490D15A0B0A}">
      <dgm:prSet/>
      <dgm:spPr/>
      <dgm:t>
        <a:bodyPr/>
        <a:lstStyle/>
        <a:p>
          <a:endParaRPr lang="es-ES" sz="1600" b="1"/>
        </a:p>
      </dgm:t>
    </dgm:pt>
    <dgm:pt modelId="{610A7657-8DA0-44FA-A1EA-809EEC252D4A}">
      <dgm:prSet phldrT="[Texto]" custT="1"/>
      <dgm:spPr/>
      <dgm:t>
        <a:bodyPr/>
        <a:lstStyle/>
        <a:p>
          <a:r>
            <a:rPr lang="es-ES_tradnl" sz="1600" b="1" dirty="0"/>
            <a:t>Modificación del salario</a:t>
          </a:r>
          <a:endParaRPr lang="es-ES" sz="1600" b="1" dirty="0"/>
        </a:p>
      </dgm:t>
    </dgm:pt>
    <dgm:pt modelId="{20F0C55A-731E-454B-A5F0-337577AF9174}" type="parTrans" cxnId="{B700ABE6-B6D5-4ECF-9765-65721EF6D1F4}">
      <dgm:prSet/>
      <dgm:spPr/>
      <dgm:t>
        <a:bodyPr/>
        <a:lstStyle/>
        <a:p>
          <a:endParaRPr lang="es-ES" sz="1600" b="1"/>
        </a:p>
      </dgm:t>
    </dgm:pt>
    <dgm:pt modelId="{E69CC19B-D17B-4397-BE8B-4B12D9AA68D4}" type="sibTrans" cxnId="{B700ABE6-B6D5-4ECF-9765-65721EF6D1F4}">
      <dgm:prSet/>
      <dgm:spPr/>
      <dgm:t>
        <a:bodyPr/>
        <a:lstStyle/>
        <a:p>
          <a:endParaRPr lang="es-ES" sz="1600" b="1"/>
        </a:p>
      </dgm:t>
    </dgm:pt>
    <dgm:pt modelId="{4DDF279B-AB66-4F6E-A03F-E7DFBACC743B}" type="pres">
      <dgm:prSet presAssocID="{964F3597-F401-4E27-8B92-56B375ABE39A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61C4D94-CA8C-4AEE-8BA2-3A16A8521E3E}" type="pres">
      <dgm:prSet presAssocID="{071AE44A-312D-4DDB-9892-F3798FD94F0B}" presName="hierRoot1" presStyleCnt="0">
        <dgm:presLayoutVars>
          <dgm:hierBranch val="init"/>
        </dgm:presLayoutVars>
      </dgm:prSet>
      <dgm:spPr/>
    </dgm:pt>
    <dgm:pt modelId="{CFC9EE36-10DD-47C6-9D80-5907FDEFF212}" type="pres">
      <dgm:prSet presAssocID="{071AE44A-312D-4DDB-9892-F3798FD94F0B}" presName="rootComposite1" presStyleCnt="0"/>
      <dgm:spPr/>
    </dgm:pt>
    <dgm:pt modelId="{CAF4D5CC-0711-45C8-9465-BE41B9BC0574}" type="pres">
      <dgm:prSet presAssocID="{071AE44A-312D-4DDB-9892-F3798FD94F0B}" presName="rootText1" presStyleLbl="alignAcc1" presStyleIdx="0" presStyleCnt="0">
        <dgm:presLayoutVars>
          <dgm:chPref val="3"/>
        </dgm:presLayoutVars>
      </dgm:prSet>
      <dgm:spPr/>
    </dgm:pt>
    <dgm:pt modelId="{2A1D09E3-7BCC-4EA3-9B8E-C41ABFE6C509}" type="pres">
      <dgm:prSet presAssocID="{071AE44A-312D-4DDB-9892-F3798FD94F0B}" presName="topArc1" presStyleLbl="parChTrans1D1" presStyleIdx="0" presStyleCnt="10"/>
      <dgm:spPr/>
    </dgm:pt>
    <dgm:pt modelId="{AE1FFC16-12B4-4FF3-BE36-3217D7E19ABA}" type="pres">
      <dgm:prSet presAssocID="{071AE44A-312D-4DDB-9892-F3798FD94F0B}" presName="bottomArc1" presStyleLbl="parChTrans1D1" presStyleIdx="1" presStyleCnt="10"/>
      <dgm:spPr/>
    </dgm:pt>
    <dgm:pt modelId="{DD7D6CAE-94D9-4C75-8024-80D47CAD7C08}" type="pres">
      <dgm:prSet presAssocID="{071AE44A-312D-4DDB-9892-F3798FD94F0B}" presName="topConnNode1" presStyleLbl="node1" presStyleIdx="0" presStyleCnt="0"/>
      <dgm:spPr/>
    </dgm:pt>
    <dgm:pt modelId="{D7DDED78-EB90-44DA-BD77-B4622AC2BEF4}" type="pres">
      <dgm:prSet presAssocID="{071AE44A-312D-4DDB-9892-F3798FD94F0B}" presName="hierChild2" presStyleCnt="0"/>
      <dgm:spPr/>
    </dgm:pt>
    <dgm:pt modelId="{0D7337F5-120A-4743-9FA5-AFF984543B19}" type="pres">
      <dgm:prSet presAssocID="{31D09612-DDF2-4308-9CBE-85FDFBD185FE}" presName="Name28" presStyleLbl="parChTrans1D2" presStyleIdx="0" presStyleCnt="4"/>
      <dgm:spPr/>
    </dgm:pt>
    <dgm:pt modelId="{2583AF57-857A-4234-B981-BDB03E8AB774}" type="pres">
      <dgm:prSet presAssocID="{31998DAD-4CE9-46CA-B93E-432F2E10CE75}" presName="hierRoot2" presStyleCnt="0">
        <dgm:presLayoutVars>
          <dgm:hierBranch val="init"/>
        </dgm:presLayoutVars>
      </dgm:prSet>
      <dgm:spPr/>
    </dgm:pt>
    <dgm:pt modelId="{745BE98B-4AE6-4A60-A034-D9D02F2FF0B0}" type="pres">
      <dgm:prSet presAssocID="{31998DAD-4CE9-46CA-B93E-432F2E10CE75}" presName="rootComposite2" presStyleCnt="0"/>
      <dgm:spPr/>
    </dgm:pt>
    <dgm:pt modelId="{91762619-DFE3-4B50-8703-CB8E17F5EDAD}" type="pres">
      <dgm:prSet presAssocID="{31998DAD-4CE9-46CA-B93E-432F2E10CE75}" presName="rootText2" presStyleLbl="alignAcc1" presStyleIdx="0" presStyleCnt="0">
        <dgm:presLayoutVars>
          <dgm:chPref val="3"/>
        </dgm:presLayoutVars>
      </dgm:prSet>
      <dgm:spPr/>
    </dgm:pt>
    <dgm:pt modelId="{4A67DEA9-3974-4064-A547-E6C90ED38F8E}" type="pres">
      <dgm:prSet presAssocID="{31998DAD-4CE9-46CA-B93E-432F2E10CE75}" presName="topArc2" presStyleLbl="parChTrans1D1" presStyleIdx="2" presStyleCnt="10"/>
      <dgm:spPr/>
    </dgm:pt>
    <dgm:pt modelId="{B99C1CCB-DC69-40D9-93F9-B4674B866E47}" type="pres">
      <dgm:prSet presAssocID="{31998DAD-4CE9-46CA-B93E-432F2E10CE75}" presName="bottomArc2" presStyleLbl="parChTrans1D1" presStyleIdx="3" presStyleCnt="10"/>
      <dgm:spPr/>
    </dgm:pt>
    <dgm:pt modelId="{0C9C54B0-C4AE-439E-9766-AB8A2115F3A0}" type="pres">
      <dgm:prSet presAssocID="{31998DAD-4CE9-46CA-B93E-432F2E10CE75}" presName="topConnNode2" presStyleLbl="node2" presStyleIdx="0" presStyleCnt="0"/>
      <dgm:spPr/>
    </dgm:pt>
    <dgm:pt modelId="{AD23D0B0-9674-4CD0-9163-480243BCF608}" type="pres">
      <dgm:prSet presAssocID="{31998DAD-4CE9-46CA-B93E-432F2E10CE75}" presName="hierChild4" presStyleCnt="0"/>
      <dgm:spPr/>
    </dgm:pt>
    <dgm:pt modelId="{FC449ABB-557A-4D90-94C1-B7CEDFE280BB}" type="pres">
      <dgm:prSet presAssocID="{31998DAD-4CE9-46CA-B93E-432F2E10CE75}" presName="hierChild5" presStyleCnt="0"/>
      <dgm:spPr/>
    </dgm:pt>
    <dgm:pt modelId="{883D68C9-81E4-43A6-B373-9DCE92E8ECE6}" type="pres">
      <dgm:prSet presAssocID="{4BD61F77-2FB2-408A-B30F-FB4DCCA500D3}" presName="Name28" presStyleLbl="parChTrans1D2" presStyleIdx="1" presStyleCnt="4"/>
      <dgm:spPr/>
    </dgm:pt>
    <dgm:pt modelId="{C195757F-85EB-4E32-9626-6BC9B37BEAB7}" type="pres">
      <dgm:prSet presAssocID="{B686E18B-F1E0-4174-9D8E-468C5ACDE173}" presName="hierRoot2" presStyleCnt="0">
        <dgm:presLayoutVars>
          <dgm:hierBranch val="init"/>
        </dgm:presLayoutVars>
      </dgm:prSet>
      <dgm:spPr/>
    </dgm:pt>
    <dgm:pt modelId="{5433EB37-511A-4410-AE75-62803D85B7FA}" type="pres">
      <dgm:prSet presAssocID="{B686E18B-F1E0-4174-9D8E-468C5ACDE173}" presName="rootComposite2" presStyleCnt="0"/>
      <dgm:spPr/>
    </dgm:pt>
    <dgm:pt modelId="{5821889E-2E4F-4A93-B454-44F8DDE75769}" type="pres">
      <dgm:prSet presAssocID="{B686E18B-F1E0-4174-9D8E-468C5ACDE173}" presName="rootText2" presStyleLbl="alignAcc1" presStyleIdx="0" presStyleCnt="0">
        <dgm:presLayoutVars>
          <dgm:chPref val="3"/>
        </dgm:presLayoutVars>
      </dgm:prSet>
      <dgm:spPr/>
    </dgm:pt>
    <dgm:pt modelId="{6B15E928-4B1C-4BD1-8D8F-A66C16A6FD55}" type="pres">
      <dgm:prSet presAssocID="{B686E18B-F1E0-4174-9D8E-468C5ACDE173}" presName="topArc2" presStyleLbl="parChTrans1D1" presStyleIdx="4" presStyleCnt="10"/>
      <dgm:spPr/>
    </dgm:pt>
    <dgm:pt modelId="{B638108D-7894-436F-98B2-55F21C703910}" type="pres">
      <dgm:prSet presAssocID="{B686E18B-F1E0-4174-9D8E-468C5ACDE173}" presName="bottomArc2" presStyleLbl="parChTrans1D1" presStyleIdx="5" presStyleCnt="10"/>
      <dgm:spPr/>
    </dgm:pt>
    <dgm:pt modelId="{38890D4B-D270-4EC2-910A-4165FFF272DD}" type="pres">
      <dgm:prSet presAssocID="{B686E18B-F1E0-4174-9D8E-468C5ACDE173}" presName="topConnNode2" presStyleLbl="node2" presStyleIdx="0" presStyleCnt="0"/>
      <dgm:spPr/>
    </dgm:pt>
    <dgm:pt modelId="{D7E0FAB9-136C-4184-BDCC-A2D607A32A84}" type="pres">
      <dgm:prSet presAssocID="{B686E18B-F1E0-4174-9D8E-468C5ACDE173}" presName="hierChild4" presStyleCnt="0"/>
      <dgm:spPr/>
    </dgm:pt>
    <dgm:pt modelId="{A675C23B-33E8-4D25-8E15-8BDBB3E1A6FE}" type="pres">
      <dgm:prSet presAssocID="{B686E18B-F1E0-4174-9D8E-468C5ACDE173}" presName="hierChild5" presStyleCnt="0"/>
      <dgm:spPr/>
    </dgm:pt>
    <dgm:pt modelId="{80FB18D9-F55E-4436-8E4C-FF5FCD5A2141}" type="pres">
      <dgm:prSet presAssocID="{7EF271F6-47BE-4A63-A245-087CAE1190BE}" presName="Name28" presStyleLbl="parChTrans1D2" presStyleIdx="2" presStyleCnt="4"/>
      <dgm:spPr/>
    </dgm:pt>
    <dgm:pt modelId="{C1E27F8D-998E-4DA9-931D-336F7A359AFC}" type="pres">
      <dgm:prSet presAssocID="{968F1168-CA9B-4F1D-A4FC-AF52FFE7FAF1}" presName="hierRoot2" presStyleCnt="0">
        <dgm:presLayoutVars>
          <dgm:hierBranch val="init"/>
        </dgm:presLayoutVars>
      </dgm:prSet>
      <dgm:spPr/>
    </dgm:pt>
    <dgm:pt modelId="{66299362-8AF7-4697-AA60-2DC7B137029F}" type="pres">
      <dgm:prSet presAssocID="{968F1168-CA9B-4F1D-A4FC-AF52FFE7FAF1}" presName="rootComposite2" presStyleCnt="0"/>
      <dgm:spPr/>
    </dgm:pt>
    <dgm:pt modelId="{0FD3DC4B-6552-41C5-BFD5-CC6CCBD14B3C}" type="pres">
      <dgm:prSet presAssocID="{968F1168-CA9B-4F1D-A4FC-AF52FFE7FAF1}" presName="rootText2" presStyleLbl="alignAcc1" presStyleIdx="0" presStyleCnt="0">
        <dgm:presLayoutVars>
          <dgm:chPref val="3"/>
        </dgm:presLayoutVars>
      </dgm:prSet>
      <dgm:spPr/>
    </dgm:pt>
    <dgm:pt modelId="{CA0740CF-1498-405F-8559-ECD85DADE0FC}" type="pres">
      <dgm:prSet presAssocID="{968F1168-CA9B-4F1D-A4FC-AF52FFE7FAF1}" presName="topArc2" presStyleLbl="parChTrans1D1" presStyleIdx="6" presStyleCnt="10"/>
      <dgm:spPr/>
    </dgm:pt>
    <dgm:pt modelId="{D0907557-0D34-4083-B7C4-87B10EB32B84}" type="pres">
      <dgm:prSet presAssocID="{968F1168-CA9B-4F1D-A4FC-AF52FFE7FAF1}" presName="bottomArc2" presStyleLbl="parChTrans1D1" presStyleIdx="7" presStyleCnt="10"/>
      <dgm:spPr/>
    </dgm:pt>
    <dgm:pt modelId="{26B68A8D-7BE4-48AC-B8BA-DEFCBFE6B46C}" type="pres">
      <dgm:prSet presAssocID="{968F1168-CA9B-4F1D-A4FC-AF52FFE7FAF1}" presName="topConnNode2" presStyleLbl="node2" presStyleIdx="0" presStyleCnt="0"/>
      <dgm:spPr/>
    </dgm:pt>
    <dgm:pt modelId="{18AC4C49-632D-4CCD-B814-77D34BB0326A}" type="pres">
      <dgm:prSet presAssocID="{968F1168-CA9B-4F1D-A4FC-AF52FFE7FAF1}" presName="hierChild4" presStyleCnt="0"/>
      <dgm:spPr/>
    </dgm:pt>
    <dgm:pt modelId="{82A51D28-7BB7-43C6-8436-CD69F0DAAE93}" type="pres">
      <dgm:prSet presAssocID="{968F1168-CA9B-4F1D-A4FC-AF52FFE7FAF1}" presName="hierChild5" presStyleCnt="0"/>
      <dgm:spPr/>
    </dgm:pt>
    <dgm:pt modelId="{7D94EFEB-3216-4662-B325-2C482A37C1A6}" type="pres">
      <dgm:prSet presAssocID="{20F0C55A-731E-454B-A5F0-337577AF9174}" presName="Name28" presStyleLbl="parChTrans1D2" presStyleIdx="3" presStyleCnt="4"/>
      <dgm:spPr/>
    </dgm:pt>
    <dgm:pt modelId="{9E3D9A17-B417-4FAA-B648-9769C5E220CA}" type="pres">
      <dgm:prSet presAssocID="{610A7657-8DA0-44FA-A1EA-809EEC252D4A}" presName="hierRoot2" presStyleCnt="0">
        <dgm:presLayoutVars>
          <dgm:hierBranch val="init"/>
        </dgm:presLayoutVars>
      </dgm:prSet>
      <dgm:spPr/>
    </dgm:pt>
    <dgm:pt modelId="{3AAE55AF-87D9-44EF-B347-110A9E8B679A}" type="pres">
      <dgm:prSet presAssocID="{610A7657-8DA0-44FA-A1EA-809EEC252D4A}" presName="rootComposite2" presStyleCnt="0"/>
      <dgm:spPr/>
    </dgm:pt>
    <dgm:pt modelId="{603552A7-ADB0-48C6-BAC5-E1E07BEEBE15}" type="pres">
      <dgm:prSet presAssocID="{610A7657-8DA0-44FA-A1EA-809EEC252D4A}" presName="rootText2" presStyleLbl="alignAcc1" presStyleIdx="0" presStyleCnt="0">
        <dgm:presLayoutVars>
          <dgm:chPref val="3"/>
        </dgm:presLayoutVars>
      </dgm:prSet>
      <dgm:spPr/>
    </dgm:pt>
    <dgm:pt modelId="{F815CE7D-FD0C-4023-9F60-5AFE5C530032}" type="pres">
      <dgm:prSet presAssocID="{610A7657-8DA0-44FA-A1EA-809EEC252D4A}" presName="topArc2" presStyleLbl="parChTrans1D1" presStyleIdx="8" presStyleCnt="10"/>
      <dgm:spPr/>
    </dgm:pt>
    <dgm:pt modelId="{FE76B1FC-A12D-4F8E-A384-D6AA36C37737}" type="pres">
      <dgm:prSet presAssocID="{610A7657-8DA0-44FA-A1EA-809EEC252D4A}" presName="bottomArc2" presStyleLbl="parChTrans1D1" presStyleIdx="9" presStyleCnt="10"/>
      <dgm:spPr/>
    </dgm:pt>
    <dgm:pt modelId="{37DF847D-EB38-4980-BF7E-4CEF5090E316}" type="pres">
      <dgm:prSet presAssocID="{610A7657-8DA0-44FA-A1EA-809EEC252D4A}" presName="topConnNode2" presStyleLbl="node2" presStyleIdx="0" presStyleCnt="0"/>
      <dgm:spPr/>
    </dgm:pt>
    <dgm:pt modelId="{A4DFAA62-6503-4A9A-B77D-11205F6E9E5A}" type="pres">
      <dgm:prSet presAssocID="{610A7657-8DA0-44FA-A1EA-809EEC252D4A}" presName="hierChild4" presStyleCnt="0"/>
      <dgm:spPr/>
    </dgm:pt>
    <dgm:pt modelId="{29665A86-E026-4AA3-A806-8609477D0DEB}" type="pres">
      <dgm:prSet presAssocID="{610A7657-8DA0-44FA-A1EA-809EEC252D4A}" presName="hierChild5" presStyleCnt="0"/>
      <dgm:spPr/>
    </dgm:pt>
    <dgm:pt modelId="{C748693E-867C-4E15-925F-118153B4D8EB}" type="pres">
      <dgm:prSet presAssocID="{071AE44A-312D-4DDB-9892-F3798FD94F0B}" presName="hierChild3" presStyleCnt="0"/>
      <dgm:spPr/>
    </dgm:pt>
  </dgm:ptLst>
  <dgm:cxnLst>
    <dgm:cxn modelId="{E353C410-22BB-4022-BDD5-1802857BAE14}" type="presOf" srcId="{968F1168-CA9B-4F1D-A4FC-AF52FFE7FAF1}" destId="{26B68A8D-7BE4-48AC-B8BA-DEFCBFE6B46C}" srcOrd="1" destOrd="0" presId="urn:microsoft.com/office/officeart/2008/layout/HalfCircleOrganizationChart"/>
    <dgm:cxn modelId="{0ECFDB19-DA32-40DA-BE8C-992F987FF560}" type="presOf" srcId="{31998DAD-4CE9-46CA-B93E-432F2E10CE75}" destId="{91762619-DFE3-4B50-8703-CB8E17F5EDAD}" srcOrd="0" destOrd="0" presId="urn:microsoft.com/office/officeart/2008/layout/HalfCircleOrganizationChart"/>
    <dgm:cxn modelId="{D1B5B721-722C-422D-8554-F2D72DC0E8A8}" type="presOf" srcId="{968F1168-CA9B-4F1D-A4FC-AF52FFE7FAF1}" destId="{0FD3DC4B-6552-41C5-BFD5-CC6CCBD14B3C}" srcOrd="0" destOrd="0" presId="urn:microsoft.com/office/officeart/2008/layout/HalfCircleOrganizationChart"/>
    <dgm:cxn modelId="{0FE0DE24-A8AF-48A1-B468-7EC906FF166B}" type="presOf" srcId="{071AE44A-312D-4DDB-9892-F3798FD94F0B}" destId="{CAF4D5CC-0711-45C8-9465-BE41B9BC0574}" srcOrd="0" destOrd="0" presId="urn:microsoft.com/office/officeart/2008/layout/HalfCircleOrganizationChart"/>
    <dgm:cxn modelId="{F6978C28-9493-4B78-93F4-3E265A4FD00B}" srcId="{071AE44A-312D-4DDB-9892-F3798FD94F0B}" destId="{B686E18B-F1E0-4174-9D8E-468C5ACDE173}" srcOrd="1" destOrd="0" parTransId="{4BD61F77-2FB2-408A-B30F-FB4DCCA500D3}" sibTransId="{6D63B824-D50A-455C-AA99-1B312FFF3FBD}"/>
    <dgm:cxn modelId="{12710A29-0493-43E1-B2D7-A3D3D4AEFC2D}" srcId="{071AE44A-312D-4DDB-9892-F3798FD94F0B}" destId="{31998DAD-4CE9-46CA-B93E-432F2E10CE75}" srcOrd="0" destOrd="0" parTransId="{31D09612-DDF2-4308-9CBE-85FDFBD185FE}" sibTransId="{8BB11B4D-40B4-4B7F-A513-9901C49EC7CD}"/>
    <dgm:cxn modelId="{D80F9036-7B62-45CA-BA1D-E72EBB0BDE49}" type="presOf" srcId="{610A7657-8DA0-44FA-A1EA-809EEC252D4A}" destId="{37DF847D-EB38-4980-BF7E-4CEF5090E316}" srcOrd="1" destOrd="0" presId="urn:microsoft.com/office/officeart/2008/layout/HalfCircleOrganizationChart"/>
    <dgm:cxn modelId="{1EF1A53D-28A2-459D-9BD1-A566EA673FFE}" type="presOf" srcId="{610A7657-8DA0-44FA-A1EA-809EEC252D4A}" destId="{603552A7-ADB0-48C6-BAC5-E1E07BEEBE15}" srcOrd="0" destOrd="0" presId="urn:microsoft.com/office/officeart/2008/layout/HalfCircleOrganizationChart"/>
    <dgm:cxn modelId="{B71A2648-415D-49C9-B35A-C55EBF1CA8B7}" type="presOf" srcId="{B686E18B-F1E0-4174-9D8E-468C5ACDE173}" destId="{38890D4B-D270-4EC2-910A-4165FFF272DD}" srcOrd="1" destOrd="0" presId="urn:microsoft.com/office/officeart/2008/layout/HalfCircleOrganizationChart"/>
    <dgm:cxn modelId="{8802BF6D-751D-44E7-8567-A490D15A0B0A}" srcId="{071AE44A-312D-4DDB-9892-F3798FD94F0B}" destId="{968F1168-CA9B-4F1D-A4FC-AF52FFE7FAF1}" srcOrd="2" destOrd="0" parTransId="{7EF271F6-47BE-4A63-A245-087CAE1190BE}" sibTransId="{BBE8CEE1-16A1-4C04-B67F-45FEAD115500}"/>
    <dgm:cxn modelId="{08F92772-F776-40B3-A38B-FA72EAAD8FB1}" type="presOf" srcId="{31998DAD-4CE9-46CA-B93E-432F2E10CE75}" destId="{0C9C54B0-C4AE-439E-9766-AB8A2115F3A0}" srcOrd="1" destOrd="0" presId="urn:microsoft.com/office/officeart/2008/layout/HalfCircleOrganizationChart"/>
    <dgm:cxn modelId="{7F3C1454-F853-49BE-AF77-B167891DC6BC}" srcId="{964F3597-F401-4E27-8B92-56B375ABE39A}" destId="{071AE44A-312D-4DDB-9892-F3798FD94F0B}" srcOrd="0" destOrd="0" parTransId="{88B2DCBC-47B3-49E8-BF5C-7FE65CDC00DD}" sibTransId="{E408D20C-A3AA-41F9-9145-F38C8DF1BD08}"/>
    <dgm:cxn modelId="{64C70383-FCA1-469E-AEE9-D7B9B2743CD3}" type="presOf" srcId="{B686E18B-F1E0-4174-9D8E-468C5ACDE173}" destId="{5821889E-2E4F-4A93-B454-44F8DDE75769}" srcOrd="0" destOrd="0" presId="urn:microsoft.com/office/officeart/2008/layout/HalfCircleOrganizationChart"/>
    <dgm:cxn modelId="{839A5098-8E7F-432E-B3C6-987AF797052E}" type="presOf" srcId="{071AE44A-312D-4DDB-9892-F3798FD94F0B}" destId="{DD7D6CAE-94D9-4C75-8024-80D47CAD7C08}" srcOrd="1" destOrd="0" presId="urn:microsoft.com/office/officeart/2008/layout/HalfCircleOrganizationChart"/>
    <dgm:cxn modelId="{B94DACB2-A54D-4139-80EA-B2BCF241AFBB}" type="presOf" srcId="{31D09612-DDF2-4308-9CBE-85FDFBD185FE}" destId="{0D7337F5-120A-4743-9FA5-AFF984543B19}" srcOrd="0" destOrd="0" presId="urn:microsoft.com/office/officeart/2008/layout/HalfCircleOrganizationChart"/>
    <dgm:cxn modelId="{BBBF68D0-0368-4EB3-9F69-2F3F4E58780B}" type="presOf" srcId="{7EF271F6-47BE-4A63-A245-087CAE1190BE}" destId="{80FB18D9-F55E-4436-8E4C-FF5FCD5A2141}" srcOrd="0" destOrd="0" presId="urn:microsoft.com/office/officeart/2008/layout/HalfCircleOrganizationChart"/>
    <dgm:cxn modelId="{70A92EDE-21E4-413D-B851-C8B4BF963EA3}" type="presOf" srcId="{4BD61F77-2FB2-408A-B30F-FB4DCCA500D3}" destId="{883D68C9-81E4-43A6-B373-9DCE92E8ECE6}" srcOrd="0" destOrd="0" presId="urn:microsoft.com/office/officeart/2008/layout/HalfCircleOrganizationChart"/>
    <dgm:cxn modelId="{B700ABE6-B6D5-4ECF-9765-65721EF6D1F4}" srcId="{071AE44A-312D-4DDB-9892-F3798FD94F0B}" destId="{610A7657-8DA0-44FA-A1EA-809EEC252D4A}" srcOrd="3" destOrd="0" parTransId="{20F0C55A-731E-454B-A5F0-337577AF9174}" sibTransId="{E69CC19B-D17B-4397-BE8B-4B12D9AA68D4}"/>
    <dgm:cxn modelId="{49CC66F5-F436-4BAD-BB5F-416BD1176AA9}" type="presOf" srcId="{964F3597-F401-4E27-8B92-56B375ABE39A}" destId="{4DDF279B-AB66-4F6E-A03F-E7DFBACC743B}" srcOrd="0" destOrd="0" presId="urn:microsoft.com/office/officeart/2008/layout/HalfCircleOrganizationChart"/>
    <dgm:cxn modelId="{AFE37DF7-014D-491B-B46E-C983789D2897}" type="presOf" srcId="{20F0C55A-731E-454B-A5F0-337577AF9174}" destId="{7D94EFEB-3216-4662-B325-2C482A37C1A6}" srcOrd="0" destOrd="0" presId="urn:microsoft.com/office/officeart/2008/layout/HalfCircleOrganizationChart"/>
    <dgm:cxn modelId="{AB7A0E7B-E52C-4C40-A495-CC3CAC9116A6}" type="presParOf" srcId="{4DDF279B-AB66-4F6E-A03F-E7DFBACC743B}" destId="{461C4D94-CA8C-4AEE-8BA2-3A16A8521E3E}" srcOrd="0" destOrd="0" presId="urn:microsoft.com/office/officeart/2008/layout/HalfCircleOrganizationChart"/>
    <dgm:cxn modelId="{4A92F2C3-7DD2-49BE-BE83-C412496ED22A}" type="presParOf" srcId="{461C4D94-CA8C-4AEE-8BA2-3A16A8521E3E}" destId="{CFC9EE36-10DD-47C6-9D80-5907FDEFF212}" srcOrd="0" destOrd="0" presId="urn:microsoft.com/office/officeart/2008/layout/HalfCircleOrganizationChart"/>
    <dgm:cxn modelId="{090F5AB2-2556-4851-A96F-4A4B611132B9}" type="presParOf" srcId="{CFC9EE36-10DD-47C6-9D80-5907FDEFF212}" destId="{CAF4D5CC-0711-45C8-9465-BE41B9BC0574}" srcOrd="0" destOrd="0" presId="urn:microsoft.com/office/officeart/2008/layout/HalfCircleOrganizationChart"/>
    <dgm:cxn modelId="{D8106E73-A77C-4072-91FD-B206A3D566B1}" type="presParOf" srcId="{CFC9EE36-10DD-47C6-9D80-5907FDEFF212}" destId="{2A1D09E3-7BCC-4EA3-9B8E-C41ABFE6C509}" srcOrd="1" destOrd="0" presId="urn:microsoft.com/office/officeart/2008/layout/HalfCircleOrganizationChart"/>
    <dgm:cxn modelId="{B409BB0A-86C8-4DEC-A336-96D051F8830A}" type="presParOf" srcId="{CFC9EE36-10DD-47C6-9D80-5907FDEFF212}" destId="{AE1FFC16-12B4-4FF3-BE36-3217D7E19ABA}" srcOrd="2" destOrd="0" presId="urn:microsoft.com/office/officeart/2008/layout/HalfCircleOrganizationChart"/>
    <dgm:cxn modelId="{C88507F7-ACB4-4A4B-933B-7CA1A521865D}" type="presParOf" srcId="{CFC9EE36-10DD-47C6-9D80-5907FDEFF212}" destId="{DD7D6CAE-94D9-4C75-8024-80D47CAD7C08}" srcOrd="3" destOrd="0" presId="urn:microsoft.com/office/officeart/2008/layout/HalfCircleOrganizationChart"/>
    <dgm:cxn modelId="{2C4690DD-09A4-41A5-8B76-1FC1265C79A6}" type="presParOf" srcId="{461C4D94-CA8C-4AEE-8BA2-3A16A8521E3E}" destId="{D7DDED78-EB90-44DA-BD77-B4622AC2BEF4}" srcOrd="1" destOrd="0" presId="urn:microsoft.com/office/officeart/2008/layout/HalfCircleOrganizationChart"/>
    <dgm:cxn modelId="{38958CE9-7FE1-4A95-A9B9-1CCC51826951}" type="presParOf" srcId="{D7DDED78-EB90-44DA-BD77-B4622AC2BEF4}" destId="{0D7337F5-120A-4743-9FA5-AFF984543B19}" srcOrd="0" destOrd="0" presId="urn:microsoft.com/office/officeart/2008/layout/HalfCircleOrganizationChart"/>
    <dgm:cxn modelId="{2CBE2CD1-4478-460A-AFDA-FB0BF2D7F09B}" type="presParOf" srcId="{D7DDED78-EB90-44DA-BD77-B4622AC2BEF4}" destId="{2583AF57-857A-4234-B981-BDB03E8AB774}" srcOrd="1" destOrd="0" presId="urn:microsoft.com/office/officeart/2008/layout/HalfCircleOrganizationChart"/>
    <dgm:cxn modelId="{5F46B008-2E2E-43F7-8A5C-BB3A37613665}" type="presParOf" srcId="{2583AF57-857A-4234-B981-BDB03E8AB774}" destId="{745BE98B-4AE6-4A60-A034-D9D02F2FF0B0}" srcOrd="0" destOrd="0" presId="urn:microsoft.com/office/officeart/2008/layout/HalfCircleOrganizationChart"/>
    <dgm:cxn modelId="{E16610BF-61B8-4078-92F6-D6FB2585CCF4}" type="presParOf" srcId="{745BE98B-4AE6-4A60-A034-D9D02F2FF0B0}" destId="{91762619-DFE3-4B50-8703-CB8E17F5EDAD}" srcOrd="0" destOrd="0" presId="urn:microsoft.com/office/officeart/2008/layout/HalfCircleOrganizationChart"/>
    <dgm:cxn modelId="{BF895580-608C-4DC4-B3CA-DF4D202028D6}" type="presParOf" srcId="{745BE98B-4AE6-4A60-A034-D9D02F2FF0B0}" destId="{4A67DEA9-3974-4064-A547-E6C90ED38F8E}" srcOrd="1" destOrd="0" presId="urn:microsoft.com/office/officeart/2008/layout/HalfCircleOrganizationChart"/>
    <dgm:cxn modelId="{1996316F-3617-440F-AAE8-A2FF9810E948}" type="presParOf" srcId="{745BE98B-4AE6-4A60-A034-D9D02F2FF0B0}" destId="{B99C1CCB-DC69-40D9-93F9-B4674B866E47}" srcOrd="2" destOrd="0" presId="urn:microsoft.com/office/officeart/2008/layout/HalfCircleOrganizationChart"/>
    <dgm:cxn modelId="{6D909FB6-B810-4AC0-B89C-E067DE45C3DE}" type="presParOf" srcId="{745BE98B-4AE6-4A60-A034-D9D02F2FF0B0}" destId="{0C9C54B0-C4AE-439E-9766-AB8A2115F3A0}" srcOrd="3" destOrd="0" presId="urn:microsoft.com/office/officeart/2008/layout/HalfCircleOrganizationChart"/>
    <dgm:cxn modelId="{186EFCB6-C244-48C1-AA36-E743F2992523}" type="presParOf" srcId="{2583AF57-857A-4234-B981-BDB03E8AB774}" destId="{AD23D0B0-9674-4CD0-9163-480243BCF608}" srcOrd="1" destOrd="0" presId="urn:microsoft.com/office/officeart/2008/layout/HalfCircleOrganizationChart"/>
    <dgm:cxn modelId="{DFFEAB66-C17C-47FE-BE53-9E963DB6FC95}" type="presParOf" srcId="{2583AF57-857A-4234-B981-BDB03E8AB774}" destId="{FC449ABB-557A-4D90-94C1-B7CEDFE280BB}" srcOrd="2" destOrd="0" presId="urn:microsoft.com/office/officeart/2008/layout/HalfCircleOrganizationChart"/>
    <dgm:cxn modelId="{FFC7474F-679D-46F7-8140-6FF7F2092D60}" type="presParOf" srcId="{D7DDED78-EB90-44DA-BD77-B4622AC2BEF4}" destId="{883D68C9-81E4-43A6-B373-9DCE92E8ECE6}" srcOrd="2" destOrd="0" presId="urn:microsoft.com/office/officeart/2008/layout/HalfCircleOrganizationChart"/>
    <dgm:cxn modelId="{3EE44F9A-7246-4791-A7E2-D4C8BE58DDAE}" type="presParOf" srcId="{D7DDED78-EB90-44DA-BD77-B4622AC2BEF4}" destId="{C195757F-85EB-4E32-9626-6BC9B37BEAB7}" srcOrd="3" destOrd="0" presId="urn:microsoft.com/office/officeart/2008/layout/HalfCircleOrganizationChart"/>
    <dgm:cxn modelId="{ED612F41-ECE0-464B-AD58-CAF0E7899867}" type="presParOf" srcId="{C195757F-85EB-4E32-9626-6BC9B37BEAB7}" destId="{5433EB37-511A-4410-AE75-62803D85B7FA}" srcOrd="0" destOrd="0" presId="urn:microsoft.com/office/officeart/2008/layout/HalfCircleOrganizationChart"/>
    <dgm:cxn modelId="{1A071FF9-497A-45E9-95D7-844A2AD7E2FF}" type="presParOf" srcId="{5433EB37-511A-4410-AE75-62803D85B7FA}" destId="{5821889E-2E4F-4A93-B454-44F8DDE75769}" srcOrd="0" destOrd="0" presId="urn:microsoft.com/office/officeart/2008/layout/HalfCircleOrganizationChart"/>
    <dgm:cxn modelId="{0549D011-8D7A-471B-9285-97A37BE203E6}" type="presParOf" srcId="{5433EB37-511A-4410-AE75-62803D85B7FA}" destId="{6B15E928-4B1C-4BD1-8D8F-A66C16A6FD55}" srcOrd="1" destOrd="0" presId="urn:microsoft.com/office/officeart/2008/layout/HalfCircleOrganizationChart"/>
    <dgm:cxn modelId="{2CA5C71E-43A5-419A-BAF9-8672C4A28A7B}" type="presParOf" srcId="{5433EB37-511A-4410-AE75-62803D85B7FA}" destId="{B638108D-7894-436F-98B2-55F21C703910}" srcOrd="2" destOrd="0" presId="urn:microsoft.com/office/officeart/2008/layout/HalfCircleOrganizationChart"/>
    <dgm:cxn modelId="{BD945842-AF72-4BA7-A7DB-5C8680D32EF3}" type="presParOf" srcId="{5433EB37-511A-4410-AE75-62803D85B7FA}" destId="{38890D4B-D270-4EC2-910A-4165FFF272DD}" srcOrd="3" destOrd="0" presId="urn:microsoft.com/office/officeart/2008/layout/HalfCircleOrganizationChart"/>
    <dgm:cxn modelId="{2AD1FF00-8E34-42F3-A693-AA61A0195404}" type="presParOf" srcId="{C195757F-85EB-4E32-9626-6BC9B37BEAB7}" destId="{D7E0FAB9-136C-4184-BDCC-A2D607A32A84}" srcOrd="1" destOrd="0" presId="urn:microsoft.com/office/officeart/2008/layout/HalfCircleOrganizationChart"/>
    <dgm:cxn modelId="{442B9D22-7E9E-4B07-A2BB-C6145BBA8D1A}" type="presParOf" srcId="{C195757F-85EB-4E32-9626-6BC9B37BEAB7}" destId="{A675C23B-33E8-4D25-8E15-8BDBB3E1A6FE}" srcOrd="2" destOrd="0" presId="urn:microsoft.com/office/officeart/2008/layout/HalfCircleOrganizationChart"/>
    <dgm:cxn modelId="{32F98819-B30C-4376-89AD-3452EEF90869}" type="presParOf" srcId="{D7DDED78-EB90-44DA-BD77-B4622AC2BEF4}" destId="{80FB18D9-F55E-4436-8E4C-FF5FCD5A2141}" srcOrd="4" destOrd="0" presId="urn:microsoft.com/office/officeart/2008/layout/HalfCircleOrganizationChart"/>
    <dgm:cxn modelId="{DF51FEC7-D10F-48F2-81F9-63CA951A315D}" type="presParOf" srcId="{D7DDED78-EB90-44DA-BD77-B4622AC2BEF4}" destId="{C1E27F8D-998E-4DA9-931D-336F7A359AFC}" srcOrd="5" destOrd="0" presId="urn:microsoft.com/office/officeart/2008/layout/HalfCircleOrganizationChart"/>
    <dgm:cxn modelId="{EC6509C7-D48B-4A20-8ECB-C9CB5FEDE9BA}" type="presParOf" srcId="{C1E27F8D-998E-4DA9-931D-336F7A359AFC}" destId="{66299362-8AF7-4697-AA60-2DC7B137029F}" srcOrd="0" destOrd="0" presId="urn:microsoft.com/office/officeart/2008/layout/HalfCircleOrganizationChart"/>
    <dgm:cxn modelId="{63C46EC4-879C-4EDD-A1AE-7809DC114E81}" type="presParOf" srcId="{66299362-8AF7-4697-AA60-2DC7B137029F}" destId="{0FD3DC4B-6552-41C5-BFD5-CC6CCBD14B3C}" srcOrd="0" destOrd="0" presId="urn:microsoft.com/office/officeart/2008/layout/HalfCircleOrganizationChart"/>
    <dgm:cxn modelId="{A85F56F4-CA01-4D71-8E99-BA902FDC7E4F}" type="presParOf" srcId="{66299362-8AF7-4697-AA60-2DC7B137029F}" destId="{CA0740CF-1498-405F-8559-ECD85DADE0FC}" srcOrd="1" destOrd="0" presId="urn:microsoft.com/office/officeart/2008/layout/HalfCircleOrganizationChart"/>
    <dgm:cxn modelId="{7CCBA9D0-11AE-41CF-8D99-1A14C183BFF6}" type="presParOf" srcId="{66299362-8AF7-4697-AA60-2DC7B137029F}" destId="{D0907557-0D34-4083-B7C4-87B10EB32B84}" srcOrd="2" destOrd="0" presId="urn:microsoft.com/office/officeart/2008/layout/HalfCircleOrganizationChart"/>
    <dgm:cxn modelId="{6C07DE0F-A5B2-4541-9076-52C4E964095A}" type="presParOf" srcId="{66299362-8AF7-4697-AA60-2DC7B137029F}" destId="{26B68A8D-7BE4-48AC-B8BA-DEFCBFE6B46C}" srcOrd="3" destOrd="0" presId="urn:microsoft.com/office/officeart/2008/layout/HalfCircleOrganizationChart"/>
    <dgm:cxn modelId="{E782EBC6-7E1C-411C-9CD7-F54EB6A425C1}" type="presParOf" srcId="{C1E27F8D-998E-4DA9-931D-336F7A359AFC}" destId="{18AC4C49-632D-4CCD-B814-77D34BB0326A}" srcOrd="1" destOrd="0" presId="urn:microsoft.com/office/officeart/2008/layout/HalfCircleOrganizationChart"/>
    <dgm:cxn modelId="{9E2106BF-7203-455A-ABE7-F2D98949F4DB}" type="presParOf" srcId="{C1E27F8D-998E-4DA9-931D-336F7A359AFC}" destId="{82A51D28-7BB7-43C6-8436-CD69F0DAAE93}" srcOrd="2" destOrd="0" presId="urn:microsoft.com/office/officeart/2008/layout/HalfCircleOrganizationChart"/>
    <dgm:cxn modelId="{A043EF22-428B-40F1-A6FD-EACB4ACAF0EC}" type="presParOf" srcId="{D7DDED78-EB90-44DA-BD77-B4622AC2BEF4}" destId="{7D94EFEB-3216-4662-B325-2C482A37C1A6}" srcOrd="6" destOrd="0" presId="urn:microsoft.com/office/officeart/2008/layout/HalfCircleOrganizationChart"/>
    <dgm:cxn modelId="{C8FBA125-1F64-4046-A906-6B994A9FE322}" type="presParOf" srcId="{D7DDED78-EB90-44DA-BD77-B4622AC2BEF4}" destId="{9E3D9A17-B417-4FAA-B648-9769C5E220CA}" srcOrd="7" destOrd="0" presId="urn:microsoft.com/office/officeart/2008/layout/HalfCircleOrganizationChart"/>
    <dgm:cxn modelId="{464B992D-1AAB-4B1E-BC8F-18D07A51B87F}" type="presParOf" srcId="{9E3D9A17-B417-4FAA-B648-9769C5E220CA}" destId="{3AAE55AF-87D9-44EF-B347-110A9E8B679A}" srcOrd="0" destOrd="0" presId="urn:microsoft.com/office/officeart/2008/layout/HalfCircleOrganizationChart"/>
    <dgm:cxn modelId="{9667ACDF-D3CF-47F7-9567-981DB85A4848}" type="presParOf" srcId="{3AAE55AF-87D9-44EF-B347-110A9E8B679A}" destId="{603552A7-ADB0-48C6-BAC5-E1E07BEEBE15}" srcOrd="0" destOrd="0" presId="urn:microsoft.com/office/officeart/2008/layout/HalfCircleOrganizationChart"/>
    <dgm:cxn modelId="{3F84C533-5E19-4847-BA43-5234FD52207D}" type="presParOf" srcId="{3AAE55AF-87D9-44EF-B347-110A9E8B679A}" destId="{F815CE7D-FD0C-4023-9F60-5AFE5C530032}" srcOrd="1" destOrd="0" presId="urn:microsoft.com/office/officeart/2008/layout/HalfCircleOrganizationChart"/>
    <dgm:cxn modelId="{300529EE-2E22-468C-8F8F-1E54654D49B5}" type="presParOf" srcId="{3AAE55AF-87D9-44EF-B347-110A9E8B679A}" destId="{FE76B1FC-A12D-4F8E-A384-D6AA36C37737}" srcOrd="2" destOrd="0" presId="urn:microsoft.com/office/officeart/2008/layout/HalfCircleOrganizationChart"/>
    <dgm:cxn modelId="{B7978EA5-68BD-4DA6-92D9-DEC85474D782}" type="presParOf" srcId="{3AAE55AF-87D9-44EF-B347-110A9E8B679A}" destId="{37DF847D-EB38-4980-BF7E-4CEF5090E316}" srcOrd="3" destOrd="0" presId="urn:microsoft.com/office/officeart/2008/layout/HalfCircleOrganizationChart"/>
    <dgm:cxn modelId="{C3F3AF7B-99D4-40AC-A1D5-2E4A339BB03F}" type="presParOf" srcId="{9E3D9A17-B417-4FAA-B648-9769C5E220CA}" destId="{A4DFAA62-6503-4A9A-B77D-11205F6E9E5A}" srcOrd="1" destOrd="0" presId="urn:microsoft.com/office/officeart/2008/layout/HalfCircleOrganizationChart"/>
    <dgm:cxn modelId="{8808DA54-7FE7-4963-A235-34AE84E9C8C4}" type="presParOf" srcId="{9E3D9A17-B417-4FAA-B648-9769C5E220CA}" destId="{29665A86-E026-4AA3-A806-8609477D0DEB}" srcOrd="2" destOrd="0" presId="urn:microsoft.com/office/officeart/2008/layout/HalfCircleOrganizationChart"/>
    <dgm:cxn modelId="{318F409F-F05A-4974-9D5C-FE6BDD80D5E3}" type="presParOf" srcId="{461C4D94-CA8C-4AEE-8BA2-3A16A8521E3E}" destId="{C748693E-867C-4E15-925F-118153B4D8EB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7D1AA43-8888-46CD-BBCA-9C91D7423CF5}" type="doc">
      <dgm:prSet loTypeId="urn:microsoft.com/office/officeart/2005/8/layout/lProcess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0723DC4-280C-4930-BB18-5A4E19D55620}">
      <dgm:prSet phldrT="[Texto]" custT="1"/>
      <dgm:spPr/>
      <dgm:t>
        <a:bodyPr/>
        <a:lstStyle/>
        <a:p>
          <a:r>
            <a:rPr lang="es-ES_tradnl" sz="1400" b="1" dirty="0"/>
            <a:t>1</a:t>
          </a:r>
          <a:endParaRPr lang="es-ES" sz="1400" b="1" dirty="0"/>
        </a:p>
      </dgm:t>
    </dgm:pt>
    <dgm:pt modelId="{B66E5235-9B14-4CCB-8ED8-BF3059C6C167}" type="par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DB132070-85CB-4C8C-852E-79CF0E8805C4}" type="sib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C84EDB0F-7839-4D0F-9F5F-D0A9E5978C27}">
      <dgm:prSet phldrT="[Texto]" custT="1"/>
      <dgm:spPr/>
      <dgm:t>
        <a:bodyPr/>
        <a:lstStyle/>
        <a:p>
          <a:r>
            <a:rPr lang="es-ES_tradnl" sz="1400" b="1" dirty="0"/>
            <a:t>Se suman todos los devengos que cotizan a la seguridad social</a:t>
          </a:r>
          <a:endParaRPr lang="es-ES" sz="1400" b="1" dirty="0"/>
        </a:p>
      </dgm:t>
    </dgm:pt>
    <dgm:pt modelId="{BDB6EB9E-D77D-4163-922C-2AE057FA8F1A}" type="par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9A054584-FA86-4B91-8AF8-5C72DBDB4041}" type="sib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5A4885A8-C99F-4729-8D40-D02683207A6D}">
      <dgm:prSet phldrT="[Texto]" custT="1"/>
      <dgm:spPr/>
      <dgm:t>
        <a:bodyPr/>
        <a:lstStyle/>
        <a:p>
          <a:r>
            <a:rPr lang="es-ES_tradnl" sz="1400" b="1" dirty="0"/>
            <a:t>2</a:t>
          </a:r>
          <a:endParaRPr lang="es-ES" sz="1400" b="1" dirty="0"/>
        </a:p>
      </dgm:t>
    </dgm:pt>
    <dgm:pt modelId="{1F40AEA0-B291-4EFE-9C47-951919366139}" type="par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05522EEB-6EA0-40F8-B4A0-3FA1D9696D1C}" type="sib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F3B88CB1-27C7-4F43-97E3-F2D0A54E53E0}">
      <dgm:prSet phldrT="[Texto]" custT="1"/>
      <dgm:spPr/>
      <dgm:t>
        <a:bodyPr/>
        <a:lstStyle/>
        <a:p>
          <a:r>
            <a:rPr lang="es-ES_tradnl" sz="1400" b="1" dirty="0"/>
            <a:t>Se excluyen los complementos extrasalariales que no cotizan, así como lo ganado por las horas extraordinarias</a:t>
          </a:r>
          <a:endParaRPr lang="es-ES" sz="1400" b="1" dirty="0"/>
        </a:p>
      </dgm:t>
    </dgm:pt>
    <dgm:pt modelId="{734A6ACF-3D20-409B-8D2A-1B13A134A076}" type="par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EA56F0C1-2F5B-49EF-835D-215EA8FF14FC}" type="sib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2D3EF64D-6A81-4794-AB9A-ADB82178D427}">
      <dgm:prSet phldrT="[Texto]" custT="1"/>
      <dgm:spPr/>
      <dgm:t>
        <a:bodyPr/>
        <a:lstStyle/>
        <a:p>
          <a:r>
            <a:rPr lang="es-ES_tradnl" sz="1400" b="1" dirty="0"/>
            <a:t>3</a:t>
          </a:r>
          <a:endParaRPr lang="es-ES" sz="1400" b="1" dirty="0"/>
        </a:p>
      </dgm:t>
    </dgm:pt>
    <dgm:pt modelId="{38038F8C-C724-48CA-800D-163E60B977F6}" type="par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F89E6601-3B42-42AB-ADC3-CE919A7C084B}" type="sib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25ED1453-49A4-4534-8FF9-50C3D08192C8}">
      <dgm:prSet phldrT="[Texto]" custT="1"/>
      <dgm:spPr/>
      <dgm:t>
        <a:bodyPr/>
        <a:lstStyle/>
        <a:p>
          <a:r>
            <a:rPr lang="es-ES_tradnl" sz="1400" b="1" dirty="0"/>
            <a:t>Se suma la parte proporcional de pagas extras que le corresponde al mes: se suman todas las pagas extras del año (y la de beneficios) y se dividen por 12 meses</a:t>
          </a:r>
          <a:endParaRPr lang="es-ES" sz="1400" b="1" dirty="0"/>
        </a:p>
      </dgm:t>
    </dgm:pt>
    <dgm:pt modelId="{2550E224-DA62-48FA-8B04-06FBF8B89F66}" type="par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BC273EDD-096B-4B4C-BA05-E4B3221174EE}" type="sib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F1FDC894-4217-4B49-A284-286E3FA777E1}">
      <dgm:prSet phldrT="[Texto]" custT="1"/>
      <dgm:spPr/>
      <dgm:t>
        <a:bodyPr/>
        <a:lstStyle/>
        <a:p>
          <a:r>
            <a:rPr lang="es-ES_tradnl" sz="1400" b="1" dirty="0"/>
            <a:t>4</a:t>
          </a:r>
          <a:endParaRPr lang="es-ES" sz="1400" b="1" dirty="0"/>
        </a:p>
      </dgm:t>
    </dgm:pt>
    <dgm:pt modelId="{090E4756-1F03-4425-A582-F6E29E1C8736}" type="par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E68B6BE9-0DB0-4656-B127-FCE1017F0168}" type="sib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AFE4F2B6-2B54-4843-9F52-42C458DB8651}">
      <dgm:prSet phldrT="[Texto]" custT="1"/>
      <dgm:spPr/>
      <dgm:t>
        <a:bodyPr/>
        <a:lstStyle/>
        <a:p>
          <a:r>
            <a:rPr lang="es-ES_tradnl" sz="1400" b="1" dirty="0"/>
            <a:t>Cantidad resultante debe estar entre la base máx y la base mín. de cotización del grupo profesional.</a:t>
          </a:r>
          <a:endParaRPr lang="es-ES" sz="1400" b="1" dirty="0"/>
        </a:p>
      </dgm:t>
    </dgm:pt>
    <dgm:pt modelId="{58FD6578-D859-4C47-9097-FEA7AF352F50}" type="par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61ABDD26-1F0B-48BE-BF02-8C1DB32BF741}" type="sib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B61EC606-26AD-4204-B745-809098DE1F60}" type="pres">
      <dgm:prSet presAssocID="{37D1AA43-8888-46CD-BBCA-9C91D7423CF5}" presName="Name0" presStyleCnt="0">
        <dgm:presLayoutVars>
          <dgm:dir/>
          <dgm:animLvl val="lvl"/>
          <dgm:resizeHandles val="exact"/>
        </dgm:presLayoutVars>
      </dgm:prSet>
      <dgm:spPr/>
    </dgm:pt>
    <dgm:pt modelId="{68DF45D5-A7A0-4639-A507-C223D012C081}" type="pres">
      <dgm:prSet presAssocID="{20723DC4-280C-4930-BB18-5A4E19D55620}" presName="vertFlow" presStyleCnt="0"/>
      <dgm:spPr/>
    </dgm:pt>
    <dgm:pt modelId="{7AAF856A-0173-4CAF-A5F8-3965D2557E6F}" type="pres">
      <dgm:prSet presAssocID="{20723DC4-280C-4930-BB18-5A4E19D55620}" presName="header" presStyleLbl="node1" presStyleIdx="0" presStyleCnt="4"/>
      <dgm:spPr/>
    </dgm:pt>
    <dgm:pt modelId="{862A7B92-A80B-47BA-B553-8D1CC8BCE5EF}" type="pres">
      <dgm:prSet presAssocID="{BDB6EB9E-D77D-4163-922C-2AE057FA8F1A}" presName="parTrans" presStyleLbl="sibTrans2D1" presStyleIdx="0" presStyleCnt="4"/>
      <dgm:spPr/>
    </dgm:pt>
    <dgm:pt modelId="{668B81F4-B843-4FBB-BE9B-60AE25249F75}" type="pres">
      <dgm:prSet presAssocID="{C84EDB0F-7839-4D0F-9F5F-D0A9E5978C27}" presName="child" presStyleLbl="alignAccFollowNode1" presStyleIdx="0" presStyleCnt="4" custScaleY="179978">
        <dgm:presLayoutVars>
          <dgm:chMax val="0"/>
          <dgm:bulletEnabled val="1"/>
        </dgm:presLayoutVars>
      </dgm:prSet>
      <dgm:spPr/>
    </dgm:pt>
    <dgm:pt modelId="{DF370BB3-E48D-4D89-9893-35DDC63360C7}" type="pres">
      <dgm:prSet presAssocID="{20723DC4-280C-4930-BB18-5A4E19D55620}" presName="hSp" presStyleCnt="0"/>
      <dgm:spPr/>
    </dgm:pt>
    <dgm:pt modelId="{8B34C653-33CC-44DE-BA35-15293B8E0322}" type="pres">
      <dgm:prSet presAssocID="{5A4885A8-C99F-4729-8D40-D02683207A6D}" presName="vertFlow" presStyleCnt="0"/>
      <dgm:spPr/>
    </dgm:pt>
    <dgm:pt modelId="{790E0991-E6E0-4780-B5AE-4E7132366CDE}" type="pres">
      <dgm:prSet presAssocID="{5A4885A8-C99F-4729-8D40-D02683207A6D}" presName="header" presStyleLbl="node1" presStyleIdx="1" presStyleCnt="4"/>
      <dgm:spPr/>
    </dgm:pt>
    <dgm:pt modelId="{09E45123-3B18-4481-8BFA-97B58A1E08F7}" type="pres">
      <dgm:prSet presAssocID="{734A6ACF-3D20-409B-8D2A-1B13A134A076}" presName="parTrans" presStyleLbl="sibTrans2D1" presStyleIdx="1" presStyleCnt="4"/>
      <dgm:spPr/>
    </dgm:pt>
    <dgm:pt modelId="{3C2FD0FB-2C68-4F6B-9CA7-C3F5A4C39734}" type="pres">
      <dgm:prSet presAssocID="{F3B88CB1-27C7-4F43-97E3-F2D0A54E53E0}" presName="child" presStyleLbl="alignAccFollowNode1" presStyleIdx="1" presStyleCnt="4" custScaleY="263884">
        <dgm:presLayoutVars>
          <dgm:chMax val="0"/>
          <dgm:bulletEnabled val="1"/>
        </dgm:presLayoutVars>
      </dgm:prSet>
      <dgm:spPr/>
    </dgm:pt>
    <dgm:pt modelId="{2BB089FF-6F47-4313-B538-74B303B4C3FF}" type="pres">
      <dgm:prSet presAssocID="{5A4885A8-C99F-4729-8D40-D02683207A6D}" presName="hSp" presStyleCnt="0"/>
      <dgm:spPr/>
    </dgm:pt>
    <dgm:pt modelId="{14198F7E-D7F5-459A-B189-BEB9F11D1363}" type="pres">
      <dgm:prSet presAssocID="{2D3EF64D-6A81-4794-AB9A-ADB82178D427}" presName="vertFlow" presStyleCnt="0"/>
      <dgm:spPr/>
    </dgm:pt>
    <dgm:pt modelId="{99AEF21A-7E3F-4746-9895-8C64EF56160B}" type="pres">
      <dgm:prSet presAssocID="{2D3EF64D-6A81-4794-AB9A-ADB82178D427}" presName="header" presStyleLbl="node1" presStyleIdx="2" presStyleCnt="4"/>
      <dgm:spPr/>
    </dgm:pt>
    <dgm:pt modelId="{F2D32035-74E2-4C4D-9DC2-5BF26FF373A0}" type="pres">
      <dgm:prSet presAssocID="{2550E224-DA62-48FA-8B04-06FBF8B89F66}" presName="parTrans" presStyleLbl="sibTrans2D1" presStyleIdx="2" presStyleCnt="4"/>
      <dgm:spPr/>
    </dgm:pt>
    <dgm:pt modelId="{1A27826F-B024-4A58-99EF-B5EBC8070561}" type="pres">
      <dgm:prSet presAssocID="{25ED1453-49A4-4534-8FF9-50C3D08192C8}" presName="child" presStyleLbl="alignAccFollowNode1" presStyleIdx="2" presStyleCnt="4" custScaleY="384023">
        <dgm:presLayoutVars>
          <dgm:chMax val="0"/>
          <dgm:bulletEnabled val="1"/>
        </dgm:presLayoutVars>
      </dgm:prSet>
      <dgm:spPr/>
    </dgm:pt>
    <dgm:pt modelId="{CE691025-34B8-4491-972C-BD69334A15E6}" type="pres">
      <dgm:prSet presAssocID="{2D3EF64D-6A81-4794-AB9A-ADB82178D427}" presName="hSp" presStyleCnt="0"/>
      <dgm:spPr/>
    </dgm:pt>
    <dgm:pt modelId="{3B838959-DF09-4B6F-9A6C-646088593482}" type="pres">
      <dgm:prSet presAssocID="{F1FDC894-4217-4B49-A284-286E3FA777E1}" presName="vertFlow" presStyleCnt="0"/>
      <dgm:spPr/>
    </dgm:pt>
    <dgm:pt modelId="{5890EA7D-F539-418F-90D9-EA9019B14761}" type="pres">
      <dgm:prSet presAssocID="{F1FDC894-4217-4B49-A284-286E3FA777E1}" presName="header" presStyleLbl="node1" presStyleIdx="3" presStyleCnt="4"/>
      <dgm:spPr/>
    </dgm:pt>
    <dgm:pt modelId="{68B16EB3-1376-4D6E-AB0D-7C3FA046A7F9}" type="pres">
      <dgm:prSet presAssocID="{58FD6578-D859-4C47-9097-FEA7AF352F50}" presName="parTrans" presStyleLbl="sibTrans2D1" presStyleIdx="3" presStyleCnt="4"/>
      <dgm:spPr/>
    </dgm:pt>
    <dgm:pt modelId="{CF26C1A6-2E35-4B57-994E-2312F6787539}" type="pres">
      <dgm:prSet presAssocID="{AFE4F2B6-2B54-4843-9F52-42C458DB8651}" presName="child" presStyleLbl="alignAccFollowNode1" presStyleIdx="3" presStyleCnt="4" custScaleY="266056">
        <dgm:presLayoutVars>
          <dgm:chMax val="0"/>
          <dgm:bulletEnabled val="1"/>
        </dgm:presLayoutVars>
      </dgm:prSet>
      <dgm:spPr/>
    </dgm:pt>
  </dgm:ptLst>
  <dgm:cxnLst>
    <dgm:cxn modelId="{A7187C02-F525-48D2-8FC7-03761D46301F}" type="presOf" srcId="{BDB6EB9E-D77D-4163-922C-2AE057FA8F1A}" destId="{862A7B92-A80B-47BA-B553-8D1CC8BCE5EF}" srcOrd="0" destOrd="0" presId="urn:microsoft.com/office/officeart/2005/8/layout/lProcess1"/>
    <dgm:cxn modelId="{17380905-7762-4BDA-9E0B-B67896A9063D}" type="presOf" srcId="{20723DC4-280C-4930-BB18-5A4E19D55620}" destId="{7AAF856A-0173-4CAF-A5F8-3965D2557E6F}" srcOrd="0" destOrd="0" presId="urn:microsoft.com/office/officeart/2005/8/layout/lProcess1"/>
    <dgm:cxn modelId="{10BC7E36-3D2A-45C4-AC0B-655A26EB01A8}" type="presOf" srcId="{2D3EF64D-6A81-4794-AB9A-ADB82178D427}" destId="{99AEF21A-7E3F-4746-9895-8C64EF56160B}" srcOrd="0" destOrd="0" presId="urn:microsoft.com/office/officeart/2005/8/layout/lProcess1"/>
    <dgm:cxn modelId="{E1D6F836-171F-49E5-8074-A6327D71F38B}" type="presOf" srcId="{25ED1453-49A4-4534-8FF9-50C3D08192C8}" destId="{1A27826F-B024-4A58-99EF-B5EBC8070561}" srcOrd="0" destOrd="0" presId="urn:microsoft.com/office/officeart/2005/8/layout/lProcess1"/>
    <dgm:cxn modelId="{FF58383F-2CD2-4ACE-9C8D-70E123C826D5}" type="presOf" srcId="{734A6ACF-3D20-409B-8D2A-1B13A134A076}" destId="{09E45123-3B18-4481-8BFA-97B58A1E08F7}" srcOrd="0" destOrd="0" presId="urn:microsoft.com/office/officeart/2005/8/layout/lProcess1"/>
    <dgm:cxn modelId="{F13BA65B-101C-454D-9F16-41666BEAD6A7}" type="presOf" srcId="{37D1AA43-8888-46CD-BBCA-9C91D7423CF5}" destId="{B61EC606-26AD-4204-B745-809098DE1F60}" srcOrd="0" destOrd="0" presId="urn:microsoft.com/office/officeart/2005/8/layout/lProcess1"/>
    <dgm:cxn modelId="{050B9C5C-F383-49F9-8932-98747E26E18B}" srcId="{37D1AA43-8888-46CD-BBCA-9C91D7423CF5}" destId="{2D3EF64D-6A81-4794-AB9A-ADB82178D427}" srcOrd="2" destOrd="0" parTransId="{38038F8C-C724-48CA-800D-163E60B977F6}" sibTransId="{F89E6601-3B42-42AB-ADC3-CE919A7C084B}"/>
    <dgm:cxn modelId="{74FA605D-DD34-4E93-AD3C-BF0798F6E101}" type="presOf" srcId="{2550E224-DA62-48FA-8B04-06FBF8B89F66}" destId="{F2D32035-74E2-4C4D-9DC2-5BF26FF373A0}" srcOrd="0" destOrd="0" presId="urn:microsoft.com/office/officeart/2005/8/layout/lProcess1"/>
    <dgm:cxn modelId="{E9A56056-00AC-44E5-A8E1-0B41B02E83DD}" srcId="{37D1AA43-8888-46CD-BBCA-9C91D7423CF5}" destId="{20723DC4-280C-4930-BB18-5A4E19D55620}" srcOrd="0" destOrd="0" parTransId="{B66E5235-9B14-4CCB-8ED8-BF3059C6C167}" sibTransId="{DB132070-85CB-4C8C-852E-79CF0E8805C4}"/>
    <dgm:cxn modelId="{B0CE4F7A-0EEB-4DE6-ACA3-49AEB4653DF9}" srcId="{37D1AA43-8888-46CD-BBCA-9C91D7423CF5}" destId="{F1FDC894-4217-4B49-A284-286E3FA777E1}" srcOrd="3" destOrd="0" parTransId="{090E4756-1F03-4425-A582-F6E29E1C8736}" sibTransId="{E68B6BE9-0DB0-4656-B127-FCE1017F0168}"/>
    <dgm:cxn modelId="{ED188082-E49D-49A9-8884-62AEE3FA4E6A}" type="presOf" srcId="{F1FDC894-4217-4B49-A284-286E3FA777E1}" destId="{5890EA7D-F539-418F-90D9-EA9019B14761}" srcOrd="0" destOrd="0" presId="urn:microsoft.com/office/officeart/2005/8/layout/lProcess1"/>
    <dgm:cxn modelId="{00893EA3-142D-42F8-A344-63AFBE4FAD1B}" type="presOf" srcId="{5A4885A8-C99F-4729-8D40-D02683207A6D}" destId="{790E0991-E6E0-4780-B5AE-4E7132366CDE}" srcOrd="0" destOrd="0" presId="urn:microsoft.com/office/officeart/2005/8/layout/lProcess1"/>
    <dgm:cxn modelId="{17E949A8-CB79-4286-ADA6-5BE4C205C896}" srcId="{20723DC4-280C-4930-BB18-5A4E19D55620}" destId="{C84EDB0F-7839-4D0F-9F5F-D0A9E5978C27}" srcOrd="0" destOrd="0" parTransId="{BDB6EB9E-D77D-4163-922C-2AE057FA8F1A}" sibTransId="{9A054584-FA86-4B91-8AF8-5C72DBDB4041}"/>
    <dgm:cxn modelId="{9157EEA9-C157-4B8A-8780-C8F04BDAB616}" srcId="{2D3EF64D-6A81-4794-AB9A-ADB82178D427}" destId="{25ED1453-49A4-4534-8FF9-50C3D08192C8}" srcOrd="0" destOrd="0" parTransId="{2550E224-DA62-48FA-8B04-06FBF8B89F66}" sibTransId="{BC273EDD-096B-4B4C-BA05-E4B3221174EE}"/>
    <dgm:cxn modelId="{98B6A3C4-D992-446D-B692-9DF992AB5A1D}" type="presOf" srcId="{C84EDB0F-7839-4D0F-9F5F-D0A9E5978C27}" destId="{668B81F4-B843-4FBB-BE9B-60AE25249F75}" srcOrd="0" destOrd="0" presId="urn:microsoft.com/office/officeart/2005/8/layout/lProcess1"/>
    <dgm:cxn modelId="{01EAC4CC-2B9B-4F6D-8E97-0D478BF9787E}" type="presOf" srcId="{F3B88CB1-27C7-4F43-97E3-F2D0A54E53E0}" destId="{3C2FD0FB-2C68-4F6B-9CA7-C3F5A4C39734}" srcOrd="0" destOrd="0" presId="urn:microsoft.com/office/officeart/2005/8/layout/lProcess1"/>
    <dgm:cxn modelId="{26B265D1-F848-44D6-9B9C-5E42CE52F956}" srcId="{5A4885A8-C99F-4729-8D40-D02683207A6D}" destId="{F3B88CB1-27C7-4F43-97E3-F2D0A54E53E0}" srcOrd="0" destOrd="0" parTransId="{734A6ACF-3D20-409B-8D2A-1B13A134A076}" sibTransId="{EA56F0C1-2F5B-49EF-835D-215EA8FF14FC}"/>
    <dgm:cxn modelId="{C13DE4D7-D261-44E7-9E1F-4692AD746E6C}" type="presOf" srcId="{AFE4F2B6-2B54-4843-9F52-42C458DB8651}" destId="{CF26C1A6-2E35-4B57-994E-2312F6787539}" srcOrd="0" destOrd="0" presId="urn:microsoft.com/office/officeart/2005/8/layout/lProcess1"/>
    <dgm:cxn modelId="{409DD7DE-B48A-44AB-BC3A-F5848A0BBBBB}" srcId="{37D1AA43-8888-46CD-BBCA-9C91D7423CF5}" destId="{5A4885A8-C99F-4729-8D40-D02683207A6D}" srcOrd="1" destOrd="0" parTransId="{1F40AEA0-B291-4EFE-9C47-951919366139}" sibTransId="{05522EEB-6EA0-40F8-B4A0-3FA1D9696D1C}"/>
    <dgm:cxn modelId="{8AB3ABE0-0AC9-4010-B870-1C4ECD7FFF3C}" srcId="{F1FDC894-4217-4B49-A284-286E3FA777E1}" destId="{AFE4F2B6-2B54-4843-9F52-42C458DB8651}" srcOrd="0" destOrd="0" parTransId="{58FD6578-D859-4C47-9097-FEA7AF352F50}" sibTransId="{61ABDD26-1F0B-48BE-BF02-8C1DB32BF741}"/>
    <dgm:cxn modelId="{9D1CEEFE-F4FE-4097-8B5C-3E1A09470FA8}" type="presOf" srcId="{58FD6578-D859-4C47-9097-FEA7AF352F50}" destId="{68B16EB3-1376-4D6E-AB0D-7C3FA046A7F9}" srcOrd="0" destOrd="0" presId="urn:microsoft.com/office/officeart/2005/8/layout/lProcess1"/>
    <dgm:cxn modelId="{4980B742-ADE7-44FC-9BFB-83755DE77FBC}" type="presParOf" srcId="{B61EC606-26AD-4204-B745-809098DE1F60}" destId="{68DF45D5-A7A0-4639-A507-C223D012C081}" srcOrd="0" destOrd="0" presId="urn:microsoft.com/office/officeart/2005/8/layout/lProcess1"/>
    <dgm:cxn modelId="{327119A8-4A24-4020-9FD8-8C5B55CA734D}" type="presParOf" srcId="{68DF45D5-A7A0-4639-A507-C223D012C081}" destId="{7AAF856A-0173-4CAF-A5F8-3965D2557E6F}" srcOrd="0" destOrd="0" presId="urn:microsoft.com/office/officeart/2005/8/layout/lProcess1"/>
    <dgm:cxn modelId="{CA2AFBDA-5522-48E0-A634-6B38D9484E6D}" type="presParOf" srcId="{68DF45D5-A7A0-4639-A507-C223D012C081}" destId="{862A7B92-A80B-47BA-B553-8D1CC8BCE5EF}" srcOrd="1" destOrd="0" presId="urn:microsoft.com/office/officeart/2005/8/layout/lProcess1"/>
    <dgm:cxn modelId="{C5A97028-881A-46B5-A02F-D58A557F382A}" type="presParOf" srcId="{68DF45D5-A7A0-4639-A507-C223D012C081}" destId="{668B81F4-B843-4FBB-BE9B-60AE25249F75}" srcOrd="2" destOrd="0" presId="urn:microsoft.com/office/officeart/2005/8/layout/lProcess1"/>
    <dgm:cxn modelId="{236E06EB-BB8F-4276-BDDD-ABC499179B81}" type="presParOf" srcId="{B61EC606-26AD-4204-B745-809098DE1F60}" destId="{DF370BB3-E48D-4D89-9893-35DDC63360C7}" srcOrd="1" destOrd="0" presId="urn:microsoft.com/office/officeart/2005/8/layout/lProcess1"/>
    <dgm:cxn modelId="{DE83E413-80C3-4302-B96F-D6D4985B2E9D}" type="presParOf" srcId="{B61EC606-26AD-4204-B745-809098DE1F60}" destId="{8B34C653-33CC-44DE-BA35-15293B8E0322}" srcOrd="2" destOrd="0" presId="urn:microsoft.com/office/officeart/2005/8/layout/lProcess1"/>
    <dgm:cxn modelId="{EAE5F365-6377-44D7-811E-FDCB7872CE32}" type="presParOf" srcId="{8B34C653-33CC-44DE-BA35-15293B8E0322}" destId="{790E0991-E6E0-4780-B5AE-4E7132366CDE}" srcOrd="0" destOrd="0" presId="urn:microsoft.com/office/officeart/2005/8/layout/lProcess1"/>
    <dgm:cxn modelId="{524326A3-EF31-4E0C-B9C7-9B4662DF09DE}" type="presParOf" srcId="{8B34C653-33CC-44DE-BA35-15293B8E0322}" destId="{09E45123-3B18-4481-8BFA-97B58A1E08F7}" srcOrd="1" destOrd="0" presId="urn:microsoft.com/office/officeart/2005/8/layout/lProcess1"/>
    <dgm:cxn modelId="{B1043591-9DB0-452D-9805-D2A8076D187D}" type="presParOf" srcId="{8B34C653-33CC-44DE-BA35-15293B8E0322}" destId="{3C2FD0FB-2C68-4F6B-9CA7-C3F5A4C39734}" srcOrd="2" destOrd="0" presId="urn:microsoft.com/office/officeart/2005/8/layout/lProcess1"/>
    <dgm:cxn modelId="{07D17F0F-C8CF-4979-BCDC-22433697C924}" type="presParOf" srcId="{B61EC606-26AD-4204-B745-809098DE1F60}" destId="{2BB089FF-6F47-4313-B538-74B303B4C3FF}" srcOrd="3" destOrd="0" presId="urn:microsoft.com/office/officeart/2005/8/layout/lProcess1"/>
    <dgm:cxn modelId="{CF167853-C476-4D7A-B85B-9085D4823FC8}" type="presParOf" srcId="{B61EC606-26AD-4204-B745-809098DE1F60}" destId="{14198F7E-D7F5-459A-B189-BEB9F11D1363}" srcOrd="4" destOrd="0" presId="urn:microsoft.com/office/officeart/2005/8/layout/lProcess1"/>
    <dgm:cxn modelId="{21CA3FCC-20C7-4BF2-A4DE-F3EF7168A32E}" type="presParOf" srcId="{14198F7E-D7F5-459A-B189-BEB9F11D1363}" destId="{99AEF21A-7E3F-4746-9895-8C64EF56160B}" srcOrd="0" destOrd="0" presId="urn:microsoft.com/office/officeart/2005/8/layout/lProcess1"/>
    <dgm:cxn modelId="{F0052526-EE06-40DF-8370-0E70EC5090F1}" type="presParOf" srcId="{14198F7E-D7F5-459A-B189-BEB9F11D1363}" destId="{F2D32035-74E2-4C4D-9DC2-5BF26FF373A0}" srcOrd="1" destOrd="0" presId="urn:microsoft.com/office/officeart/2005/8/layout/lProcess1"/>
    <dgm:cxn modelId="{3DC67B3F-52CF-44F4-8CE8-7D212576D1AC}" type="presParOf" srcId="{14198F7E-D7F5-459A-B189-BEB9F11D1363}" destId="{1A27826F-B024-4A58-99EF-B5EBC8070561}" srcOrd="2" destOrd="0" presId="urn:microsoft.com/office/officeart/2005/8/layout/lProcess1"/>
    <dgm:cxn modelId="{6AC26DEC-DCB5-4BC2-A3AE-3655995F110A}" type="presParOf" srcId="{B61EC606-26AD-4204-B745-809098DE1F60}" destId="{CE691025-34B8-4491-972C-BD69334A15E6}" srcOrd="5" destOrd="0" presId="urn:microsoft.com/office/officeart/2005/8/layout/lProcess1"/>
    <dgm:cxn modelId="{7188E88B-0AE1-46D2-ABFE-346EA6530B7F}" type="presParOf" srcId="{B61EC606-26AD-4204-B745-809098DE1F60}" destId="{3B838959-DF09-4B6F-9A6C-646088593482}" srcOrd="6" destOrd="0" presId="urn:microsoft.com/office/officeart/2005/8/layout/lProcess1"/>
    <dgm:cxn modelId="{672FEA95-1FF1-4642-8488-990B3CCF2BC1}" type="presParOf" srcId="{3B838959-DF09-4B6F-9A6C-646088593482}" destId="{5890EA7D-F539-418F-90D9-EA9019B14761}" srcOrd="0" destOrd="0" presId="urn:microsoft.com/office/officeart/2005/8/layout/lProcess1"/>
    <dgm:cxn modelId="{66E4761D-FCE3-4D92-8678-8910641E76C7}" type="presParOf" srcId="{3B838959-DF09-4B6F-9A6C-646088593482}" destId="{68B16EB3-1376-4D6E-AB0D-7C3FA046A7F9}" srcOrd="1" destOrd="0" presId="urn:microsoft.com/office/officeart/2005/8/layout/lProcess1"/>
    <dgm:cxn modelId="{389FECD2-7B65-4A7E-BCAF-ABF3FDA4DAD3}" type="presParOf" srcId="{3B838959-DF09-4B6F-9A6C-646088593482}" destId="{CF26C1A6-2E35-4B57-994E-2312F6787539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7D1AA43-8888-46CD-BBCA-9C91D7423CF5}" type="doc">
      <dgm:prSet loTypeId="urn:microsoft.com/office/officeart/2005/8/layout/lProcess1" loCatId="process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20723DC4-280C-4930-BB18-5A4E19D55620}">
      <dgm:prSet phldrT="[Texto]" custT="1"/>
      <dgm:spPr/>
      <dgm:t>
        <a:bodyPr/>
        <a:lstStyle/>
        <a:p>
          <a:r>
            <a:rPr lang="es-ES_tradnl" sz="1400" b="1" dirty="0"/>
            <a:t>1</a:t>
          </a:r>
          <a:endParaRPr lang="es-ES" sz="1400" b="1" dirty="0"/>
        </a:p>
      </dgm:t>
    </dgm:pt>
    <dgm:pt modelId="{B66E5235-9B14-4CCB-8ED8-BF3059C6C167}" type="par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DB132070-85CB-4C8C-852E-79CF0E8805C4}" type="sib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C84EDB0F-7839-4D0F-9F5F-D0A9E5978C27}">
      <dgm:prSet phldrT="[Texto]" custT="1"/>
      <dgm:spPr/>
      <dgm:t>
        <a:bodyPr/>
        <a:lstStyle/>
        <a:p>
          <a:r>
            <a:rPr lang="es-ES_tradnl" sz="1400" b="1" dirty="0"/>
            <a:t>Se suman todos los devengos diarios que cotizan a la seguridad social</a:t>
          </a:r>
          <a:endParaRPr lang="es-ES" sz="1400" b="1" dirty="0"/>
        </a:p>
      </dgm:t>
    </dgm:pt>
    <dgm:pt modelId="{BDB6EB9E-D77D-4163-922C-2AE057FA8F1A}" type="par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9A054584-FA86-4B91-8AF8-5C72DBDB4041}" type="sib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5A4885A8-C99F-4729-8D40-D02683207A6D}">
      <dgm:prSet phldrT="[Texto]" custT="1"/>
      <dgm:spPr/>
      <dgm:t>
        <a:bodyPr/>
        <a:lstStyle/>
        <a:p>
          <a:r>
            <a:rPr lang="es-ES_tradnl" sz="1400" b="1" dirty="0"/>
            <a:t>2</a:t>
          </a:r>
          <a:endParaRPr lang="es-ES" sz="1400" b="1" dirty="0"/>
        </a:p>
      </dgm:t>
    </dgm:pt>
    <dgm:pt modelId="{1F40AEA0-B291-4EFE-9C47-951919366139}" type="par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05522EEB-6EA0-40F8-B4A0-3FA1D9696D1C}" type="sib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F3B88CB1-27C7-4F43-97E3-F2D0A54E53E0}">
      <dgm:prSet phldrT="[Texto]" custT="1"/>
      <dgm:spPr/>
      <dgm:t>
        <a:bodyPr/>
        <a:lstStyle/>
        <a:p>
          <a:r>
            <a:rPr lang="es-ES_tradnl" sz="1400" b="1" dirty="0"/>
            <a:t>Se excluyen los complementos extrasalariales que no cotizan, así como lo ganado por horas extraordinarias</a:t>
          </a:r>
          <a:endParaRPr lang="es-ES" sz="1400" b="1" dirty="0"/>
        </a:p>
      </dgm:t>
    </dgm:pt>
    <dgm:pt modelId="{734A6ACF-3D20-409B-8D2A-1B13A134A076}" type="par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EA56F0C1-2F5B-49EF-835D-215EA8FF14FC}" type="sib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2D3EF64D-6A81-4794-AB9A-ADB82178D427}">
      <dgm:prSet phldrT="[Texto]" custT="1"/>
      <dgm:spPr/>
      <dgm:t>
        <a:bodyPr/>
        <a:lstStyle/>
        <a:p>
          <a:r>
            <a:rPr lang="es-ES_tradnl" sz="1400" b="1" dirty="0"/>
            <a:t>3</a:t>
          </a:r>
          <a:endParaRPr lang="es-ES" sz="1400" b="1" dirty="0"/>
        </a:p>
      </dgm:t>
    </dgm:pt>
    <dgm:pt modelId="{38038F8C-C724-48CA-800D-163E60B977F6}" type="par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F89E6601-3B42-42AB-ADC3-CE919A7C084B}" type="sibTrans" cxnId="{050B9C5C-F383-49F9-8932-98747E26E18B}">
      <dgm:prSet/>
      <dgm:spPr/>
      <dgm:t>
        <a:bodyPr/>
        <a:lstStyle/>
        <a:p>
          <a:endParaRPr lang="es-ES" sz="1400" b="1"/>
        </a:p>
      </dgm:t>
    </dgm:pt>
    <dgm:pt modelId="{25ED1453-49A4-4534-8FF9-50C3D08192C8}">
      <dgm:prSet phldrT="[Texto]" custT="1"/>
      <dgm:spPr/>
      <dgm:t>
        <a:bodyPr/>
        <a:lstStyle/>
        <a:p>
          <a:r>
            <a:rPr lang="es-ES_tradnl" sz="1400" b="1" dirty="0"/>
            <a:t>Se suma la parte proporcional de pagas extras que le corresponde al día de la siguiente manera</a:t>
          </a:r>
        </a:p>
        <a:p>
          <a:r>
            <a:rPr lang="es-ES_tradnl" sz="1400" b="1" dirty="0"/>
            <a:t>Pagas extras / 365 días = Paga extra al día</a:t>
          </a:r>
          <a:endParaRPr lang="es-ES" sz="1400" b="1" dirty="0"/>
        </a:p>
      </dgm:t>
    </dgm:pt>
    <dgm:pt modelId="{2550E224-DA62-48FA-8B04-06FBF8B89F66}" type="par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BC273EDD-096B-4B4C-BA05-E4B3221174EE}" type="sibTrans" cxnId="{9157EEA9-C157-4B8A-8780-C8F04BDAB616}">
      <dgm:prSet/>
      <dgm:spPr/>
      <dgm:t>
        <a:bodyPr/>
        <a:lstStyle/>
        <a:p>
          <a:endParaRPr lang="es-ES" sz="1400" b="1"/>
        </a:p>
      </dgm:t>
    </dgm:pt>
    <dgm:pt modelId="{F1FDC894-4217-4B49-A284-286E3FA777E1}">
      <dgm:prSet phldrT="[Texto]" custT="1"/>
      <dgm:spPr/>
      <dgm:t>
        <a:bodyPr/>
        <a:lstStyle/>
        <a:p>
          <a:r>
            <a:rPr lang="es-ES_tradnl" sz="1400" b="1" dirty="0"/>
            <a:t>4</a:t>
          </a:r>
          <a:endParaRPr lang="es-ES" sz="1400" b="1" dirty="0"/>
        </a:p>
      </dgm:t>
    </dgm:pt>
    <dgm:pt modelId="{090E4756-1F03-4425-A582-F6E29E1C8736}" type="par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E68B6BE9-0DB0-4656-B127-FCE1017F0168}" type="sibTrans" cxnId="{B0CE4F7A-0EEB-4DE6-ACA3-49AEB4653DF9}">
      <dgm:prSet/>
      <dgm:spPr/>
      <dgm:t>
        <a:bodyPr/>
        <a:lstStyle/>
        <a:p>
          <a:endParaRPr lang="es-ES" sz="1400" b="1"/>
        </a:p>
      </dgm:t>
    </dgm:pt>
    <dgm:pt modelId="{AFE4F2B6-2B54-4843-9F52-42C458DB8651}">
      <dgm:prSet phldrT="[Texto]" custT="1"/>
      <dgm:spPr/>
      <dgm:t>
        <a:bodyPr/>
        <a:lstStyle/>
        <a:p>
          <a:r>
            <a:rPr lang="es-ES_tradnl" sz="1400" b="1" dirty="0"/>
            <a:t>Resultado debe estar entre la base máx y la mín. diaria de cotización del grupo profesional.</a:t>
          </a:r>
          <a:endParaRPr lang="es-ES" sz="1400" b="1" dirty="0"/>
        </a:p>
      </dgm:t>
    </dgm:pt>
    <dgm:pt modelId="{58FD6578-D859-4C47-9097-FEA7AF352F50}" type="par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61ABDD26-1F0B-48BE-BF02-8C1DB32BF741}" type="sibTrans" cxnId="{8AB3ABE0-0AC9-4010-B870-1C4ECD7FFF3C}">
      <dgm:prSet/>
      <dgm:spPr/>
      <dgm:t>
        <a:bodyPr/>
        <a:lstStyle/>
        <a:p>
          <a:endParaRPr lang="es-ES" sz="1400" b="1"/>
        </a:p>
      </dgm:t>
    </dgm:pt>
    <dgm:pt modelId="{DEAFDEF5-0411-4BA2-AD76-E46E810BE604}">
      <dgm:prSet phldrT="[Texto]" custT="1"/>
      <dgm:spPr/>
      <dgm:t>
        <a:bodyPr/>
        <a:lstStyle/>
        <a:p>
          <a:r>
            <a:rPr lang="es-ES_tradnl" sz="1400" b="1" dirty="0"/>
            <a:t>5</a:t>
          </a:r>
          <a:endParaRPr lang="es-ES" sz="1400" b="1" dirty="0"/>
        </a:p>
      </dgm:t>
    </dgm:pt>
    <dgm:pt modelId="{B73D3FFC-E17B-4422-B8FB-1F19E75B85B6}" type="parTrans" cxnId="{B0DB5B9E-772A-430D-BDA1-E7F63795D9CF}">
      <dgm:prSet/>
      <dgm:spPr/>
      <dgm:t>
        <a:bodyPr/>
        <a:lstStyle/>
        <a:p>
          <a:endParaRPr lang="es-ES"/>
        </a:p>
      </dgm:t>
    </dgm:pt>
    <dgm:pt modelId="{29CD2258-D0BD-40D2-B6E1-A699D2A20036}" type="sibTrans" cxnId="{B0DB5B9E-772A-430D-BDA1-E7F63795D9CF}">
      <dgm:prSet/>
      <dgm:spPr/>
      <dgm:t>
        <a:bodyPr/>
        <a:lstStyle/>
        <a:p>
          <a:endParaRPr lang="es-ES"/>
        </a:p>
      </dgm:t>
    </dgm:pt>
    <dgm:pt modelId="{12CDDBB1-DE24-4F44-BABE-84F974C71891}">
      <dgm:prSet phldrT="[Texto]" custT="1"/>
      <dgm:spPr/>
      <dgm:t>
        <a:bodyPr/>
        <a:lstStyle/>
        <a:p>
          <a:r>
            <a:rPr lang="es-ES_tradnl" sz="1400" b="1" dirty="0"/>
            <a:t>Base de cotización diaria x nº de días del mes trabajado.</a:t>
          </a:r>
          <a:endParaRPr lang="es-ES" sz="1400" b="1" dirty="0"/>
        </a:p>
      </dgm:t>
    </dgm:pt>
    <dgm:pt modelId="{0F8B9F98-8D34-4967-8958-0137545F6E2E}" type="parTrans" cxnId="{13CC216C-17B3-4A99-8D74-5767D99A4881}">
      <dgm:prSet/>
      <dgm:spPr/>
      <dgm:t>
        <a:bodyPr/>
        <a:lstStyle/>
        <a:p>
          <a:endParaRPr lang="es-ES"/>
        </a:p>
      </dgm:t>
    </dgm:pt>
    <dgm:pt modelId="{3B7CCAAB-549E-4D58-8623-D823E951AECA}" type="sibTrans" cxnId="{13CC216C-17B3-4A99-8D74-5767D99A4881}">
      <dgm:prSet/>
      <dgm:spPr/>
      <dgm:t>
        <a:bodyPr/>
        <a:lstStyle/>
        <a:p>
          <a:endParaRPr lang="es-ES"/>
        </a:p>
      </dgm:t>
    </dgm:pt>
    <dgm:pt modelId="{B61EC606-26AD-4204-B745-809098DE1F60}" type="pres">
      <dgm:prSet presAssocID="{37D1AA43-8888-46CD-BBCA-9C91D7423CF5}" presName="Name0" presStyleCnt="0">
        <dgm:presLayoutVars>
          <dgm:dir/>
          <dgm:animLvl val="lvl"/>
          <dgm:resizeHandles val="exact"/>
        </dgm:presLayoutVars>
      </dgm:prSet>
      <dgm:spPr/>
    </dgm:pt>
    <dgm:pt modelId="{68DF45D5-A7A0-4639-A507-C223D012C081}" type="pres">
      <dgm:prSet presAssocID="{20723DC4-280C-4930-BB18-5A4E19D55620}" presName="vertFlow" presStyleCnt="0"/>
      <dgm:spPr/>
    </dgm:pt>
    <dgm:pt modelId="{7AAF856A-0173-4CAF-A5F8-3965D2557E6F}" type="pres">
      <dgm:prSet presAssocID="{20723DC4-280C-4930-BB18-5A4E19D55620}" presName="header" presStyleLbl="node1" presStyleIdx="0" presStyleCnt="5"/>
      <dgm:spPr/>
    </dgm:pt>
    <dgm:pt modelId="{862A7B92-A80B-47BA-B553-8D1CC8BCE5EF}" type="pres">
      <dgm:prSet presAssocID="{BDB6EB9E-D77D-4163-922C-2AE057FA8F1A}" presName="parTrans" presStyleLbl="sibTrans2D1" presStyleIdx="0" presStyleCnt="5"/>
      <dgm:spPr/>
    </dgm:pt>
    <dgm:pt modelId="{668B81F4-B843-4FBB-BE9B-60AE25249F75}" type="pres">
      <dgm:prSet presAssocID="{C84EDB0F-7839-4D0F-9F5F-D0A9E5978C27}" presName="child" presStyleLbl="alignAccFollowNode1" presStyleIdx="0" presStyleCnt="5" custScaleY="222986">
        <dgm:presLayoutVars>
          <dgm:chMax val="0"/>
          <dgm:bulletEnabled val="1"/>
        </dgm:presLayoutVars>
      </dgm:prSet>
      <dgm:spPr/>
    </dgm:pt>
    <dgm:pt modelId="{DF370BB3-E48D-4D89-9893-35DDC63360C7}" type="pres">
      <dgm:prSet presAssocID="{20723DC4-280C-4930-BB18-5A4E19D55620}" presName="hSp" presStyleCnt="0"/>
      <dgm:spPr/>
    </dgm:pt>
    <dgm:pt modelId="{8B34C653-33CC-44DE-BA35-15293B8E0322}" type="pres">
      <dgm:prSet presAssocID="{5A4885A8-C99F-4729-8D40-D02683207A6D}" presName="vertFlow" presStyleCnt="0"/>
      <dgm:spPr/>
    </dgm:pt>
    <dgm:pt modelId="{790E0991-E6E0-4780-B5AE-4E7132366CDE}" type="pres">
      <dgm:prSet presAssocID="{5A4885A8-C99F-4729-8D40-D02683207A6D}" presName="header" presStyleLbl="node1" presStyleIdx="1" presStyleCnt="5"/>
      <dgm:spPr/>
    </dgm:pt>
    <dgm:pt modelId="{09E45123-3B18-4481-8BFA-97B58A1E08F7}" type="pres">
      <dgm:prSet presAssocID="{734A6ACF-3D20-409B-8D2A-1B13A134A076}" presName="parTrans" presStyleLbl="sibTrans2D1" presStyleIdx="1" presStyleCnt="5"/>
      <dgm:spPr/>
    </dgm:pt>
    <dgm:pt modelId="{3C2FD0FB-2C68-4F6B-9CA7-C3F5A4C39734}" type="pres">
      <dgm:prSet presAssocID="{F3B88CB1-27C7-4F43-97E3-F2D0A54E53E0}" presName="child" presStyleLbl="alignAccFollowNode1" presStyleIdx="1" presStyleCnt="5" custScaleY="445896">
        <dgm:presLayoutVars>
          <dgm:chMax val="0"/>
          <dgm:bulletEnabled val="1"/>
        </dgm:presLayoutVars>
      </dgm:prSet>
      <dgm:spPr/>
    </dgm:pt>
    <dgm:pt modelId="{2BB089FF-6F47-4313-B538-74B303B4C3FF}" type="pres">
      <dgm:prSet presAssocID="{5A4885A8-C99F-4729-8D40-D02683207A6D}" presName="hSp" presStyleCnt="0"/>
      <dgm:spPr/>
    </dgm:pt>
    <dgm:pt modelId="{14198F7E-D7F5-459A-B189-BEB9F11D1363}" type="pres">
      <dgm:prSet presAssocID="{2D3EF64D-6A81-4794-AB9A-ADB82178D427}" presName="vertFlow" presStyleCnt="0"/>
      <dgm:spPr/>
    </dgm:pt>
    <dgm:pt modelId="{99AEF21A-7E3F-4746-9895-8C64EF56160B}" type="pres">
      <dgm:prSet presAssocID="{2D3EF64D-6A81-4794-AB9A-ADB82178D427}" presName="header" presStyleLbl="node1" presStyleIdx="2" presStyleCnt="5"/>
      <dgm:spPr/>
    </dgm:pt>
    <dgm:pt modelId="{F2D32035-74E2-4C4D-9DC2-5BF26FF373A0}" type="pres">
      <dgm:prSet presAssocID="{2550E224-DA62-48FA-8B04-06FBF8B89F66}" presName="parTrans" presStyleLbl="sibTrans2D1" presStyleIdx="2" presStyleCnt="5"/>
      <dgm:spPr/>
    </dgm:pt>
    <dgm:pt modelId="{1A27826F-B024-4A58-99EF-B5EBC8070561}" type="pres">
      <dgm:prSet presAssocID="{25ED1453-49A4-4534-8FF9-50C3D08192C8}" presName="child" presStyleLbl="alignAccFollowNode1" presStyleIdx="2" presStyleCnt="5" custScaleY="541038">
        <dgm:presLayoutVars>
          <dgm:chMax val="0"/>
          <dgm:bulletEnabled val="1"/>
        </dgm:presLayoutVars>
      </dgm:prSet>
      <dgm:spPr/>
    </dgm:pt>
    <dgm:pt modelId="{CE691025-34B8-4491-972C-BD69334A15E6}" type="pres">
      <dgm:prSet presAssocID="{2D3EF64D-6A81-4794-AB9A-ADB82178D427}" presName="hSp" presStyleCnt="0"/>
      <dgm:spPr/>
    </dgm:pt>
    <dgm:pt modelId="{3B838959-DF09-4B6F-9A6C-646088593482}" type="pres">
      <dgm:prSet presAssocID="{F1FDC894-4217-4B49-A284-286E3FA777E1}" presName="vertFlow" presStyleCnt="0"/>
      <dgm:spPr/>
    </dgm:pt>
    <dgm:pt modelId="{5890EA7D-F539-418F-90D9-EA9019B14761}" type="pres">
      <dgm:prSet presAssocID="{F1FDC894-4217-4B49-A284-286E3FA777E1}" presName="header" presStyleLbl="node1" presStyleIdx="3" presStyleCnt="5"/>
      <dgm:spPr/>
    </dgm:pt>
    <dgm:pt modelId="{68B16EB3-1376-4D6E-AB0D-7C3FA046A7F9}" type="pres">
      <dgm:prSet presAssocID="{58FD6578-D859-4C47-9097-FEA7AF352F50}" presName="parTrans" presStyleLbl="sibTrans2D1" presStyleIdx="3" presStyleCnt="5"/>
      <dgm:spPr/>
    </dgm:pt>
    <dgm:pt modelId="{CF26C1A6-2E35-4B57-994E-2312F6787539}" type="pres">
      <dgm:prSet presAssocID="{AFE4F2B6-2B54-4843-9F52-42C458DB8651}" presName="child" presStyleLbl="alignAccFollowNode1" presStyleIdx="3" presStyleCnt="5" custScaleY="370627">
        <dgm:presLayoutVars>
          <dgm:chMax val="0"/>
          <dgm:bulletEnabled val="1"/>
        </dgm:presLayoutVars>
      </dgm:prSet>
      <dgm:spPr/>
    </dgm:pt>
    <dgm:pt modelId="{4EF145FF-D834-430B-B742-0A4481D50CF6}" type="pres">
      <dgm:prSet presAssocID="{F1FDC894-4217-4B49-A284-286E3FA777E1}" presName="hSp" presStyleCnt="0"/>
      <dgm:spPr/>
    </dgm:pt>
    <dgm:pt modelId="{D6CCBB3A-84E6-423E-BF82-0ABCB5F7E7E6}" type="pres">
      <dgm:prSet presAssocID="{DEAFDEF5-0411-4BA2-AD76-E46E810BE604}" presName="vertFlow" presStyleCnt="0"/>
      <dgm:spPr/>
    </dgm:pt>
    <dgm:pt modelId="{78A73FCD-C44D-4C79-8611-A04C28D1C930}" type="pres">
      <dgm:prSet presAssocID="{DEAFDEF5-0411-4BA2-AD76-E46E810BE604}" presName="header" presStyleLbl="node1" presStyleIdx="4" presStyleCnt="5"/>
      <dgm:spPr/>
    </dgm:pt>
    <dgm:pt modelId="{E2ECFCEF-7D75-43FC-B890-81A6B767C599}" type="pres">
      <dgm:prSet presAssocID="{0F8B9F98-8D34-4967-8958-0137545F6E2E}" presName="parTrans" presStyleLbl="sibTrans2D1" presStyleIdx="4" presStyleCnt="5"/>
      <dgm:spPr/>
    </dgm:pt>
    <dgm:pt modelId="{A137184F-5645-428F-9AAF-86250F0F34A7}" type="pres">
      <dgm:prSet presAssocID="{12CDDBB1-DE24-4F44-BABE-84F974C71891}" presName="child" presStyleLbl="alignAccFollowNode1" presStyleIdx="4" presStyleCnt="5" custScaleY="191514">
        <dgm:presLayoutVars>
          <dgm:chMax val="0"/>
          <dgm:bulletEnabled val="1"/>
        </dgm:presLayoutVars>
      </dgm:prSet>
      <dgm:spPr/>
    </dgm:pt>
  </dgm:ptLst>
  <dgm:cxnLst>
    <dgm:cxn modelId="{93925F07-D52E-49EF-AA75-1D886C6146A9}" type="presOf" srcId="{25ED1453-49A4-4534-8FF9-50C3D08192C8}" destId="{1A27826F-B024-4A58-99EF-B5EBC8070561}" srcOrd="0" destOrd="0" presId="urn:microsoft.com/office/officeart/2005/8/layout/lProcess1"/>
    <dgm:cxn modelId="{994E0C0E-EC3B-46E2-A3CA-120A9F06257F}" type="presOf" srcId="{0F8B9F98-8D34-4967-8958-0137545F6E2E}" destId="{E2ECFCEF-7D75-43FC-B890-81A6B767C599}" srcOrd="0" destOrd="0" presId="urn:microsoft.com/office/officeart/2005/8/layout/lProcess1"/>
    <dgm:cxn modelId="{7B3DD616-A7F0-42E1-9134-5AACBEC30F03}" type="presOf" srcId="{F3B88CB1-27C7-4F43-97E3-F2D0A54E53E0}" destId="{3C2FD0FB-2C68-4F6B-9CA7-C3F5A4C39734}" srcOrd="0" destOrd="0" presId="urn:microsoft.com/office/officeart/2005/8/layout/lProcess1"/>
    <dgm:cxn modelId="{050B9C5C-F383-49F9-8932-98747E26E18B}" srcId="{37D1AA43-8888-46CD-BBCA-9C91D7423CF5}" destId="{2D3EF64D-6A81-4794-AB9A-ADB82178D427}" srcOrd="2" destOrd="0" parTransId="{38038F8C-C724-48CA-800D-163E60B977F6}" sibTransId="{F89E6601-3B42-42AB-ADC3-CE919A7C084B}"/>
    <dgm:cxn modelId="{DDFADA66-EF8E-4AE7-BEFA-2903DE40BBCA}" type="presOf" srcId="{2D3EF64D-6A81-4794-AB9A-ADB82178D427}" destId="{99AEF21A-7E3F-4746-9895-8C64EF56160B}" srcOrd="0" destOrd="0" presId="urn:microsoft.com/office/officeart/2005/8/layout/lProcess1"/>
    <dgm:cxn modelId="{1BD40E67-5BC4-4805-8C42-91ED107E7977}" type="presOf" srcId="{37D1AA43-8888-46CD-BBCA-9C91D7423CF5}" destId="{B61EC606-26AD-4204-B745-809098DE1F60}" srcOrd="0" destOrd="0" presId="urn:microsoft.com/office/officeart/2005/8/layout/lProcess1"/>
    <dgm:cxn modelId="{32AD0E4B-43B2-4A65-B0BB-F70E4B1859D3}" type="presOf" srcId="{12CDDBB1-DE24-4F44-BABE-84F974C71891}" destId="{A137184F-5645-428F-9AAF-86250F0F34A7}" srcOrd="0" destOrd="0" presId="urn:microsoft.com/office/officeart/2005/8/layout/lProcess1"/>
    <dgm:cxn modelId="{13CC216C-17B3-4A99-8D74-5767D99A4881}" srcId="{DEAFDEF5-0411-4BA2-AD76-E46E810BE604}" destId="{12CDDBB1-DE24-4F44-BABE-84F974C71891}" srcOrd="0" destOrd="0" parTransId="{0F8B9F98-8D34-4967-8958-0137545F6E2E}" sibTransId="{3B7CCAAB-549E-4D58-8623-D823E951AECA}"/>
    <dgm:cxn modelId="{2F40044D-74B5-414B-A552-198F2D928747}" type="presOf" srcId="{AFE4F2B6-2B54-4843-9F52-42C458DB8651}" destId="{CF26C1A6-2E35-4B57-994E-2312F6787539}" srcOrd="0" destOrd="0" presId="urn:microsoft.com/office/officeart/2005/8/layout/lProcess1"/>
    <dgm:cxn modelId="{22FBA673-39C7-422D-8D22-20CE788DB24E}" type="presOf" srcId="{58FD6578-D859-4C47-9097-FEA7AF352F50}" destId="{68B16EB3-1376-4D6E-AB0D-7C3FA046A7F9}" srcOrd="0" destOrd="0" presId="urn:microsoft.com/office/officeart/2005/8/layout/lProcess1"/>
    <dgm:cxn modelId="{E9A56056-00AC-44E5-A8E1-0B41B02E83DD}" srcId="{37D1AA43-8888-46CD-BBCA-9C91D7423CF5}" destId="{20723DC4-280C-4930-BB18-5A4E19D55620}" srcOrd="0" destOrd="0" parTransId="{B66E5235-9B14-4CCB-8ED8-BF3059C6C167}" sibTransId="{DB132070-85CB-4C8C-852E-79CF0E8805C4}"/>
    <dgm:cxn modelId="{B0CE4F7A-0EEB-4DE6-ACA3-49AEB4653DF9}" srcId="{37D1AA43-8888-46CD-BBCA-9C91D7423CF5}" destId="{F1FDC894-4217-4B49-A284-286E3FA777E1}" srcOrd="3" destOrd="0" parTransId="{090E4756-1F03-4425-A582-F6E29E1C8736}" sibTransId="{E68B6BE9-0DB0-4656-B127-FCE1017F0168}"/>
    <dgm:cxn modelId="{C2AB7A83-B849-42FE-8D18-88E9E2874978}" type="presOf" srcId="{734A6ACF-3D20-409B-8D2A-1B13A134A076}" destId="{09E45123-3B18-4481-8BFA-97B58A1E08F7}" srcOrd="0" destOrd="0" presId="urn:microsoft.com/office/officeart/2005/8/layout/lProcess1"/>
    <dgm:cxn modelId="{099A4E8C-9BA4-46FE-A1B3-248CD8913145}" type="presOf" srcId="{C84EDB0F-7839-4D0F-9F5F-D0A9E5978C27}" destId="{668B81F4-B843-4FBB-BE9B-60AE25249F75}" srcOrd="0" destOrd="0" presId="urn:microsoft.com/office/officeart/2005/8/layout/lProcess1"/>
    <dgm:cxn modelId="{0AA60D92-F9B4-42F3-8619-FCD6DFF94CE3}" type="presOf" srcId="{F1FDC894-4217-4B49-A284-286E3FA777E1}" destId="{5890EA7D-F539-418F-90D9-EA9019B14761}" srcOrd="0" destOrd="0" presId="urn:microsoft.com/office/officeart/2005/8/layout/lProcess1"/>
    <dgm:cxn modelId="{B0DB5B9E-772A-430D-BDA1-E7F63795D9CF}" srcId="{37D1AA43-8888-46CD-BBCA-9C91D7423CF5}" destId="{DEAFDEF5-0411-4BA2-AD76-E46E810BE604}" srcOrd="4" destOrd="0" parTransId="{B73D3FFC-E17B-4422-B8FB-1F19E75B85B6}" sibTransId="{29CD2258-D0BD-40D2-B6E1-A699D2A20036}"/>
    <dgm:cxn modelId="{7B500EA8-E794-401B-AAD9-5A50AB491B18}" type="presOf" srcId="{20723DC4-280C-4930-BB18-5A4E19D55620}" destId="{7AAF856A-0173-4CAF-A5F8-3965D2557E6F}" srcOrd="0" destOrd="0" presId="urn:microsoft.com/office/officeart/2005/8/layout/lProcess1"/>
    <dgm:cxn modelId="{17E949A8-CB79-4286-ADA6-5BE4C205C896}" srcId="{20723DC4-280C-4930-BB18-5A4E19D55620}" destId="{C84EDB0F-7839-4D0F-9F5F-D0A9E5978C27}" srcOrd="0" destOrd="0" parTransId="{BDB6EB9E-D77D-4163-922C-2AE057FA8F1A}" sibTransId="{9A054584-FA86-4B91-8AF8-5C72DBDB4041}"/>
    <dgm:cxn modelId="{9157EEA9-C157-4B8A-8780-C8F04BDAB616}" srcId="{2D3EF64D-6A81-4794-AB9A-ADB82178D427}" destId="{25ED1453-49A4-4534-8FF9-50C3D08192C8}" srcOrd="0" destOrd="0" parTransId="{2550E224-DA62-48FA-8B04-06FBF8B89F66}" sibTransId="{BC273EDD-096B-4B4C-BA05-E4B3221174EE}"/>
    <dgm:cxn modelId="{2AC7D1AB-B3C1-4921-8C5E-40EDC37EBA06}" type="presOf" srcId="{DEAFDEF5-0411-4BA2-AD76-E46E810BE604}" destId="{78A73FCD-C44D-4C79-8611-A04C28D1C930}" srcOrd="0" destOrd="0" presId="urn:microsoft.com/office/officeart/2005/8/layout/lProcess1"/>
    <dgm:cxn modelId="{00A9BEC8-4278-4F98-BE6C-CA690586291A}" type="presOf" srcId="{BDB6EB9E-D77D-4163-922C-2AE057FA8F1A}" destId="{862A7B92-A80B-47BA-B553-8D1CC8BCE5EF}" srcOrd="0" destOrd="0" presId="urn:microsoft.com/office/officeart/2005/8/layout/lProcess1"/>
    <dgm:cxn modelId="{26B265D1-F848-44D6-9B9C-5E42CE52F956}" srcId="{5A4885A8-C99F-4729-8D40-D02683207A6D}" destId="{F3B88CB1-27C7-4F43-97E3-F2D0A54E53E0}" srcOrd="0" destOrd="0" parTransId="{734A6ACF-3D20-409B-8D2A-1B13A134A076}" sibTransId="{EA56F0C1-2F5B-49EF-835D-215EA8FF14FC}"/>
    <dgm:cxn modelId="{9FE382DB-9BA5-4801-A9A5-169240253EDB}" type="presOf" srcId="{5A4885A8-C99F-4729-8D40-D02683207A6D}" destId="{790E0991-E6E0-4780-B5AE-4E7132366CDE}" srcOrd="0" destOrd="0" presId="urn:microsoft.com/office/officeart/2005/8/layout/lProcess1"/>
    <dgm:cxn modelId="{409DD7DE-B48A-44AB-BC3A-F5848A0BBBBB}" srcId="{37D1AA43-8888-46CD-BBCA-9C91D7423CF5}" destId="{5A4885A8-C99F-4729-8D40-D02683207A6D}" srcOrd="1" destOrd="0" parTransId="{1F40AEA0-B291-4EFE-9C47-951919366139}" sibTransId="{05522EEB-6EA0-40F8-B4A0-3FA1D9696D1C}"/>
    <dgm:cxn modelId="{8AB3ABE0-0AC9-4010-B870-1C4ECD7FFF3C}" srcId="{F1FDC894-4217-4B49-A284-286E3FA777E1}" destId="{AFE4F2B6-2B54-4843-9F52-42C458DB8651}" srcOrd="0" destOrd="0" parTransId="{58FD6578-D859-4C47-9097-FEA7AF352F50}" sibTransId="{61ABDD26-1F0B-48BE-BF02-8C1DB32BF741}"/>
    <dgm:cxn modelId="{19B46DF7-EE00-4691-9567-9CF5DBCD212A}" type="presOf" srcId="{2550E224-DA62-48FA-8B04-06FBF8B89F66}" destId="{F2D32035-74E2-4C4D-9DC2-5BF26FF373A0}" srcOrd="0" destOrd="0" presId="urn:microsoft.com/office/officeart/2005/8/layout/lProcess1"/>
    <dgm:cxn modelId="{D3C76624-3DF0-43F3-A385-E2D4FE62D036}" type="presParOf" srcId="{B61EC606-26AD-4204-B745-809098DE1F60}" destId="{68DF45D5-A7A0-4639-A507-C223D012C081}" srcOrd="0" destOrd="0" presId="urn:microsoft.com/office/officeart/2005/8/layout/lProcess1"/>
    <dgm:cxn modelId="{961C0CE8-5DAE-4E94-9A1C-DE89A2C21272}" type="presParOf" srcId="{68DF45D5-A7A0-4639-A507-C223D012C081}" destId="{7AAF856A-0173-4CAF-A5F8-3965D2557E6F}" srcOrd="0" destOrd="0" presId="urn:microsoft.com/office/officeart/2005/8/layout/lProcess1"/>
    <dgm:cxn modelId="{FC3A5993-D8DA-49A3-946E-D27664BAE6AB}" type="presParOf" srcId="{68DF45D5-A7A0-4639-A507-C223D012C081}" destId="{862A7B92-A80B-47BA-B553-8D1CC8BCE5EF}" srcOrd="1" destOrd="0" presId="urn:microsoft.com/office/officeart/2005/8/layout/lProcess1"/>
    <dgm:cxn modelId="{6A7E3AEA-6AC2-4720-B815-0632254147B4}" type="presParOf" srcId="{68DF45D5-A7A0-4639-A507-C223D012C081}" destId="{668B81F4-B843-4FBB-BE9B-60AE25249F75}" srcOrd="2" destOrd="0" presId="urn:microsoft.com/office/officeart/2005/8/layout/lProcess1"/>
    <dgm:cxn modelId="{4D8CB301-EF0B-40D9-A6CC-C00A93B5D743}" type="presParOf" srcId="{B61EC606-26AD-4204-B745-809098DE1F60}" destId="{DF370BB3-E48D-4D89-9893-35DDC63360C7}" srcOrd="1" destOrd="0" presId="urn:microsoft.com/office/officeart/2005/8/layout/lProcess1"/>
    <dgm:cxn modelId="{93D3BEFB-064B-4628-B31C-7FBBBFC34024}" type="presParOf" srcId="{B61EC606-26AD-4204-B745-809098DE1F60}" destId="{8B34C653-33CC-44DE-BA35-15293B8E0322}" srcOrd="2" destOrd="0" presId="urn:microsoft.com/office/officeart/2005/8/layout/lProcess1"/>
    <dgm:cxn modelId="{0A4C312C-3B35-4621-8ACF-3DCB88AC828F}" type="presParOf" srcId="{8B34C653-33CC-44DE-BA35-15293B8E0322}" destId="{790E0991-E6E0-4780-B5AE-4E7132366CDE}" srcOrd="0" destOrd="0" presId="urn:microsoft.com/office/officeart/2005/8/layout/lProcess1"/>
    <dgm:cxn modelId="{B336D41D-A027-4941-A541-4670B7BA74BC}" type="presParOf" srcId="{8B34C653-33CC-44DE-BA35-15293B8E0322}" destId="{09E45123-3B18-4481-8BFA-97B58A1E08F7}" srcOrd="1" destOrd="0" presId="urn:microsoft.com/office/officeart/2005/8/layout/lProcess1"/>
    <dgm:cxn modelId="{845B601D-CD8A-4C5B-BE59-0F693ABDBB6F}" type="presParOf" srcId="{8B34C653-33CC-44DE-BA35-15293B8E0322}" destId="{3C2FD0FB-2C68-4F6B-9CA7-C3F5A4C39734}" srcOrd="2" destOrd="0" presId="urn:microsoft.com/office/officeart/2005/8/layout/lProcess1"/>
    <dgm:cxn modelId="{456B3BF9-9764-45D6-AA71-95E09AA64CA2}" type="presParOf" srcId="{B61EC606-26AD-4204-B745-809098DE1F60}" destId="{2BB089FF-6F47-4313-B538-74B303B4C3FF}" srcOrd="3" destOrd="0" presId="urn:microsoft.com/office/officeart/2005/8/layout/lProcess1"/>
    <dgm:cxn modelId="{1D0C6299-7684-49A8-A5B8-E3FCD7F72C71}" type="presParOf" srcId="{B61EC606-26AD-4204-B745-809098DE1F60}" destId="{14198F7E-D7F5-459A-B189-BEB9F11D1363}" srcOrd="4" destOrd="0" presId="urn:microsoft.com/office/officeart/2005/8/layout/lProcess1"/>
    <dgm:cxn modelId="{BB034FA7-FA85-417E-909B-C10DDF12AD40}" type="presParOf" srcId="{14198F7E-D7F5-459A-B189-BEB9F11D1363}" destId="{99AEF21A-7E3F-4746-9895-8C64EF56160B}" srcOrd="0" destOrd="0" presId="urn:microsoft.com/office/officeart/2005/8/layout/lProcess1"/>
    <dgm:cxn modelId="{26453B9A-CE72-46B6-93A3-3D95490129DC}" type="presParOf" srcId="{14198F7E-D7F5-459A-B189-BEB9F11D1363}" destId="{F2D32035-74E2-4C4D-9DC2-5BF26FF373A0}" srcOrd="1" destOrd="0" presId="urn:microsoft.com/office/officeart/2005/8/layout/lProcess1"/>
    <dgm:cxn modelId="{42561D46-41EA-4FD4-8B77-47967D857AC8}" type="presParOf" srcId="{14198F7E-D7F5-459A-B189-BEB9F11D1363}" destId="{1A27826F-B024-4A58-99EF-B5EBC8070561}" srcOrd="2" destOrd="0" presId="urn:microsoft.com/office/officeart/2005/8/layout/lProcess1"/>
    <dgm:cxn modelId="{707CD452-239F-494F-9D91-20B6587FF61D}" type="presParOf" srcId="{B61EC606-26AD-4204-B745-809098DE1F60}" destId="{CE691025-34B8-4491-972C-BD69334A15E6}" srcOrd="5" destOrd="0" presId="urn:microsoft.com/office/officeart/2005/8/layout/lProcess1"/>
    <dgm:cxn modelId="{7179E19A-09F4-4E2D-B749-8CBA933D7B2E}" type="presParOf" srcId="{B61EC606-26AD-4204-B745-809098DE1F60}" destId="{3B838959-DF09-4B6F-9A6C-646088593482}" srcOrd="6" destOrd="0" presId="urn:microsoft.com/office/officeart/2005/8/layout/lProcess1"/>
    <dgm:cxn modelId="{04ED4DD6-AE28-41BA-BF35-86867827CBF2}" type="presParOf" srcId="{3B838959-DF09-4B6F-9A6C-646088593482}" destId="{5890EA7D-F539-418F-90D9-EA9019B14761}" srcOrd="0" destOrd="0" presId="urn:microsoft.com/office/officeart/2005/8/layout/lProcess1"/>
    <dgm:cxn modelId="{1EE02BCC-2562-4465-AA9F-5210C720F849}" type="presParOf" srcId="{3B838959-DF09-4B6F-9A6C-646088593482}" destId="{68B16EB3-1376-4D6E-AB0D-7C3FA046A7F9}" srcOrd="1" destOrd="0" presId="urn:microsoft.com/office/officeart/2005/8/layout/lProcess1"/>
    <dgm:cxn modelId="{BA54B3F1-5C70-490D-9D24-D4C2947B8590}" type="presParOf" srcId="{3B838959-DF09-4B6F-9A6C-646088593482}" destId="{CF26C1A6-2E35-4B57-994E-2312F6787539}" srcOrd="2" destOrd="0" presId="urn:microsoft.com/office/officeart/2005/8/layout/lProcess1"/>
    <dgm:cxn modelId="{985F166D-5185-4D7A-AE27-DD361EF1DB6D}" type="presParOf" srcId="{B61EC606-26AD-4204-B745-809098DE1F60}" destId="{4EF145FF-D834-430B-B742-0A4481D50CF6}" srcOrd="7" destOrd="0" presId="urn:microsoft.com/office/officeart/2005/8/layout/lProcess1"/>
    <dgm:cxn modelId="{1982C799-0047-48F4-B082-D3BB16BBC11E}" type="presParOf" srcId="{B61EC606-26AD-4204-B745-809098DE1F60}" destId="{D6CCBB3A-84E6-423E-BF82-0ABCB5F7E7E6}" srcOrd="8" destOrd="0" presId="urn:microsoft.com/office/officeart/2005/8/layout/lProcess1"/>
    <dgm:cxn modelId="{4EA209F8-5EAA-4688-81C1-F0676940851A}" type="presParOf" srcId="{D6CCBB3A-84E6-423E-BF82-0ABCB5F7E7E6}" destId="{78A73FCD-C44D-4C79-8611-A04C28D1C930}" srcOrd="0" destOrd="0" presId="urn:microsoft.com/office/officeart/2005/8/layout/lProcess1"/>
    <dgm:cxn modelId="{663469FA-42A8-4B66-A1EE-938A91967966}" type="presParOf" srcId="{D6CCBB3A-84E6-423E-BF82-0ABCB5F7E7E6}" destId="{E2ECFCEF-7D75-43FC-B890-81A6B767C599}" srcOrd="1" destOrd="0" presId="urn:microsoft.com/office/officeart/2005/8/layout/lProcess1"/>
    <dgm:cxn modelId="{98C97845-5104-4D51-B219-3FDBF2ACBB63}" type="presParOf" srcId="{D6CCBB3A-84E6-423E-BF82-0ABCB5F7E7E6}" destId="{A137184F-5645-428F-9AAF-86250F0F34A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B737C5D-0DD4-45B8-A224-38CA535DDEE8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</dgm:pt>
    <dgm:pt modelId="{5432843F-0201-4ACF-AA98-076C569C23AE}">
      <dgm:prSet phldrT="[Texto]" custT="1"/>
      <dgm:spPr/>
      <dgm:t>
        <a:bodyPr/>
        <a:lstStyle/>
        <a:p>
          <a:r>
            <a:rPr lang="es-ES_tradnl" sz="1800" b="1" dirty="0"/>
            <a:t>BCCC</a:t>
          </a:r>
          <a:endParaRPr lang="es-ES" sz="1800" b="1" dirty="0"/>
        </a:p>
      </dgm:t>
    </dgm:pt>
    <dgm:pt modelId="{948145C3-6C35-49C2-89A6-D81300F8941F}" type="parTrans" cxnId="{5B69618E-A669-46CC-8194-4EA72138E018}">
      <dgm:prSet/>
      <dgm:spPr/>
      <dgm:t>
        <a:bodyPr/>
        <a:lstStyle/>
        <a:p>
          <a:endParaRPr lang="es-ES" sz="1800" b="1"/>
        </a:p>
      </dgm:t>
    </dgm:pt>
    <dgm:pt modelId="{697F5F55-AB77-4FC6-AC8A-EB5C902C62CC}" type="sibTrans" cxnId="{5B69618E-A669-46CC-8194-4EA72138E018}">
      <dgm:prSet custT="1"/>
      <dgm:spPr/>
      <dgm:t>
        <a:bodyPr/>
        <a:lstStyle/>
        <a:p>
          <a:endParaRPr lang="es-ES" sz="1800" b="1" dirty="0"/>
        </a:p>
      </dgm:t>
    </dgm:pt>
    <dgm:pt modelId="{10136C36-EB03-401E-8530-982C9AF8141C}">
      <dgm:prSet phldrT="[Texto]" custT="1"/>
      <dgm:spPr/>
      <dgm:t>
        <a:bodyPr/>
        <a:lstStyle/>
        <a:p>
          <a:r>
            <a:rPr lang="es-ES_tradnl" sz="1800" b="1" dirty="0"/>
            <a:t>Cantidad percibida por horas extra</a:t>
          </a:r>
          <a:endParaRPr lang="es-ES" sz="1800" b="1" dirty="0"/>
        </a:p>
      </dgm:t>
    </dgm:pt>
    <dgm:pt modelId="{1980E88C-8C73-4189-95D9-2C4D28C42077}" type="parTrans" cxnId="{A90DFA87-DB56-4CD9-988C-1A248C96F540}">
      <dgm:prSet/>
      <dgm:spPr/>
      <dgm:t>
        <a:bodyPr/>
        <a:lstStyle/>
        <a:p>
          <a:endParaRPr lang="es-ES" sz="1800" b="1"/>
        </a:p>
      </dgm:t>
    </dgm:pt>
    <dgm:pt modelId="{97759CB6-2A4F-477E-9753-A76906A0E0B6}" type="sibTrans" cxnId="{A90DFA87-DB56-4CD9-988C-1A248C96F540}">
      <dgm:prSet custT="1"/>
      <dgm:spPr/>
      <dgm:t>
        <a:bodyPr/>
        <a:lstStyle/>
        <a:p>
          <a:endParaRPr lang="es-ES" sz="1800" b="1" dirty="0"/>
        </a:p>
      </dgm:t>
    </dgm:pt>
    <dgm:pt modelId="{86472CAD-3AF4-4238-9F5F-BC8DD7F630D9}">
      <dgm:prSet phldrT="[Texto]" custT="1"/>
      <dgm:spPr/>
      <dgm:t>
        <a:bodyPr/>
        <a:lstStyle/>
        <a:p>
          <a:r>
            <a:rPr lang="es-ES_tradnl" sz="1800" b="1" dirty="0"/>
            <a:t>BCCP</a:t>
          </a:r>
          <a:endParaRPr lang="es-ES" sz="1800" b="1" dirty="0"/>
        </a:p>
      </dgm:t>
    </dgm:pt>
    <dgm:pt modelId="{77CA0479-68FC-461C-8E35-B63B0289147F}" type="parTrans" cxnId="{677ADE34-9934-4DFB-BC4D-CEFFF5EC9ACD}">
      <dgm:prSet/>
      <dgm:spPr/>
      <dgm:t>
        <a:bodyPr/>
        <a:lstStyle/>
        <a:p>
          <a:endParaRPr lang="es-ES" sz="1800" b="1"/>
        </a:p>
      </dgm:t>
    </dgm:pt>
    <dgm:pt modelId="{8114C9F3-ACDD-40CD-A50C-EC504E0205BF}" type="sibTrans" cxnId="{677ADE34-9934-4DFB-BC4D-CEFFF5EC9ACD}">
      <dgm:prSet/>
      <dgm:spPr/>
      <dgm:t>
        <a:bodyPr/>
        <a:lstStyle/>
        <a:p>
          <a:endParaRPr lang="es-ES" sz="1800" b="1"/>
        </a:p>
      </dgm:t>
    </dgm:pt>
    <dgm:pt modelId="{31F71384-57EF-4C15-8EE6-954DC48DA188}" type="pres">
      <dgm:prSet presAssocID="{5B737C5D-0DD4-45B8-A224-38CA535DDEE8}" presName="linearFlow" presStyleCnt="0">
        <dgm:presLayoutVars>
          <dgm:dir/>
          <dgm:resizeHandles val="exact"/>
        </dgm:presLayoutVars>
      </dgm:prSet>
      <dgm:spPr/>
    </dgm:pt>
    <dgm:pt modelId="{EF02EBBD-6134-4315-A167-FB7D8FFB8A14}" type="pres">
      <dgm:prSet presAssocID="{5432843F-0201-4ACF-AA98-076C569C23AE}" presName="node" presStyleLbl="node1" presStyleIdx="0" presStyleCnt="3">
        <dgm:presLayoutVars>
          <dgm:bulletEnabled val="1"/>
        </dgm:presLayoutVars>
      </dgm:prSet>
      <dgm:spPr/>
    </dgm:pt>
    <dgm:pt modelId="{DFFF95FB-760B-40C2-85B1-DD0BD4E5EB8F}" type="pres">
      <dgm:prSet presAssocID="{697F5F55-AB77-4FC6-AC8A-EB5C902C62CC}" presName="spacerL" presStyleCnt="0"/>
      <dgm:spPr/>
    </dgm:pt>
    <dgm:pt modelId="{162AF9FD-5426-4091-8CBD-C0D77A8421B1}" type="pres">
      <dgm:prSet presAssocID="{697F5F55-AB77-4FC6-AC8A-EB5C902C62CC}" presName="sibTrans" presStyleLbl="sibTrans2D1" presStyleIdx="0" presStyleCnt="2"/>
      <dgm:spPr/>
    </dgm:pt>
    <dgm:pt modelId="{F91F3160-B2AB-49EA-B79D-6A6520E63A8E}" type="pres">
      <dgm:prSet presAssocID="{697F5F55-AB77-4FC6-AC8A-EB5C902C62CC}" presName="spacerR" presStyleCnt="0"/>
      <dgm:spPr/>
    </dgm:pt>
    <dgm:pt modelId="{4BADCE92-12A1-432E-A636-9982EF31D4FB}" type="pres">
      <dgm:prSet presAssocID="{10136C36-EB03-401E-8530-982C9AF8141C}" presName="node" presStyleLbl="node1" presStyleIdx="1" presStyleCnt="3">
        <dgm:presLayoutVars>
          <dgm:bulletEnabled val="1"/>
        </dgm:presLayoutVars>
      </dgm:prSet>
      <dgm:spPr/>
    </dgm:pt>
    <dgm:pt modelId="{D3F12ED7-58E8-4344-9DB1-65340002B915}" type="pres">
      <dgm:prSet presAssocID="{97759CB6-2A4F-477E-9753-A76906A0E0B6}" presName="spacerL" presStyleCnt="0"/>
      <dgm:spPr/>
    </dgm:pt>
    <dgm:pt modelId="{F06A3B54-BFA8-4566-89F5-00F416AB6924}" type="pres">
      <dgm:prSet presAssocID="{97759CB6-2A4F-477E-9753-A76906A0E0B6}" presName="sibTrans" presStyleLbl="sibTrans2D1" presStyleIdx="1" presStyleCnt="2"/>
      <dgm:spPr/>
    </dgm:pt>
    <dgm:pt modelId="{15E88D5C-AEAF-4EA4-B100-A3094613A39F}" type="pres">
      <dgm:prSet presAssocID="{97759CB6-2A4F-477E-9753-A76906A0E0B6}" presName="spacerR" presStyleCnt="0"/>
      <dgm:spPr/>
    </dgm:pt>
    <dgm:pt modelId="{1DD10839-61F2-4411-8A29-A68F3CA6F649}" type="pres">
      <dgm:prSet presAssocID="{86472CAD-3AF4-4238-9F5F-BC8DD7F630D9}" presName="node" presStyleLbl="node1" presStyleIdx="2" presStyleCnt="3">
        <dgm:presLayoutVars>
          <dgm:bulletEnabled val="1"/>
        </dgm:presLayoutVars>
      </dgm:prSet>
      <dgm:spPr/>
    </dgm:pt>
  </dgm:ptLst>
  <dgm:cxnLst>
    <dgm:cxn modelId="{677ADE34-9934-4DFB-BC4D-CEFFF5EC9ACD}" srcId="{5B737C5D-0DD4-45B8-A224-38CA535DDEE8}" destId="{86472CAD-3AF4-4238-9F5F-BC8DD7F630D9}" srcOrd="2" destOrd="0" parTransId="{77CA0479-68FC-461C-8E35-B63B0289147F}" sibTransId="{8114C9F3-ACDD-40CD-A50C-EC504E0205BF}"/>
    <dgm:cxn modelId="{BB88E051-A4CB-4C50-AA17-5B2FF94EA4DF}" type="presOf" srcId="{10136C36-EB03-401E-8530-982C9AF8141C}" destId="{4BADCE92-12A1-432E-A636-9982EF31D4FB}" srcOrd="0" destOrd="0" presId="urn:microsoft.com/office/officeart/2005/8/layout/equation1"/>
    <dgm:cxn modelId="{FB760459-732C-4F56-962A-5631DA48FFE7}" type="presOf" srcId="{86472CAD-3AF4-4238-9F5F-BC8DD7F630D9}" destId="{1DD10839-61F2-4411-8A29-A68F3CA6F649}" srcOrd="0" destOrd="0" presId="urn:microsoft.com/office/officeart/2005/8/layout/equation1"/>
    <dgm:cxn modelId="{A90DFA87-DB56-4CD9-988C-1A248C96F540}" srcId="{5B737C5D-0DD4-45B8-A224-38CA535DDEE8}" destId="{10136C36-EB03-401E-8530-982C9AF8141C}" srcOrd="1" destOrd="0" parTransId="{1980E88C-8C73-4189-95D9-2C4D28C42077}" sibTransId="{97759CB6-2A4F-477E-9753-A76906A0E0B6}"/>
    <dgm:cxn modelId="{5B69618E-A669-46CC-8194-4EA72138E018}" srcId="{5B737C5D-0DD4-45B8-A224-38CA535DDEE8}" destId="{5432843F-0201-4ACF-AA98-076C569C23AE}" srcOrd="0" destOrd="0" parTransId="{948145C3-6C35-49C2-89A6-D81300F8941F}" sibTransId="{697F5F55-AB77-4FC6-AC8A-EB5C902C62CC}"/>
    <dgm:cxn modelId="{C36B369C-6378-44D5-AA0C-037593269751}" type="presOf" srcId="{5B737C5D-0DD4-45B8-A224-38CA535DDEE8}" destId="{31F71384-57EF-4C15-8EE6-954DC48DA188}" srcOrd="0" destOrd="0" presId="urn:microsoft.com/office/officeart/2005/8/layout/equation1"/>
    <dgm:cxn modelId="{B885F6A5-5128-4948-9F0B-FD620F5F917F}" type="presOf" srcId="{97759CB6-2A4F-477E-9753-A76906A0E0B6}" destId="{F06A3B54-BFA8-4566-89F5-00F416AB6924}" srcOrd="0" destOrd="0" presId="urn:microsoft.com/office/officeart/2005/8/layout/equation1"/>
    <dgm:cxn modelId="{22A197E2-7BF3-49F8-AE68-ACB2C4727E73}" type="presOf" srcId="{5432843F-0201-4ACF-AA98-076C569C23AE}" destId="{EF02EBBD-6134-4315-A167-FB7D8FFB8A14}" srcOrd="0" destOrd="0" presId="urn:microsoft.com/office/officeart/2005/8/layout/equation1"/>
    <dgm:cxn modelId="{4A97FFF8-7FC4-4F09-83AB-EA62CC80EE16}" type="presOf" srcId="{697F5F55-AB77-4FC6-AC8A-EB5C902C62CC}" destId="{162AF9FD-5426-4091-8CBD-C0D77A8421B1}" srcOrd="0" destOrd="0" presId="urn:microsoft.com/office/officeart/2005/8/layout/equation1"/>
    <dgm:cxn modelId="{73572523-1169-48EF-8BC0-8CA354899B9C}" type="presParOf" srcId="{31F71384-57EF-4C15-8EE6-954DC48DA188}" destId="{EF02EBBD-6134-4315-A167-FB7D8FFB8A14}" srcOrd="0" destOrd="0" presId="urn:microsoft.com/office/officeart/2005/8/layout/equation1"/>
    <dgm:cxn modelId="{63B204E5-0ABD-4947-872F-5A5A2F4C27A0}" type="presParOf" srcId="{31F71384-57EF-4C15-8EE6-954DC48DA188}" destId="{DFFF95FB-760B-40C2-85B1-DD0BD4E5EB8F}" srcOrd="1" destOrd="0" presId="urn:microsoft.com/office/officeart/2005/8/layout/equation1"/>
    <dgm:cxn modelId="{B03B3D57-C5C8-45A9-861D-9D8F03ABDF2F}" type="presParOf" srcId="{31F71384-57EF-4C15-8EE6-954DC48DA188}" destId="{162AF9FD-5426-4091-8CBD-C0D77A8421B1}" srcOrd="2" destOrd="0" presId="urn:microsoft.com/office/officeart/2005/8/layout/equation1"/>
    <dgm:cxn modelId="{D38036F9-AA6F-4DAA-941B-9E053F18834D}" type="presParOf" srcId="{31F71384-57EF-4C15-8EE6-954DC48DA188}" destId="{F91F3160-B2AB-49EA-B79D-6A6520E63A8E}" srcOrd="3" destOrd="0" presId="urn:microsoft.com/office/officeart/2005/8/layout/equation1"/>
    <dgm:cxn modelId="{97CF1D43-B36C-49CA-B7C1-5939EF5B577D}" type="presParOf" srcId="{31F71384-57EF-4C15-8EE6-954DC48DA188}" destId="{4BADCE92-12A1-432E-A636-9982EF31D4FB}" srcOrd="4" destOrd="0" presId="urn:microsoft.com/office/officeart/2005/8/layout/equation1"/>
    <dgm:cxn modelId="{0A8B5FE4-FDEE-47B7-9AD2-20D651BA1706}" type="presParOf" srcId="{31F71384-57EF-4C15-8EE6-954DC48DA188}" destId="{D3F12ED7-58E8-4344-9DB1-65340002B915}" srcOrd="5" destOrd="0" presId="urn:microsoft.com/office/officeart/2005/8/layout/equation1"/>
    <dgm:cxn modelId="{661E0A15-9C4E-488B-802B-873B38200ACE}" type="presParOf" srcId="{31F71384-57EF-4C15-8EE6-954DC48DA188}" destId="{F06A3B54-BFA8-4566-89F5-00F416AB6924}" srcOrd="6" destOrd="0" presId="urn:microsoft.com/office/officeart/2005/8/layout/equation1"/>
    <dgm:cxn modelId="{68F7CB77-F63C-449F-9069-803636E7F49F}" type="presParOf" srcId="{31F71384-57EF-4C15-8EE6-954DC48DA188}" destId="{15E88D5C-AEAF-4EA4-B100-A3094613A39F}" srcOrd="7" destOrd="0" presId="urn:microsoft.com/office/officeart/2005/8/layout/equation1"/>
    <dgm:cxn modelId="{51B9B627-E6BF-4C0E-AA9D-7FC2ACA56BFB}" type="presParOf" srcId="{31F71384-57EF-4C15-8EE6-954DC48DA188}" destId="{1DD10839-61F2-4411-8A29-A68F3CA6F649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B737C5D-0DD4-45B8-A224-38CA535DDEE8}" type="doc">
      <dgm:prSet loTypeId="urn:microsoft.com/office/officeart/2005/8/layout/equation1" loCatId="process" qsTypeId="urn:microsoft.com/office/officeart/2005/8/quickstyle/simple1" qsCatId="simple" csTypeId="urn:microsoft.com/office/officeart/2005/8/colors/colorful1" csCatId="colorful" phldr="1"/>
      <dgm:spPr/>
    </dgm:pt>
    <dgm:pt modelId="{5432843F-0201-4ACF-AA98-076C569C23AE}">
      <dgm:prSet phldrT="[Texto]" custT="1"/>
      <dgm:spPr/>
      <dgm:t>
        <a:bodyPr/>
        <a:lstStyle/>
        <a:p>
          <a:r>
            <a:rPr lang="es-ES_tradnl" sz="1400" b="1" dirty="0"/>
            <a:t>Base</a:t>
          </a:r>
          <a:endParaRPr lang="es-ES" sz="1400" b="1" dirty="0"/>
        </a:p>
      </dgm:t>
    </dgm:pt>
    <dgm:pt modelId="{948145C3-6C35-49C2-89A6-D81300F8941F}" type="parTrans" cxnId="{5B69618E-A669-46CC-8194-4EA72138E018}">
      <dgm:prSet/>
      <dgm:spPr/>
      <dgm:t>
        <a:bodyPr/>
        <a:lstStyle/>
        <a:p>
          <a:endParaRPr lang="es-ES" sz="1400" b="1"/>
        </a:p>
      </dgm:t>
    </dgm:pt>
    <dgm:pt modelId="{697F5F55-AB77-4FC6-AC8A-EB5C902C62CC}" type="sibTrans" cxnId="{5B69618E-A669-46CC-8194-4EA72138E018}">
      <dgm:prSet custT="1"/>
      <dgm:spPr/>
      <dgm:t>
        <a:bodyPr/>
        <a:lstStyle/>
        <a:p>
          <a:endParaRPr lang="es-ES" sz="1400" b="1" dirty="0"/>
        </a:p>
      </dgm:t>
    </dgm:pt>
    <dgm:pt modelId="{10136C36-EB03-401E-8530-982C9AF8141C}">
      <dgm:prSet phldrT="[Texto]" custT="1"/>
      <dgm:spPr/>
      <dgm:t>
        <a:bodyPr/>
        <a:lstStyle/>
        <a:p>
          <a:r>
            <a:rPr lang="es-ES_tradnl" sz="1400" b="1" dirty="0"/>
            <a:t>Tipo de Cotización</a:t>
          </a:r>
          <a:endParaRPr lang="es-ES" sz="1400" b="1" dirty="0"/>
        </a:p>
      </dgm:t>
    </dgm:pt>
    <dgm:pt modelId="{1980E88C-8C73-4189-95D9-2C4D28C42077}" type="parTrans" cxnId="{A90DFA87-DB56-4CD9-988C-1A248C96F540}">
      <dgm:prSet/>
      <dgm:spPr/>
      <dgm:t>
        <a:bodyPr/>
        <a:lstStyle/>
        <a:p>
          <a:endParaRPr lang="es-ES" sz="1400" b="1"/>
        </a:p>
      </dgm:t>
    </dgm:pt>
    <dgm:pt modelId="{97759CB6-2A4F-477E-9753-A76906A0E0B6}" type="sibTrans" cxnId="{A90DFA87-DB56-4CD9-988C-1A248C96F540}">
      <dgm:prSet custT="1"/>
      <dgm:spPr/>
      <dgm:t>
        <a:bodyPr/>
        <a:lstStyle/>
        <a:p>
          <a:endParaRPr lang="es-ES" sz="1400" b="1" dirty="0"/>
        </a:p>
      </dgm:t>
    </dgm:pt>
    <dgm:pt modelId="{86472CAD-3AF4-4238-9F5F-BC8DD7F630D9}">
      <dgm:prSet phldrT="[Texto]" custT="1"/>
      <dgm:spPr/>
      <dgm:t>
        <a:bodyPr/>
        <a:lstStyle/>
        <a:p>
          <a:r>
            <a:rPr lang="es-ES_tradnl" sz="1400" b="1" dirty="0"/>
            <a:t>Cuota a ingresar</a:t>
          </a:r>
          <a:endParaRPr lang="es-ES" sz="1400" b="1" dirty="0"/>
        </a:p>
      </dgm:t>
    </dgm:pt>
    <dgm:pt modelId="{77CA0479-68FC-461C-8E35-B63B0289147F}" type="parTrans" cxnId="{677ADE34-9934-4DFB-BC4D-CEFFF5EC9ACD}">
      <dgm:prSet/>
      <dgm:spPr/>
      <dgm:t>
        <a:bodyPr/>
        <a:lstStyle/>
        <a:p>
          <a:endParaRPr lang="es-ES" sz="1400" b="1"/>
        </a:p>
      </dgm:t>
    </dgm:pt>
    <dgm:pt modelId="{8114C9F3-ACDD-40CD-A50C-EC504E0205BF}" type="sibTrans" cxnId="{677ADE34-9934-4DFB-BC4D-CEFFF5EC9ACD}">
      <dgm:prSet/>
      <dgm:spPr/>
      <dgm:t>
        <a:bodyPr/>
        <a:lstStyle/>
        <a:p>
          <a:endParaRPr lang="es-ES" sz="1400" b="1"/>
        </a:p>
      </dgm:t>
    </dgm:pt>
    <dgm:pt modelId="{31F71384-57EF-4C15-8EE6-954DC48DA188}" type="pres">
      <dgm:prSet presAssocID="{5B737C5D-0DD4-45B8-A224-38CA535DDEE8}" presName="linearFlow" presStyleCnt="0">
        <dgm:presLayoutVars>
          <dgm:dir/>
          <dgm:resizeHandles val="exact"/>
        </dgm:presLayoutVars>
      </dgm:prSet>
      <dgm:spPr/>
    </dgm:pt>
    <dgm:pt modelId="{EF02EBBD-6134-4315-A167-FB7D8FFB8A14}" type="pres">
      <dgm:prSet presAssocID="{5432843F-0201-4ACF-AA98-076C569C23AE}" presName="node" presStyleLbl="node1" presStyleIdx="0" presStyleCnt="3">
        <dgm:presLayoutVars>
          <dgm:bulletEnabled val="1"/>
        </dgm:presLayoutVars>
      </dgm:prSet>
      <dgm:spPr/>
    </dgm:pt>
    <dgm:pt modelId="{DFFF95FB-760B-40C2-85B1-DD0BD4E5EB8F}" type="pres">
      <dgm:prSet presAssocID="{697F5F55-AB77-4FC6-AC8A-EB5C902C62CC}" presName="spacerL" presStyleCnt="0"/>
      <dgm:spPr/>
    </dgm:pt>
    <dgm:pt modelId="{162AF9FD-5426-4091-8CBD-C0D77A8421B1}" type="pres">
      <dgm:prSet presAssocID="{697F5F55-AB77-4FC6-AC8A-EB5C902C62CC}" presName="sibTrans" presStyleLbl="sibTrans2D1" presStyleIdx="0" presStyleCnt="2"/>
      <dgm:spPr>
        <a:prstGeom prst="mathMultiply">
          <a:avLst/>
        </a:prstGeom>
      </dgm:spPr>
    </dgm:pt>
    <dgm:pt modelId="{F91F3160-B2AB-49EA-B79D-6A6520E63A8E}" type="pres">
      <dgm:prSet presAssocID="{697F5F55-AB77-4FC6-AC8A-EB5C902C62CC}" presName="spacerR" presStyleCnt="0"/>
      <dgm:spPr/>
    </dgm:pt>
    <dgm:pt modelId="{4BADCE92-12A1-432E-A636-9982EF31D4FB}" type="pres">
      <dgm:prSet presAssocID="{10136C36-EB03-401E-8530-982C9AF8141C}" presName="node" presStyleLbl="node1" presStyleIdx="1" presStyleCnt="3" custScaleX="147127">
        <dgm:presLayoutVars>
          <dgm:bulletEnabled val="1"/>
        </dgm:presLayoutVars>
      </dgm:prSet>
      <dgm:spPr/>
    </dgm:pt>
    <dgm:pt modelId="{D3F12ED7-58E8-4344-9DB1-65340002B915}" type="pres">
      <dgm:prSet presAssocID="{97759CB6-2A4F-477E-9753-A76906A0E0B6}" presName="spacerL" presStyleCnt="0"/>
      <dgm:spPr/>
    </dgm:pt>
    <dgm:pt modelId="{F06A3B54-BFA8-4566-89F5-00F416AB6924}" type="pres">
      <dgm:prSet presAssocID="{97759CB6-2A4F-477E-9753-A76906A0E0B6}" presName="sibTrans" presStyleLbl="sibTrans2D1" presStyleIdx="1" presStyleCnt="2"/>
      <dgm:spPr/>
    </dgm:pt>
    <dgm:pt modelId="{15E88D5C-AEAF-4EA4-B100-A3094613A39F}" type="pres">
      <dgm:prSet presAssocID="{97759CB6-2A4F-477E-9753-A76906A0E0B6}" presName="spacerR" presStyleCnt="0"/>
      <dgm:spPr/>
    </dgm:pt>
    <dgm:pt modelId="{1DD10839-61F2-4411-8A29-A68F3CA6F649}" type="pres">
      <dgm:prSet presAssocID="{86472CAD-3AF4-4238-9F5F-BC8DD7F630D9}" presName="node" presStyleLbl="node1" presStyleIdx="2" presStyleCnt="3">
        <dgm:presLayoutVars>
          <dgm:bulletEnabled val="1"/>
        </dgm:presLayoutVars>
      </dgm:prSet>
      <dgm:spPr/>
    </dgm:pt>
  </dgm:ptLst>
  <dgm:cxnLst>
    <dgm:cxn modelId="{2F827A2D-7BC6-45CC-B760-AC4DD6085342}" type="presOf" srcId="{5432843F-0201-4ACF-AA98-076C569C23AE}" destId="{EF02EBBD-6134-4315-A167-FB7D8FFB8A14}" srcOrd="0" destOrd="0" presId="urn:microsoft.com/office/officeart/2005/8/layout/equation1"/>
    <dgm:cxn modelId="{677ADE34-9934-4DFB-BC4D-CEFFF5EC9ACD}" srcId="{5B737C5D-0DD4-45B8-A224-38CA535DDEE8}" destId="{86472CAD-3AF4-4238-9F5F-BC8DD7F630D9}" srcOrd="2" destOrd="0" parTransId="{77CA0479-68FC-461C-8E35-B63B0289147F}" sibTransId="{8114C9F3-ACDD-40CD-A50C-EC504E0205BF}"/>
    <dgm:cxn modelId="{B5A70139-6ACA-478A-A22B-CD6977DBC0EE}" type="presOf" srcId="{697F5F55-AB77-4FC6-AC8A-EB5C902C62CC}" destId="{162AF9FD-5426-4091-8CBD-C0D77A8421B1}" srcOrd="0" destOrd="0" presId="urn:microsoft.com/office/officeart/2005/8/layout/equation1"/>
    <dgm:cxn modelId="{E4B37386-524C-4564-B5B9-2045A58F1B8D}" type="presOf" srcId="{86472CAD-3AF4-4238-9F5F-BC8DD7F630D9}" destId="{1DD10839-61F2-4411-8A29-A68F3CA6F649}" srcOrd="0" destOrd="0" presId="urn:microsoft.com/office/officeart/2005/8/layout/equation1"/>
    <dgm:cxn modelId="{A90DFA87-DB56-4CD9-988C-1A248C96F540}" srcId="{5B737C5D-0DD4-45B8-A224-38CA535DDEE8}" destId="{10136C36-EB03-401E-8530-982C9AF8141C}" srcOrd="1" destOrd="0" parTransId="{1980E88C-8C73-4189-95D9-2C4D28C42077}" sibTransId="{97759CB6-2A4F-477E-9753-A76906A0E0B6}"/>
    <dgm:cxn modelId="{5B69618E-A669-46CC-8194-4EA72138E018}" srcId="{5B737C5D-0DD4-45B8-A224-38CA535DDEE8}" destId="{5432843F-0201-4ACF-AA98-076C569C23AE}" srcOrd="0" destOrd="0" parTransId="{948145C3-6C35-49C2-89A6-D81300F8941F}" sibTransId="{697F5F55-AB77-4FC6-AC8A-EB5C902C62CC}"/>
    <dgm:cxn modelId="{033300A3-9167-44FE-B31F-7AD09419EE98}" type="presOf" srcId="{10136C36-EB03-401E-8530-982C9AF8141C}" destId="{4BADCE92-12A1-432E-A636-9982EF31D4FB}" srcOrd="0" destOrd="0" presId="urn:microsoft.com/office/officeart/2005/8/layout/equation1"/>
    <dgm:cxn modelId="{6E331EB9-A07B-4885-BD6D-6887983651AA}" type="presOf" srcId="{5B737C5D-0DD4-45B8-A224-38CA535DDEE8}" destId="{31F71384-57EF-4C15-8EE6-954DC48DA188}" srcOrd="0" destOrd="0" presId="urn:microsoft.com/office/officeart/2005/8/layout/equation1"/>
    <dgm:cxn modelId="{A4E99DFD-D90B-41CE-80C0-A7D53F058C93}" type="presOf" srcId="{97759CB6-2A4F-477E-9753-A76906A0E0B6}" destId="{F06A3B54-BFA8-4566-89F5-00F416AB6924}" srcOrd="0" destOrd="0" presId="urn:microsoft.com/office/officeart/2005/8/layout/equation1"/>
    <dgm:cxn modelId="{5B27B1A2-4474-40A9-9073-DF20C19578AE}" type="presParOf" srcId="{31F71384-57EF-4C15-8EE6-954DC48DA188}" destId="{EF02EBBD-6134-4315-A167-FB7D8FFB8A14}" srcOrd="0" destOrd="0" presId="urn:microsoft.com/office/officeart/2005/8/layout/equation1"/>
    <dgm:cxn modelId="{2059EC40-5AC1-4861-968D-C7F67124F149}" type="presParOf" srcId="{31F71384-57EF-4C15-8EE6-954DC48DA188}" destId="{DFFF95FB-760B-40C2-85B1-DD0BD4E5EB8F}" srcOrd="1" destOrd="0" presId="urn:microsoft.com/office/officeart/2005/8/layout/equation1"/>
    <dgm:cxn modelId="{AA2CDAC0-68CA-4393-A2AF-BDA15072B82C}" type="presParOf" srcId="{31F71384-57EF-4C15-8EE6-954DC48DA188}" destId="{162AF9FD-5426-4091-8CBD-C0D77A8421B1}" srcOrd="2" destOrd="0" presId="urn:microsoft.com/office/officeart/2005/8/layout/equation1"/>
    <dgm:cxn modelId="{E54C3591-4C17-4EF5-8AE2-BCD18D6FD7F5}" type="presParOf" srcId="{31F71384-57EF-4C15-8EE6-954DC48DA188}" destId="{F91F3160-B2AB-49EA-B79D-6A6520E63A8E}" srcOrd="3" destOrd="0" presId="urn:microsoft.com/office/officeart/2005/8/layout/equation1"/>
    <dgm:cxn modelId="{682477EE-EFAD-4E5B-834D-E4B3F1A0B549}" type="presParOf" srcId="{31F71384-57EF-4C15-8EE6-954DC48DA188}" destId="{4BADCE92-12A1-432E-A636-9982EF31D4FB}" srcOrd="4" destOrd="0" presId="urn:microsoft.com/office/officeart/2005/8/layout/equation1"/>
    <dgm:cxn modelId="{DF221AE7-19BD-441F-9228-1B13FE5A7F9C}" type="presParOf" srcId="{31F71384-57EF-4C15-8EE6-954DC48DA188}" destId="{D3F12ED7-58E8-4344-9DB1-65340002B915}" srcOrd="5" destOrd="0" presId="urn:microsoft.com/office/officeart/2005/8/layout/equation1"/>
    <dgm:cxn modelId="{BD655263-C915-406C-AE12-5E81A436D6A1}" type="presParOf" srcId="{31F71384-57EF-4C15-8EE6-954DC48DA188}" destId="{F06A3B54-BFA8-4566-89F5-00F416AB6924}" srcOrd="6" destOrd="0" presId="urn:microsoft.com/office/officeart/2005/8/layout/equation1"/>
    <dgm:cxn modelId="{5A9D0431-3D19-4C48-A331-18729ABF6476}" type="presParOf" srcId="{31F71384-57EF-4C15-8EE6-954DC48DA188}" destId="{15E88D5C-AEAF-4EA4-B100-A3094613A39F}" srcOrd="7" destOrd="0" presId="urn:microsoft.com/office/officeart/2005/8/layout/equation1"/>
    <dgm:cxn modelId="{1600A548-8726-4ADE-A835-89E4D613050F}" type="presParOf" srcId="{31F71384-57EF-4C15-8EE6-954DC48DA188}" destId="{1DD10839-61F2-4411-8A29-A68F3CA6F649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Descuento por Hacienda (IRPF)</a:t>
          </a:r>
          <a:endParaRPr lang="es-ES" sz="18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54289" custScaleY="36834" custLinFactNeighborX="80937" custLinFactNeighborY="-1473"/>
      <dgm:spPr/>
    </dgm:pt>
  </dgm:ptLst>
  <dgm:cxnLst>
    <dgm:cxn modelId="{6D57C504-8DB6-4D5B-8ED6-3A3B62C935A9}" type="presOf" srcId="{A97A05A3-14D9-44A5-B768-02F08550772E}" destId="{A39BE283-9FAD-47E6-AC51-206C1A91E69D}" srcOrd="0" destOrd="0" presId="urn:microsoft.com/office/officeart/2005/8/layout/radial3"/>
    <dgm:cxn modelId="{61377B27-7085-4A68-9FF7-2DCB45DA0465}" type="presOf" srcId="{3C1649FD-8155-4637-BFB0-A84B2EE2DB4B}" destId="{6394DBB8-151D-4F56-8FAC-804173593C47}" srcOrd="0" destOrd="0" presId="urn:microsoft.com/office/officeart/2005/8/layout/radial3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4C8C3109-0937-4F5A-B5DA-7F01D0E1C57B}" type="presParOf" srcId="{A39BE283-9FAD-47E6-AC51-206C1A91E69D}" destId="{EC439966-727C-4807-A236-D4E3CE9950C7}" srcOrd="0" destOrd="0" presId="urn:microsoft.com/office/officeart/2005/8/layout/radial3"/>
    <dgm:cxn modelId="{40E927F5-1B3A-4D3F-9836-9DF20BF3B373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C206662-86D2-4AAA-8F55-9E8DF281CDD7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6FB06AD0-1E0C-4F7D-9BEF-D10AB8CBBB45}">
      <dgm:prSet phldrT="[Texto]" custT="1"/>
      <dgm:spPr/>
      <dgm:t>
        <a:bodyPr/>
        <a:lstStyle/>
        <a:p>
          <a:r>
            <a:rPr lang="es-ES_tradnl" sz="1800" b="1" dirty="0"/>
            <a:t>Nivel contributivo</a:t>
          </a:r>
          <a:endParaRPr lang="es-ES" sz="1800" b="1" dirty="0"/>
        </a:p>
      </dgm:t>
    </dgm:pt>
    <dgm:pt modelId="{94803C4F-FB92-4B6D-B578-CB06B14D05E4}" type="parTrans" cxnId="{F02C5B25-C78D-427F-B1BB-5DC2CA7B2A9E}">
      <dgm:prSet/>
      <dgm:spPr/>
      <dgm:t>
        <a:bodyPr/>
        <a:lstStyle/>
        <a:p>
          <a:endParaRPr lang="es-ES"/>
        </a:p>
      </dgm:t>
    </dgm:pt>
    <dgm:pt modelId="{BE0F2C58-304C-4066-AF55-E5334812C9C2}" type="sibTrans" cxnId="{F02C5B25-C78D-427F-B1BB-5DC2CA7B2A9E}">
      <dgm:prSet/>
      <dgm:spPr/>
      <dgm:t>
        <a:bodyPr/>
        <a:lstStyle/>
        <a:p>
          <a:endParaRPr lang="es-ES"/>
        </a:p>
      </dgm:t>
    </dgm:pt>
    <dgm:pt modelId="{F50BC416-8B09-46CB-859B-B06CC7EECBC8}">
      <dgm:prSet phldrT="[Texto]" custT="1"/>
      <dgm:spPr/>
      <dgm:t>
        <a:bodyPr/>
        <a:lstStyle/>
        <a:p>
          <a:r>
            <a:rPr lang="es-ES_tradnl" sz="1800" b="1" dirty="0"/>
            <a:t>Los trabajadores y sus familias que residan y trabajen en España</a:t>
          </a:r>
          <a:endParaRPr lang="es-ES" sz="1800" b="1" dirty="0"/>
        </a:p>
      </dgm:t>
    </dgm:pt>
    <dgm:pt modelId="{D3334973-1153-4B6C-9FD0-7602754163FB}" type="parTrans" cxnId="{E725B3D9-A428-431A-BD98-ADAF9CB6782F}">
      <dgm:prSet/>
      <dgm:spPr/>
      <dgm:t>
        <a:bodyPr/>
        <a:lstStyle/>
        <a:p>
          <a:endParaRPr lang="es-ES"/>
        </a:p>
      </dgm:t>
    </dgm:pt>
    <dgm:pt modelId="{6103DE9F-7257-4110-88F7-223CE61D87A0}" type="sibTrans" cxnId="{E725B3D9-A428-431A-BD98-ADAF9CB6782F}">
      <dgm:prSet/>
      <dgm:spPr/>
      <dgm:t>
        <a:bodyPr/>
        <a:lstStyle/>
        <a:p>
          <a:endParaRPr lang="es-ES"/>
        </a:p>
      </dgm:t>
    </dgm:pt>
    <dgm:pt modelId="{2B6B31BB-83E2-4FA7-BF72-54A1020B54A8}" type="pres">
      <dgm:prSet presAssocID="{CC206662-86D2-4AAA-8F55-9E8DF281CDD7}" presName="Name0" presStyleCnt="0">
        <dgm:presLayoutVars>
          <dgm:dir/>
          <dgm:animOne val="branch"/>
          <dgm:animLvl val="lvl"/>
        </dgm:presLayoutVars>
      </dgm:prSet>
      <dgm:spPr/>
    </dgm:pt>
    <dgm:pt modelId="{7CD003D3-5D39-4142-A7A8-C45A04530D9D}" type="pres">
      <dgm:prSet presAssocID="{6FB06AD0-1E0C-4F7D-9BEF-D10AB8CBBB45}" presName="chaos" presStyleCnt="0"/>
      <dgm:spPr/>
    </dgm:pt>
    <dgm:pt modelId="{9ACF9D63-6325-4930-8CC3-A28823D91B88}" type="pres">
      <dgm:prSet presAssocID="{6FB06AD0-1E0C-4F7D-9BEF-D10AB8CBBB45}" presName="parTx1" presStyleLbl="revTx" presStyleIdx="0" presStyleCnt="1"/>
      <dgm:spPr/>
    </dgm:pt>
    <dgm:pt modelId="{54A54414-D37C-4DD1-8612-EA369684CE24}" type="pres">
      <dgm:prSet presAssocID="{6FB06AD0-1E0C-4F7D-9BEF-D10AB8CBBB45}" presName="c1" presStyleLbl="node1" presStyleIdx="0" presStyleCnt="19"/>
      <dgm:spPr/>
    </dgm:pt>
    <dgm:pt modelId="{34A022C9-AA90-4044-AF0A-FB75BB88115A}" type="pres">
      <dgm:prSet presAssocID="{6FB06AD0-1E0C-4F7D-9BEF-D10AB8CBBB45}" presName="c2" presStyleLbl="node1" presStyleIdx="1" presStyleCnt="19"/>
      <dgm:spPr/>
    </dgm:pt>
    <dgm:pt modelId="{B1428FF4-19E3-4265-A6C5-0D9EB837B7D7}" type="pres">
      <dgm:prSet presAssocID="{6FB06AD0-1E0C-4F7D-9BEF-D10AB8CBBB45}" presName="c3" presStyleLbl="node1" presStyleIdx="2" presStyleCnt="19"/>
      <dgm:spPr/>
    </dgm:pt>
    <dgm:pt modelId="{8159A276-C7CE-46A4-8B20-302CA338C05D}" type="pres">
      <dgm:prSet presAssocID="{6FB06AD0-1E0C-4F7D-9BEF-D10AB8CBBB45}" presName="c4" presStyleLbl="node1" presStyleIdx="3" presStyleCnt="19"/>
      <dgm:spPr/>
    </dgm:pt>
    <dgm:pt modelId="{7F83E789-8510-4B91-BC5F-7CA9A7ABFEE2}" type="pres">
      <dgm:prSet presAssocID="{6FB06AD0-1E0C-4F7D-9BEF-D10AB8CBBB45}" presName="c5" presStyleLbl="node1" presStyleIdx="4" presStyleCnt="19"/>
      <dgm:spPr/>
    </dgm:pt>
    <dgm:pt modelId="{EA66B9E2-2250-4663-B527-3EFE3117DB77}" type="pres">
      <dgm:prSet presAssocID="{6FB06AD0-1E0C-4F7D-9BEF-D10AB8CBBB45}" presName="c6" presStyleLbl="node1" presStyleIdx="5" presStyleCnt="19"/>
      <dgm:spPr/>
    </dgm:pt>
    <dgm:pt modelId="{3E4A7273-9DB0-48B6-BDEB-EC1F48FFBE20}" type="pres">
      <dgm:prSet presAssocID="{6FB06AD0-1E0C-4F7D-9BEF-D10AB8CBBB45}" presName="c7" presStyleLbl="node1" presStyleIdx="6" presStyleCnt="19"/>
      <dgm:spPr/>
    </dgm:pt>
    <dgm:pt modelId="{460A6253-81C2-4DFD-AD6F-FF300CBF96F7}" type="pres">
      <dgm:prSet presAssocID="{6FB06AD0-1E0C-4F7D-9BEF-D10AB8CBBB45}" presName="c8" presStyleLbl="node1" presStyleIdx="7" presStyleCnt="19"/>
      <dgm:spPr/>
    </dgm:pt>
    <dgm:pt modelId="{86C6CF97-EF27-4F85-86BF-22CC8343DB19}" type="pres">
      <dgm:prSet presAssocID="{6FB06AD0-1E0C-4F7D-9BEF-D10AB8CBBB45}" presName="c9" presStyleLbl="node1" presStyleIdx="8" presStyleCnt="19"/>
      <dgm:spPr/>
    </dgm:pt>
    <dgm:pt modelId="{C2EF324F-6CCE-483E-88AC-0FAFCE86CDE8}" type="pres">
      <dgm:prSet presAssocID="{6FB06AD0-1E0C-4F7D-9BEF-D10AB8CBBB45}" presName="c10" presStyleLbl="node1" presStyleIdx="9" presStyleCnt="19"/>
      <dgm:spPr/>
    </dgm:pt>
    <dgm:pt modelId="{135DFA06-61AA-4E9E-9DD8-7444A9F91978}" type="pres">
      <dgm:prSet presAssocID="{6FB06AD0-1E0C-4F7D-9BEF-D10AB8CBBB45}" presName="c11" presStyleLbl="node1" presStyleIdx="10" presStyleCnt="19"/>
      <dgm:spPr/>
    </dgm:pt>
    <dgm:pt modelId="{191B3E6A-10EA-4762-999C-6480FFEA44FE}" type="pres">
      <dgm:prSet presAssocID="{6FB06AD0-1E0C-4F7D-9BEF-D10AB8CBBB45}" presName="c12" presStyleLbl="node1" presStyleIdx="11" presStyleCnt="19"/>
      <dgm:spPr/>
    </dgm:pt>
    <dgm:pt modelId="{1D9A6143-1C07-4B75-B1AA-6EEB48706241}" type="pres">
      <dgm:prSet presAssocID="{6FB06AD0-1E0C-4F7D-9BEF-D10AB8CBBB45}" presName="c13" presStyleLbl="node1" presStyleIdx="12" presStyleCnt="19"/>
      <dgm:spPr/>
    </dgm:pt>
    <dgm:pt modelId="{BD55280A-B551-4013-8E1D-58FA950D592E}" type="pres">
      <dgm:prSet presAssocID="{6FB06AD0-1E0C-4F7D-9BEF-D10AB8CBBB45}" presName="c14" presStyleLbl="node1" presStyleIdx="13" presStyleCnt="19"/>
      <dgm:spPr/>
    </dgm:pt>
    <dgm:pt modelId="{DAAE9B1B-4824-4A3D-9F02-012D42388D20}" type="pres">
      <dgm:prSet presAssocID="{6FB06AD0-1E0C-4F7D-9BEF-D10AB8CBBB45}" presName="c15" presStyleLbl="node1" presStyleIdx="14" presStyleCnt="19"/>
      <dgm:spPr/>
    </dgm:pt>
    <dgm:pt modelId="{AC361B8D-ECD3-47D0-91FB-DA4BEB6DD0E8}" type="pres">
      <dgm:prSet presAssocID="{6FB06AD0-1E0C-4F7D-9BEF-D10AB8CBBB45}" presName="c16" presStyleLbl="node1" presStyleIdx="15" presStyleCnt="19"/>
      <dgm:spPr/>
    </dgm:pt>
    <dgm:pt modelId="{C72B806E-4B57-4E0C-914F-3F343CA1E5EF}" type="pres">
      <dgm:prSet presAssocID="{6FB06AD0-1E0C-4F7D-9BEF-D10AB8CBBB45}" presName="c17" presStyleLbl="node1" presStyleIdx="16" presStyleCnt="19"/>
      <dgm:spPr/>
    </dgm:pt>
    <dgm:pt modelId="{38E16705-B2E9-4B15-9B70-8D805FB4876E}" type="pres">
      <dgm:prSet presAssocID="{6FB06AD0-1E0C-4F7D-9BEF-D10AB8CBBB45}" presName="c18" presStyleLbl="node1" presStyleIdx="17" presStyleCnt="19"/>
      <dgm:spPr/>
    </dgm:pt>
    <dgm:pt modelId="{599E34A8-6DDE-4F30-9A1E-07DBDAC16F72}" type="pres">
      <dgm:prSet presAssocID="{BE0F2C58-304C-4066-AF55-E5334812C9C2}" presName="chevronComposite1" presStyleCnt="0"/>
      <dgm:spPr/>
    </dgm:pt>
    <dgm:pt modelId="{F52DCD69-226B-45E6-BCD5-6FEEB741D7AA}" type="pres">
      <dgm:prSet presAssocID="{BE0F2C58-304C-4066-AF55-E5334812C9C2}" presName="chevron1" presStyleLbl="sibTrans2D1" presStyleIdx="0" presStyleCnt="2"/>
      <dgm:spPr/>
    </dgm:pt>
    <dgm:pt modelId="{840E96C3-B33A-4F38-91C9-B8D31519163E}" type="pres">
      <dgm:prSet presAssocID="{BE0F2C58-304C-4066-AF55-E5334812C9C2}" presName="spChevron1" presStyleCnt="0"/>
      <dgm:spPr/>
    </dgm:pt>
    <dgm:pt modelId="{29263DB5-F715-438F-9027-80448254E40E}" type="pres">
      <dgm:prSet presAssocID="{BE0F2C58-304C-4066-AF55-E5334812C9C2}" presName="overlap" presStyleCnt="0"/>
      <dgm:spPr/>
    </dgm:pt>
    <dgm:pt modelId="{4B7586AF-4EC4-4259-9249-7AE1D67938AB}" type="pres">
      <dgm:prSet presAssocID="{BE0F2C58-304C-4066-AF55-E5334812C9C2}" presName="chevronComposite2" presStyleCnt="0"/>
      <dgm:spPr/>
    </dgm:pt>
    <dgm:pt modelId="{394DFBE7-CC79-47EF-B07B-FA22F6A4125D}" type="pres">
      <dgm:prSet presAssocID="{BE0F2C58-304C-4066-AF55-E5334812C9C2}" presName="chevron2" presStyleLbl="sibTrans2D1" presStyleIdx="1" presStyleCnt="2"/>
      <dgm:spPr/>
    </dgm:pt>
    <dgm:pt modelId="{5D07697B-236E-4DA7-8F55-B9405055CA5C}" type="pres">
      <dgm:prSet presAssocID="{BE0F2C58-304C-4066-AF55-E5334812C9C2}" presName="spChevron2" presStyleCnt="0"/>
      <dgm:spPr/>
    </dgm:pt>
    <dgm:pt modelId="{AB608E78-5745-46E7-BEA0-31C2FDFBBD1D}" type="pres">
      <dgm:prSet presAssocID="{F50BC416-8B09-46CB-859B-B06CC7EECBC8}" presName="last" presStyleCnt="0"/>
      <dgm:spPr/>
    </dgm:pt>
    <dgm:pt modelId="{2DACE8B5-DAA8-400E-ABA1-32B6381C67FE}" type="pres">
      <dgm:prSet presAssocID="{F50BC416-8B09-46CB-859B-B06CC7EECBC8}" presName="circleTx" presStyleLbl="node1" presStyleIdx="18" presStyleCnt="19" custScaleX="119977" custLinFactNeighborX="14390" custLinFactNeighborY="-1737"/>
      <dgm:spPr/>
    </dgm:pt>
    <dgm:pt modelId="{C4032509-D54D-4EF2-88C0-A19E03501D33}" type="pres">
      <dgm:prSet presAssocID="{F50BC416-8B09-46CB-859B-B06CC7EECBC8}" presName="spN" presStyleCnt="0"/>
      <dgm:spPr/>
    </dgm:pt>
  </dgm:ptLst>
  <dgm:cxnLst>
    <dgm:cxn modelId="{F02C5B25-C78D-427F-B1BB-5DC2CA7B2A9E}" srcId="{CC206662-86D2-4AAA-8F55-9E8DF281CDD7}" destId="{6FB06AD0-1E0C-4F7D-9BEF-D10AB8CBBB45}" srcOrd="0" destOrd="0" parTransId="{94803C4F-FB92-4B6D-B578-CB06B14D05E4}" sibTransId="{BE0F2C58-304C-4066-AF55-E5334812C9C2}"/>
    <dgm:cxn modelId="{1294A72B-A15F-4959-B910-97656F1A3A1E}" type="presOf" srcId="{F50BC416-8B09-46CB-859B-B06CC7EECBC8}" destId="{2DACE8B5-DAA8-400E-ABA1-32B6381C67FE}" srcOrd="0" destOrd="0" presId="urn:microsoft.com/office/officeart/2009/3/layout/RandomtoResultProcess"/>
    <dgm:cxn modelId="{E360C3B5-CC03-488D-BC7B-7147D2F76AFF}" type="presOf" srcId="{6FB06AD0-1E0C-4F7D-9BEF-D10AB8CBBB45}" destId="{9ACF9D63-6325-4930-8CC3-A28823D91B88}" srcOrd="0" destOrd="0" presId="urn:microsoft.com/office/officeart/2009/3/layout/RandomtoResultProcess"/>
    <dgm:cxn modelId="{E725B3D9-A428-431A-BD98-ADAF9CB6782F}" srcId="{CC206662-86D2-4AAA-8F55-9E8DF281CDD7}" destId="{F50BC416-8B09-46CB-859B-B06CC7EECBC8}" srcOrd="1" destOrd="0" parTransId="{D3334973-1153-4B6C-9FD0-7602754163FB}" sibTransId="{6103DE9F-7257-4110-88F7-223CE61D87A0}"/>
    <dgm:cxn modelId="{0CF902ED-73C5-4954-9B41-CFDECF9F9E06}" type="presOf" srcId="{CC206662-86D2-4AAA-8F55-9E8DF281CDD7}" destId="{2B6B31BB-83E2-4FA7-BF72-54A1020B54A8}" srcOrd="0" destOrd="0" presId="urn:microsoft.com/office/officeart/2009/3/layout/RandomtoResultProcess"/>
    <dgm:cxn modelId="{3500EEBF-81B5-4FE7-B8BE-37E806F94C3B}" type="presParOf" srcId="{2B6B31BB-83E2-4FA7-BF72-54A1020B54A8}" destId="{7CD003D3-5D39-4142-A7A8-C45A04530D9D}" srcOrd="0" destOrd="0" presId="urn:microsoft.com/office/officeart/2009/3/layout/RandomtoResultProcess"/>
    <dgm:cxn modelId="{51AE4FC1-4042-4147-B432-5461AF4E59F6}" type="presParOf" srcId="{7CD003D3-5D39-4142-A7A8-C45A04530D9D}" destId="{9ACF9D63-6325-4930-8CC3-A28823D91B88}" srcOrd="0" destOrd="0" presId="urn:microsoft.com/office/officeart/2009/3/layout/RandomtoResultProcess"/>
    <dgm:cxn modelId="{15C13711-C519-416E-AFC5-272EF693A75B}" type="presParOf" srcId="{7CD003D3-5D39-4142-A7A8-C45A04530D9D}" destId="{54A54414-D37C-4DD1-8612-EA369684CE24}" srcOrd="1" destOrd="0" presId="urn:microsoft.com/office/officeart/2009/3/layout/RandomtoResultProcess"/>
    <dgm:cxn modelId="{7C72CDB4-26C4-4624-ADBB-BA779639BA5B}" type="presParOf" srcId="{7CD003D3-5D39-4142-A7A8-C45A04530D9D}" destId="{34A022C9-AA90-4044-AF0A-FB75BB88115A}" srcOrd="2" destOrd="0" presId="urn:microsoft.com/office/officeart/2009/3/layout/RandomtoResultProcess"/>
    <dgm:cxn modelId="{D9061345-7022-40AE-855C-D08E397BA3C6}" type="presParOf" srcId="{7CD003D3-5D39-4142-A7A8-C45A04530D9D}" destId="{B1428FF4-19E3-4265-A6C5-0D9EB837B7D7}" srcOrd="3" destOrd="0" presId="urn:microsoft.com/office/officeart/2009/3/layout/RandomtoResultProcess"/>
    <dgm:cxn modelId="{B2607DDC-2364-4552-BDAD-11ACF2292379}" type="presParOf" srcId="{7CD003D3-5D39-4142-A7A8-C45A04530D9D}" destId="{8159A276-C7CE-46A4-8B20-302CA338C05D}" srcOrd="4" destOrd="0" presId="urn:microsoft.com/office/officeart/2009/3/layout/RandomtoResultProcess"/>
    <dgm:cxn modelId="{9FE7C6F3-4EC1-4D2B-A8B4-08E13C2C86D5}" type="presParOf" srcId="{7CD003D3-5D39-4142-A7A8-C45A04530D9D}" destId="{7F83E789-8510-4B91-BC5F-7CA9A7ABFEE2}" srcOrd="5" destOrd="0" presId="urn:microsoft.com/office/officeart/2009/3/layout/RandomtoResultProcess"/>
    <dgm:cxn modelId="{91DCBB95-54DC-4143-AE9B-AC983009C448}" type="presParOf" srcId="{7CD003D3-5D39-4142-A7A8-C45A04530D9D}" destId="{EA66B9E2-2250-4663-B527-3EFE3117DB77}" srcOrd="6" destOrd="0" presId="urn:microsoft.com/office/officeart/2009/3/layout/RandomtoResultProcess"/>
    <dgm:cxn modelId="{0A06437B-BFB1-4FA3-A5CD-1F96E6EB8F90}" type="presParOf" srcId="{7CD003D3-5D39-4142-A7A8-C45A04530D9D}" destId="{3E4A7273-9DB0-48B6-BDEB-EC1F48FFBE20}" srcOrd="7" destOrd="0" presId="urn:microsoft.com/office/officeart/2009/3/layout/RandomtoResultProcess"/>
    <dgm:cxn modelId="{FBEE7738-2A7D-479C-85F7-EB6E7ED09F20}" type="presParOf" srcId="{7CD003D3-5D39-4142-A7A8-C45A04530D9D}" destId="{460A6253-81C2-4DFD-AD6F-FF300CBF96F7}" srcOrd="8" destOrd="0" presId="urn:microsoft.com/office/officeart/2009/3/layout/RandomtoResultProcess"/>
    <dgm:cxn modelId="{68FD45D6-E6FB-4F25-809F-6957D12F2463}" type="presParOf" srcId="{7CD003D3-5D39-4142-A7A8-C45A04530D9D}" destId="{86C6CF97-EF27-4F85-86BF-22CC8343DB19}" srcOrd="9" destOrd="0" presId="urn:microsoft.com/office/officeart/2009/3/layout/RandomtoResultProcess"/>
    <dgm:cxn modelId="{914535A5-B876-49EA-AAC0-94AEBB8F0355}" type="presParOf" srcId="{7CD003D3-5D39-4142-A7A8-C45A04530D9D}" destId="{C2EF324F-6CCE-483E-88AC-0FAFCE86CDE8}" srcOrd="10" destOrd="0" presId="urn:microsoft.com/office/officeart/2009/3/layout/RandomtoResultProcess"/>
    <dgm:cxn modelId="{6098C019-BDBC-4EB6-98D4-178EF78E9210}" type="presParOf" srcId="{7CD003D3-5D39-4142-A7A8-C45A04530D9D}" destId="{135DFA06-61AA-4E9E-9DD8-7444A9F91978}" srcOrd="11" destOrd="0" presId="urn:microsoft.com/office/officeart/2009/3/layout/RandomtoResultProcess"/>
    <dgm:cxn modelId="{3A40C024-6E9C-4891-9E68-D16DB4C0DD2C}" type="presParOf" srcId="{7CD003D3-5D39-4142-A7A8-C45A04530D9D}" destId="{191B3E6A-10EA-4762-999C-6480FFEA44FE}" srcOrd="12" destOrd="0" presId="urn:microsoft.com/office/officeart/2009/3/layout/RandomtoResultProcess"/>
    <dgm:cxn modelId="{91AE26AD-F681-49CE-9ADA-68C568032C75}" type="presParOf" srcId="{7CD003D3-5D39-4142-A7A8-C45A04530D9D}" destId="{1D9A6143-1C07-4B75-B1AA-6EEB48706241}" srcOrd="13" destOrd="0" presId="urn:microsoft.com/office/officeart/2009/3/layout/RandomtoResultProcess"/>
    <dgm:cxn modelId="{31FEEF16-C8D3-44BC-B928-345CF98E49F2}" type="presParOf" srcId="{7CD003D3-5D39-4142-A7A8-C45A04530D9D}" destId="{BD55280A-B551-4013-8E1D-58FA950D592E}" srcOrd="14" destOrd="0" presId="urn:microsoft.com/office/officeart/2009/3/layout/RandomtoResultProcess"/>
    <dgm:cxn modelId="{1BBF0C70-7DC1-4500-8664-8CDF182E2C95}" type="presParOf" srcId="{7CD003D3-5D39-4142-A7A8-C45A04530D9D}" destId="{DAAE9B1B-4824-4A3D-9F02-012D42388D20}" srcOrd="15" destOrd="0" presId="urn:microsoft.com/office/officeart/2009/3/layout/RandomtoResultProcess"/>
    <dgm:cxn modelId="{7F067231-65CA-4817-8DB7-C12FDD16B4B8}" type="presParOf" srcId="{7CD003D3-5D39-4142-A7A8-C45A04530D9D}" destId="{AC361B8D-ECD3-47D0-91FB-DA4BEB6DD0E8}" srcOrd="16" destOrd="0" presId="urn:microsoft.com/office/officeart/2009/3/layout/RandomtoResultProcess"/>
    <dgm:cxn modelId="{F27F3A02-B551-42CD-B0CD-27C4A20A3AE2}" type="presParOf" srcId="{7CD003D3-5D39-4142-A7A8-C45A04530D9D}" destId="{C72B806E-4B57-4E0C-914F-3F343CA1E5EF}" srcOrd="17" destOrd="0" presId="urn:microsoft.com/office/officeart/2009/3/layout/RandomtoResultProcess"/>
    <dgm:cxn modelId="{7D31D2BE-04BE-4DAA-9671-F8EE5EFE53B8}" type="presParOf" srcId="{7CD003D3-5D39-4142-A7A8-C45A04530D9D}" destId="{38E16705-B2E9-4B15-9B70-8D805FB4876E}" srcOrd="18" destOrd="0" presId="urn:microsoft.com/office/officeart/2009/3/layout/RandomtoResultProcess"/>
    <dgm:cxn modelId="{F655C6D2-6BBE-44E2-B39B-73CDC30B165B}" type="presParOf" srcId="{2B6B31BB-83E2-4FA7-BF72-54A1020B54A8}" destId="{599E34A8-6DDE-4F30-9A1E-07DBDAC16F72}" srcOrd="1" destOrd="0" presId="urn:microsoft.com/office/officeart/2009/3/layout/RandomtoResultProcess"/>
    <dgm:cxn modelId="{184F13A2-48E9-45DE-AD79-4457CF833DD1}" type="presParOf" srcId="{599E34A8-6DDE-4F30-9A1E-07DBDAC16F72}" destId="{F52DCD69-226B-45E6-BCD5-6FEEB741D7AA}" srcOrd="0" destOrd="0" presId="urn:microsoft.com/office/officeart/2009/3/layout/RandomtoResultProcess"/>
    <dgm:cxn modelId="{F4272528-1227-4747-9E52-86B956905F3F}" type="presParOf" srcId="{599E34A8-6DDE-4F30-9A1E-07DBDAC16F72}" destId="{840E96C3-B33A-4F38-91C9-B8D31519163E}" srcOrd="1" destOrd="0" presId="urn:microsoft.com/office/officeart/2009/3/layout/RandomtoResultProcess"/>
    <dgm:cxn modelId="{E8FEBBD2-5F3C-4729-967C-204D266D3E28}" type="presParOf" srcId="{2B6B31BB-83E2-4FA7-BF72-54A1020B54A8}" destId="{29263DB5-F715-438F-9027-80448254E40E}" srcOrd="2" destOrd="0" presId="urn:microsoft.com/office/officeart/2009/3/layout/RandomtoResultProcess"/>
    <dgm:cxn modelId="{FB9FEBE9-D95D-4795-8518-151B933F7331}" type="presParOf" srcId="{2B6B31BB-83E2-4FA7-BF72-54A1020B54A8}" destId="{4B7586AF-4EC4-4259-9249-7AE1D67938AB}" srcOrd="3" destOrd="0" presId="urn:microsoft.com/office/officeart/2009/3/layout/RandomtoResultProcess"/>
    <dgm:cxn modelId="{316D5477-1CBF-4098-9137-8B9C0A8A3D21}" type="presParOf" srcId="{4B7586AF-4EC4-4259-9249-7AE1D67938AB}" destId="{394DFBE7-CC79-47EF-B07B-FA22F6A4125D}" srcOrd="0" destOrd="0" presId="urn:microsoft.com/office/officeart/2009/3/layout/RandomtoResultProcess"/>
    <dgm:cxn modelId="{6099D0AC-4BAE-4C01-8BB5-124B7D9DFBB1}" type="presParOf" srcId="{4B7586AF-4EC4-4259-9249-7AE1D67938AB}" destId="{5D07697B-236E-4DA7-8F55-B9405055CA5C}" srcOrd="1" destOrd="0" presId="urn:microsoft.com/office/officeart/2009/3/layout/RandomtoResultProcess"/>
    <dgm:cxn modelId="{B028EA86-2446-410F-8F0B-0F761EE94A74}" type="presParOf" srcId="{2B6B31BB-83E2-4FA7-BF72-54A1020B54A8}" destId="{AB608E78-5745-46E7-BEA0-31C2FDFBBD1D}" srcOrd="4" destOrd="0" presId="urn:microsoft.com/office/officeart/2009/3/layout/RandomtoResultProcess"/>
    <dgm:cxn modelId="{5A2B16F2-FCE3-4C15-9EB4-9D574F5579E8}" type="presParOf" srcId="{AB608E78-5745-46E7-BEA0-31C2FDFBBD1D}" destId="{2DACE8B5-DAA8-400E-ABA1-32B6381C67FE}" srcOrd="0" destOrd="0" presId="urn:microsoft.com/office/officeart/2009/3/layout/RandomtoResultProcess"/>
    <dgm:cxn modelId="{A09998CC-8CFC-47EF-B62F-816BBFD13967}" type="presParOf" srcId="{AB608E78-5745-46E7-BEA0-31C2FDFBBD1D}" destId="{C4032509-D54D-4EF2-88C0-A19E03501D33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C206662-86D2-4AAA-8F55-9E8DF281CDD7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FB06AD0-1E0C-4F7D-9BEF-D10AB8CBBB45}">
      <dgm:prSet phldrT="[Texto]" custT="1"/>
      <dgm:spPr/>
      <dgm:t>
        <a:bodyPr/>
        <a:lstStyle/>
        <a:p>
          <a:r>
            <a:rPr lang="es-ES_tradnl" sz="1800" b="1" dirty="0"/>
            <a:t>Nivel NO contributivo</a:t>
          </a:r>
          <a:endParaRPr lang="es-ES" sz="1800" b="1" dirty="0"/>
        </a:p>
      </dgm:t>
    </dgm:pt>
    <dgm:pt modelId="{94803C4F-FB92-4B6D-B578-CB06B14D05E4}" type="parTrans" cxnId="{F02C5B25-C78D-427F-B1BB-5DC2CA7B2A9E}">
      <dgm:prSet/>
      <dgm:spPr/>
      <dgm:t>
        <a:bodyPr/>
        <a:lstStyle/>
        <a:p>
          <a:endParaRPr lang="es-ES"/>
        </a:p>
      </dgm:t>
    </dgm:pt>
    <dgm:pt modelId="{BE0F2C58-304C-4066-AF55-E5334812C9C2}" type="sibTrans" cxnId="{F02C5B25-C78D-427F-B1BB-5DC2CA7B2A9E}">
      <dgm:prSet/>
      <dgm:spPr/>
      <dgm:t>
        <a:bodyPr/>
        <a:lstStyle/>
        <a:p>
          <a:endParaRPr lang="es-ES"/>
        </a:p>
      </dgm:t>
    </dgm:pt>
    <dgm:pt modelId="{F50BC416-8B09-46CB-859B-B06CC7EECBC8}">
      <dgm:prSet phldrT="[Texto]" custT="1"/>
      <dgm:spPr/>
      <dgm:t>
        <a:bodyPr/>
        <a:lstStyle/>
        <a:p>
          <a:r>
            <a:rPr lang="es-ES_tradnl" sz="1800" b="1" dirty="0"/>
            <a:t>Los españoles que residen en España que no han cotizado lo suficiente.</a:t>
          </a:r>
        </a:p>
        <a:p>
          <a:r>
            <a:rPr lang="es-ES_tradnl" sz="1800" b="1" dirty="0"/>
            <a:t>Derecho: asistencia sanitaria, incapacidad permanente y jubilación</a:t>
          </a:r>
          <a:endParaRPr lang="es-ES" sz="1800" b="1" dirty="0"/>
        </a:p>
      </dgm:t>
    </dgm:pt>
    <dgm:pt modelId="{D3334973-1153-4B6C-9FD0-7602754163FB}" type="parTrans" cxnId="{E725B3D9-A428-431A-BD98-ADAF9CB6782F}">
      <dgm:prSet/>
      <dgm:spPr/>
      <dgm:t>
        <a:bodyPr/>
        <a:lstStyle/>
        <a:p>
          <a:endParaRPr lang="es-ES"/>
        </a:p>
      </dgm:t>
    </dgm:pt>
    <dgm:pt modelId="{6103DE9F-7257-4110-88F7-223CE61D87A0}" type="sibTrans" cxnId="{E725B3D9-A428-431A-BD98-ADAF9CB6782F}">
      <dgm:prSet/>
      <dgm:spPr/>
      <dgm:t>
        <a:bodyPr/>
        <a:lstStyle/>
        <a:p>
          <a:endParaRPr lang="es-ES"/>
        </a:p>
      </dgm:t>
    </dgm:pt>
    <dgm:pt modelId="{2B6B31BB-83E2-4FA7-BF72-54A1020B54A8}" type="pres">
      <dgm:prSet presAssocID="{CC206662-86D2-4AAA-8F55-9E8DF281CDD7}" presName="Name0" presStyleCnt="0">
        <dgm:presLayoutVars>
          <dgm:dir/>
          <dgm:animOne val="branch"/>
          <dgm:animLvl val="lvl"/>
        </dgm:presLayoutVars>
      </dgm:prSet>
      <dgm:spPr/>
    </dgm:pt>
    <dgm:pt modelId="{7CD003D3-5D39-4142-A7A8-C45A04530D9D}" type="pres">
      <dgm:prSet presAssocID="{6FB06AD0-1E0C-4F7D-9BEF-D10AB8CBBB45}" presName="chaos" presStyleCnt="0"/>
      <dgm:spPr/>
    </dgm:pt>
    <dgm:pt modelId="{9ACF9D63-6325-4930-8CC3-A28823D91B88}" type="pres">
      <dgm:prSet presAssocID="{6FB06AD0-1E0C-4F7D-9BEF-D10AB8CBBB45}" presName="parTx1" presStyleLbl="revTx" presStyleIdx="0" presStyleCnt="1"/>
      <dgm:spPr/>
    </dgm:pt>
    <dgm:pt modelId="{54A54414-D37C-4DD1-8612-EA369684CE24}" type="pres">
      <dgm:prSet presAssocID="{6FB06AD0-1E0C-4F7D-9BEF-D10AB8CBBB45}" presName="c1" presStyleLbl="node1" presStyleIdx="0" presStyleCnt="19"/>
      <dgm:spPr/>
    </dgm:pt>
    <dgm:pt modelId="{34A022C9-AA90-4044-AF0A-FB75BB88115A}" type="pres">
      <dgm:prSet presAssocID="{6FB06AD0-1E0C-4F7D-9BEF-D10AB8CBBB45}" presName="c2" presStyleLbl="node1" presStyleIdx="1" presStyleCnt="19"/>
      <dgm:spPr/>
    </dgm:pt>
    <dgm:pt modelId="{B1428FF4-19E3-4265-A6C5-0D9EB837B7D7}" type="pres">
      <dgm:prSet presAssocID="{6FB06AD0-1E0C-4F7D-9BEF-D10AB8CBBB45}" presName="c3" presStyleLbl="node1" presStyleIdx="2" presStyleCnt="19"/>
      <dgm:spPr/>
    </dgm:pt>
    <dgm:pt modelId="{8159A276-C7CE-46A4-8B20-302CA338C05D}" type="pres">
      <dgm:prSet presAssocID="{6FB06AD0-1E0C-4F7D-9BEF-D10AB8CBBB45}" presName="c4" presStyleLbl="node1" presStyleIdx="3" presStyleCnt="19"/>
      <dgm:spPr/>
    </dgm:pt>
    <dgm:pt modelId="{7F83E789-8510-4B91-BC5F-7CA9A7ABFEE2}" type="pres">
      <dgm:prSet presAssocID="{6FB06AD0-1E0C-4F7D-9BEF-D10AB8CBBB45}" presName="c5" presStyleLbl="node1" presStyleIdx="4" presStyleCnt="19"/>
      <dgm:spPr/>
    </dgm:pt>
    <dgm:pt modelId="{EA66B9E2-2250-4663-B527-3EFE3117DB77}" type="pres">
      <dgm:prSet presAssocID="{6FB06AD0-1E0C-4F7D-9BEF-D10AB8CBBB45}" presName="c6" presStyleLbl="node1" presStyleIdx="5" presStyleCnt="19"/>
      <dgm:spPr/>
    </dgm:pt>
    <dgm:pt modelId="{3E4A7273-9DB0-48B6-BDEB-EC1F48FFBE20}" type="pres">
      <dgm:prSet presAssocID="{6FB06AD0-1E0C-4F7D-9BEF-D10AB8CBBB45}" presName="c7" presStyleLbl="node1" presStyleIdx="6" presStyleCnt="19"/>
      <dgm:spPr/>
    </dgm:pt>
    <dgm:pt modelId="{460A6253-81C2-4DFD-AD6F-FF300CBF96F7}" type="pres">
      <dgm:prSet presAssocID="{6FB06AD0-1E0C-4F7D-9BEF-D10AB8CBBB45}" presName="c8" presStyleLbl="node1" presStyleIdx="7" presStyleCnt="19"/>
      <dgm:spPr/>
    </dgm:pt>
    <dgm:pt modelId="{86C6CF97-EF27-4F85-86BF-22CC8343DB19}" type="pres">
      <dgm:prSet presAssocID="{6FB06AD0-1E0C-4F7D-9BEF-D10AB8CBBB45}" presName="c9" presStyleLbl="node1" presStyleIdx="8" presStyleCnt="19"/>
      <dgm:spPr/>
    </dgm:pt>
    <dgm:pt modelId="{C2EF324F-6CCE-483E-88AC-0FAFCE86CDE8}" type="pres">
      <dgm:prSet presAssocID="{6FB06AD0-1E0C-4F7D-9BEF-D10AB8CBBB45}" presName="c10" presStyleLbl="node1" presStyleIdx="9" presStyleCnt="19"/>
      <dgm:spPr/>
    </dgm:pt>
    <dgm:pt modelId="{135DFA06-61AA-4E9E-9DD8-7444A9F91978}" type="pres">
      <dgm:prSet presAssocID="{6FB06AD0-1E0C-4F7D-9BEF-D10AB8CBBB45}" presName="c11" presStyleLbl="node1" presStyleIdx="10" presStyleCnt="19"/>
      <dgm:spPr/>
    </dgm:pt>
    <dgm:pt modelId="{191B3E6A-10EA-4762-999C-6480FFEA44FE}" type="pres">
      <dgm:prSet presAssocID="{6FB06AD0-1E0C-4F7D-9BEF-D10AB8CBBB45}" presName="c12" presStyleLbl="node1" presStyleIdx="11" presStyleCnt="19"/>
      <dgm:spPr/>
    </dgm:pt>
    <dgm:pt modelId="{1D9A6143-1C07-4B75-B1AA-6EEB48706241}" type="pres">
      <dgm:prSet presAssocID="{6FB06AD0-1E0C-4F7D-9BEF-D10AB8CBBB45}" presName="c13" presStyleLbl="node1" presStyleIdx="12" presStyleCnt="19"/>
      <dgm:spPr/>
    </dgm:pt>
    <dgm:pt modelId="{BD55280A-B551-4013-8E1D-58FA950D592E}" type="pres">
      <dgm:prSet presAssocID="{6FB06AD0-1E0C-4F7D-9BEF-D10AB8CBBB45}" presName="c14" presStyleLbl="node1" presStyleIdx="13" presStyleCnt="19"/>
      <dgm:spPr/>
    </dgm:pt>
    <dgm:pt modelId="{DAAE9B1B-4824-4A3D-9F02-012D42388D20}" type="pres">
      <dgm:prSet presAssocID="{6FB06AD0-1E0C-4F7D-9BEF-D10AB8CBBB45}" presName="c15" presStyleLbl="node1" presStyleIdx="14" presStyleCnt="19"/>
      <dgm:spPr/>
    </dgm:pt>
    <dgm:pt modelId="{AC361B8D-ECD3-47D0-91FB-DA4BEB6DD0E8}" type="pres">
      <dgm:prSet presAssocID="{6FB06AD0-1E0C-4F7D-9BEF-D10AB8CBBB45}" presName="c16" presStyleLbl="node1" presStyleIdx="15" presStyleCnt="19"/>
      <dgm:spPr/>
    </dgm:pt>
    <dgm:pt modelId="{C72B806E-4B57-4E0C-914F-3F343CA1E5EF}" type="pres">
      <dgm:prSet presAssocID="{6FB06AD0-1E0C-4F7D-9BEF-D10AB8CBBB45}" presName="c17" presStyleLbl="node1" presStyleIdx="16" presStyleCnt="19"/>
      <dgm:spPr/>
    </dgm:pt>
    <dgm:pt modelId="{38E16705-B2E9-4B15-9B70-8D805FB4876E}" type="pres">
      <dgm:prSet presAssocID="{6FB06AD0-1E0C-4F7D-9BEF-D10AB8CBBB45}" presName="c18" presStyleLbl="node1" presStyleIdx="17" presStyleCnt="19"/>
      <dgm:spPr/>
    </dgm:pt>
    <dgm:pt modelId="{599E34A8-6DDE-4F30-9A1E-07DBDAC16F72}" type="pres">
      <dgm:prSet presAssocID="{BE0F2C58-304C-4066-AF55-E5334812C9C2}" presName="chevronComposite1" presStyleCnt="0"/>
      <dgm:spPr/>
    </dgm:pt>
    <dgm:pt modelId="{F52DCD69-226B-45E6-BCD5-6FEEB741D7AA}" type="pres">
      <dgm:prSet presAssocID="{BE0F2C58-304C-4066-AF55-E5334812C9C2}" presName="chevron1" presStyleLbl="sibTrans2D1" presStyleIdx="0" presStyleCnt="2"/>
      <dgm:spPr/>
    </dgm:pt>
    <dgm:pt modelId="{840E96C3-B33A-4F38-91C9-B8D31519163E}" type="pres">
      <dgm:prSet presAssocID="{BE0F2C58-304C-4066-AF55-E5334812C9C2}" presName="spChevron1" presStyleCnt="0"/>
      <dgm:spPr/>
    </dgm:pt>
    <dgm:pt modelId="{29263DB5-F715-438F-9027-80448254E40E}" type="pres">
      <dgm:prSet presAssocID="{BE0F2C58-304C-4066-AF55-E5334812C9C2}" presName="overlap" presStyleCnt="0"/>
      <dgm:spPr/>
    </dgm:pt>
    <dgm:pt modelId="{4B7586AF-4EC4-4259-9249-7AE1D67938AB}" type="pres">
      <dgm:prSet presAssocID="{BE0F2C58-304C-4066-AF55-E5334812C9C2}" presName="chevronComposite2" presStyleCnt="0"/>
      <dgm:spPr/>
    </dgm:pt>
    <dgm:pt modelId="{394DFBE7-CC79-47EF-B07B-FA22F6A4125D}" type="pres">
      <dgm:prSet presAssocID="{BE0F2C58-304C-4066-AF55-E5334812C9C2}" presName="chevron2" presStyleLbl="sibTrans2D1" presStyleIdx="1" presStyleCnt="2"/>
      <dgm:spPr/>
    </dgm:pt>
    <dgm:pt modelId="{5D07697B-236E-4DA7-8F55-B9405055CA5C}" type="pres">
      <dgm:prSet presAssocID="{BE0F2C58-304C-4066-AF55-E5334812C9C2}" presName="spChevron2" presStyleCnt="0"/>
      <dgm:spPr/>
    </dgm:pt>
    <dgm:pt modelId="{AB608E78-5745-46E7-BEA0-31C2FDFBBD1D}" type="pres">
      <dgm:prSet presAssocID="{F50BC416-8B09-46CB-859B-B06CC7EECBC8}" presName="last" presStyleCnt="0"/>
      <dgm:spPr/>
    </dgm:pt>
    <dgm:pt modelId="{2DACE8B5-DAA8-400E-ABA1-32B6381C67FE}" type="pres">
      <dgm:prSet presAssocID="{F50BC416-8B09-46CB-859B-B06CC7EECBC8}" presName="circleTx" presStyleLbl="node1" presStyleIdx="18" presStyleCnt="19" custScaleX="213640" custScaleY="118460"/>
      <dgm:spPr/>
    </dgm:pt>
    <dgm:pt modelId="{C4032509-D54D-4EF2-88C0-A19E03501D33}" type="pres">
      <dgm:prSet presAssocID="{F50BC416-8B09-46CB-859B-B06CC7EECBC8}" presName="spN" presStyleCnt="0"/>
      <dgm:spPr/>
    </dgm:pt>
  </dgm:ptLst>
  <dgm:cxnLst>
    <dgm:cxn modelId="{0069FB21-0190-44DF-B17D-B69A4DDC18EC}" type="presOf" srcId="{6FB06AD0-1E0C-4F7D-9BEF-D10AB8CBBB45}" destId="{9ACF9D63-6325-4930-8CC3-A28823D91B88}" srcOrd="0" destOrd="0" presId="urn:microsoft.com/office/officeart/2009/3/layout/RandomtoResultProcess"/>
    <dgm:cxn modelId="{F02C5B25-C78D-427F-B1BB-5DC2CA7B2A9E}" srcId="{CC206662-86D2-4AAA-8F55-9E8DF281CDD7}" destId="{6FB06AD0-1E0C-4F7D-9BEF-D10AB8CBBB45}" srcOrd="0" destOrd="0" parTransId="{94803C4F-FB92-4B6D-B578-CB06B14D05E4}" sibTransId="{BE0F2C58-304C-4066-AF55-E5334812C9C2}"/>
    <dgm:cxn modelId="{DB571045-BD0A-4D9E-9C26-21154D9481BA}" type="presOf" srcId="{F50BC416-8B09-46CB-859B-B06CC7EECBC8}" destId="{2DACE8B5-DAA8-400E-ABA1-32B6381C67FE}" srcOrd="0" destOrd="0" presId="urn:microsoft.com/office/officeart/2009/3/layout/RandomtoResultProcess"/>
    <dgm:cxn modelId="{732280A5-32AD-43C3-B44D-AF19A9E35BE1}" type="presOf" srcId="{CC206662-86D2-4AAA-8F55-9E8DF281CDD7}" destId="{2B6B31BB-83E2-4FA7-BF72-54A1020B54A8}" srcOrd="0" destOrd="0" presId="urn:microsoft.com/office/officeart/2009/3/layout/RandomtoResultProcess"/>
    <dgm:cxn modelId="{E725B3D9-A428-431A-BD98-ADAF9CB6782F}" srcId="{CC206662-86D2-4AAA-8F55-9E8DF281CDD7}" destId="{F50BC416-8B09-46CB-859B-B06CC7EECBC8}" srcOrd="1" destOrd="0" parTransId="{D3334973-1153-4B6C-9FD0-7602754163FB}" sibTransId="{6103DE9F-7257-4110-88F7-223CE61D87A0}"/>
    <dgm:cxn modelId="{F51ED8F8-BE8A-4770-AD18-0E4E8AE22355}" type="presParOf" srcId="{2B6B31BB-83E2-4FA7-BF72-54A1020B54A8}" destId="{7CD003D3-5D39-4142-A7A8-C45A04530D9D}" srcOrd="0" destOrd="0" presId="urn:microsoft.com/office/officeart/2009/3/layout/RandomtoResultProcess"/>
    <dgm:cxn modelId="{A5CD5AA3-A4A2-46A2-8958-BF8BE9B97189}" type="presParOf" srcId="{7CD003D3-5D39-4142-A7A8-C45A04530D9D}" destId="{9ACF9D63-6325-4930-8CC3-A28823D91B88}" srcOrd="0" destOrd="0" presId="urn:microsoft.com/office/officeart/2009/3/layout/RandomtoResultProcess"/>
    <dgm:cxn modelId="{B0D34F72-5D96-409B-ADE8-5A6EEE1156CD}" type="presParOf" srcId="{7CD003D3-5D39-4142-A7A8-C45A04530D9D}" destId="{54A54414-D37C-4DD1-8612-EA369684CE24}" srcOrd="1" destOrd="0" presId="urn:microsoft.com/office/officeart/2009/3/layout/RandomtoResultProcess"/>
    <dgm:cxn modelId="{D93CF0F4-38FB-48C1-B23C-E8F33D7BD699}" type="presParOf" srcId="{7CD003D3-5D39-4142-A7A8-C45A04530D9D}" destId="{34A022C9-AA90-4044-AF0A-FB75BB88115A}" srcOrd="2" destOrd="0" presId="urn:microsoft.com/office/officeart/2009/3/layout/RandomtoResultProcess"/>
    <dgm:cxn modelId="{21E1BCCA-4E9A-4D45-92CF-B1DB2E69383C}" type="presParOf" srcId="{7CD003D3-5D39-4142-A7A8-C45A04530D9D}" destId="{B1428FF4-19E3-4265-A6C5-0D9EB837B7D7}" srcOrd="3" destOrd="0" presId="urn:microsoft.com/office/officeart/2009/3/layout/RandomtoResultProcess"/>
    <dgm:cxn modelId="{3F9E0C7F-075E-4F20-8046-E26758DD8C3E}" type="presParOf" srcId="{7CD003D3-5D39-4142-A7A8-C45A04530D9D}" destId="{8159A276-C7CE-46A4-8B20-302CA338C05D}" srcOrd="4" destOrd="0" presId="urn:microsoft.com/office/officeart/2009/3/layout/RandomtoResultProcess"/>
    <dgm:cxn modelId="{B6A9873D-6D27-415B-A753-66633F89086E}" type="presParOf" srcId="{7CD003D3-5D39-4142-A7A8-C45A04530D9D}" destId="{7F83E789-8510-4B91-BC5F-7CA9A7ABFEE2}" srcOrd="5" destOrd="0" presId="urn:microsoft.com/office/officeart/2009/3/layout/RandomtoResultProcess"/>
    <dgm:cxn modelId="{1DA7FAB2-6A7E-4FA1-9E44-D1378E43B55A}" type="presParOf" srcId="{7CD003D3-5D39-4142-A7A8-C45A04530D9D}" destId="{EA66B9E2-2250-4663-B527-3EFE3117DB77}" srcOrd="6" destOrd="0" presId="urn:microsoft.com/office/officeart/2009/3/layout/RandomtoResultProcess"/>
    <dgm:cxn modelId="{3CF185F7-ADB2-4973-8DBB-3D527BC6F5DF}" type="presParOf" srcId="{7CD003D3-5D39-4142-A7A8-C45A04530D9D}" destId="{3E4A7273-9DB0-48B6-BDEB-EC1F48FFBE20}" srcOrd="7" destOrd="0" presId="urn:microsoft.com/office/officeart/2009/3/layout/RandomtoResultProcess"/>
    <dgm:cxn modelId="{98804B5C-66EA-4F34-A6F0-2AF899A49028}" type="presParOf" srcId="{7CD003D3-5D39-4142-A7A8-C45A04530D9D}" destId="{460A6253-81C2-4DFD-AD6F-FF300CBF96F7}" srcOrd="8" destOrd="0" presId="urn:microsoft.com/office/officeart/2009/3/layout/RandomtoResultProcess"/>
    <dgm:cxn modelId="{79D49EE5-8926-4C0D-A76C-9A24834E3D0A}" type="presParOf" srcId="{7CD003D3-5D39-4142-A7A8-C45A04530D9D}" destId="{86C6CF97-EF27-4F85-86BF-22CC8343DB19}" srcOrd="9" destOrd="0" presId="urn:microsoft.com/office/officeart/2009/3/layout/RandomtoResultProcess"/>
    <dgm:cxn modelId="{EC52CDBD-4EDF-4E50-A534-E2ACE649BB46}" type="presParOf" srcId="{7CD003D3-5D39-4142-A7A8-C45A04530D9D}" destId="{C2EF324F-6CCE-483E-88AC-0FAFCE86CDE8}" srcOrd="10" destOrd="0" presId="urn:microsoft.com/office/officeart/2009/3/layout/RandomtoResultProcess"/>
    <dgm:cxn modelId="{02324F82-36FA-442D-B7EA-C063F7C0AC37}" type="presParOf" srcId="{7CD003D3-5D39-4142-A7A8-C45A04530D9D}" destId="{135DFA06-61AA-4E9E-9DD8-7444A9F91978}" srcOrd="11" destOrd="0" presId="urn:microsoft.com/office/officeart/2009/3/layout/RandomtoResultProcess"/>
    <dgm:cxn modelId="{0F5BC296-1CE9-4BE1-9458-BDFA2EECB615}" type="presParOf" srcId="{7CD003D3-5D39-4142-A7A8-C45A04530D9D}" destId="{191B3E6A-10EA-4762-999C-6480FFEA44FE}" srcOrd="12" destOrd="0" presId="urn:microsoft.com/office/officeart/2009/3/layout/RandomtoResultProcess"/>
    <dgm:cxn modelId="{95A6929B-13D4-4005-A1C3-0651A84967AD}" type="presParOf" srcId="{7CD003D3-5D39-4142-A7A8-C45A04530D9D}" destId="{1D9A6143-1C07-4B75-B1AA-6EEB48706241}" srcOrd="13" destOrd="0" presId="urn:microsoft.com/office/officeart/2009/3/layout/RandomtoResultProcess"/>
    <dgm:cxn modelId="{7B4B51F0-E584-4298-8B64-177E6515D757}" type="presParOf" srcId="{7CD003D3-5D39-4142-A7A8-C45A04530D9D}" destId="{BD55280A-B551-4013-8E1D-58FA950D592E}" srcOrd="14" destOrd="0" presId="urn:microsoft.com/office/officeart/2009/3/layout/RandomtoResultProcess"/>
    <dgm:cxn modelId="{A24624CC-7B35-4FD8-895B-0F97DC3A9216}" type="presParOf" srcId="{7CD003D3-5D39-4142-A7A8-C45A04530D9D}" destId="{DAAE9B1B-4824-4A3D-9F02-012D42388D20}" srcOrd="15" destOrd="0" presId="urn:microsoft.com/office/officeart/2009/3/layout/RandomtoResultProcess"/>
    <dgm:cxn modelId="{DB9E280D-41E6-4CDA-8EBF-3C0EC806B77C}" type="presParOf" srcId="{7CD003D3-5D39-4142-A7A8-C45A04530D9D}" destId="{AC361B8D-ECD3-47D0-91FB-DA4BEB6DD0E8}" srcOrd="16" destOrd="0" presId="urn:microsoft.com/office/officeart/2009/3/layout/RandomtoResultProcess"/>
    <dgm:cxn modelId="{D15EE770-8847-494E-9E19-0FCF82C93D70}" type="presParOf" srcId="{7CD003D3-5D39-4142-A7A8-C45A04530D9D}" destId="{C72B806E-4B57-4E0C-914F-3F343CA1E5EF}" srcOrd="17" destOrd="0" presId="urn:microsoft.com/office/officeart/2009/3/layout/RandomtoResultProcess"/>
    <dgm:cxn modelId="{63870E0E-96E9-43BE-84CB-3FF7ED05CCE9}" type="presParOf" srcId="{7CD003D3-5D39-4142-A7A8-C45A04530D9D}" destId="{38E16705-B2E9-4B15-9B70-8D805FB4876E}" srcOrd="18" destOrd="0" presId="urn:microsoft.com/office/officeart/2009/3/layout/RandomtoResultProcess"/>
    <dgm:cxn modelId="{8E2B6AAD-6C58-4F8E-8B0D-19050DC1333F}" type="presParOf" srcId="{2B6B31BB-83E2-4FA7-BF72-54A1020B54A8}" destId="{599E34A8-6DDE-4F30-9A1E-07DBDAC16F72}" srcOrd="1" destOrd="0" presId="urn:microsoft.com/office/officeart/2009/3/layout/RandomtoResultProcess"/>
    <dgm:cxn modelId="{9F5F0D44-F011-41C1-8C72-334FF26EB0BF}" type="presParOf" srcId="{599E34A8-6DDE-4F30-9A1E-07DBDAC16F72}" destId="{F52DCD69-226B-45E6-BCD5-6FEEB741D7AA}" srcOrd="0" destOrd="0" presId="urn:microsoft.com/office/officeart/2009/3/layout/RandomtoResultProcess"/>
    <dgm:cxn modelId="{5A8FA1F4-100C-4E07-984B-AC91353078F2}" type="presParOf" srcId="{599E34A8-6DDE-4F30-9A1E-07DBDAC16F72}" destId="{840E96C3-B33A-4F38-91C9-B8D31519163E}" srcOrd="1" destOrd="0" presId="urn:microsoft.com/office/officeart/2009/3/layout/RandomtoResultProcess"/>
    <dgm:cxn modelId="{1633A6FC-4B6B-476D-AFA8-AD17808D100C}" type="presParOf" srcId="{2B6B31BB-83E2-4FA7-BF72-54A1020B54A8}" destId="{29263DB5-F715-438F-9027-80448254E40E}" srcOrd="2" destOrd="0" presId="urn:microsoft.com/office/officeart/2009/3/layout/RandomtoResultProcess"/>
    <dgm:cxn modelId="{3EF0EC4D-C155-424E-91DB-2A739B8AEFA6}" type="presParOf" srcId="{2B6B31BB-83E2-4FA7-BF72-54A1020B54A8}" destId="{4B7586AF-4EC4-4259-9249-7AE1D67938AB}" srcOrd="3" destOrd="0" presId="urn:microsoft.com/office/officeart/2009/3/layout/RandomtoResultProcess"/>
    <dgm:cxn modelId="{BA390E7D-C0FC-49E0-B8A0-BAA357F3EBC8}" type="presParOf" srcId="{4B7586AF-4EC4-4259-9249-7AE1D67938AB}" destId="{394DFBE7-CC79-47EF-B07B-FA22F6A4125D}" srcOrd="0" destOrd="0" presId="urn:microsoft.com/office/officeart/2009/3/layout/RandomtoResultProcess"/>
    <dgm:cxn modelId="{2B73117E-BD67-4125-A671-3C9E52A6E0FC}" type="presParOf" srcId="{4B7586AF-4EC4-4259-9249-7AE1D67938AB}" destId="{5D07697B-236E-4DA7-8F55-B9405055CA5C}" srcOrd="1" destOrd="0" presId="urn:microsoft.com/office/officeart/2009/3/layout/RandomtoResultProcess"/>
    <dgm:cxn modelId="{44022647-96B3-4A93-8C4F-6408E345898D}" type="presParOf" srcId="{2B6B31BB-83E2-4FA7-BF72-54A1020B54A8}" destId="{AB608E78-5745-46E7-BEA0-31C2FDFBBD1D}" srcOrd="4" destOrd="0" presId="urn:microsoft.com/office/officeart/2009/3/layout/RandomtoResultProcess"/>
    <dgm:cxn modelId="{1D998760-BEEB-468F-8462-3257533B0F91}" type="presParOf" srcId="{AB608E78-5745-46E7-BEA0-31C2FDFBBD1D}" destId="{2DACE8B5-DAA8-400E-ABA1-32B6381C67FE}" srcOrd="0" destOrd="0" presId="urn:microsoft.com/office/officeart/2009/3/layout/RandomtoResultProcess"/>
    <dgm:cxn modelId="{497BC1EF-FC79-493A-B6F5-09895BB76F3D}" type="presParOf" srcId="{AB608E78-5745-46E7-BEA0-31C2FDFBBD1D}" destId="{C4032509-D54D-4EF2-88C0-A19E03501D33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BB6F7C5-7A72-4644-9CDC-0AFB7BACD778}" type="doc">
      <dgm:prSet loTypeId="urn:microsoft.com/office/officeart/2005/8/layout/chevron2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FFC233D5-AFF4-42B8-9B3D-0ECB048C114B}">
      <dgm:prSet phldrT="[Texto]" custT="1"/>
      <dgm:spPr/>
      <dgm:t>
        <a:bodyPr/>
        <a:lstStyle/>
        <a:p>
          <a:pPr algn="ctr"/>
          <a:r>
            <a:rPr lang="es-ES_tradnl" sz="1600" dirty="0"/>
            <a:t>Los trabajadores por cuenta ajena que no estén en ningún régimen especial</a:t>
          </a:r>
          <a:endParaRPr lang="es-ES" sz="1600" dirty="0"/>
        </a:p>
      </dgm:t>
    </dgm:pt>
    <dgm:pt modelId="{F9608539-5703-4059-8FEC-8FDA56820D92}" type="parTrans" cxnId="{7D3F6041-B782-436E-94E4-1ECC584A739D}">
      <dgm:prSet/>
      <dgm:spPr/>
      <dgm:t>
        <a:bodyPr/>
        <a:lstStyle/>
        <a:p>
          <a:endParaRPr lang="es-ES" sz="1600"/>
        </a:p>
      </dgm:t>
    </dgm:pt>
    <dgm:pt modelId="{BBA5E0E1-AA05-4E62-9123-66E0CE260653}" type="sibTrans" cxnId="{7D3F6041-B782-436E-94E4-1ECC584A739D}">
      <dgm:prSet/>
      <dgm:spPr/>
      <dgm:t>
        <a:bodyPr/>
        <a:lstStyle/>
        <a:p>
          <a:endParaRPr lang="es-ES" sz="1600"/>
        </a:p>
      </dgm:t>
    </dgm:pt>
    <dgm:pt modelId="{4FFE55C8-262D-476C-8290-4F9E6D11F28B}">
      <dgm:prSet phldrT="[Texto]" custT="1"/>
      <dgm:spPr/>
      <dgm:t>
        <a:bodyPr/>
        <a:lstStyle/>
        <a:p>
          <a:r>
            <a:rPr lang="es-ES_tradnl" sz="1600" b="1" dirty="0"/>
            <a:t>Régimenes Especiales</a:t>
          </a:r>
          <a:endParaRPr lang="es-ES" sz="1600" b="1" dirty="0"/>
        </a:p>
      </dgm:t>
    </dgm:pt>
    <dgm:pt modelId="{182B5AA4-7493-4CDE-8401-840B3C40D801}" type="parTrans" cxnId="{760952E9-E68A-4028-AE0B-85C0895ED89E}">
      <dgm:prSet/>
      <dgm:spPr/>
      <dgm:t>
        <a:bodyPr/>
        <a:lstStyle/>
        <a:p>
          <a:endParaRPr lang="es-ES" sz="1600"/>
        </a:p>
      </dgm:t>
    </dgm:pt>
    <dgm:pt modelId="{B29E9295-1CD2-485B-A83F-C5AE39A7C8BE}" type="sibTrans" cxnId="{760952E9-E68A-4028-AE0B-85C0895ED89E}">
      <dgm:prSet/>
      <dgm:spPr/>
      <dgm:t>
        <a:bodyPr/>
        <a:lstStyle/>
        <a:p>
          <a:endParaRPr lang="es-ES" sz="1600"/>
        </a:p>
      </dgm:t>
    </dgm:pt>
    <dgm:pt modelId="{4001D67B-22E4-4469-85D5-3CD362593971}">
      <dgm:prSet phldrT="[Texto]" custT="1"/>
      <dgm:spPr/>
      <dgm:t>
        <a:bodyPr/>
        <a:lstStyle/>
        <a:p>
          <a:pPr algn="l"/>
          <a:r>
            <a:rPr lang="es-ES_tradnl" sz="1600" dirty="0"/>
            <a:t>Autónomos, trabajadores agrarios por cuenta propia, trabajadores del mar, trabajadores de la minería, funcionarios y estudiantes menores de 28 años</a:t>
          </a:r>
        </a:p>
      </dgm:t>
    </dgm:pt>
    <dgm:pt modelId="{DC8A85F0-56DA-4002-BD8A-BE3DE54E16EB}" type="parTrans" cxnId="{24499E6F-8F6D-4E1C-93BB-34D021B9A2BB}">
      <dgm:prSet/>
      <dgm:spPr/>
      <dgm:t>
        <a:bodyPr/>
        <a:lstStyle/>
        <a:p>
          <a:endParaRPr lang="es-ES" sz="1600"/>
        </a:p>
      </dgm:t>
    </dgm:pt>
    <dgm:pt modelId="{AD804237-5F5B-4175-9281-428036334195}" type="sibTrans" cxnId="{24499E6F-8F6D-4E1C-93BB-34D021B9A2BB}">
      <dgm:prSet/>
      <dgm:spPr/>
      <dgm:t>
        <a:bodyPr/>
        <a:lstStyle/>
        <a:p>
          <a:endParaRPr lang="es-ES" sz="1600"/>
        </a:p>
      </dgm:t>
    </dgm:pt>
    <dgm:pt modelId="{ACDD408E-9714-4C85-9CD6-E31E71500D0D}">
      <dgm:prSet phldrT="[Texto]" custT="1"/>
      <dgm:spPr/>
      <dgm:t>
        <a:bodyPr/>
        <a:lstStyle/>
        <a:p>
          <a:r>
            <a:rPr lang="es-ES_tradnl" sz="1600" b="1" dirty="0"/>
            <a:t>Régimen General</a:t>
          </a:r>
          <a:endParaRPr lang="es-ES" sz="1600" b="1" dirty="0"/>
        </a:p>
      </dgm:t>
    </dgm:pt>
    <dgm:pt modelId="{90924EA4-1D1B-4A30-B580-A091B6AC21E3}" type="sibTrans" cxnId="{670D5D7E-1FE9-40B9-908B-F2719380A077}">
      <dgm:prSet/>
      <dgm:spPr/>
      <dgm:t>
        <a:bodyPr/>
        <a:lstStyle/>
        <a:p>
          <a:endParaRPr lang="es-ES" sz="1600"/>
        </a:p>
      </dgm:t>
    </dgm:pt>
    <dgm:pt modelId="{5D5124EA-7388-4E73-A7E0-1721CEF7F67F}" type="parTrans" cxnId="{670D5D7E-1FE9-40B9-908B-F2719380A077}">
      <dgm:prSet/>
      <dgm:spPr/>
      <dgm:t>
        <a:bodyPr/>
        <a:lstStyle/>
        <a:p>
          <a:endParaRPr lang="es-ES" sz="1600"/>
        </a:p>
      </dgm:t>
    </dgm:pt>
    <dgm:pt modelId="{D603F397-D14A-4798-B5DD-9BDA6F8B77C3}" type="pres">
      <dgm:prSet presAssocID="{2BB6F7C5-7A72-4644-9CDC-0AFB7BACD778}" presName="linearFlow" presStyleCnt="0">
        <dgm:presLayoutVars>
          <dgm:dir/>
          <dgm:animLvl val="lvl"/>
          <dgm:resizeHandles val="exact"/>
        </dgm:presLayoutVars>
      </dgm:prSet>
      <dgm:spPr/>
    </dgm:pt>
    <dgm:pt modelId="{9DF1783D-4D2B-4652-95C9-8D05D2D2D6BA}" type="pres">
      <dgm:prSet presAssocID="{ACDD408E-9714-4C85-9CD6-E31E71500D0D}" presName="composite" presStyleCnt="0"/>
      <dgm:spPr/>
    </dgm:pt>
    <dgm:pt modelId="{44F308C0-924C-4132-A1AF-DBAEF339DAF1}" type="pres">
      <dgm:prSet presAssocID="{ACDD408E-9714-4C85-9CD6-E31E71500D0D}" presName="parentText" presStyleLbl="alignNode1" presStyleIdx="0" presStyleCnt="2" custScaleX="146122" custLinFactNeighborX="-1230" custLinFactNeighborY="14291">
        <dgm:presLayoutVars>
          <dgm:chMax val="1"/>
          <dgm:bulletEnabled val="1"/>
        </dgm:presLayoutVars>
      </dgm:prSet>
      <dgm:spPr>
        <a:prstGeom prst="teardrop">
          <a:avLst/>
        </a:prstGeom>
      </dgm:spPr>
    </dgm:pt>
    <dgm:pt modelId="{DCC951FC-B5E8-4DDA-97D6-8B05F5DCAE07}" type="pres">
      <dgm:prSet presAssocID="{ACDD408E-9714-4C85-9CD6-E31E71500D0D}" presName="descendantText" presStyleLbl="alignAcc1" presStyleIdx="0" presStyleCnt="2" custScaleX="82633" custLinFactNeighborX="-494" custLinFactNeighborY="37826">
        <dgm:presLayoutVars>
          <dgm:bulletEnabled val="1"/>
        </dgm:presLayoutVars>
      </dgm:prSet>
      <dgm:spPr/>
    </dgm:pt>
    <dgm:pt modelId="{38D731D1-D1EA-4DDE-A191-973F8794BE6A}" type="pres">
      <dgm:prSet presAssocID="{90924EA4-1D1B-4A30-B580-A091B6AC21E3}" presName="sp" presStyleCnt="0"/>
      <dgm:spPr/>
    </dgm:pt>
    <dgm:pt modelId="{D12841D1-E8D0-4983-B9F2-291EA77BCE8D}" type="pres">
      <dgm:prSet presAssocID="{4FFE55C8-262D-476C-8290-4F9E6D11F28B}" presName="composite" presStyleCnt="0"/>
      <dgm:spPr/>
    </dgm:pt>
    <dgm:pt modelId="{CA18D6EB-755F-4C81-BB2A-8E587F9CC884}" type="pres">
      <dgm:prSet presAssocID="{4FFE55C8-262D-476C-8290-4F9E6D11F28B}" presName="parentText" presStyleLbl="alignNode1" presStyleIdx="1" presStyleCnt="2" custScaleX="141693" custScaleY="125986">
        <dgm:presLayoutVars>
          <dgm:chMax val="1"/>
          <dgm:bulletEnabled val="1"/>
        </dgm:presLayoutVars>
      </dgm:prSet>
      <dgm:spPr/>
    </dgm:pt>
    <dgm:pt modelId="{99998407-F155-4962-A70C-F5E7609170C3}" type="pres">
      <dgm:prSet presAssocID="{4FFE55C8-262D-476C-8290-4F9E6D11F28B}" presName="descendantText" presStyleLbl="alignAcc1" presStyleIdx="1" presStyleCnt="2" custScaleX="90437" custScaleY="119311" custLinFactNeighborX="-744" custLinFactNeighborY="26146">
        <dgm:presLayoutVars>
          <dgm:bulletEnabled val="1"/>
        </dgm:presLayoutVars>
      </dgm:prSet>
      <dgm:spPr/>
    </dgm:pt>
  </dgm:ptLst>
  <dgm:cxnLst>
    <dgm:cxn modelId="{7D3F6041-B782-436E-94E4-1ECC584A739D}" srcId="{ACDD408E-9714-4C85-9CD6-E31E71500D0D}" destId="{FFC233D5-AFF4-42B8-9B3D-0ECB048C114B}" srcOrd="0" destOrd="0" parTransId="{F9608539-5703-4059-8FEC-8FDA56820D92}" sibTransId="{BBA5E0E1-AA05-4E62-9123-66E0CE260653}"/>
    <dgm:cxn modelId="{A7068B4B-3C8E-4BEE-8706-28D189D6466D}" type="presOf" srcId="{4001D67B-22E4-4469-85D5-3CD362593971}" destId="{99998407-F155-4962-A70C-F5E7609170C3}" srcOrd="0" destOrd="0" presId="urn:microsoft.com/office/officeart/2005/8/layout/chevron2"/>
    <dgm:cxn modelId="{24499E6F-8F6D-4E1C-93BB-34D021B9A2BB}" srcId="{4FFE55C8-262D-476C-8290-4F9E6D11F28B}" destId="{4001D67B-22E4-4469-85D5-3CD362593971}" srcOrd="0" destOrd="0" parTransId="{DC8A85F0-56DA-4002-BD8A-BE3DE54E16EB}" sibTransId="{AD804237-5F5B-4175-9281-428036334195}"/>
    <dgm:cxn modelId="{670D5D7E-1FE9-40B9-908B-F2719380A077}" srcId="{2BB6F7C5-7A72-4644-9CDC-0AFB7BACD778}" destId="{ACDD408E-9714-4C85-9CD6-E31E71500D0D}" srcOrd="0" destOrd="0" parTransId="{5D5124EA-7388-4E73-A7E0-1721CEF7F67F}" sibTransId="{90924EA4-1D1B-4A30-B580-A091B6AC21E3}"/>
    <dgm:cxn modelId="{EB99B2B0-9335-43D9-A326-CCB5A5A0EFFB}" type="presOf" srcId="{2BB6F7C5-7A72-4644-9CDC-0AFB7BACD778}" destId="{D603F397-D14A-4798-B5DD-9BDA6F8B77C3}" srcOrd="0" destOrd="0" presId="urn:microsoft.com/office/officeart/2005/8/layout/chevron2"/>
    <dgm:cxn modelId="{B75645C0-9F4C-4532-BBAD-F07EF29D8C58}" type="presOf" srcId="{ACDD408E-9714-4C85-9CD6-E31E71500D0D}" destId="{44F308C0-924C-4132-A1AF-DBAEF339DAF1}" srcOrd="0" destOrd="0" presId="urn:microsoft.com/office/officeart/2005/8/layout/chevron2"/>
    <dgm:cxn modelId="{5D7AAFD5-C113-4901-9B85-4D6EF19C2F4A}" type="presOf" srcId="{FFC233D5-AFF4-42B8-9B3D-0ECB048C114B}" destId="{DCC951FC-B5E8-4DDA-97D6-8B05F5DCAE07}" srcOrd="0" destOrd="0" presId="urn:microsoft.com/office/officeart/2005/8/layout/chevron2"/>
    <dgm:cxn modelId="{760952E9-E68A-4028-AE0B-85C0895ED89E}" srcId="{2BB6F7C5-7A72-4644-9CDC-0AFB7BACD778}" destId="{4FFE55C8-262D-476C-8290-4F9E6D11F28B}" srcOrd="1" destOrd="0" parTransId="{182B5AA4-7493-4CDE-8401-840B3C40D801}" sibTransId="{B29E9295-1CD2-485B-A83F-C5AE39A7C8BE}"/>
    <dgm:cxn modelId="{723551FB-F317-403A-9B8A-C7123AE70D4E}" type="presOf" srcId="{4FFE55C8-262D-476C-8290-4F9E6D11F28B}" destId="{CA18D6EB-755F-4C81-BB2A-8E587F9CC884}" srcOrd="0" destOrd="0" presId="urn:microsoft.com/office/officeart/2005/8/layout/chevron2"/>
    <dgm:cxn modelId="{CED37ED5-FCB4-4EE8-A013-86D653435D4C}" type="presParOf" srcId="{D603F397-D14A-4798-B5DD-9BDA6F8B77C3}" destId="{9DF1783D-4D2B-4652-95C9-8D05D2D2D6BA}" srcOrd="0" destOrd="0" presId="urn:microsoft.com/office/officeart/2005/8/layout/chevron2"/>
    <dgm:cxn modelId="{A729174F-80B3-4210-AAC3-44A65666881A}" type="presParOf" srcId="{9DF1783D-4D2B-4652-95C9-8D05D2D2D6BA}" destId="{44F308C0-924C-4132-A1AF-DBAEF339DAF1}" srcOrd="0" destOrd="0" presId="urn:microsoft.com/office/officeart/2005/8/layout/chevron2"/>
    <dgm:cxn modelId="{0D38B9E0-41D1-419E-8695-D0BE6EAB888D}" type="presParOf" srcId="{9DF1783D-4D2B-4652-95C9-8D05D2D2D6BA}" destId="{DCC951FC-B5E8-4DDA-97D6-8B05F5DCAE07}" srcOrd="1" destOrd="0" presId="urn:microsoft.com/office/officeart/2005/8/layout/chevron2"/>
    <dgm:cxn modelId="{921C918F-AB61-492B-A613-73F68FFD1C96}" type="presParOf" srcId="{D603F397-D14A-4798-B5DD-9BDA6F8B77C3}" destId="{38D731D1-D1EA-4DDE-A191-973F8794BE6A}" srcOrd="1" destOrd="0" presId="urn:microsoft.com/office/officeart/2005/8/layout/chevron2"/>
    <dgm:cxn modelId="{E39C6662-1E51-40F8-AA6E-9F97C0706728}" type="presParOf" srcId="{D603F397-D14A-4798-B5DD-9BDA6F8B77C3}" destId="{D12841D1-E8D0-4983-B9F2-291EA77BCE8D}" srcOrd="2" destOrd="0" presId="urn:microsoft.com/office/officeart/2005/8/layout/chevron2"/>
    <dgm:cxn modelId="{95DF6AAC-15FE-47B6-8905-C813CEF039CC}" type="presParOf" srcId="{D12841D1-E8D0-4983-B9F2-291EA77BCE8D}" destId="{CA18D6EB-755F-4C81-BB2A-8E587F9CC884}" srcOrd="0" destOrd="0" presId="urn:microsoft.com/office/officeart/2005/8/layout/chevron2"/>
    <dgm:cxn modelId="{7F21E7EA-C9A9-48FE-93FC-711AFEC38475}" type="presParOf" srcId="{D12841D1-E8D0-4983-B9F2-291EA77BCE8D}" destId="{99998407-F155-4962-A70C-F5E7609170C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F06D514F-693C-4D25-9B92-D3DD31F02B0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C6DC81E-C455-45E6-ADF9-11EC9DE8F5F1}">
      <dgm:prSet phldrT="[Texto]" custT="1"/>
      <dgm:spPr/>
      <dgm:t>
        <a:bodyPr/>
        <a:lstStyle/>
        <a:p>
          <a:r>
            <a:rPr lang="es-ES_tradnl" sz="1800" b="1" dirty="0"/>
            <a:t>Incluidos en régimen de autónomos</a:t>
          </a:r>
          <a:endParaRPr lang="es-ES" sz="1800" b="1" dirty="0"/>
        </a:p>
      </dgm:t>
    </dgm:pt>
    <dgm:pt modelId="{AA573D5C-4F5E-4E10-A5C1-870B16BED2EC}" type="parTrans" cxnId="{83C7B05E-872C-471A-9E00-A381C6C1E94D}">
      <dgm:prSet/>
      <dgm:spPr/>
      <dgm:t>
        <a:bodyPr/>
        <a:lstStyle/>
        <a:p>
          <a:endParaRPr lang="es-ES"/>
        </a:p>
      </dgm:t>
    </dgm:pt>
    <dgm:pt modelId="{25C01AAE-9A66-4F92-B91E-3B44B7A0B0E5}" type="sibTrans" cxnId="{83C7B05E-872C-471A-9E00-A381C6C1E94D}">
      <dgm:prSet/>
      <dgm:spPr/>
      <dgm:t>
        <a:bodyPr/>
        <a:lstStyle/>
        <a:p>
          <a:endParaRPr lang="es-ES"/>
        </a:p>
      </dgm:t>
    </dgm:pt>
    <dgm:pt modelId="{B2EBF438-136D-43FF-9EEC-163B182264D7}">
      <dgm:prSet phldrT="[Texto]" custT="1"/>
      <dgm:spPr/>
      <dgm:t>
        <a:bodyPr/>
        <a:lstStyle/>
        <a:p>
          <a:r>
            <a:rPr lang="es-ES_tradnl" sz="1600" b="0" dirty="0"/>
            <a:t>Trabajadores &gt; 18 años por cuenta propia</a:t>
          </a:r>
          <a:endParaRPr lang="es-ES" sz="1600" b="0" dirty="0"/>
        </a:p>
      </dgm:t>
    </dgm:pt>
    <dgm:pt modelId="{BE0F256C-BFBF-47C9-910F-BB95F51F9C8D}" type="parTrans" cxnId="{BE3102EB-4C8F-4534-91E6-9B955F2C0A55}">
      <dgm:prSet/>
      <dgm:spPr/>
      <dgm:t>
        <a:bodyPr/>
        <a:lstStyle/>
        <a:p>
          <a:endParaRPr lang="es-ES"/>
        </a:p>
      </dgm:t>
    </dgm:pt>
    <dgm:pt modelId="{6EB1C26C-4F7C-4BAE-9861-EB071D32506C}" type="sibTrans" cxnId="{BE3102EB-4C8F-4534-91E6-9B955F2C0A55}">
      <dgm:prSet/>
      <dgm:spPr/>
      <dgm:t>
        <a:bodyPr/>
        <a:lstStyle/>
        <a:p>
          <a:endParaRPr lang="es-ES"/>
        </a:p>
      </dgm:t>
    </dgm:pt>
    <dgm:pt modelId="{F76F4060-D464-4662-8B36-99C94F05143A}">
      <dgm:prSet phldrT="[Texto]" custT="1"/>
      <dgm:spPr/>
      <dgm:t>
        <a:bodyPr/>
        <a:lstStyle/>
        <a:p>
          <a:r>
            <a:rPr lang="es-ES_tradnl" sz="1600" b="0" dirty="0"/>
            <a:t>Cónyuge y familiares que colaboren con autónomo,  no asalariados</a:t>
          </a:r>
          <a:endParaRPr lang="es-ES" sz="1600" b="0" dirty="0"/>
        </a:p>
      </dgm:t>
    </dgm:pt>
    <dgm:pt modelId="{D7470C07-8F5F-4986-97A4-18126B106BEB}" type="parTrans" cxnId="{41D10248-0CF2-4CB7-9536-D74A2045E209}">
      <dgm:prSet/>
      <dgm:spPr/>
      <dgm:t>
        <a:bodyPr/>
        <a:lstStyle/>
        <a:p>
          <a:endParaRPr lang="es-ES"/>
        </a:p>
      </dgm:t>
    </dgm:pt>
    <dgm:pt modelId="{4E708868-C52B-40CF-A338-1751E5271C2B}" type="sibTrans" cxnId="{41D10248-0CF2-4CB7-9536-D74A2045E209}">
      <dgm:prSet/>
      <dgm:spPr/>
      <dgm:t>
        <a:bodyPr/>
        <a:lstStyle/>
        <a:p>
          <a:endParaRPr lang="es-ES"/>
        </a:p>
      </dgm:t>
    </dgm:pt>
    <dgm:pt modelId="{52713587-A319-463B-983B-F3C62F28512F}">
      <dgm:prSet phldrT="[Texto]" custT="1"/>
      <dgm:spPr/>
      <dgm:t>
        <a:bodyPr/>
        <a:lstStyle/>
        <a:p>
          <a:r>
            <a:rPr lang="es-ES_tradnl" sz="1600" b="0" dirty="0"/>
            <a:t>Profesionales que trabajen por cuenta propia</a:t>
          </a:r>
          <a:endParaRPr lang="es-ES" sz="1600" b="0" dirty="0"/>
        </a:p>
      </dgm:t>
    </dgm:pt>
    <dgm:pt modelId="{55AAB6F9-3A51-4211-8B7E-E8EDA051A601}" type="parTrans" cxnId="{A0985C97-BBEE-4922-96AB-6D178FD1A30B}">
      <dgm:prSet/>
      <dgm:spPr/>
      <dgm:t>
        <a:bodyPr/>
        <a:lstStyle/>
        <a:p>
          <a:endParaRPr lang="es-ES"/>
        </a:p>
      </dgm:t>
    </dgm:pt>
    <dgm:pt modelId="{D5025B9F-1C92-4D77-BBE9-5239AB00B9EB}" type="sibTrans" cxnId="{A0985C97-BBEE-4922-96AB-6D178FD1A30B}">
      <dgm:prSet/>
      <dgm:spPr/>
      <dgm:t>
        <a:bodyPr/>
        <a:lstStyle/>
        <a:p>
          <a:endParaRPr lang="es-ES"/>
        </a:p>
      </dgm:t>
    </dgm:pt>
    <dgm:pt modelId="{593B4038-0CDD-4060-BAFA-72BEAFD8D4DC}">
      <dgm:prSet phldrT="[Texto]" custT="1"/>
      <dgm:spPr/>
      <dgm:t>
        <a:bodyPr/>
        <a:lstStyle/>
        <a:p>
          <a:r>
            <a:rPr lang="es-ES_tradnl" sz="1600" b="0" dirty="0"/>
            <a:t>Socios de</a:t>
          </a:r>
          <a:r>
            <a:rPr lang="es-ES_tradnl" sz="1600" b="0" dirty="0">
              <a:sym typeface="Wingdings" panose="05000000000000000000" pitchFamily="2" charset="2"/>
            </a:rPr>
            <a:t> C.B., socios industriales de sociedades colectivas y comanditarias, trabajadores de cooperativas si optan por autónomos</a:t>
          </a:r>
          <a:endParaRPr lang="es-ES" sz="1600" b="0" dirty="0"/>
        </a:p>
      </dgm:t>
    </dgm:pt>
    <dgm:pt modelId="{6FE092AC-9B15-40CF-8435-A594D8C9C764}" type="parTrans" cxnId="{9985000B-208A-4C98-878F-7698134F475B}">
      <dgm:prSet/>
      <dgm:spPr/>
      <dgm:t>
        <a:bodyPr/>
        <a:lstStyle/>
        <a:p>
          <a:endParaRPr lang="es-ES"/>
        </a:p>
      </dgm:t>
    </dgm:pt>
    <dgm:pt modelId="{FE535D0B-9C39-4766-B763-5AC577E8E12A}" type="sibTrans" cxnId="{9985000B-208A-4C98-878F-7698134F475B}">
      <dgm:prSet/>
      <dgm:spPr/>
      <dgm:t>
        <a:bodyPr/>
        <a:lstStyle/>
        <a:p>
          <a:endParaRPr lang="es-ES"/>
        </a:p>
      </dgm:t>
    </dgm:pt>
    <dgm:pt modelId="{DFA2012E-4519-4967-AE45-C34647147D11}">
      <dgm:prSet phldrT="[Texto]" custT="1"/>
      <dgm:spPr/>
      <dgm:t>
        <a:bodyPr/>
        <a:lstStyle/>
        <a:p>
          <a:r>
            <a:rPr lang="es-ES_tradnl" sz="1600" b="0" dirty="0"/>
            <a:t>Administradores o consejeros de S.L., S.A.,… con funciones de administración o de gerencia  y tengan control efectivo</a:t>
          </a:r>
          <a:endParaRPr lang="es-ES" sz="1600" b="0" dirty="0"/>
        </a:p>
      </dgm:t>
    </dgm:pt>
    <dgm:pt modelId="{1F7506E0-3B99-40B5-A318-9B6EB9324EDC}" type="parTrans" cxnId="{A98F0316-B24D-4CED-BC52-8DDD15BCAD8B}">
      <dgm:prSet/>
      <dgm:spPr/>
      <dgm:t>
        <a:bodyPr/>
        <a:lstStyle/>
        <a:p>
          <a:endParaRPr lang="es-ES"/>
        </a:p>
      </dgm:t>
    </dgm:pt>
    <dgm:pt modelId="{B7004CF7-789E-4805-8421-9ABE23BCCFF1}" type="sibTrans" cxnId="{A98F0316-B24D-4CED-BC52-8DDD15BCAD8B}">
      <dgm:prSet/>
      <dgm:spPr/>
      <dgm:t>
        <a:bodyPr/>
        <a:lstStyle/>
        <a:p>
          <a:endParaRPr lang="es-ES"/>
        </a:p>
      </dgm:t>
    </dgm:pt>
    <dgm:pt modelId="{E00B5C00-6F28-4B85-A1BD-7D33E990CFEE}" type="pres">
      <dgm:prSet presAssocID="{F06D514F-693C-4D25-9B92-D3DD31F02B04}" presName="Name0" presStyleCnt="0">
        <dgm:presLayoutVars>
          <dgm:dir/>
          <dgm:animLvl val="lvl"/>
          <dgm:resizeHandles val="exact"/>
        </dgm:presLayoutVars>
      </dgm:prSet>
      <dgm:spPr/>
    </dgm:pt>
    <dgm:pt modelId="{7B225A41-6316-495A-9478-5D1C2C9BBB0C}" type="pres">
      <dgm:prSet presAssocID="{1C6DC81E-C455-45E6-ADF9-11EC9DE8F5F1}" presName="linNode" presStyleCnt="0"/>
      <dgm:spPr/>
    </dgm:pt>
    <dgm:pt modelId="{326C92B6-5073-4C7C-A0D0-8F9C04B326FA}" type="pres">
      <dgm:prSet presAssocID="{1C6DC81E-C455-45E6-ADF9-11EC9DE8F5F1}" presName="parentText" presStyleLbl="node1" presStyleIdx="0" presStyleCnt="1" custScaleX="44351" custScaleY="56229" custLinFactNeighborX="3127" custLinFactNeighborY="28">
        <dgm:presLayoutVars>
          <dgm:chMax val="1"/>
          <dgm:bulletEnabled val="1"/>
        </dgm:presLayoutVars>
      </dgm:prSet>
      <dgm:spPr/>
    </dgm:pt>
    <dgm:pt modelId="{D329348A-C679-441D-877C-9C9E7E378D34}" type="pres">
      <dgm:prSet presAssocID="{1C6DC81E-C455-45E6-ADF9-11EC9DE8F5F1}" presName="descendantText" presStyleLbl="alignAccFollowNode1" presStyleIdx="0" presStyleCnt="1" custScaleX="118119" custScaleY="69761">
        <dgm:presLayoutVars>
          <dgm:bulletEnabled val="1"/>
        </dgm:presLayoutVars>
      </dgm:prSet>
      <dgm:spPr/>
    </dgm:pt>
  </dgm:ptLst>
  <dgm:cxnLst>
    <dgm:cxn modelId="{9985000B-208A-4C98-878F-7698134F475B}" srcId="{1C6DC81E-C455-45E6-ADF9-11EC9DE8F5F1}" destId="{593B4038-0CDD-4060-BAFA-72BEAFD8D4DC}" srcOrd="3" destOrd="0" parTransId="{6FE092AC-9B15-40CF-8435-A594D8C9C764}" sibTransId="{FE535D0B-9C39-4766-B763-5AC577E8E12A}"/>
    <dgm:cxn modelId="{A98F0316-B24D-4CED-BC52-8DDD15BCAD8B}" srcId="{1C6DC81E-C455-45E6-ADF9-11EC9DE8F5F1}" destId="{DFA2012E-4519-4967-AE45-C34647147D11}" srcOrd="4" destOrd="0" parTransId="{1F7506E0-3B99-40B5-A318-9B6EB9324EDC}" sibTransId="{B7004CF7-789E-4805-8421-9ABE23BCCFF1}"/>
    <dgm:cxn modelId="{05F1D229-E88D-46C3-BFBC-9B2EF1EDA9A4}" type="presOf" srcId="{F76F4060-D464-4662-8B36-99C94F05143A}" destId="{D329348A-C679-441D-877C-9C9E7E378D34}" srcOrd="0" destOrd="1" presId="urn:microsoft.com/office/officeart/2005/8/layout/vList5"/>
    <dgm:cxn modelId="{E673722B-CBA4-4535-A85C-92D2A8AD25DF}" type="presOf" srcId="{593B4038-0CDD-4060-BAFA-72BEAFD8D4DC}" destId="{D329348A-C679-441D-877C-9C9E7E378D34}" srcOrd="0" destOrd="3" presId="urn:microsoft.com/office/officeart/2005/8/layout/vList5"/>
    <dgm:cxn modelId="{BFEC3D38-F514-4FC6-BAFC-B4365395B2C8}" type="presOf" srcId="{B2EBF438-136D-43FF-9EEC-163B182264D7}" destId="{D329348A-C679-441D-877C-9C9E7E378D34}" srcOrd="0" destOrd="0" presId="urn:microsoft.com/office/officeart/2005/8/layout/vList5"/>
    <dgm:cxn modelId="{83C7B05E-872C-471A-9E00-A381C6C1E94D}" srcId="{F06D514F-693C-4D25-9B92-D3DD31F02B04}" destId="{1C6DC81E-C455-45E6-ADF9-11EC9DE8F5F1}" srcOrd="0" destOrd="0" parTransId="{AA573D5C-4F5E-4E10-A5C1-870B16BED2EC}" sibTransId="{25C01AAE-9A66-4F92-B91E-3B44B7A0B0E5}"/>
    <dgm:cxn modelId="{41D10248-0CF2-4CB7-9536-D74A2045E209}" srcId="{1C6DC81E-C455-45E6-ADF9-11EC9DE8F5F1}" destId="{F76F4060-D464-4662-8B36-99C94F05143A}" srcOrd="1" destOrd="0" parTransId="{D7470C07-8F5F-4986-97A4-18126B106BEB}" sibTransId="{4E708868-C52B-40CF-A338-1751E5271C2B}"/>
    <dgm:cxn modelId="{2BD2C478-83A6-4AE8-A69E-4A57C383A9AA}" type="presOf" srcId="{DFA2012E-4519-4967-AE45-C34647147D11}" destId="{D329348A-C679-441D-877C-9C9E7E378D34}" srcOrd="0" destOrd="4" presId="urn:microsoft.com/office/officeart/2005/8/layout/vList5"/>
    <dgm:cxn modelId="{4D873F94-4C44-40FD-818F-9B12CD433009}" type="presOf" srcId="{52713587-A319-463B-983B-F3C62F28512F}" destId="{D329348A-C679-441D-877C-9C9E7E378D34}" srcOrd="0" destOrd="2" presId="urn:microsoft.com/office/officeart/2005/8/layout/vList5"/>
    <dgm:cxn modelId="{A0985C97-BBEE-4922-96AB-6D178FD1A30B}" srcId="{1C6DC81E-C455-45E6-ADF9-11EC9DE8F5F1}" destId="{52713587-A319-463B-983B-F3C62F28512F}" srcOrd="2" destOrd="0" parTransId="{55AAB6F9-3A51-4211-8B7E-E8EDA051A601}" sibTransId="{D5025B9F-1C92-4D77-BBE9-5239AB00B9EB}"/>
    <dgm:cxn modelId="{6C7BA6AB-CAF4-4DF9-A178-006B9455C17E}" type="presOf" srcId="{F06D514F-693C-4D25-9B92-D3DD31F02B04}" destId="{E00B5C00-6F28-4B85-A1BD-7D33E990CFEE}" srcOrd="0" destOrd="0" presId="urn:microsoft.com/office/officeart/2005/8/layout/vList5"/>
    <dgm:cxn modelId="{451E0DD2-1D95-479A-9623-1FC234A081AB}" type="presOf" srcId="{1C6DC81E-C455-45E6-ADF9-11EC9DE8F5F1}" destId="{326C92B6-5073-4C7C-A0D0-8F9C04B326FA}" srcOrd="0" destOrd="0" presId="urn:microsoft.com/office/officeart/2005/8/layout/vList5"/>
    <dgm:cxn modelId="{BE3102EB-4C8F-4534-91E6-9B955F2C0A55}" srcId="{1C6DC81E-C455-45E6-ADF9-11EC9DE8F5F1}" destId="{B2EBF438-136D-43FF-9EEC-163B182264D7}" srcOrd="0" destOrd="0" parTransId="{BE0F256C-BFBF-47C9-910F-BB95F51F9C8D}" sibTransId="{6EB1C26C-4F7C-4BAE-9861-EB071D32506C}"/>
    <dgm:cxn modelId="{058EB103-8FB6-40F5-8739-3EBABD7C54FD}" type="presParOf" srcId="{E00B5C00-6F28-4B85-A1BD-7D33E990CFEE}" destId="{7B225A41-6316-495A-9478-5D1C2C9BBB0C}" srcOrd="0" destOrd="0" presId="urn:microsoft.com/office/officeart/2005/8/layout/vList5"/>
    <dgm:cxn modelId="{D3DA40F0-336E-4747-9F8E-95B5FF9055BD}" type="presParOf" srcId="{7B225A41-6316-495A-9478-5D1C2C9BBB0C}" destId="{326C92B6-5073-4C7C-A0D0-8F9C04B326FA}" srcOrd="0" destOrd="0" presId="urn:microsoft.com/office/officeart/2005/8/layout/vList5"/>
    <dgm:cxn modelId="{56BE7119-7E74-4A25-AC5C-ADF9CDE2D5C9}" type="presParOf" srcId="{7B225A41-6316-495A-9478-5D1C2C9BBB0C}" destId="{D329348A-C679-441D-877C-9C9E7E378D3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Cotización de  Autónomos</a:t>
          </a:r>
          <a:endParaRPr lang="es-ES" sz="20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88953" custScaleY="67022" custLinFactNeighborX="9123" custLinFactNeighborY="-4403"/>
      <dgm:spPr/>
    </dgm:pt>
  </dgm:ptLst>
  <dgm:cxnLst>
    <dgm:cxn modelId="{E36F1392-305F-4A95-9E24-3B7ADB87EE6A}" type="presOf" srcId="{A97A05A3-14D9-44A5-B768-02F08550772E}" destId="{A39BE283-9FAD-47E6-AC51-206C1A91E69D}" srcOrd="0" destOrd="0" presId="urn:microsoft.com/office/officeart/2005/8/layout/radial3"/>
    <dgm:cxn modelId="{A2DE809C-39E8-4848-9883-BDCA0CDCCEE9}" type="presOf" srcId="{3C1649FD-8155-4637-BFB0-A84B2EE2DB4B}" destId="{6394DBB8-151D-4F56-8FAC-804173593C47}" srcOrd="0" destOrd="0" presId="urn:microsoft.com/office/officeart/2005/8/layout/radial3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48DB6825-4636-4F9A-A2A5-BC69E0E3F600}" type="presParOf" srcId="{A39BE283-9FAD-47E6-AC51-206C1A91E69D}" destId="{EC439966-727C-4807-A236-D4E3CE9950C7}" srcOrd="0" destOrd="0" presId="urn:microsoft.com/office/officeart/2005/8/layout/radial3"/>
    <dgm:cxn modelId="{8AFAFFA2-D146-46D9-A32B-6234A76356BE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2000" b="1" dirty="0"/>
            <a:t>El salario del convenio colectivo (estructura)</a:t>
          </a:r>
          <a:endParaRPr lang="es-ES" sz="20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600" b="1" dirty="0"/>
            <a:t>Salario Base </a:t>
          </a:r>
          <a:r>
            <a:rPr lang="es-ES_tradnl" sz="1600" b="0" dirty="0"/>
            <a:t>(por categoría profesional)</a:t>
          </a:r>
          <a:endParaRPr lang="es-ES" sz="16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4EC2CE54-D956-47B0-8509-34F8CCC9A398}">
      <dgm:prSet phldrT="[Texto]" custT="1"/>
      <dgm:spPr/>
      <dgm:t>
        <a:bodyPr/>
        <a:lstStyle/>
        <a:p>
          <a:pPr algn="l"/>
          <a:r>
            <a:rPr lang="es-ES_tradnl" sz="1600" b="1" dirty="0"/>
            <a:t>Complementos</a:t>
          </a:r>
          <a:r>
            <a:rPr lang="es-ES_tradnl" sz="1600" b="1" baseline="0" dirty="0"/>
            <a:t> salariales o pluses</a:t>
          </a:r>
          <a:endParaRPr lang="es-ES" sz="1600" b="1" dirty="0"/>
        </a:p>
      </dgm:t>
    </dgm:pt>
    <dgm:pt modelId="{14A9E39E-04DC-41E1-B3D8-193568154468}" type="parTrans" cxnId="{B269850F-1EB0-4D57-BD17-61A027D5B158}">
      <dgm:prSet/>
      <dgm:spPr/>
      <dgm:t>
        <a:bodyPr/>
        <a:lstStyle/>
        <a:p>
          <a:endParaRPr lang="es-ES"/>
        </a:p>
      </dgm:t>
    </dgm:pt>
    <dgm:pt modelId="{1F3991BF-C62F-4CFB-90C9-8BEAF0B4AA83}" type="sibTrans" cxnId="{B269850F-1EB0-4D57-BD17-61A027D5B158}">
      <dgm:prSet/>
      <dgm:spPr/>
      <dgm:t>
        <a:bodyPr/>
        <a:lstStyle/>
        <a:p>
          <a:endParaRPr lang="es-ES"/>
        </a:p>
      </dgm:t>
    </dgm:pt>
    <dgm:pt modelId="{CC5E2B54-4342-426D-B6FC-C22F155D4574}">
      <dgm:prSet phldrT="[Texto]" custT="1"/>
      <dgm:spPr/>
      <dgm:t>
        <a:bodyPr/>
        <a:lstStyle/>
        <a:p>
          <a:pPr algn="l"/>
          <a:r>
            <a:rPr lang="es-ES_tradnl" sz="1600" b="1" dirty="0"/>
            <a:t>Complementos extrasalariales </a:t>
          </a:r>
          <a:r>
            <a:rPr lang="es-ES_tradnl" sz="1600" b="0" dirty="0"/>
            <a:t>(compensan gastos del trabajador por realizar trabajo)</a:t>
          </a:r>
          <a:endParaRPr lang="es-ES" sz="1600" b="1" dirty="0"/>
        </a:p>
      </dgm:t>
    </dgm:pt>
    <dgm:pt modelId="{C783474F-AC7B-4625-A760-B30C06FAFD26}" type="parTrans" cxnId="{F928E24E-4334-4163-8B89-BEBEC924BA3E}">
      <dgm:prSet/>
      <dgm:spPr/>
      <dgm:t>
        <a:bodyPr/>
        <a:lstStyle/>
        <a:p>
          <a:endParaRPr lang="es-ES"/>
        </a:p>
      </dgm:t>
    </dgm:pt>
    <dgm:pt modelId="{8C88B333-A2BE-4F36-9A4B-893345613055}" type="sibTrans" cxnId="{F928E24E-4334-4163-8B89-BEBEC924BA3E}">
      <dgm:prSet/>
      <dgm:spPr/>
      <dgm:t>
        <a:bodyPr/>
        <a:lstStyle/>
        <a:p>
          <a:endParaRPr lang="es-ES"/>
        </a:p>
      </dgm:t>
    </dgm:pt>
    <dgm:pt modelId="{CEF85EE5-6D89-4530-80DF-DEF7FADBED48}">
      <dgm:prSet phldrT="[Texto]" custT="1"/>
      <dgm:spPr/>
      <dgm:t>
        <a:bodyPr/>
        <a:lstStyle/>
        <a:p>
          <a:pPr algn="l"/>
          <a:r>
            <a:rPr lang="es-ES_tradnl" sz="1600" b="1" dirty="0"/>
            <a:t>Pagas extras </a:t>
          </a:r>
          <a:r>
            <a:rPr lang="es-ES_tradnl" sz="1600" b="0" dirty="0"/>
            <a:t>(como mínimo 2 pagas al año por ley)</a:t>
          </a:r>
          <a:r>
            <a:rPr lang="es-ES_tradnl" sz="1600" b="1" dirty="0"/>
            <a:t> </a:t>
          </a:r>
          <a:endParaRPr lang="es-ES" sz="1600" b="1" dirty="0"/>
        </a:p>
      </dgm:t>
    </dgm:pt>
    <dgm:pt modelId="{C139D80F-AB22-43E2-A5C7-F83D28A5B86E}" type="parTrans" cxnId="{1CBB3AED-7847-4098-96DE-5AE27D124E6F}">
      <dgm:prSet/>
      <dgm:spPr/>
      <dgm:t>
        <a:bodyPr/>
        <a:lstStyle/>
        <a:p>
          <a:endParaRPr lang="es-ES"/>
        </a:p>
      </dgm:t>
    </dgm:pt>
    <dgm:pt modelId="{A33AF131-DBD6-4645-B211-BCA90EB3CBB3}" type="sibTrans" cxnId="{1CBB3AED-7847-4098-96DE-5AE27D124E6F}">
      <dgm:prSet/>
      <dgm:spPr/>
      <dgm:t>
        <a:bodyPr/>
        <a:lstStyle/>
        <a:p>
          <a:endParaRPr lang="es-ES"/>
        </a:p>
      </dgm:t>
    </dgm:pt>
    <dgm:pt modelId="{4D93F865-00F7-4EC8-964C-7E21AF6EB165}">
      <dgm:prSet phldrT="[Texto]" custT="1"/>
      <dgm:spPr/>
      <dgm:t>
        <a:bodyPr/>
        <a:lstStyle/>
        <a:p>
          <a:pPr algn="l"/>
          <a:r>
            <a:rPr lang="es-ES_tradnl" sz="1600" b="1" dirty="0"/>
            <a:t>El convenio colectivo regula el salario base y el resto de pluses</a:t>
          </a:r>
          <a:endParaRPr lang="es-ES" sz="1600" b="1" dirty="0"/>
        </a:p>
      </dgm:t>
    </dgm:pt>
    <dgm:pt modelId="{F29737C1-D591-466C-8EF2-87E34C03D1FB}" type="parTrans" cxnId="{5F6327D6-5E30-4984-A653-F8E38B700166}">
      <dgm:prSet/>
      <dgm:spPr/>
      <dgm:t>
        <a:bodyPr/>
        <a:lstStyle/>
        <a:p>
          <a:endParaRPr lang="es-ES"/>
        </a:p>
      </dgm:t>
    </dgm:pt>
    <dgm:pt modelId="{5D71BF5B-5D60-4885-AA07-40B5A47B8926}" type="sibTrans" cxnId="{5F6327D6-5E30-4984-A653-F8E38B700166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920750" custScaleY="856736" custLinFactY="-100000" custLinFactNeighborX="-895" custLinFactNeighborY="-171888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5"/>
      <dgm:spPr/>
    </dgm:pt>
    <dgm:pt modelId="{21233F05-6FBA-46DF-B10B-C0685C332429}" type="pres">
      <dgm:prSet presAssocID="{200AC79B-19A4-400C-A0F0-5CC9CD49D426}" presName="childText" presStyleLbl="bgAcc1" presStyleIdx="0" presStyleCnt="5" custScaleX="2000000" custScaleY="673059" custLinFactX="-44026" custLinFactNeighborX="-100000" custLinFactNeighborY="-2094">
        <dgm:presLayoutVars>
          <dgm:bulletEnabled val="1"/>
        </dgm:presLayoutVars>
      </dgm:prSet>
      <dgm:spPr/>
    </dgm:pt>
    <dgm:pt modelId="{9BCCD9EE-74EF-475F-AFFA-A751EE6BAB27}" type="pres">
      <dgm:prSet presAssocID="{14A9E39E-04DC-41E1-B3D8-193568154468}" presName="Name13" presStyleLbl="parChTrans1D2" presStyleIdx="1" presStyleCnt="5"/>
      <dgm:spPr/>
    </dgm:pt>
    <dgm:pt modelId="{79C61B5C-54ED-46A5-87E2-039B193425B3}" type="pres">
      <dgm:prSet presAssocID="{4EC2CE54-D956-47B0-8509-34F8CCC9A398}" presName="childText" presStyleLbl="bgAcc1" presStyleIdx="1" presStyleCnt="5" custScaleX="1986253" custScaleY="432106" custLinFactX="-14151" custLinFactNeighborX="-100000" custLinFactNeighborY="59595">
        <dgm:presLayoutVars>
          <dgm:bulletEnabled val="1"/>
        </dgm:presLayoutVars>
      </dgm:prSet>
      <dgm:spPr/>
    </dgm:pt>
    <dgm:pt modelId="{E466A9B4-66C4-48C6-BC4D-EE5755163156}" type="pres">
      <dgm:prSet presAssocID="{C783474F-AC7B-4625-A760-B30C06FAFD26}" presName="Name13" presStyleLbl="parChTrans1D2" presStyleIdx="2" presStyleCnt="5"/>
      <dgm:spPr/>
    </dgm:pt>
    <dgm:pt modelId="{0AA52DCC-5B21-4DA6-9134-B5C68DFEDC78}" type="pres">
      <dgm:prSet presAssocID="{CC5E2B54-4342-426D-B6FC-C22F155D4574}" presName="childText" presStyleLbl="bgAcc1" presStyleIdx="2" presStyleCnt="5" custScaleX="2000000" custScaleY="878549" custLinFactX="-14151" custLinFactY="8363" custLinFactNeighborX="-100000" custLinFactNeighborY="100000">
        <dgm:presLayoutVars>
          <dgm:bulletEnabled val="1"/>
        </dgm:presLayoutVars>
      </dgm:prSet>
      <dgm:spPr/>
    </dgm:pt>
    <dgm:pt modelId="{3CFD9E04-DCA5-42F9-B89F-AD8B14DD0CD6}" type="pres">
      <dgm:prSet presAssocID="{C139D80F-AB22-43E2-A5C7-F83D28A5B86E}" presName="Name13" presStyleLbl="parChTrans1D2" presStyleIdx="3" presStyleCnt="5"/>
      <dgm:spPr/>
    </dgm:pt>
    <dgm:pt modelId="{0CFB49D2-4326-42A1-8193-ABAA73C7F643}" type="pres">
      <dgm:prSet presAssocID="{CEF85EE5-6D89-4530-80DF-DEF7FADBED48}" presName="childText" presStyleLbl="bgAcc1" presStyleIdx="3" presStyleCnt="5" custScaleX="2000000" custScaleY="576826" custLinFactY="97329" custLinFactNeighborX="-77205" custLinFactNeighborY="100000">
        <dgm:presLayoutVars>
          <dgm:bulletEnabled val="1"/>
        </dgm:presLayoutVars>
      </dgm:prSet>
      <dgm:spPr/>
    </dgm:pt>
    <dgm:pt modelId="{8EB121CF-8BF6-4DD7-8BA3-302F5DEE3833}" type="pres">
      <dgm:prSet presAssocID="{F29737C1-D591-466C-8EF2-87E34C03D1FB}" presName="Name13" presStyleLbl="parChTrans1D2" presStyleIdx="4" presStyleCnt="5"/>
      <dgm:spPr/>
    </dgm:pt>
    <dgm:pt modelId="{D0BB1885-E8EB-47DC-B492-E72FC1B418D7}" type="pres">
      <dgm:prSet presAssocID="{4D93F865-00F7-4EC8-964C-7E21AF6EB165}" presName="childText" presStyleLbl="bgAcc1" presStyleIdx="4" presStyleCnt="5" custScaleX="2000000" custScaleY="747795" custLinFactY="100000" custLinFactNeighborX="-77206" custLinFactNeighborY="166872">
        <dgm:presLayoutVars>
          <dgm:bulletEnabled val="1"/>
        </dgm:presLayoutVars>
      </dgm:prSet>
      <dgm:spPr/>
    </dgm:pt>
  </dgm:ptLst>
  <dgm:cxnLst>
    <dgm:cxn modelId="{595F3701-EC81-4ACE-9E56-4EAE20CC34C0}" type="presOf" srcId="{C139D80F-AB22-43E2-A5C7-F83D28A5B86E}" destId="{3CFD9E04-DCA5-42F9-B89F-AD8B14DD0CD6}" srcOrd="0" destOrd="0" presId="urn:microsoft.com/office/officeart/2005/8/layout/hierarchy3"/>
    <dgm:cxn modelId="{7DA2C609-83D3-4FF9-B3D0-9816D7506767}" type="presOf" srcId="{C783474F-AC7B-4625-A760-B30C06FAFD26}" destId="{E466A9B4-66C4-48C6-BC4D-EE5755163156}" srcOrd="0" destOrd="0" presId="urn:microsoft.com/office/officeart/2005/8/layout/hierarchy3"/>
    <dgm:cxn modelId="{03F7290C-13CF-4D65-AE02-D08009FCE569}" type="presOf" srcId="{200AC79B-19A4-400C-A0F0-5CC9CD49D426}" destId="{21233F05-6FBA-46DF-B10B-C0685C332429}" srcOrd="0" destOrd="0" presId="urn:microsoft.com/office/officeart/2005/8/layout/hierarchy3"/>
    <dgm:cxn modelId="{B269850F-1EB0-4D57-BD17-61A027D5B158}" srcId="{626E21B8-4176-45FD-8ACC-954D2F6C583E}" destId="{4EC2CE54-D956-47B0-8509-34F8CCC9A398}" srcOrd="1" destOrd="0" parTransId="{14A9E39E-04DC-41E1-B3D8-193568154468}" sibTransId="{1F3991BF-C62F-4CFB-90C9-8BEAF0B4AA83}"/>
    <dgm:cxn modelId="{CE1B6519-4B7C-4231-B2B5-7645D3481DA7}" type="presOf" srcId="{14A9E39E-04DC-41E1-B3D8-193568154468}" destId="{9BCCD9EE-74EF-475F-AFFA-A751EE6BAB27}" srcOrd="0" destOrd="0" presId="urn:microsoft.com/office/officeart/2005/8/layout/hierarchy3"/>
    <dgm:cxn modelId="{94B74A2D-AD94-49F1-85BB-6379A98DD58E}" type="presOf" srcId="{CEF85EE5-6D89-4530-80DF-DEF7FADBED48}" destId="{0CFB49D2-4326-42A1-8193-ABAA73C7F643}" srcOrd="0" destOrd="0" presId="urn:microsoft.com/office/officeart/2005/8/layout/hierarchy3"/>
    <dgm:cxn modelId="{662C6631-75E5-4EB3-B1EA-C4C89A7F74DE}" type="presOf" srcId="{CC5E2B54-4342-426D-B6FC-C22F155D4574}" destId="{0AA52DCC-5B21-4DA6-9134-B5C68DFEDC78}" srcOrd="0" destOrd="0" presId="urn:microsoft.com/office/officeart/2005/8/layout/hierarchy3"/>
    <dgm:cxn modelId="{F465E346-9015-4164-B6D7-5B425F0BB762}" type="presOf" srcId="{F29737C1-D591-466C-8EF2-87E34C03D1FB}" destId="{8EB121CF-8BF6-4DD7-8BA3-302F5DEE3833}" srcOrd="0" destOrd="0" presId="urn:microsoft.com/office/officeart/2005/8/layout/hierarchy3"/>
    <dgm:cxn modelId="{4A17B448-1DB4-47CA-8853-17C766AE4917}" type="presOf" srcId="{26515BD9-9811-4811-9454-E4637FBBC26C}" destId="{532BD660-D240-41E9-92C4-C0D485EBBD24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8F90714D-F49E-4C05-ABE2-353C09D8F4A5}" type="presOf" srcId="{626E21B8-4176-45FD-8ACC-954D2F6C583E}" destId="{B44212A4-603A-4F46-AE20-01C0DFCEE5B6}" srcOrd="1" destOrd="0" presId="urn:microsoft.com/office/officeart/2005/8/layout/hierarchy3"/>
    <dgm:cxn modelId="{F928E24E-4334-4163-8B89-BEBEC924BA3E}" srcId="{626E21B8-4176-45FD-8ACC-954D2F6C583E}" destId="{CC5E2B54-4342-426D-B6FC-C22F155D4574}" srcOrd="2" destOrd="0" parTransId="{C783474F-AC7B-4625-A760-B30C06FAFD26}" sibTransId="{8C88B333-A2BE-4F36-9A4B-893345613055}"/>
    <dgm:cxn modelId="{D55726C7-98CF-47B3-9F05-0E91B1ABA650}" type="presOf" srcId="{626E21B8-4176-45FD-8ACC-954D2F6C583E}" destId="{4E7DC74A-20BF-440D-BEC4-42C9FA00D644}" srcOrd="0" destOrd="0" presId="urn:microsoft.com/office/officeart/2005/8/layout/hierarchy3"/>
    <dgm:cxn modelId="{5F6327D6-5E30-4984-A653-F8E38B700166}" srcId="{626E21B8-4176-45FD-8ACC-954D2F6C583E}" destId="{4D93F865-00F7-4EC8-964C-7E21AF6EB165}" srcOrd="4" destOrd="0" parTransId="{F29737C1-D591-466C-8EF2-87E34C03D1FB}" sibTransId="{5D71BF5B-5D60-4885-AA07-40B5A47B8926}"/>
    <dgm:cxn modelId="{F01B44D6-11CF-47D1-9444-D7065FEB2C7C}" type="presOf" srcId="{4D93F865-00F7-4EC8-964C-7E21AF6EB165}" destId="{D0BB1885-E8EB-47DC-B492-E72FC1B418D7}" srcOrd="0" destOrd="0" presId="urn:microsoft.com/office/officeart/2005/8/layout/hierarchy3"/>
    <dgm:cxn modelId="{082E0DE7-B9C6-41F3-9D12-57A86DEA9B9E}" type="presOf" srcId="{89B066E3-52B3-4CC6-BE40-AE130A68E89E}" destId="{F6FE6C27-6343-4585-8D36-540B990C2152}" srcOrd="0" destOrd="0" presId="urn:microsoft.com/office/officeart/2005/8/layout/hierarchy3"/>
    <dgm:cxn modelId="{1CBB3AED-7847-4098-96DE-5AE27D124E6F}" srcId="{626E21B8-4176-45FD-8ACC-954D2F6C583E}" destId="{CEF85EE5-6D89-4530-80DF-DEF7FADBED48}" srcOrd="3" destOrd="0" parTransId="{C139D80F-AB22-43E2-A5C7-F83D28A5B86E}" sibTransId="{A33AF131-DBD6-4645-B211-BCA90EB3CBB3}"/>
    <dgm:cxn modelId="{477A0EEE-900A-40F1-9B3B-AAAAE7CC6AF5}" type="presOf" srcId="{4EC2CE54-D956-47B0-8509-34F8CCC9A398}" destId="{79C61B5C-54ED-46A5-87E2-039B193425B3}" srcOrd="0" destOrd="0" presId="urn:microsoft.com/office/officeart/2005/8/layout/hierarchy3"/>
    <dgm:cxn modelId="{F5FDF971-743A-41F3-AE46-789AAD031D8E}" type="presParOf" srcId="{F6FE6C27-6343-4585-8D36-540B990C2152}" destId="{CDA2613A-8F6C-4406-B69A-20A828EEFDFD}" srcOrd="0" destOrd="0" presId="urn:microsoft.com/office/officeart/2005/8/layout/hierarchy3"/>
    <dgm:cxn modelId="{3A072846-A19F-4CB1-AEE4-4771F1F8DDE0}" type="presParOf" srcId="{CDA2613A-8F6C-4406-B69A-20A828EEFDFD}" destId="{7CCB445A-766D-495F-9999-3805E052BA32}" srcOrd="0" destOrd="0" presId="urn:microsoft.com/office/officeart/2005/8/layout/hierarchy3"/>
    <dgm:cxn modelId="{288CD5D8-6A94-4BD4-B0EA-004F2850C4E2}" type="presParOf" srcId="{7CCB445A-766D-495F-9999-3805E052BA32}" destId="{4E7DC74A-20BF-440D-BEC4-42C9FA00D644}" srcOrd="0" destOrd="0" presId="urn:microsoft.com/office/officeart/2005/8/layout/hierarchy3"/>
    <dgm:cxn modelId="{554108BD-BD02-42F0-8B84-629B4DF5F6CE}" type="presParOf" srcId="{7CCB445A-766D-495F-9999-3805E052BA32}" destId="{B44212A4-603A-4F46-AE20-01C0DFCEE5B6}" srcOrd="1" destOrd="0" presId="urn:microsoft.com/office/officeart/2005/8/layout/hierarchy3"/>
    <dgm:cxn modelId="{C67CC02C-A765-4562-A684-6B9B1D60C249}" type="presParOf" srcId="{CDA2613A-8F6C-4406-B69A-20A828EEFDFD}" destId="{6745AE42-0EB1-47B3-A6EA-5FC258945EB1}" srcOrd="1" destOrd="0" presId="urn:microsoft.com/office/officeart/2005/8/layout/hierarchy3"/>
    <dgm:cxn modelId="{EC4DA16C-76DD-4577-B86E-02EA55457558}" type="presParOf" srcId="{6745AE42-0EB1-47B3-A6EA-5FC258945EB1}" destId="{532BD660-D240-41E9-92C4-C0D485EBBD24}" srcOrd="0" destOrd="0" presId="urn:microsoft.com/office/officeart/2005/8/layout/hierarchy3"/>
    <dgm:cxn modelId="{A0D53B79-4746-43D3-9017-E6145D1D935F}" type="presParOf" srcId="{6745AE42-0EB1-47B3-A6EA-5FC258945EB1}" destId="{21233F05-6FBA-46DF-B10B-C0685C332429}" srcOrd="1" destOrd="0" presId="urn:microsoft.com/office/officeart/2005/8/layout/hierarchy3"/>
    <dgm:cxn modelId="{C9C919B0-6FC0-4BC9-BF81-C90B775C8E37}" type="presParOf" srcId="{6745AE42-0EB1-47B3-A6EA-5FC258945EB1}" destId="{9BCCD9EE-74EF-475F-AFFA-A751EE6BAB27}" srcOrd="2" destOrd="0" presId="urn:microsoft.com/office/officeart/2005/8/layout/hierarchy3"/>
    <dgm:cxn modelId="{7C57F48B-2391-4897-96E6-18D37F6DBBC1}" type="presParOf" srcId="{6745AE42-0EB1-47B3-A6EA-5FC258945EB1}" destId="{79C61B5C-54ED-46A5-87E2-039B193425B3}" srcOrd="3" destOrd="0" presId="urn:microsoft.com/office/officeart/2005/8/layout/hierarchy3"/>
    <dgm:cxn modelId="{4EB82B60-BD51-4BA8-A45B-D46DDA587BBD}" type="presParOf" srcId="{6745AE42-0EB1-47B3-A6EA-5FC258945EB1}" destId="{E466A9B4-66C4-48C6-BC4D-EE5755163156}" srcOrd="4" destOrd="0" presId="urn:microsoft.com/office/officeart/2005/8/layout/hierarchy3"/>
    <dgm:cxn modelId="{55A02BD5-3181-4AF7-9557-9423A02F4A6E}" type="presParOf" srcId="{6745AE42-0EB1-47B3-A6EA-5FC258945EB1}" destId="{0AA52DCC-5B21-4DA6-9134-B5C68DFEDC78}" srcOrd="5" destOrd="0" presId="urn:microsoft.com/office/officeart/2005/8/layout/hierarchy3"/>
    <dgm:cxn modelId="{44D0DF77-11BB-4FEA-9021-993D710F04A0}" type="presParOf" srcId="{6745AE42-0EB1-47B3-A6EA-5FC258945EB1}" destId="{3CFD9E04-DCA5-42F9-B89F-AD8B14DD0CD6}" srcOrd="6" destOrd="0" presId="urn:microsoft.com/office/officeart/2005/8/layout/hierarchy3"/>
    <dgm:cxn modelId="{34F5AF52-1AAA-4B6C-B0EB-9FD3C92A0F8A}" type="presParOf" srcId="{6745AE42-0EB1-47B3-A6EA-5FC258945EB1}" destId="{0CFB49D2-4326-42A1-8193-ABAA73C7F643}" srcOrd="7" destOrd="0" presId="urn:microsoft.com/office/officeart/2005/8/layout/hierarchy3"/>
    <dgm:cxn modelId="{1E689E50-99F0-4B93-B76D-EF0A55DCD26F}" type="presParOf" srcId="{6745AE42-0EB1-47B3-A6EA-5FC258945EB1}" destId="{8EB121CF-8BF6-4DD7-8BA3-302F5DEE3833}" srcOrd="8" destOrd="0" presId="urn:microsoft.com/office/officeart/2005/8/layout/hierarchy3"/>
    <dgm:cxn modelId="{A971779A-BAB0-41C5-A920-45964BC67790}" type="presParOf" srcId="{6745AE42-0EB1-47B3-A6EA-5FC258945EB1}" destId="{D0BB1885-E8EB-47DC-B492-E72FC1B418D7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706C989-059A-432F-9B46-A9F83375B14A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7B7F187F-5994-4DCA-8163-C038AAA8A701}">
      <dgm:prSet phldrT="[Texto]" custT="1"/>
      <dgm:spPr/>
      <dgm:t>
        <a:bodyPr/>
        <a:lstStyle/>
        <a:p>
          <a:r>
            <a:rPr lang="es-ES_tradnl" sz="1600" b="1" dirty="0"/>
            <a:t>Afiliación, altas y bajas</a:t>
          </a:r>
          <a:endParaRPr lang="es-ES" sz="1600" b="1" dirty="0"/>
        </a:p>
      </dgm:t>
    </dgm:pt>
    <dgm:pt modelId="{7CFFCE89-E03B-4E35-984A-047ED5F25E8D}" type="parTrans" cxnId="{44C8A2C2-3C4C-4036-8B82-C143E23866C7}">
      <dgm:prSet/>
      <dgm:spPr/>
      <dgm:t>
        <a:bodyPr/>
        <a:lstStyle/>
        <a:p>
          <a:endParaRPr lang="es-ES" sz="1600"/>
        </a:p>
      </dgm:t>
    </dgm:pt>
    <dgm:pt modelId="{E0BEEABA-EB4C-4057-AF7C-882DC4229699}" type="sibTrans" cxnId="{44C8A2C2-3C4C-4036-8B82-C143E23866C7}">
      <dgm:prSet custT="1"/>
      <dgm:spPr/>
      <dgm:t>
        <a:bodyPr/>
        <a:lstStyle/>
        <a:p>
          <a:endParaRPr lang="es-ES" sz="1600" dirty="0"/>
        </a:p>
      </dgm:t>
    </dgm:pt>
    <dgm:pt modelId="{06D7CD74-E53C-4558-82A5-FC86EFEAD937}">
      <dgm:prSet phldrT="[Texto]" custT="1"/>
      <dgm:spPr/>
      <dgm:t>
        <a:bodyPr/>
        <a:lstStyle/>
        <a:p>
          <a:pPr algn="l"/>
          <a:r>
            <a:rPr lang="es-ES_tradnl" sz="1600" dirty="0"/>
            <a:t>* Afiliación: una vez en la vida laboral</a:t>
          </a:r>
        </a:p>
        <a:p>
          <a:pPr algn="l"/>
          <a:r>
            <a:rPr lang="es-ES_tradnl" sz="1600" dirty="0"/>
            <a:t>* Alta: por cada trabajador que contrata, previa a trabajar</a:t>
          </a:r>
        </a:p>
        <a:p>
          <a:pPr algn="l"/>
          <a:r>
            <a:rPr lang="es-ES_tradnl" sz="1600" dirty="0"/>
            <a:t>* Baja: cuando termina el contrato, plazo de 3 días naturales</a:t>
          </a:r>
          <a:endParaRPr lang="es-ES" sz="1600" dirty="0"/>
        </a:p>
      </dgm:t>
    </dgm:pt>
    <dgm:pt modelId="{40871A8F-F54B-4D1C-B26A-0F1D35C7374C}" type="parTrans" cxnId="{763E0931-8679-46BA-AE5A-E8642B4D9B93}">
      <dgm:prSet/>
      <dgm:spPr/>
      <dgm:t>
        <a:bodyPr/>
        <a:lstStyle/>
        <a:p>
          <a:endParaRPr lang="es-ES" sz="1600"/>
        </a:p>
      </dgm:t>
    </dgm:pt>
    <dgm:pt modelId="{B9E3B64F-CB34-4C7D-B1C1-A81AF774C84A}" type="sibTrans" cxnId="{763E0931-8679-46BA-AE5A-E8642B4D9B93}">
      <dgm:prSet/>
      <dgm:spPr/>
      <dgm:t>
        <a:bodyPr/>
        <a:lstStyle/>
        <a:p>
          <a:endParaRPr lang="es-ES" sz="1600"/>
        </a:p>
      </dgm:t>
    </dgm:pt>
    <dgm:pt modelId="{80FFDDF5-92D4-4ECD-BD57-7C802FD3A3D7}" type="pres">
      <dgm:prSet presAssocID="{2706C989-059A-432F-9B46-A9F83375B14A}" presName="Name0" presStyleCnt="0">
        <dgm:presLayoutVars>
          <dgm:dir/>
          <dgm:resizeHandles val="exact"/>
        </dgm:presLayoutVars>
      </dgm:prSet>
      <dgm:spPr/>
    </dgm:pt>
    <dgm:pt modelId="{ABE2C92E-045F-4B4F-ABDE-F35787FBEBEF}" type="pres">
      <dgm:prSet presAssocID="{7B7F187F-5994-4DCA-8163-C038AAA8A701}" presName="node" presStyleLbl="node1" presStyleIdx="0" presStyleCnt="2" custScaleX="47329" custScaleY="50486">
        <dgm:presLayoutVars>
          <dgm:bulletEnabled val="1"/>
        </dgm:presLayoutVars>
      </dgm:prSet>
      <dgm:spPr/>
    </dgm:pt>
    <dgm:pt modelId="{8A4C99DB-B8BB-4D67-B104-87C9FFB26BB7}" type="pres">
      <dgm:prSet presAssocID="{E0BEEABA-EB4C-4057-AF7C-882DC4229699}" presName="sibTrans" presStyleLbl="sibTrans2D1" presStyleIdx="0" presStyleCnt="1"/>
      <dgm:spPr/>
    </dgm:pt>
    <dgm:pt modelId="{39272121-FD22-4447-8533-6BEAE90FA06B}" type="pres">
      <dgm:prSet presAssocID="{E0BEEABA-EB4C-4057-AF7C-882DC4229699}" presName="connectorText" presStyleLbl="sibTrans2D1" presStyleIdx="0" presStyleCnt="1"/>
      <dgm:spPr/>
    </dgm:pt>
    <dgm:pt modelId="{B5DF6059-2D15-46E3-85CF-FDB9D165E447}" type="pres">
      <dgm:prSet presAssocID="{06D7CD74-E53C-4558-82A5-FC86EFEAD937}" presName="node" presStyleLbl="node1" presStyleIdx="1" presStyleCnt="2" custScaleX="131825" custScaleY="55785" custLinFactNeighborX="4738" custLinFactNeighborY="3324">
        <dgm:presLayoutVars>
          <dgm:bulletEnabled val="1"/>
        </dgm:presLayoutVars>
      </dgm:prSet>
      <dgm:spPr/>
    </dgm:pt>
  </dgm:ptLst>
  <dgm:cxnLst>
    <dgm:cxn modelId="{4BD98318-B6CF-4A1B-8240-118B63E7FFD1}" type="presOf" srcId="{2706C989-059A-432F-9B46-A9F83375B14A}" destId="{80FFDDF5-92D4-4ECD-BD57-7C802FD3A3D7}" srcOrd="0" destOrd="0" presId="urn:microsoft.com/office/officeart/2005/8/layout/process1"/>
    <dgm:cxn modelId="{655FE423-6A05-402B-A7CE-C3F036748475}" type="presOf" srcId="{06D7CD74-E53C-4558-82A5-FC86EFEAD937}" destId="{B5DF6059-2D15-46E3-85CF-FDB9D165E447}" srcOrd="0" destOrd="0" presId="urn:microsoft.com/office/officeart/2005/8/layout/process1"/>
    <dgm:cxn modelId="{763E0931-8679-46BA-AE5A-E8642B4D9B93}" srcId="{2706C989-059A-432F-9B46-A9F83375B14A}" destId="{06D7CD74-E53C-4558-82A5-FC86EFEAD937}" srcOrd="1" destOrd="0" parTransId="{40871A8F-F54B-4D1C-B26A-0F1D35C7374C}" sibTransId="{B9E3B64F-CB34-4C7D-B1C1-A81AF774C84A}"/>
    <dgm:cxn modelId="{09C8B858-5535-4F2B-BE03-B4F9413354C0}" type="presOf" srcId="{E0BEEABA-EB4C-4057-AF7C-882DC4229699}" destId="{39272121-FD22-4447-8533-6BEAE90FA06B}" srcOrd="1" destOrd="0" presId="urn:microsoft.com/office/officeart/2005/8/layout/process1"/>
    <dgm:cxn modelId="{A0E2D658-8147-4741-B4D7-466808D18D45}" type="presOf" srcId="{7B7F187F-5994-4DCA-8163-C038AAA8A701}" destId="{ABE2C92E-045F-4B4F-ABDE-F35787FBEBEF}" srcOrd="0" destOrd="0" presId="urn:microsoft.com/office/officeart/2005/8/layout/process1"/>
    <dgm:cxn modelId="{44C8A2C2-3C4C-4036-8B82-C143E23866C7}" srcId="{2706C989-059A-432F-9B46-A9F83375B14A}" destId="{7B7F187F-5994-4DCA-8163-C038AAA8A701}" srcOrd="0" destOrd="0" parTransId="{7CFFCE89-E03B-4E35-984A-047ED5F25E8D}" sibTransId="{E0BEEABA-EB4C-4057-AF7C-882DC4229699}"/>
    <dgm:cxn modelId="{B539CEDC-A0F0-4FB9-BC09-A77AD8F5F29F}" type="presOf" srcId="{E0BEEABA-EB4C-4057-AF7C-882DC4229699}" destId="{8A4C99DB-B8BB-4D67-B104-87C9FFB26BB7}" srcOrd="0" destOrd="0" presId="urn:microsoft.com/office/officeart/2005/8/layout/process1"/>
    <dgm:cxn modelId="{5D218AD3-A236-4340-A79E-2CAC2B90C931}" type="presParOf" srcId="{80FFDDF5-92D4-4ECD-BD57-7C802FD3A3D7}" destId="{ABE2C92E-045F-4B4F-ABDE-F35787FBEBEF}" srcOrd="0" destOrd="0" presId="urn:microsoft.com/office/officeart/2005/8/layout/process1"/>
    <dgm:cxn modelId="{2F46FFAE-8066-4151-AD6A-5ACE47479EDB}" type="presParOf" srcId="{80FFDDF5-92D4-4ECD-BD57-7C802FD3A3D7}" destId="{8A4C99DB-B8BB-4D67-B104-87C9FFB26BB7}" srcOrd="1" destOrd="0" presId="urn:microsoft.com/office/officeart/2005/8/layout/process1"/>
    <dgm:cxn modelId="{77750751-EBC2-42BB-AC99-0C8472D27D48}" type="presParOf" srcId="{8A4C99DB-B8BB-4D67-B104-87C9FFB26BB7}" destId="{39272121-FD22-4447-8533-6BEAE90FA06B}" srcOrd="0" destOrd="0" presId="urn:microsoft.com/office/officeart/2005/8/layout/process1"/>
    <dgm:cxn modelId="{1B5B0BDF-41CE-41D4-880C-683255BFB74C}" type="presParOf" srcId="{80FFDDF5-92D4-4ECD-BD57-7C802FD3A3D7}" destId="{B5DF6059-2D15-46E3-85CF-FDB9D165E44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2706C989-059A-432F-9B46-A9F83375B14A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7B7F187F-5994-4DCA-8163-C038AAA8A701}">
      <dgm:prSet phldrT="[Texto]" custT="1"/>
      <dgm:spPr/>
      <dgm:t>
        <a:bodyPr/>
        <a:lstStyle/>
        <a:p>
          <a:r>
            <a:rPr lang="es-ES_tradnl" sz="1600" b="1" dirty="0"/>
            <a:t>Cotización</a:t>
          </a:r>
          <a:endParaRPr lang="es-ES" sz="1600" b="1" dirty="0"/>
        </a:p>
      </dgm:t>
    </dgm:pt>
    <dgm:pt modelId="{7CFFCE89-E03B-4E35-984A-047ED5F25E8D}" type="parTrans" cxnId="{44C8A2C2-3C4C-4036-8B82-C143E23866C7}">
      <dgm:prSet/>
      <dgm:spPr/>
      <dgm:t>
        <a:bodyPr/>
        <a:lstStyle/>
        <a:p>
          <a:endParaRPr lang="es-ES" sz="1600"/>
        </a:p>
      </dgm:t>
    </dgm:pt>
    <dgm:pt modelId="{E0BEEABA-EB4C-4057-AF7C-882DC4229699}" type="sibTrans" cxnId="{44C8A2C2-3C4C-4036-8B82-C143E23866C7}">
      <dgm:prSet custT="1"/>
      <dgm:spPr/>
      <dgm:t>
        <a:bodyPr/>
        <a:lstStyle/>
        <a:p>
          <a:endParaRPr lang="es-ES" sz="1600" dirty="0"/>
        </a:p>
      </dgm:t>
    </dgm:pt>
    <dgm:pt modelId="{06D7CD74-E53C-4558-82A5-FC86EFEAD937}">
      <dgm:prSet phldrT="[Texto]" custT="1"/>
      <dgm:spPr/>
      <dgm:t>
        <a:bodyPr/>
        <a:lstStyle/>
        <a:p>
          <a:pPr algn="l"/>
          <a:r>
            <a:rPr lang="es-ES_tradnl" sz="1600" dirty="0"/>
            <a:t>* Empresario debe cotizar por los trabajadores</a:t>
          </a:r>
        </a:p>
        <a:p>
          <a:pPr algn="l"/>
          <a:r>
            <a:rPr lang="es-ES_tradnl" sz="1600" dirty="0"/>
            <a:t>* Debe ingresar, al mes siguiente, en la TGSS su cuota de la Seguridad Social y la cuota de los trabajadores</a:t>
          </a:r>
          <a:endParaRPr lang="es-ES" sz="1600" dirty="0"/>
        </a:p>
      </dgm:t>
    </dgm:pt>
    <dgm:pt modelId="{40871A8F-F54B-4D1C-B26A-0F1D35C7374C}" type="parTrans" cxnId="{763E0931-8679-46BA-AE5A-E8642B4D9B93}">
      <dgm:prSet/>
      <dgm:spPr/>
      <dgm:t>
        <a:bodyPr/>
        <a:lstStyle/>
        <a:p>
          <a:endParaRPr lang="es-ES" sz="1600"/>
        </a:p>
      </dgm:t>
    </dgm:pt>
    <dgm:pt modelId="{B9E3B64F-CB34-4C7D-B1C1-A81AF774C84A}" type="sibTrans" cxnId="{763E0931-8679-46BA-AE5A-E8642B4D9B93}">
      <dgm:prSet/>
      <dgm:spPr/>
      <dgm:t>
        <a:bodyPr/>
        <a:lstStyle/>
        <a:p>
          <a:endParaRPr lang="es-ES" sz="1600"/>
        </a:p>
      </dgm:t>
    </dgm:pt>
    <dgm:pt modelId="{80FFDDF5-92D4-4ECD-BD57-7C802FD3A3D7}" type="pres">
      <dgm:prSet presAssocID="{2706C989-059A-432F-9B46-A9F83375B14A}" presName="Name0" presStyleCnt="0">
        <dgm:presLayoutVars>
          <dgm:dir/>
          <dgm:resizeHandles val="exact"/>
        </dgm:presLayoutVars>
      </dgm:prSet>
      <dgm:spPr/>
    </dgm:pt>
    <dgm:pt modelId="{ABE2C92E-045F-4B4F-ABDE-F35787FBEBEF}" type="pres">
      <dgm:prSet presAssocID="{7B7F187F-5994-4DCA-8163-C038AAA8A701}" presName="node" presStyleLbl="node1" presStyleIdx="0" presStyleCnt="2" custScaleX="47329" custScaleY="38452">
        <dgm:presLayoutVars>
          <dgm:bulletEnabled val="1"/>
        </dgm:presLayoutVars>
      </dgm:prSet>
      <dgm:spPr/>
    </dgm:pt>
    <dgm:pt modelId="{8A4C99DB-B8BB-4D67-B104-87C9FFB26BB7}" type="pres">
      <dgm:prSet presAssocID="{E0BEEABA-EB4C-4057-AF7C-882DC4229699}" presName="sibTrans" presStyleLbl="sibTrans2D1" presStyleIdx="0" presStyleCnt="1"/>
      <dgm:spPr/>
    </dgm:pt>
    <dgm:pt modelId="{39272121-FD22-4447-8533-6BEAE90FA06B}" type="pres">
      <dgm:prSet presAssocID="{E0BEEABA-EB4C-4057-AF7C-882DC4229699}" presName="connectorText" presStyleLbl="sibTrans2D1" presStyleIdx="0" presStyleCnt="1"/>
      <dgm:spPr/>
    </dgm:pt>
    <dgm:pt modelId="{B5DF6059-2D15-46E3-85CF-FDB9D165E447}" type="pres">
      <dgm:prSet presAssocID="{06D7CD74-E53C-4558-82A5-FC86EFEAD937}" presName="node" presStyleLbl="node1" presStyleIdx="1" presStyleCnt="2" custScaleX="131825" custScaleY="49904" custLinFactNeighborX="4738" custLinFactNeighborY="3324">
        <dgm:presLayoutVars>
          <dgm:bulletEnabled val="1"/>
        </dgm:presLayoutVars>
      </dgm:prSet>
      <dgm:spPr/>
    </dgm:pt>
  </dgm:ptLst>
  <dgm:cxnLst>
    <dgm:cxn modelId="{763E0931-8679-46BA-AE5A-E8642B4D9B93}" srcId="{2706C989-059A-432F-9B46-A9F83375B14A}" destId="{06D7CD74-E53C-4558-82A5-FC86EFEAD937}" srcOrd="1" destOrd="0" parTransId="{40871A8F-F54B-4D1C-B26A-0F1D35C7374C}" sibTransId="{B9E3B64F-CB34-4C7D-B1C1-A81AF774C84A}"/>
    <dgm:cxn modelId="{290CF05C-A916-4E79-83C3-6C086A0A78B8}" type="presOf" srcId="{7B7F187F-5994-4DCA-8163-C038AAA8A701}" destId="{ABE2C92E-045F-4B4F-ABDE-F35787FBEBEF}" srcOrd="0" destOrd="0" presId="urn:microsoft.com/office/officeart/2005/8/layout/process1"/>
    <dgm:cxn modelId="{2E01E64E-6A08-49CC-87E7-8DC154CF94F6}" type="presOf" srcId="{2706C989-059A-432F-9B46-A9F83375B14A}" destId="{80FFDDF5-92D4-4ECD-BD57-7C802FD3A3D7}" srcOrd="0" destOrd="0" presId="urn:microsoft.com/office/officeart/2005/8/layout/process1"/>
    <dgm:cxn modelId="{CA52B275-C176-44E6-9021-852A67C8CDF4}" type="presOf" srcId="{E0BEEABA-EB4C-4057-AF7C-882DC4229699}" destId="{8A4C99DB-B8BB-4D67-B104-87C9FFB26BB7}" srcOrd="0" destOrd="0" presId="urn:microsoft.com/office/officeart/2005/8/layout/process1"/>
    <dgm:cxn modelId="{6A7D1E56-4550-4272-9A5B-E60197230464}" type="presOf" srcId="{E0BEEABA-EB4C-4057-AF7C-882DC4229699}" destId="{39272121-FD22-4447-8533-6BEAE90FA06B}" srcOrd="1" destOrd="0" presId="urn:microsoft.com/office/officeart/2005/8/layout/process1"/>
    <dgm:cxn modelId="{44C8A2C2-3C4C-4036-8B82-C143E23866C7}" srcId="{2706C989-059A-432F-9B46-A9F83375B14A}" destId="{7B7F187F-5994-4DCA-8163-C038AAA8A701}" srcOrd="0" destOrd="0" parTransId="{7CFFCE89-E03B-4E35-984A-047ED5F25E8D}" sibTransId="{E0BEEABA-EB4C-4057-AF7C-882DC4229699}"/>
    <dgm:cxn modelId="{CCB3C6F9-FC4D-461C-9B84-10E00379B134}" type="presOf" srcId="{06D7CD74-E53C-4558-82A5-FC86EFEAD937}" destId="{B5DF6059-2D15-46E3-85CF-FDB9D165E447}" srcOrd="0" destOrd="0" presId="urn:microsoft.com/office/officeart/2005/8/layout/process1"/>
    <dgm:cxn modelId="{F64673AE-9020-444E-AB1E-61FE87E85E8D}" type="presParOf" srcId="{80FFDDF5-92D4-4ECD-BD57-7C802FD3A3D7}" destId="{ABE2C92E-045F-4B4F-ABDE-F35787FBEBEF}" srcOrd="0" destOrd="0" presId="urn:microsoft.com/office/officeart/2005/8/layout/process1"/>
    <dgm:cxn modelId="{F86EE6A0-5A3A-4DAD-8EB0-DDA9BB3D4233}" type="presParOf" srcId="{80FFDDF5-92D4-4ECD-BD57-7C802FD3A3D7}" destId="{8A4C99DB-B8BB-4D67-B104-87C9FFB26BB7}" srcOrd="1" destOrd="0" presId="urn:microsoft.com/office/officeart/2005/8/layout/process1"/>
    <dgm:cxn modelId="{C7ED06E7-695C-4879-A729-709EBCBA1A15}" type="presParOf" srcId="{8A4C99DB-B8BB-4D67-B104-87C9FFB26BB7}" destId="{39272121-FD22-4447-8533-6BEAE90FA06B}" srcOrd="0" destOrd="0" presId="urn:microsoft.com/office/officeart/2005/8/layout/process1"/>
    <dgm:cxn modelId="{5B5739CE-21C0-44D3-99D1-162662DDD6C0}" type="presParOf" srcId="{80FFDDF5-92D4-4ECD-BD57-7C802FD3A3D7}" destId="{B5DF6059-2D15-46E3-85CF-FDB9D165E44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62DC1B3A-9AAF-48D8-817B-6D40A2E8DB28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E0C6368-CC64-450D-BEA3-E320D47C31ED}">
      <dgm:prSet phldrT="[Texto]" custT="1"/>
      <dgm:spPr/>
      <dgm:t>
        <a:bodyPr/>
        <a:lstStyle/>
        <a:p>
          <a:pPr algn="l"/>
          <a:r>
            <a:rPr lang="es-ES_tradnl" sz="1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Pensiones contributivas </a:t>
          </a:r>
          <a:r>
            <a:rPr lang="es-ES_tradnl" sz="1800" b="0" i="0" u="none" dirty="0">
              <a:effectLst/>
            </a:rPr>
            <a:t>         </a:t>
          </a:r>
          <a:r>
            <a:rPr lang="es-ES_tradnl" sz="1800" b="0" dirty="0"/>
            <a:t>(Alta y cotización mín.)</a:t>
          </a:r>
          <a:r>
            <a:rPr lang="es-ES_tradnl" sz="1800" dirty="0"/>
            <a:t>   </a:t>
          </a:r>
          <a:endParaRPr lang="es-ES" sz="1800" dirty="0"/>
        </a:p>
      </dgm:t>
    </dgm:pt>
    <dgm:pt modelId="{2B778C46-9011-4A49-91AB-204BC87642A0}" type="parTrans" cxnId="{0DDC2C47-95E1-42AF-B299-94BEA6D29D0C}">
      <dgm:prSet/>
      <dgm:spPr/>
      <dgm:t>
        <a:bodyPr/>
        <a:lstStyle/>
        <a:p>
          <a:endParaRPr lang="es-ES"/>
        </a:p>
      </dgm:t>
    </dgm:pt>
    <dgm:pt modelId="{B9AFE3BA-2A8A-48F2-B513-85A846A00FB1}" type="sibTrans" cxnId="{0DDC2C47-95E1-42AF-B299-94BEA6D29D0C}">
      <dgm:prSet/>
      <dgm:spPr/>
      <dgm:t>
        <a:bodyPr/>
        <a:lstStyle/>
        <a:p>
          <a:endParaRPr lang="es-ES"/>
        </a:p>
      </dgm:t>
    </dgm:pt>
    <dgm:pt modelId="{D2E3A167-D8CB-49BE-90E9-866F5283E723}">
      <dgm:prSet phldrT="[Texto]" custT="1"/>
      <dgm:spPr/>
      <dgm:t>
        <a:bodyPr/>
        <a:lstStyle/>
        <a:p>
          <a:pPr algn="l"/>
          <a:r>
            <a:rPr lang="es-ES_tradnl" sz="1800" dirty="0"/>
            <a:t>-    Asistencia sanitaria </a:t>
          </a:r>
        </a:p>
        <a:p>
          <a:pPr algn="l"/>
          <a:r>
            <a:rPr lang="es-ES_tradnl" sz="1800" dirty="0"/>
            <a:t>– Incapacidad temporal</a:t>
          </a:r>
        </a:p>
        <a:p>
          <a:pPr algn="l"/>
          <a:r>
            <a:rPr lang="es-ES_tradnl" sz="1800" dirty="0"/>
            <a:t>  - Nacimiento de hijo o hija, adopción o acogimiento de menores</a:t>
          </a:r>
        </a:p>
        <a:p>
          <a:pPr algn="l"/>
          <a:r>
            <a:rPr lang="es-ES_tradnl" sz="1800" dirty="0"/>
            <a:t> – Riesgo durante el embarazo y la lactancia</a:t>
          </a:r>
        </a:p>
        <a:p>
          <a:pPr algn="l"/>
          <a:r>
            <a:rPr lang="es-ES_tradnl" sz="1800" dirty="0"/>
            <a:t> – Incapacidad permanente </a:t>
          </a:r>
        </a:p>
        <a:p>
          <a:pPr algn="l"/>
          <a:r>
            <a:rPr lang="es-ES_tradnl" sz="1800" dirty="0"/>
            <a:t>– Lesiones permanentes no invalidantes </a:t>
          </a:r>
        </a:p>
        <a:p>
          <a:pPr algn="l"/>
          <a:r>
            <a:rPr lang="es-ES_tradnl" sz="1800" dirty="0"/>
            <a:t>– Jubilación </a:t>
          </a:r>
        </a:p>
        <a:p>
          <a:pPr algn="l"/>
          <a:r>
            <a:rPr lang="es-ES_tradnl" sz="1800" dirty="0"/>
            <a:t>– Muerte y supervivencia </a:t>
          </a:r>
        </a:p>
        <a:p>
          <a:pPr algn="l"/>
          <a:r>
            <a:rPr lang="es-ES_tradnl" sz="1800" dirty="0"/>
            <a:t>– Por hijo o hija a cargo </a:t>
          </a:r>
        </a:p>
        <a:p>
          <a:pPr algn="l"/>
          <a:r>
            <a:rPr lang="es-ES_tradnl" sz="1800" dirty="0"/>
            <a:t>- Desempleo</a:t>
          </a:r>
          <a:endParaRPr lang="es-ES" sz="18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9CB9E4B-BF24-49B9-95F9-6B00246FF00C}" type="parTrans" cxnId="{B2D58E6E-E6C1-4339-B5E4-BCEB097CBD25}">
      <dgm:prSet/>
      <dgm:spPr/>
      <dgm:t>
        <a:bodyPr/>
        <a:lstStyle/>
        <a:p>
          <a:endParaRPr lang="es-ES"/>
        </a:p>
      </dgm:t>
    </dgm:pt>
    <dgm:pt modelId="{BCE1538A-76A3-4D25-9750-B9F8E8D362AA}" type="sibTrans" cxnId="{B2D58E6E-E6C1-4339-B5E4-BCEB097CBD25}">
      <dgm:prSet/>
      <dgm:spPr/>
      <dgm:t>
        <a:bodyPr/>
        <a:lstStyle/>
        <a:p>
          <a:endParaRPr lang="es-ES"/>
        </a:p>
      </dgm:t>
    </dgm:pt>
    <dgm:pt modelId="{F7DA2FE7-BAEF-49B5-8A9D-6B894A9C414B}">
      <dgm:prSet phldrT="[Texto]" custT="1"/>
      <dgm:spPr/>
      <dgm:t>
        <a:bodyPr/>
        <a:lstStyle/>
        <a:p>
          <a:r>
            <a:rPr lang="es-ES_tradnl" sz="1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Pensiones NO contributivas </a:t>
          </a:r>
        </a:p>
        <a:p>
          <a:r>
            <a:rPr lang="es-ES_tradnl" sz="1800" b="0" dirty="0"/>
            <a:t>(No rentas y no requisitos)</a:t>
          </a:r>
          <a:endParaRPr lang="es-ES" sz="1800" dirty="0"/>
        </a:p>
      </dgm:t>
    </dgm:pt>
    <dgm:pt modelId="{B023903C-67E5-4F7F-A6AB-C55189355300}" type="parTrans" cxnId="{8326C693-5A14-4E29-B84B-507CADC7ACF7}">
      <dgm:prSet/>
      <dgm:spPr/>
      <dgm:t>
        <a:bodyPr/>
        <a:lstStyle/>
        <a:p>
          <a:endParaRPr lang="es-ES"/>
        </a:p>
      </dgm:t>
    </dgm:pt>
    <dgm:pt modelId="{306D224C-20DC-41D7-AB94-D32E5B7EF0C0}" type="sibTrans" cxnId="{8326C693-5A14-4E29-B84B-507CADC7ACF7}">
      <dgm:prSet/>
      <dgm:spPr/>
      <dgm:t>
        <a:bodyPr/>
        <a:lstStyle/>
        <a:p>
          <a:endParaRPr lang="es-ES"/>
        </a:p>
      </dgm:t>
    </dgm:pt>
    <dgm:pt modelId="{72361229-6D8B-4734-9EBA-50F87D3B6762}">
      <dgm:prSet phldrT="[Texto]" custT="1"/>
      <dgm:spPr/>
      <dgm:t>
        <a:bodyPr/>
        <a:lstStyle/>
        <a:p>
          <a:pPr algn="l"/>
          <a:r>
            <a:rPr lang="es-ES_tradnl" sz="1800" dirty="0"/>
            <a:t>- Pensión de jubilación</a:t>
          </a:r>
        </a:p>
        <a:p>
          <a:pPr algn="l"/>
          <a:r>
            <a:rPr lang="es-ES_tradnl" sz="1800" dirty="0"/>
            <a:t>- Pensión por incapacidad permanente</a:t>
          </a:r>
        </a:p>
        <a:p>
          <a:pPr algn="l"/>
          <a:r>
            <a:rPr lang="es-ES_tradnl" sz="1800" dirty="0"/>
            <a:t>- Asistencia sanitaria</a:t>
          </a:r>
        </a:p>
        <a:p>
          <a:pPr algn="l"/>
          <a:r>
            <a:rPr lang="es-ES_tradnl" sz="1800" dirty="0"/>
            <a:t>- Subsidio de desempleo</a:t>
          </a:r>
        </a:p>
        <a:p>
          <a:pPr algn="l"/>
          <a:r>
            <a:rPr lang="es-ES_tradnl" sz="1800" b="0" dirty="0"/>
            <a:t>- Ingreso mínimo vital</a:t>
          </a:r>
          <a:endParaRPr lang="es-ES" sz="1800" b="0" dirty="0"/>
        </a:p>
      </dgm:t>
    </dgm:pt>
    <dgm:pt modelId="{6C23FB67-645D-42F3-B4CF-4C327D73F08C}" type="parTrans" cxnId="{B3849AA3-7F2A-4C59-92A3-051FE880A200}">
      <dgm:prSet/>
      <dgm:spPr/>
      <dgm:t>
        <a:bodyPr/>
        <a:lstStyle/>
        <a:p>
          <a:endParaRPr lang="es-ES"/>
        </a:p>
      </dgm:t>
    </dgm:pt>
    <dgm:pt modelId="{0FD41D3D-0101-4A31-904B-2AA5BB0D8007}" type="sibTrans" cxnId="{B3849AA3-7F2A-4C59-92A3-051FE880A200}">
      <dgm:prSet/>
      <dgm:spPr/>
      <dgm:t>
        <a:bodyPr/>
        <a:lstStyle/>
        <a:p>
          <a:endParaRPr lang="es-ES"/>
        </a:p>
      </dgm:t>
    </dgm:pt>
    <dgm:pt modelId="{4CFAFAEE-1AA6-467D-8FA9-F6B75ED29BFF}" type="pres">
      <dgm:prSet presAssocID="{62DC1B3A-9AAF-48D8-817B-6D40A2E8DB28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</dgm:pt>
    <dgm:pt modelId="{1332B0FC-33B1-4F58-BFA4-76001BD38A66}" type="pres">
      <dgm:prSet presAssocID="{62DC1B3A-9AAF-48D8-817B-6D40A2E8DB28}" presName="Background" presStyleLbl="node1" presStyleIdx="0" presStyleCnt="1" custScaleX="131498" custScaleY="151515" custLinFactNeighborX="-1161" custLinFactNeighborY="-4247"/>
      <dgm:spPr/>
    </dgm:pt>
    <dgm:pt modelId="{8CF1480F-730F-443C-9F8F-3F617DD81BAA}" type="pres">
      <dgm:prSet presAssocID="{62DC1B3A-9AAF-48D8-817B-6D40A2E8DB28}" presName="Divider" presStyleLbl="callout" presStyleIdx="0" presStyleCnt="1" custScaleX="2000000" custScaleY="133739" custLinFactX="61456166" custLinFactNeighborX="61500000" custLinFactNeighborY="-8730"/>
      <dgm:spPr/>
    </dgm:pt>
    <dgm:pt modelId="{1E55C6BF-9B7B-4CD3-B5F3-1E2DA116341D}" type="pres">
      <dgm:prSet presAssocID="{62DC1B3A-9AAF-48D8-817B-6D40A2E8DB28}" presName="ChildText1" presStyleLbl="revTx" presStyleIdx="0" presStyleCnt="0" custScaleX="188458" custScaleY="178571" custLinFactNeighborX="10962" custLinFactNeighborY="3422">
        <dgm:presLayoutVars>
          <dgm:chMax val="0"/>
          <dgm:chPref val="0"/>
          <dgm:bulletEnabled val="1"/>
        </dgm:presLayoutVars>
      </dgm:prSet>
      <dgm:spPr/>
    </dgm:pt>
    <dgm:pt modelId="{FE7BA61D-4C89-4C1D-8EED-66BB440D14F5}" type="pres">
      <dgm:prSet presAssocID="{62DC1B3A-9AAF-48D8-817B-6D40A2E8DB28}" presName="ChildText2" presStyleLbl="revTx" presStyleIdx="0" presStyleCnt="0" custScaleY="119298" custLinFactNeighborX="34942" custLinFactNeighborY="-10801">
        <dgm:presLayoutVars>
          <dgm:chMax val="0"/>
          <dgm:chPref val="0"/>
          <dgm:bulletEnabled val="1"/>
        </dgm:presLayoutVars>
      </dgm:prSet>
      <dgm:spPr/>
    </dgm:pt>
    <dgm:pt modelId="{F2F11D75-B2E6-4028-8F3B-197C83CA0552}" type="pres">
      <dgm:prSet presAssocID="{62DC1B3A-9AAF-48D8-817B-6D40A2E8DB28}" presName="ParentText1" presStyleLbl="revTx" presStyleIdx="0" presStyleCnt="0">
        <dgm:presLayoutVars>
          <dgm:chMax val="1"/>
          <dgm:chPref val="1"/>
        </dgm:presLayoutVars>
      </dgm:prSet>
      <dgm:spPr/>
    </dgm:pt>
    <dgm:pt modelId="{445B3894-F404-4939-B412-3C40756487E1}" type="pres">
      <dgm:prSet presAssocID="{62DC1B3A-9AAF-48D8-817B-6D40A2E8DB28}" presName="ParentShape1" presStyleLbl="alignImgPlace1" presStyleIdx="0" presStyleCnt="2" custScaleX="123374" custLinFactNeighborX="-87587" custLinFactNeighborY="7535">
        <dgm:presLayoutVars/>
      </dgm:prSet>
      <dgm:spPr/>
    </dgm:pt>
    <dgm:pt modelId="{E6519DC3-2FAF-45A4-95BF-546856B3E1DA}" type="pres">
      <dgm:prSet presAssocID="{62DC1B3A-9AAF-48D8-817B-6D40A2E8DB28}" presName="ParentText2" presStyleLbl="revTx" presStyleIdx="0" presStyleCnt="0">
        <dgm:presLayoutVars>
          <dgm:chMax val="1"/>
          <dgm:chPref val="1"/>
        </dgm:presLayoutVars>
      </dgm:prSet>
      <dgm:spPr/>
    </dgm:pt>
    <dgm:pt modelId="{1F09AFB5-BB01-4A18-AB2C-43497E3EE037}" type="pres">
      <dgm:prSet presAssocID="{62DC1B3A-9AAF-48D8-817B-6D40A2E8DB28}" presName="ParentShape2" presStyleLbl="alignImgPlace1" presStyleIdx="1" presStyleCnt="2" custScaleX="164886" custScaleY="110646" custLinFactNeighborX="87245" custLinFactNeighborY="-18721">
        <dgm:presLayoutVars/>
      </dgm:prSet>
      <dgm:spPr/>
    </dgm:pt>
  </dgm:ptLst>
  <dgm:cxnLst>
    <dgm:cxn modelId="{C5DC8D0C-D206-4DC8-8FCE-8743354E6772}" type="presOf" srcId="{62DC1B3A-9AAF-48D8-817B-6D40A2E8DB28}" destId="{4CFAFAEE-1AA6-467D-8FA9-F6B75ED29BFF}" srcOrd="0" destOrd="0" presId="urn:microsoft.com/office/officeart/2009/3/layout/OpposingIdeas"/>
    <dgm:cxn modelId="{0493B22C-D747-4D20-A62F-5630E07C78BF}" type="presOf" srcId="{F7DA2FE7-BAEF-49B5-8A9D-6B894A9C414B}" destId="{1F09AFB5-BB01-4A18-AB2C-43497E3EE037}" srcOrd="1" destOrd="0" presId="urn:microsoft.com/office/officeart/2009/3/layout/OpposingIdeas"/>
    <dgm:cxn modelId="{0DDC2C47-95E1-42AF-B299-94BEA6D29D0C}" srcId="{62DC1B3A-9AAF-48D8-817B-6D40A2E8DB28}" destId="{4E0C6368-CC64-450D-BEA3-E320D47C31ED}" srcOrd="0" destOrd="0" parTransId="{2B778C46-9011-4A49-91AB-204BC87642A0}" sibTransId="{B9AFE3BA-2A8A-48F2-B513-85A846A00FB1}"/>
    <dgm:cxn modelId="{B2D58E6E-E6C1-4339-B5E4-BCEB097CBD25}" srcId="{4E0C6368-CC64-450D-BEA3-E320D47C31ED}" destId="{D2E3A167-D8CB-49BE-90E9-866F5283E723}" srcOrd="0" destOrd="0" parTransId="{D9CB9E4B-BF24-49B9-95F9-6B00246FF00C}" sibTransId="{BCE1538A-76A3-4D25-9750-B9F8E8D362AA}"/>
    <dgm:cxn modelId="{31429F56-6224-4D60-AA24-C5B116DBACC5}" type="presOf" srcId="{4E0C6368-CC64-450D-BEA3-E320D47C31ED}" destId="{445B3894-F404-4939-B412-3C40756487E1}" srcOrd="1" destOrd="0" presId="urn:microsoft.com/office/officeart/2009/3/layout/OpposingIdeas"/>
    <dgm:cxn modelId="{8326C693-5A14-4E29-B84B-507CADC7ACF7}" srcId="{62DC1B3A-9AAF-48D8-817B-6D40A2E8DB28}" destId="{F7DA2FE7-BAEF-49B5-8A9D-6B894A9C414B}" srcOrd="1" destOrd="0" parTransId="{B023903C-67E5-4F7F-A6AB-C55189355300}" sibTransId="{306D224C-20DC-41D7-AB94-D32E5B7EF0C0}"/>
    <dgm:cxn modelId="{C915349C-19A4-4F29-B3B6-AA99BC60FD9A}" type="presOf" srcId="{72361229-6D8B-4734-9EBA-50F87D3B6762}" destId="{FE7BA61D-4C89-4C1D-8EED-66BB440D14F5}" srcOrd="0" destOrd="0" presId="urn:microsoft.com/office/officeart/2009/3/layout/OpposingIdeas"/>
    <dgm:cxn modelId="{B3849AA3-7F2A-4C59-92A3-051FE880A200}" srcId="{F7DA2FE7-BAEF-49B5-8A9D-6B894A9C414B}" destId="{72361229-6D8B-4734-9EBA-50F87D3B6762}" srcOrd="0" destOrd="0" parTransId="{6C23FB67-645D-42F3-B4CF-4C327D73F08C}" sibTransId="{0FD41D3D-0101-4A31-904B-2AA5BB0D8007}"/>
    <dgm:cxn modelId="{EB9F37C4-A036-461A-AECA-4145CF210022}" type="presOf" srcId="{F7DA2FE7-BAEF-49B5-8A9D-6B894A9C414B}" destId="{E6519DC3-2FAF-45A4-95BF-546856B3E1DA}" srcOrd="0" destOrd="0" presId="urn:microsoft.com/office/officeart/2009/3/layout/OpposingIdeas"/>
    <dgm:cxn modelId="{0A0E19C9-7595-42B3-8BE6-419ECFD2E79D}" type="presOf" srcId="{D2E3A167-D8CB-49BE-90E9-866F5283E723}" destId="{1E55C6BF-9B7B-4CD3-B5F3-1E2DA116341D}" srcOrd="0" destOrd="0" presId="urn:microsoft.com/office/officeart/2009/3/layout/OpposingIdeas"/>
    <dgm:cxn modelId="{7883DDD3-E6D0-497A-9105-2078CF95A724}" type="presOf" srcId="{4E0C6368-CC64-450D-BEA3-E320D47C31ED}" destId="{F2F11D75-B2E6-4028-8F3B-197C83CA0552}" srcOrd="0" destOrd="0" presId="urn:microsoft.com/office/officeart/2009/3/layout/OpposingIdeas"/>
    <dgm:cxn modelId="{FA09F29B-5225-4093-A8C7-D2B1ECDB4BE0}" type="presParOf" srcId="{4CFAFAEE-1AA6-467D-8FA9-F6B75ED29BFF}" destId="{1332B0FC-33B1-4F58-BFA4-76001BD38A66}" srcOrd="0" destOrd="0" presId="urn:microsoft.com/office/officeart/2009/3/layout/OpposingIdeas"/>
    <dgm:cxn modelId="{B518C8E3-32BB-452F-84E9-DA1E0F48AB73}" type="presParOf" srcId="{4CFAFAEE-1AA6-467D-8FA9-F6B75ED29BFF}" destId="{8CF1480F-730F-443C-9F8F-3F617DD81BAA}" srcOrd="1" destOrd="0" presId="urn:microsoft.com/office/officeart/2009/3/layout/OpposingIdeas"/>
    <dgm:cxn modelId="{02B5365E-1089-480A-93D1-8DDE3B558629}" type="presParOf" srcId="{4CFAFAEE-1AA6-467D-8FA9-F6B75ED29BFF}" destId="{1E55C6BF-9B7B-4CD3-B5F3-1E2DA116341D}" srcOrd="2" destOrd="0" presId="urn:microsoft.com/office/officeart/2009/3/layout/OpposingIdeas"/>
    <dgm:cxn modelId="{4EB230B0-9A8A-409D-A7E5-7AE9F0C88D03}" type="presParOf" srcId="{4CFAFAEE-1AA6-467D-8FA9-F6B75ED29BFF}" destId="{FE7BA61D-4C89-4C1D-8EED-66BB440D14F5}" srcOrd="3" destOrd="0" presId="urn:microsoft.com/office/officeart/2009/3/layout/OpposingIdeas"/>
    <dgm:cxn modelId="{7598DC8B-F43E-4736-8A70-226D843250F7}" type="presParOf" srcId="{4CFAFAEE-1AA6-467D-8FA9-F6B75ED29BFF}" destId="{F2F11D75-B2E6-4028-8F3B-197C83CA0552}" srcOrd="4" destOrd="0" presId="urn:microsoft.com/office/officeart/2009/3/layout/OpposingIdeas"/>
    <dgm:cxn modelId="{C6554E8E-BD70-4679-A964-665EEDB638FA}" type="presParOf" srcId="{4CFAFAEE-1AA6-467D-8FA9-F6B75ED29BFF}" destId="{445B3894-F404-4939-B412-3C40756487E1}" srcOrd="5" destOrd="0" presId="urn:microsoft.com/office/officeart/2009/3/layout/OpposingIdeas"/>
    <dgm:cxn modelId="{5E2F97F0-5090-40D8-B9FB-F98A11B572C1}" type="presParOf" srcId="{4CFAFAEE-1AA6-467D-8FA9-F6B75ED29BFF}" destId="{E6519DC3-2FAF-45A4-95BF-546856B3E1DA}" srcOrd="6" destOrd="0" presId="urn:microsoft.com/office/officeart/2009/3/layout/OpposingIdeas"/>
    <dgm:cxn modelId="{8BA853B4-6F10-404A-94B1-2D3A23595B71}" type="presParOf" srcId="{4CFAFAEE-1AA6-467D-8FA9-F6B75ED29BFF}" destId="{1F09AFB5-BB01-4A18-AB2C-43497E3EE037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1600" b="1" dirty="0"/>
            <a:t>Contingencias Comunes</a:t>
          </a:r>
          <a:endParaRPr lang="es-ES" sz="16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 sz="1600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 sz="1600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600" b="1" dirty="0"/>
            <a:t>No relación con trabajo</a:t>
          </a:r>
          <a:endParaRPr lang="es-ES" sz="16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 sz="1600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 sz="1600"/>
        </a:p>
      </dgm:t>
    </dgm:pt>
    <dgm:pt modelId="{5810EF1C-F0DB-4002-B6E0-A827EDA2A344}">
      <dgm:prSet phldrT="[Texto]" custT="1"/>
      <dgm:spPr/>
      <dgm:t>
        <a:bodyPr/>
        <a:lstStyle/>
        <a:p>
          <a:pPr algn="l"/>
          <a:r>
            <a:rPr lang="es-ES_tradnl" sz="1600" b="1" dirty="0"/>
            <a:t>Enfermedad común y accidente no laboral</a:t>
          </a:r>
          <a:endParaRPr lang="es-ES" sz="1600" b="1" dirty="0"/>
        </a:p>
      </dgm:t>
    </dgm:pt>
    <dgm:pt modelId="{6C77C746-BB88-4529-80E7-574CC85165ED}" type="parTrans" cxnId="{0D93487C-D407-421B-A427-0D372EB65555}">
      <dgm:prSet/>
      <dgm:spPr/>
      <dgm:t>
        <a:bodyPr/>
        <a:lstStyle/>
        <a:p>
          <a:endParaRPr lang="es-ES" sz="1600"/>
        </a:p>
      </dgm:t>
    </dgm:pt>
    <dgm:pt modelId="{0EF5FC83-46F3-485C-82F5-EE61832D32FC}" type="sibTrans" cxnId="{0D93487C-D407-421B-A427-0D372EB65555}">
      <dgm:prSet/>
      <dgm:spPr/>
      <dgm:t>
        <a:bodyPr/>
        <a:lstStyle/>
        <a:p>
          <a:endParaRPr lang="es-ES" sz="1600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071520" custScaleY="304864" custLinFactY="-57730" custLinFactNeighborX="-42855" custLinFactNeighborY="-100000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2"/>
      <dgm:spPr/>
    </dgm:pt>
    <dgm:pt modelId="{21233F05-6FBA-46DF-B10B-C0685C332429}" type="pres">
      <dgm:prSet presAssocID="{200AC79B-19A4-400C-A0F0-5CC9CD49D426}" presName="childText" presStyleLbl="bgAcc1" presStyleIdx="0" presStyleCnt="2" custScaleX="1182034" custScaleY="306422" custLinFactNeighborX="-64636" custLinFactNeighborY="-52604">
        <dgm:presLayoutVars>
          <dgm:bulletEnabled val="1"/>
        </dgm:presLayoutVars>
      </dgm:prSet>
      <dgm:spPr/>
    </dgm:pt>
    <dgm:pt modelId="{4D204FAA-98B0-4611-A40B-A45D3FE85511}" type="pres">
      <dgm:prSet presAssocID="{6C77C746-BB88-4529-80E7-574CC85165ED}" presName="Name13" presStyleLbl="parChTrans1D2" presStyleIdx="1" presStyleCnt="2"/>
      <dgm:spPr/>
    </dgm:pt>
    <dgm:pt modelId="{700BF762-4637-44EB-B99C-2418C06767A3}" type="pres">
      <dgm:prSet presAssocID="{5810EF1C-F0DB-4002-B6E0-A827EDA2A344}" presName="childText" presStyleLbl="bgAcc1" presStyleIdx="1" presStyleCnt="2" custScaleX="2000000" custScaleY="250164" custLinFactNeighborX="-56341" custLinFactNeighborY="-27096">
        <dgm:presLayoutVars>
          <dgm:bulletEnabled val="1"/>
        </dgm:presLayoutVars>
      </dgm:prSet>
      <dgm:spPr/>
    </dgm:pt>
  </dgm:ptLst>
  <dgm:cxnLst>
    <dgm:cxn modelId="{768AB533-7B74-4B5B-A608-21B19C4F2971}" type="presOf" srcId="{200AC79B-19A4-400C-A0F0-5CC9CD49D426}" destId="{21233F05-6FBA-46DF-B10B-C0685C332429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66EA8A4E-6038-4D9B-A3EB-F8455CB98A4C}" type="presOf" srcId="{5810EF1C-F0DB-4002-B6E0-A827EDA2A344}" destId="{700BF762-4637-44EB-B99C-2418C06767A3}" srcOrd="0" destOrd="0" presId="urn:microsoft.com/office/officeart/2005/8/layout/hierarchy3"/>
    <dgm:cxn modelId="{72F5DE6F-5F0A-4B26-9C0A-06FC3488F128}" type="presOf" srcId="{89B066E3-52B3-4CC6-BE40-AE130A68E89E}" destId="{F6FE6C27-6343-4585-8D36-540B990C2152}" srcOrd="0" destOrd="0" presId="urn:microsoft.com/office/officeart/2005/8/layout/hierarchy3"/>
    <dgm:cxn modelId="{0D93487C-D407-421B-A427-0D372EB65555}" srcId="{626E21B8-4176-45FD-8ACC-954D2F6C583E}" destId="{5810EF1C-F0DB-4002-B6E0-A827EDA2A344}" srcOrd="1" destOrd="0" parTransId="{6C77C746-BB88-4529-80E7-574CC85165ED}" sibTransId="{0EF5FC83-46F3-485C-82F5-EE61832D32FC}"/>
    <dgm:cxn modelId="{9539A19A-9F8C-4BC0-8A9A-6D8CCF44BC7D}" type="presOf" srcId="{6C77C746-BB88-4529-80E7-574CC85165ED}" destId="{4D204FAA-98B0-4611-A40B-A45D3FE85511}" srcOrd="0" destOrd="0" presId="urn:microsoft.com/office/officeart/2005/8/layout/hierarchy3"/>
    <dgm:cxn modelId="{C4B939F8-C812-42DD-A00D-A29CB6352436}" type="presOf" srcId="{626E21B8-4176-45FD-8ACC-954D2F6C583E}" destId="{B44212A4-603A-4F46-AE20-01C0DFCEE5B6}" srcOrd="1" destOrd="0" presId="urn:microsoft.com/office/officeart/2005/8/layout/hierarchy3"/>
    <dgm:cxn modelId="{0EA286FB-A437-4755-BE4D-CE842252F8DF}" type="presOf" srcId="{26515BD9-9811-4811-9454-E4637FBBC26C}" destId="{532BD660-D240-41E9-92C4-C0D485EBBD24}" srcOrd="0" destOrd="0" presId="urn:microsoft.com/office/officeart/2005/8/layout/hierarchy3"/>
    <dgm:cxn modelId="{9747F5FE-3BC4-403B-811A-E4F415D786A3}" type="presOf" srcId="{626E21B8-4176-45FD-8ACC-954D2F6C583E}" destId="{4E7DC74A-20BF-440D-BEC4-42C9FA00D644}" srcOrd="0" destOrd="0" presId="urn:microsoft.com/office/officeart/2005/8/layout/hierarchy3"/>
    <dgm:cxn modelId="{551384ED-5B50-4EE6-B974-7CDE8FCB1C9E}" type="presParOf" srcId="{F6FE6C27-6343-4585-8D36-540B990C2152}" destId="{CDA2613A-8F6C-4406-B69A-20A828EEFDFD}" srcOrd="0" destOrd="0" presId="urn:microsoft.com/office/officeart/2005/8/layout/hierarchy3"/>
    <dgm:cxn modelId="{11B65F7B-0EEF-4D91-8BE2-B8C3AF5301DC}" type="presParOf" srcId="{CDA2613A-8F6C-4406-B69A-20A828EEFDFD}" destId="{7CCB445A-766D-495F-9999-3805E052BA32}" srcOrd="0" destOrd="0" presId="urn:microsoft.com/office/officeart/2005/8/layout/hierarchy3"/>
    <dgm:cxn modelId="{04E2857D-3212-4EE7-A4AC-20F088A6FE27}" type="presParOf" srcId="{7CCB445A-766D-495F-9999-3805E052BA32}" destId="{4E7DC74A-20BF-440D-BEC4-42C9FA00D644}" srcOrd="0" destOrd="0" presId="urn:microsoft.com/office/officeart/2005/8/layout/hierarchy3"/>
    <dgm:cxn modelId="{067750AB-9E98-425D-B170-E429CFA4E399}" type="presParOf" srcId="{7CCB445A-766D-495F-9999-3805E052BA32}" destId="{B44212A4-603A-4F46-AE20-01C0DFCEE5B6}" srcOrd="1" destOrd="0" presId="urn:microsoft.com/office/officeart/2005/8/layout/hierarchy3"/>
    <dgm:cxn modelId="{CBF169D2-6131-4EB9-BD33-96A3094A9F2F}" type="presParOf" srcId="{CDA2613A-8F6C-4406-B69A-20A828EEFDFD}" destId="{6745AE42-0EB1-47B3-A6EA-5FC258945EB1}" srcOrd="1" destOrd="0" presId="urn:microsoft.com/office/officeart/2005/8/layout/hierarchy3"/>
    <dgm:cxn modelId="{D26D3D3C-AC69-4599-AA97-638FF4128B74}" type="presParOf" srcId="{6745AE42-0EB1-47B3-A6EA-5FC258945EB1}" destId="{532BD660-D240-41E9-92C4-C0D485EBBD24}" srcOrd="0" destOrd="0" presId="urn:microsoft.com/office/officeart/2005/8/layout/hierarchy3"/>
    <dgm:cxn modelId="{EEA01D67-5782-4DF4-A810-B812707C3AA2}" type="presParOf" srcId="{6745AE42-0EB1-47B3-A6EA-5FC258945EB1}" destId="{21233F05-6FBA-46DF-B10B-C0685C332429}" srcOrd="1" destOrd="0" presId="urn:microsoft.com/office/officeart/2005/8/layout/hierarchy3"/>
    <dgm:cxn modelId="{96FD0D76-10F2-4BCB-A381-3CC3541EA41D}" type="presParOf" srcId="{6745AE42-0EB1-47B3-A6EA-5FC258945EB1}" destId="{4D204FAA-98B0-4611-A40B-A45D3FE85511}" srcOrd="2" destOrd="0" presId="urn:microsoft.com/office/officeart/2005/8/layout/hierarchy3"/>
    <dgm:cxn modelId="{9DB69F40-834A-4B93-AEEB-853044EC0DBE}" type="presParOf" srcId="{6745AE42-0EB1-47B3-A6EA-5FC258945EB1}" destId="{700BF762-4637-44EB-B99C-2418C06767A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1600" b="1" dirty="0"/>
            <a:t>Contingencias profesionales</a:t>
          </a:r>
          <a:endParaRPr lang="es-ES" sz="16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 sz="1600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 sz="1600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600" b="1" dirty="0"/>
            <a:t>Relación con el trabajo</a:t>
          </a:r>
          <a:endParaRPr lang="es-ES" sz="16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 sz="1600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 sz="1600"/>
        </a:p>
      </dgm:t>
    </dgm:pt>
    <dgm:pt modelId="{5810EF1C-F0DB-4002-B6E0-A827EDA2A344}">
      <dgm:prSet phldrT="[Texto]" custT="1"/>
      <dgm:spPr/>
      <dgm:t>
        <a:bodyPr/>
        <a:lstStyle/>
        <a:p>
          <a:pPr algn="l"/>
          <a:r>
            <a:rPr lang="es-ES_tradnl" sz="1600" b="1" dirty="0"/>
            <a:t>Accidente laboral y enfermedad profesional</a:t>
          </a:r>
          <a:endParaRPr lang="es-ES" sz="1600" b="1" dirty="0"/>
        </a:p>
      </dgm:t>
    </dgm:pt>
    <dgm:pt modelId="{6C77C746-BB88-4529-80E7-574CC85165ED}" type="parTrans" cxnId="{0D93487C-D407-421B-A427-0D372EB65555}">
      <dgm:prSet/>
      <dgm:spPr/>
      <dgm:t>
        <a:bodyPr/>
        <a:lstStyle/>
        <a:p>
          <a:endParaRPr lang="es-ES" sz="1600"/>
        </a:p>
      </dgm:t>
    </dgm:pt>
    <dgm:pt modelId="{0EF5FC83-46F3-485C-82F5-EE61832D32FC}" type="sibTrans" cxnId="{0D93487C-D407-421B-A427-0D372EB65555}">
      <dgm:prSet/>
      <dgm:spPr/>
      <dgm:t>
        <a:bodyPr/>
        <a:lstStyle/>
        <a:p>
          <a:endParaRPr lang="es-ES" sz="1600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153528" custScaleY="329785" custLinFactY="-77823" custLinFactNeighborX="-669" custLinFactNeighborY="-100000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2"/>
      <dgm:spPr/>
    </dgm:pt>
    <dgm:pt modelId="{21233F05-6FBA-46DF-B10B-C0685C332429}" type="pres">
      <dgm:prSet presAssocID="{200AC79B-19A4-400C-A0F0-5CC9CD49D426}" presName="childText" presStyleLbl="bgAcc1" presStyleIdx="0" presStyleCnt="2" custScaleX="1030308" custScaleY="267805" custLinFactX="-50563" custLinFactY="-2289" custLinFactNeighborX="-100000" custLinFactNeighborY="-100000">
        <dgm:presLayoutVars>
          <dgm:bulletEnabled val="1"/>
        </dgm:presLayoutVars>
      </dgm:prSet>
      <dgm:spPr/>
    </dgm:pt>
    <dgm:pt modelId="{4D204FAA-98B0-4611-A40B-A45D3FE85511}" type="pres">
      <dgm:prSet presAssocID="{6C77C746-BB88-4529-80E7-574CC85165ED}" presName="Name13" presStyleLbl="parChTrans1D2" presStyleIdx="1" presStyleCnt="2"/>
      <dgm:spPr/>
    </dgm:pt>
    <dgm:pt modelId="{700BF762-4637-44EB-B99C-2418C06767A3}" type="pres">
      <dgm:prSet presAssocID="{5810EF1C-F0DB-4002-B6E0-A827EDA2A344}" presName="childText" presStyleLbl="bgAcc1" presStyleIdx="1" presStyleCnt="2" custScaleX="2000000" custScaleY="269086" custLinFactX="-50563" custLinFactNeighborX="-100000" custLinFactNeighborY="-30879">
        <dgm:presLayoutVars>
          <dgm:bulletEnabled val="1"/>
        </dgm:presLayoutVars>
      </dgm:prSet>
      <dgm:spPr/>
    </dgm:pt>
  </dgm:ptLst>
  <dgm:cxnLst>
    <dgm:cxn modelId="{5C7AE317-81A2-4658-9738-FB1D2803105D}" type="presOf" srcId="{626E21B8-4176-45FD-8ACC-954D2F6C583E}" destId="{B44212A4-603A-4F46-AE20-01C0DFCEE5B6}" srcOrd="1" destOrd="0" presId="urn:microsoft.com/office/officeart/2005/8/layout/hierarchy3"/>
    <dgm:cxn modelId="{3489691A-DD29-46C0-9D17-E3F509C06EF0}" type="presOf" srcId="{626E21B8-4176-45FD-8ACC-954D2F6C583E}" destId="{4E7DC74A-20BF-440D-BEC4-42C9FA00D644}" srcOrd="0" destOrd="0" presId="urn:microsoft.com/office/officeart/2005/8/layout/hierarchy3"/>
    <dgm:cxn modelId="{0E0A5C30-B16E-4EC1-B120-FC9B0D25E25C}" type="presOf" srcId="{26515BD9-9811-4811-9454-E4637FBBC26C}" destId="{532BD660-D240-41E9-92C4-C0D485EBBD24}" srcOrd="0" destOrd="0" presId="urn:microsoft.com/office/officeart/2005/8/layout/hierarchy3"/>
    <dgm:cxn modelId="{56184033-AEE0-455C-9720-79A2B6B83FF2}" type="presOf" srcId="{89B066E3-52B3-4CC6-BE40-AE130A68E89E}" destId="{F6FE6C27-6343-4585-8D36-540B990C2152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9B420259-C656-48C8-9E04-0D7E39DB98BA}" type="presOf" srcId="{6C77C746-BB88-4529-80E7-574CC85165ED}" destId="{4D204FAA-98B0-4611-A40B-A45D3FE85511}" srcOrd="0" destOrd="0" presId="urn:microsoft.com/office/officeart/2005/8/layout/hierarchy3"/>
    <dgm:cxn modelId="{0D93487C-D407-421B-A427-0D372EB65555}" srcId="{626E21B8-4176-45FD-8ACC-954D2F6C583E}" destId="{5810EF1C-F0DB-4002-B6E0-A827EDA2A344}" srcOrd="1" destOrd="0" parTransId="{6C77C746-BB88-4529-80E7-574CC85165ED}" sibTransId="{0EF5FC83-46F3-485C-82F5-EE61832D32FC}"/>
    <dgm:cxn modelId="{85E56995-67FC-4F59-8950-36DCA77EC9B9}" type="presOf" srcId="{5810EF1C-F0DB-4002-B6E0-A827EDA2A344}" destId="{700BF762-4637-44EB-B99C-2418C06767A3}" srcOrd="0" destOrd="0" presId="urn:microsoft.com/office/officeart/2005/8/layout/hierarchy3"/>
    <dgm:cxn modelId="{D7444FEC-B30B-47CC-A099-19FF8ED66723}" type="presOf" srcId="{200AC79B-19A4-400C-A0F0-5CC9CD49D426}" destId="{21233F05-6FBA-46DF-B10B-C0685C332429}" srcOrd="0" destOrd="0" presId="urn:microsoft.com/office/officeart/2005/8/layout/hierarchy3"/>
    <dgm:cxn modelId="{79FB758C-D788-4A7B-ADB3-292F71607A68}" type="presParOf" srcId="{F6FE6C27-6343-4585-8D36-540B990C2152}" destId="{CDA2613A-8F6C-4406-B69A-20A828EEFDFD}" srcOrd="0" destOrd="0" presId="urn:microsoft.com/office/officeart/2005/8/layout/hierarchy3"/>
    <dgm:cxn modelId="{5246F60D-C4A7-455A-A8D2-54705B79197C}" type="presParOf" srcId="{CDA2613A-8F6C-4406-B69A-20A828EEFDFD}" destId="{7CCB445A-766D-495F-9999-3805E052BA32}" srcOrd="0" destOrd="0" presId="urn:microsoft.com/office/officeart/2005/8/layout/hierarchy3"/>
    <dgm:cxn modelId="{8E622875-89DF-4F1F-9FDA-2101AE534A7E}" type="presParOf" srcId="{7CCB445A-766D-495F-9999-3805E052BA32}" destId="{4E7DC74A-20BF-440D-BEC4-42C9FA00D644}" srcOrd="0" destOrd="0" presId="urn:microsoft.com/office/officeart/2005/8/layout/hierarchy3"/>
    <dgm:cxn modelId="{85BB24D7-BEF8-4A67-B519-A88D6B93E6A6}" type="presParOf" srcId="{7CCB445A-766D-495F-9999-3805E052BA32}" destId="{B44212A4-603A-4F46-AE20-01C0DFCEE5B6}" srcOrd="1" destOrd="0" presId="urn:microsoft.com/office/officeart/2005/8/layout/hierarchy3"/>
    <dgm:cxn modelId="{935A96A9-EA81-436B-8B45-43AE67DD6436}" type="presParOf" srcId="{CDA2613A-8F6C-4406-B69A-20A828EEFDFD}" destId="{6745AE42-0EB1-47B3-A6EA-5FC258945EB1}" srcOrd="1" destOrd="0" presId="urn:microsoft.com/office/officeart/2005/8/layout/hierarchy3"/>
    <dgm:cxn modelId="{EEE46AA0-6BE7-429D-8164-CC15027EBDCE}" type="presParOf" srcId="{6745AE42-0EB1-47B3-A6EA-5FC258945EB1}" destId="{532BD660-D240-41E9-92C4-C0D485EBBD24}" srcOrd="0" destOrd="0" presId="urn:microsoft.com/office/officeart/2005/8/layout/hierarchy3"/>
    <dgm:cxn modelId="{0767D559-1B63-4AAD-B94D-479768F0679C}" type="presParOf" srcId="{6745AE42-0EB1-47B3-A6EA-5FC258945EB1}" destId="{21233F05-6FBA-46DF-B10B-C0685C332429}" srcOrd="1" destOrd="0" presId="urn:microsoft.com/office/officeart/2005/8/layout/hierarchy3"/>
    <dgm:cxn modelId="{23A281B3-F6E0-456F-BD08-E61E91B44D37}" type="presParOf" srcId="{6745AE42-0EB1-47B3-A6EA-5FC258945EB1}" destId="{4D204FAA-98B0-4611-A40B-A45D3FE85511}" srcOrd="2" destOrd="0" presId="urn:microsoft.com/office/officeart/2005/8/layout/hierarchy3"/>
    <dgm:cxn modelId="{8A91D753-288A-4E3E-B1C7-F36DB4C8A3B3}" type="presParOf" srcId="{6745AE42-0EB1-47B3-A6EA-5FC258945EB1}" destId="{700BF762-4637-44EB-B99C-2418C06767A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6B8790E2-957F-4D8B-BAA7-75B4CF67DA8F}" type="doc">
      <dgm:prSet loTypeId="urn:microsoft.com/office/officeart/2005/8/layout/list1" loCatId="list" qsTypeId="urn:microsoft.com/office/officeart/2005/8/quickstyle/3d1" qsCatId="3D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F93D5B11-BB52-45ED-B04F-CC7209448497}">
      <dgm:prSet phldrT="[Texto]" custT="1"/>
      <dgm:spPr/>
      <dgm:t>
        <a:bodyPr/>
        <a:lstStyle/>
        <a:p>
          <a:r>
            <a:rPr lang="es-ES_tradnl" sz="1800" b="1" dirty="0"/>
            <a:t>1º) Cuántos días se han cotizado en los últimos 6 años</a:t>
          </a:r>
          <a:endParaRPr lang="es-ES" sz="1800" b="1" dirty="0"/>
        </a:p>
      </dgm:t>
    </dgm:pt>
    <dgm:pt modelId="{0328C0C5-9C30-41DE-BB5D-B10C4B862FF4}" type="parTrans" cxnId="{3673ABC0-0FA6-4148-B338-55B268893599}">
      <dgm:prSet/>
      <dgm:spPr/>
      <dgm:t>
        <a:bodyPr/>
        <a:lstStyle/>
        <a:p>
          <a:endParaRPr lang="es-ES" sz="1800" b="1"/>
        </a:p>
      </dgm:t>
    </dgm:pt>
    <dgm:pt modelId="{604C5A32-155F-4CE9-B501-766B3AC3F3C0}" type="sibTrans" cxnId="{3673ABC0-0FA6-4148-B338-55B268893599}">
      <dgm:prSet/>
      <dgm:spPr/>
      <dgm:t>
        <a:bodyPr/>
        <a:lstStyle/>
        <a:p>
          <a:endParaRPr lang="es-ES" sz="1800" b="1"/>
        </a:p>
      </dgm:t>
    </dgm:pt>
    <dgm:pt modelId="{1D2F715A-60A4-47DF-839D-79381141C898}">
      <dgm:prSet phldrT="[Texto]" custT="1"/>
      <dgm:spPr/>
      <dgm:t>
        <a:bodyPr/>
        <a:lstStyle/>
        <a:p>
          <a:r>
            <a:rPr lang="es-ES_tradnl" sz="1800" b="1" dirty="0"/>
            <a:t>2º) Cuál es su base reguladora</a:t>
          </a:r>
          <a:endParaRPr lang="es-ES" sz="1800" b="1" dirty="0"/>
        </a:p>
      </dgm:t>
    </dgm:pt>
    <dgm:pt modelId="{DC899E16-4716-4CD0-BBA1-07E4B173E2EC}" type="parTrans" cxnId="{DF2DAF8A-5F7E-4292-9195-F7A09DF44DC5}">
      <dgm:prSet/>
      <dgm:spPr/>
      <dgm:t>
        <a:bodyPr/>
        <a:lstStyle/>
        <a:p>
          <a:endParaRPr lang="es-ES" sz="1800" b="1"/>
        </a:p>
      </dgm:t>
    </dgm:pt>
    <dgm:pt modelId="{C952F1D6-1117-4B23-9348-7870688F6D30}" type="sibTrans" cxnId="{DF2DAF8A-5F7E-4292-9195-F7A09DF44DC5}">
      <dgm:prSet/>
      <dgm:spPr/>
      <dgm:t>
        <a:bodyPr/>
        <a:lstStyle/>
        <a:p>
          <a:endParaRPr lang="es-ES" sz="1800" b="1"/>
        </a:p>
      </dgm:t>
    </dgm:pt>
    <dgm:pt modelId="{D593FC86-6153-483A-B1E0-8B2071CFA434}">
      <dgm:prSet phldrT="[Texto]" custT="1"/>
      <dgm:spPr/>
      <dgm:t>
        <a:bodyPr/>
        <a:lstStyle/>
        <a:p>
          <a:r>
            <a:rPr lang="es-ES_tradnl" sz="1800" b="1" dirty="0"/>
            <a:t>3ª) Aplicar los porcentajes del 70% y del 60% a la base reguladora</a:t>
          </a:r>
          <a:endParaRPr lang="es-ES" sz="1800" b="1" dirty="0"/>
        </a:p>
      </dgm:t>
    </dgm:pt>
    <dgm:pt modelId="{AE4AB6F5-0B9D-4C86-A8B1-725C67F7A1EA}" type="parTrans" cxnId="{FB3A39BC-FFEC-45ED-8CA9-00ED9C3C02DD}">
      <dgm:prSet/>
      <dgm:spPr/>
      <dgm:t>
        <a:bodyPr/>
        <a:lstStyle/>
        <a:p>
          <a:endParaRPr lang="es-ES" sz="1800" b="1"/>
        </a:p>
      </dgm:t>
    </dgm:pt>
    <dgm:pt modelId="{A7A1A136-B830-4BE3-A119-2AE94AF513E1}" type="sibTrans" cxnId="{FB3A39BC-FFEC-45ED-8CA9-00ED9C3C02DD}">
      <dgm:prSet/>
      <dgm:spPr/>
      <dgm:t>
        <a:bodyPr/>
        <a:lstStyle/>
        <a:p>
          <a:endParaRPr lang="es-ES" sz="1800" b="1"/>
        </a:p>
      </dgm:t>
    </dgm:pt>
    <dgm:pt modelId="{25E5194C-5532-4EAC-9344-B096D1D28C72}">
      <dgm:prSet phldrT="[Texto]" custT="1"/>
      <dgm:spPr/>
      <dgm:t>
        <a:bodyPr/>
        <a:lstStyle/>
        <a:p>
          <a:r>
            <a:rPr lang="es-ES_tradnl" sz="1800" b="1" dirty="0"/>
            <a:t>4º) Comparar con los topes máx. y mín. a cobrar según el nº de hijos</a:t>
          </a:r>
          <a:endParaRPr lang="es-ES" sz="1800" b="1" dirty="0"/>
        </a:p>
      </dgm:t>
    </dgm:pt>
    <dgm:pt modelId="{AE9D9666-D5C7-4116-BAA4-F5B1E517986D}" type="parTrans" cxnId="{AEFD9B86-8701-417B-A8C8-649C46391E09}">
      <dgm:prSet/>
      <dgm:spPr/>
      <dgm:t>
        <a:bodyPr/>
        <a:lstStyle/>
        <a:p>
          <a:endParaRPr lang="es-ES" sz="1800" b="1"/>
        </a:p>
      </dgm:t>
    </dgm:pt>
    <dgm:pt modelId="{ABE1F14D-5D9A-4C0F-84F1-1C752E08C6E1}" type="sibTrans" cxnId="{AEFD9B86-8701-417B-A8C8-649C46391E09}">
      <dgm:prSet/>
      <dgm:spPr/>
      <dgm:t>
        <a:bodyPr/>
        <a:lstStyle/>
        <a:p>
          <a:endParaRPr lang="es-ES" sz="1800" b="1"/>
        </a:p>
      </dgm:t>
    </dgm:pt>
    <dgm:pt modelId="{3D69B644-06ED-4007-BE7A-7CC5F6D66D68}">
      <dgm:prSet phldrT="[Texto]" custT="1"/>
      <dgm:spPr/>
      <dgm:t>
        <a:bodyPr/>
        <a:lstStyle/>
        <a:p>
          <a:r>
            <a:rPr lang="es-ES_tradnl" sz="1800" b="1" dirty="0"/>
            <a:t>5º) Descontar todo lo correspondiente a la seguridad social</a:t>
          </a:r>
          <a:endParaRPr lang="es-ES" sz="1800" b="1" dirty="0"/>
        </a:p>
      </dgm:t>
    </dgm:pt>
    <dgm:pt modelId="{420E15BE-5852-4962-94F0-C3262153649E}" type="parTrans" cxnId="{26CE2A65-0AE0-43FF-B1E2-CE2E53958F6F}">
      <dgm:prSet/>
      <dgm:spPr/>
      <dgm:t>
        <a:bodyPr/>
        <a:lstStyle/>
        <a:p>
          <a:endParaRPr lang="es-ES" sz="1800" b="1"/>
        </a:p>
      </dgm:t>
    </dgm:pt>
    <dgm:pt modelId="{87CFA262-69ED-47AB-B9DA-4335338FCD4B}" type="sibTrans" cxnId="{26CE2A65-0AE0-43FF-B1E2-CE2E53958F6F}">
      <dgm:prSet/>
      <dgm:spPr/>
      <dgm:t>
        <a:bodyPr/>
        <a:lstStyle/>
        <a:p>
          <a:endParaRPr lang="es-ES" sz="1800" b="1"/>
        </a:p>
      </dgm:t>
    </dgm:pt>
    <dgm:pt modelId="{15119156-5164-4C0A-8D43-6BB6466BADC4}" type="pres">
      <dgm:prSet presAssocID="{6B8790E2-957F-4D8B-BAA7-75B4CF67DA8F}" presName="linear" presStyleCnt="0">
        <dgm:presLayoutVars>
          <dgm:dir/>
          <dgm:animLvl val="lvl"/>
          <dgm:resizeHandles val="exact"/>
        </dgm:presLayoutVars>
      </dgm:prSet>
      <dgm:spPr/>
    </dgm:pt>
    <dgm:pt modelId="{B8B26AAF-51C5-45C1-B8E4-D66CEEBC0663}" type="pres">
      <dgm:prSet presAssocID="{F93D5B11-BB52-45ED-B04F-CC7209448497}" presName="parentLin" presStyleCnt="0"/>
      <dgm:spPr/>
    </dgm:pt>
    <dgm:pt modelId="{CD10FB97-2C0D-499A-8BE7-874125984CF0}" type="pres">
      <dgm:prSet presAssocID="{F93D5B11-BB52-45ED-B04F-CC7209448497}" presName="parentLeftMargin" presStyleLbl="node1" presStyleIdx="0" presStyleCnt="5"/>
      <dgm:spPr/>
    </dgm:pt>
    <dgm:pt modelId="{CD86C8DA-DFE2-4CBD-89B0-B4B6287F5F0C}" type="pres">
      <dgm:prSet presAssocID="{F93D5B11-BB52-45ED-B04F-CC7209448497}" presName="parentText" presStyleLbl="node1" presStyleIdx="0" presStyleCnt="5" custScaleX="140075" custScaleY="159418" custLinFactNeighborX="-60031" custLinFactNeighborY="-7415">
        <dgm:presLayoutVars>
          <dgm:chMax val="0"/>
          <dgm:bulletEnabled val="1"/>
        </dgm:presLayoutVars>
      </dgm:prSet>
      <dgm:spPr/>
    </dgm:pt>
    <dgm:pt modelId="{397659FF-682C-4983-A1EC-8BB91D74DAA8}" type="pres">
      <dgm:prSet presAssocID="{F93D5B11-BB52-45ED-B04F-CC7209448497}" presName="negativeSpace" presStyleCnt="0"/>
      <dgm:spPr/>
    </dgm:pt>
    <dgm:pt modelId="{955640A2-8877-431D-9A97-2216368148FA}" type="pres">
      <dgm:prSet presAssocID="{F93D5B11-BB52-45ED-B04F-CC7209448497}" presName="childText" presStyleLbl="conFgAcc1" presStyleIdx="0" presStyleCnt="5">
        <dgm:presLayoutVars>
          <dgm:bulletEnabled val="1"/>
        </dgm:presLayoutVars>
      </dgm:prSet>
      <dgm:spPr/>
    </dgm:pt>
    <dgm:pt modelId="{6AF85EE4-5E55-4629-9AA5-05F0919A90A5}" type="pres">
      <dgm:prSet presAssocID="{604C5A32-155F-4CE9-B501-766B3AC3F3C0}" presName="spaceBetweenRectangles" presStyleCnt="0"/>
      <dgm:spPr/>
    </dgm:pt>
    <dgm:pt modelId="{9C0980AE-AFF7-4E5F-98FA-30707008281B}" type="pres">
      <dgm:prSet presAssocID="{1D2F715A-60A4-47DF-839D-79381141C898}" presName="parentLin" presStyleCnt="0"/>
      <dgm:spPr/>
    </dgm:pt>
    <dgm:pt modelId="{D1514C2A-F59D-4304-8BBF-76E4E146BE4B}" type="pres">
      <dgm:prSet presAssocID="{1D2F715A-60A4-47DF-839D-79381141C898}" presName="parentLeftMargin" presStyleLbl="node1" presStyleIdx="0" presStyleCnt="5"/>
      <dgm:spPr/>
    </dgm:pt>
    <dgm:pt modelId="{B47D816C-9FEA-4AEB-A29A-E389EBEACF4D}" type="pres">
      <dgm:prSet presAssocID="{1D2F715A-60A4-47DF-839D-79381141C898}" presName="parentText" presStyleLbl="node1" presStyleIdx="1" presStyleCnt="5" custScaleX="139346" custLinFactNeighborX="-60031" custLinFactNeighborY="1546">
        <dgm:presLayoutVars>
          <dgm:chMax val="0"/>
          <dgm:bulletEnabled val="1"/>
        </dgm:presLayoutVars>
      </dgm:prSet>
      <dgm:spPr/>
    </dgm:pt>
    <dgm:pt modelId="{728738CA-EE4C-4B96-9BAC-58E227FB8D8D}" type="pres">
      <dgm:prSet presAssocID="{1D2F715A-60A4-47DF-839D-79381141C898}" presName="negativeSpace" presStyleCnt="0"/>
      <dgm:spPr/>
    </dgm:pt>
    <dgm:pt modelId="{786B48C1-78C7-48C0-BF81-C95F006BBC7A}" type="pres">
      <dgm:prSet presAssocID="{1D2F715A-60A4-47DF-839D-79381141C898}" presName="childText" presStyleLbl="conFgAcc1" presStyleIdx="1" presStyleCnt="5">
        <dgm:presLayoutVars>
          <dgm:bulletEnabled val="1"/>
        </dgm:presLayoutVars>
      </dgm:prSet>
      <dgm:spPr/>
    </dgm:pt>
    <dgm:pt modelId="{C803400A-5A81-46FD-A6B2-79E6E0824360}" type="pres">
      <dgm:prSet presAssocID="{C952F1D6-1117-4B23-9348-7870688F6D30}" presName="spaceBetweenRectangles" presStyleCnt="0"/>
      <dgm:spPr/>
    </dgm:pt>
    <dgm:pt modelId="{95B34AC9-BE7A-489A-A7A6-A801769041A2}" type="pres">
      <dgm:prSet presAssocID="{D593FC86-6153-483A-B1E0-8B2071CFA434}" presName="parentLin" presStyleCnt="0"/>
      <dgm:spPr/>
    </dgm:pt>
    <dgm:pt modelId="{C0D6262E-AAB4-4EE1-A81B-1E4D7DBE9E6E}" type="pres">
      <dgm:prSet presAssocID="{D593FC86-6153-483A-B1E0-8B2071CFA434}" presName="parentLeftMargin" presStyleLbl="node1" presStyleIdx="1" presStyleCnt="5"/>
      <dgm:spPr/>
    </dgm:pt>
    <dgm:pt modelId="{D47088A4-7AD5-400B-ADB9-6EBB18CEB172}" type="pres">
      <dgm:prSet presAssocID="{D593FC86-6153-483A-B1E0-8B2071CFA434}" presName="parentText" presStyleLbl="node1" presStyleIdx="2" presStyleCnt="5" custScaleX="137882" custScaleY="151148" custLinFactNeighborX="-64541" custLinFactNeighborY="10508">
        <dgm:presLayoutVars>
          <dgm:chMax val="0"/>
          <dgm:bulletEnabled val="1"/>
        </dgm:presLayoutVars>
      </dgm:prSet>
      <dgm:spPr/>
    </dgm:pt>
    <dgm:pt modelId="{4C113806-B1D3-4C98-BF8D-BD1087CC319C}" type="pres">
      <dgm:prSet presAssocID="{D593FC86-6153-483A-B1E0-8B2071CFA434}" presName="negativeSpace" presStyleCnt="0"/>
      <dgm:spPr/>
    </dgm:pt>
    <dgm:pt modelId="{D5D5A915-C133-4A74-AA40-C85D1D9D5AA9}" type="pres">
      <dgm:prSet presAssocID="{D593FC86-6153-483A-B1E0-8B2071CFA434}" presName="childText" presStyleLbl="conFgAcc1" presStyleIdx="2" presStyleCnt="5">
        <dgm:presLayoutVars>
          <dgm:bulletEnabled val="1"/>
        </dgm:presLayoutVars>
      </dgm:prSet>
      <dgm:spPr/>
    </dgm:pt>
    <dgm:pt modelId="{A03CC630-6F17-4F1D-8010-B68CDCD0C7FE}" type="pres">
      <dgm:prSet presAssocID="{A7A1A136-B830-4BE3-A119-2AE94AF513E1}" presName="spaceBetweenRectangles" presStyleCnt="0"/>
      <dgm:spPr/>
    </dgm:pt>
    <dgm:pt modelId="{2E875E5A-7061-418B-8903-03F2D3960401}" type="pres">
      <dgm:prSet presAssocID="{25E5194C-5532-4EAC-9344-B096D1D28C72}" presName="parentLin" presStyleCnt="0"/>
      <dgm:spPr/>
    </dgm:pt>
    <dgm:pt modelId="{19075BB9-2589-46A5-9E37-103C655A9D26}" type="pres">
      <dgm:prSet presAssocID="{25E5194C-5532-4EAC-9344-B096D1D28C72}" presName="parentLeftMargin" presStyleLbl="node1" presStyleIdx="2" presStyleCnt="5"/>
      <dgm:spPr/>
    </dgm:pt>
    <dgm:pt modelId="{6D4B99D2-DF2F-4E0A-B325-55D405D9651C}" type="pres">
      <dgm:prSet presAssocID="{25E5194C-5532-4EAC-9344-B096D1D28C72}" presName="parentText" presStyleLbl="node1" presStyleIdx="3" presStyleCnt="5" custScaleX="129848" custScaleY="153417" custLinFactNeighborX="-41390" custLinFactNeighborY="5917">
        <dgm:presLayoutVars>
          <dgm:chMax val="0"/>
          <dgm:bulletEnabled val="1"/>
        </dgm:presLayoutVars>
      </dgm:prSet>
      <dgm:spPr/>
    </dgm:pt>
    <dgm:pt modelId="{DE0C9A2A-E9D8-45B5-AE3C-E18CCAA52742}" type="pres">
      <dgm:prSet presAssocID="{25E5194C-5532-4EAC-9344-B096D1D28C72}" presName="negativeSpace" presStyleCnt="0"/>
      <dgm:spPr/>
    </dgm:pt>
    <dgm:pt modelId="{71EB8662-BB10-4BC9-99A6-ACF1C03261D1}" type="pres">
      <dgm:prSet presAssocID="{25E5194C-5532-4EAC-9344-B096D1D28C72}" presName="childText" presStyleLbl="conFgAcc1" presStyleIdx="3" presStyleCnt="5">
        <dgm:presLayoutVars>
          <dgm:bulletEnabled val="1"/>
        </dgm:presLayoutVars>
      </dgm:prSet>
      <dgm:spPr/>
    </dgm:pt>
    <dgm:pt modelId="{0B3EEAC7-43E7-4FD1-8570-73F09D8AED90}" type="pres">
      <dgm:prSet presAssocID="{ABE1F14D-5D9A-4C0F-84F1-1C752E08C6E1}" presName="spaceBetweenRectangles" presStyleCnt="0"/>
      <dgm:spPr/>
    </dgm:pt>
    <dgm:pt modelId="{D68F5FA1-524D-4222-BAF2-3E2BE3B20DCB}" type="pres">
      <dgm:prSet presAssocID="{3D69B644-06ED-4007-BE7A-7CC5F6D66D68}" presName="parentLin" presStyleCnt="0"/>
      <dgm:spPr/>
    </dgm:pt>
    <dgm:pt modelId="{91065A33-5897-4D49-ABDB-164A64C54E92}" type="pres">
      <dgm:prSet presAssocID="{3D69B644-06ED-4007-BE7A-7CC5F6D66D68}" presName="parentLeftMargin" presStyleLbl="node1" presStyleIdx="3" presStyleCnt="5"/>
      <dgm:spPr/>
    </dgm:pt>
    <dgm:pt modelId="{EF23616F-4A84-453F-8FFD-622C21EF4561}" type="pres">
      <dgm:prSet presAssocID="{3D69B644-06ED-4007-BE7A-7CC5F6D66D68}" presName="parentText" presStyleLbl="node1" presStyleIdx="4" presStyleCnt="5" custScaleX="140982" custScaleY="184716" custLinFactNeighborX="-51964" custLinFactNeighborY="1326">
        <dgm:presLayoutVars>
          <dgm:chMax val="0"/>
          <dgm:bulletEnabled val="1"/>
        </dgm:presLayoutVars>
      </dgm:prSet>
      <dgm:spPr/>
    </dgm:pt>
    <dgm:pt modelId="{725A5DAA-4639-41CF-AE39-80A14A6FA2A0}" type="pres">
      <dgm:prSet presAssocID="{3D69B644-06ED-4007-BE7A-7CC5F6D66D68}" presName="negativeSpace" presStyleCnt="0"/>
      <dgm:spPr/>
    </dgm:pt>
    <dgm:pt modelId="{5CC414A5-A461-413A-A9CE-87E66EFE129D}" type="pres">
      <dgm:prSet presAssocID="{3D69B644-06ED-4007-BE7A-7CC5F6D66D68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222F2804-51B3-4A07-B4CF-6EE07B42E9BE}" type="presOf" srcId="{25E5194C-5532-4EAC-9344-B096D1D28C72}" destId="{19075BB9-2589-46A5-9E37-103C655A9D26}" srcOrd="0" destOrd="0" presId="urn:microsoft.com/office/officeart/2005/8/layout/list1"/>
    <dgm:cxn modelId="{E71C9804-7039-4079-A018-2410C7F27AAC}" type="presOf" srcId="{F93D5B11-BB52-45ED-B04F-CC7209448497}" destId="{CD86C8DA-DFE2-4CBD-89B0-B4B6287F5F0C}" srcOrd="1" destOrd="0" presId="urn:microsoft.com/office/officeart/2005/8/layout/list1"/>
    <dgm:cxn modelId="{2977130F-47AD-4064-896D-328D6387B659}" type="presOf" srcId="{D593FC86-6153-483A-B1E0-8B2071CFA434}" destId="{D47088A4-7AD5-400B-ADB9-6EBB18CEB172}" srcOrd="1" destOrd="0" presId="urn:microsoft.com/office/officeart/2005/8/layout/list1"/>
    <dgm:cxn modelId="{FA58615C-E78F-4ED0-BDCD-3CEA36BD21BF}" type="presOf" srcId="{1D2F715A-60A4-47DF-839D-79381141C898}" destId="{B47D816C-9FEA-4AEB-A29A-E389EBEACF4D}" srcOrd="1" destOrd="0" presId="urn:microsoft.com/office/officeart/2005/8/layout/list1"/>
    <dgm:cxn modelId="{26CE2A65-0AE0-43FF-B1E2-CE2E53958F6F}" srcId="{6B8790E2-957F-4D8B-BAA7-75B4CF67DA8F}" destId="{3D69B644-06ED-4007-BE7A-7CC5F6D66D68}" srcOrd="4" destOrd="0" parTransId="{420E15BE-5852-4962-94F0-C3262153649E}" sibTransId="{87CFA262-69ED-47AB-B9DA-4335338FCD4B}"/>
    <dgm:cxn modelId="{6FA56B68-4ABB-4A76-BD14-E21367EF5D0E}" type="presOf" srcId="{3D69B644-06ED-4007-BE7A-7CC5F6D66D68}" destId="{91065A33-5897-4D49-ABDB-164A64C54E92}" srcOrd="0" destOrd="0" presId="urn:microsoft.com/office/officeart/2005/8/layout/list1"/>
    <dgm:cxn modelId="{9EEA7648-BEF9-4DD1-B1D3-A8A33837DB3F}" type="presOf" srcId="{25E5194C-5532-4EAC-9344-B096D1D28C72}" destId="{6D4B99D2-DF2F-4E0A-B325-55D405D9651C}" srcOrd="1" destOrd="0" presId="urn:microsoft.com/office/officeart/2005/8/layout/list1"/>
    <dgm:cxn modelId="{6A08CF84-6364-4B95-9D6B-CA5FA2AA84A0}" type="presOf" srcId="{1D2F715A-60A4-47DF-839D-79381141C898}" destId="{D1514C2A-F59D-4304-8BBF-76E4E146BE4B}" srcOrd="0" destOrd="0" presId="urn:microsoft.com/office/officeart/2005/8/layout/list1"/>
    <dgm:cxn modelId="{AEFD9B86-8701-417B-A8C8-649C46391E09}" srcId="{6B8790E2-957F-4D8B-BAA7-75B4CF67DA8F}" destId="{25E5194C-5532-4EAC-9344-B096D1D28C72}" srcOrd="3" destOrd="0" parTransId="{AE9D9666-D5C7-4116-BAA4-F5B1E517986D}" sibTransId="{ABE1F14D-5D9A-4C0F-84F1-1C752E08C6E1}"/>
    <dgm:cxn modelId="{DF2DAF8A-5F7E-4292-9195-F7A09DF44DC5}" srcId="{6B8790E2-957F-4D8B-BAA7-75B4CF67DA8F}" destId="{1D2F715A-60A4-47DF-839D-79381141C898}" srcOrd="1" destOrd="0" parTransId="{DC899E16-4716-4CD0-BBA1-07E4B173E2EC}" sibTransId="{C952F1D6-1117-4B23-9348-7870688F6D30}"/>
    <dgm:cxn modelId="{64E644BB-4AB9-4B8A-8338-DC91B1C4E718}" type="presOf" srcId="{D593FC86-6153-483A-B1E0-8B2071CFA434}" destId="{C0D6262E-AAB4-4EE1-A81B-1E4D7DBE9E6E}" srcOrd="0" destOrd="0" presId="urn:microsoft.com/office/officeart/2005/8/layout/list1"/>
    <dgm:cxn modelId="{FB3A39BC-FFEC-45ED-8CA9-00ED9C3C02DD}" srcId="{6B8790E2-957F-4D8B-BAA7-75B4CF67DA8F}" destId="{D593FC86-6153-483A-B1E0-8B2071CFA434}" srcOrd="2" destOrd="0" parTransId="{AE4AB6F5-0B9D-4C86-A8B1-725C67F7A1EA}" sibTransId="{A7A1A136-B830-4BE3-A119-2AE94AF513E1}"/>
    <dgm:cxn modelId="{4EC5A9BF-2E68-4B78-91E3-B24A5D12F9AF}" type="presOf" srcId="{6B8790E2-957F-4D8B-BAA7-75B4CF67DA8F}" destId="{15119156-5164-4C0A-8D43-6BB6466BADC4}" srcOrd="0" destOrd="0" presId="urn:microsoft.com/office/officeart/2005/8/layout/list1"/>
    <dgm:cxn modelId="{3673ABC0-0FA6-4148-B338-55B268893599}" srcId="{6B8790E2-957F-4D8B-BAA7-75B4CF67DA8F}" destId="{F93D5B11-BB52-45ED-B04F-CC7209448497}" srcOrd="0" destOrd="0" parTransId="{0328C0C5-9C30-41DE-BB5D-B10C4B862FF4}" sibTransId="{604C5A32-155F-4CE9-B501-766B3AC3F3C0}"/>
    <dgm:cxn modelId="{BBBBD2DA-4BD5-4F0A-BB2F-4B94BA73947E}" type="presOf" srcId="{3D69B644-06ED-4007-BE7A-7CC5F6D66D68}" destId="{EF23616F-4A84-453F-8FFD-622C21EF4561}" srcOrd="1" destOrd="0" presId="urn:microsoft.com/office/officeart/2005/8/layout/list1"/>
    <dgm:cxn modelId="{E8A0B6EC-342E-4DC0-9969-82783A669596}" type="presOf" srcId="{F93D5B11-BB52-45ED-B04F-CC7209448497}" destId="{CD10FB97-2C0D-499A-8BE7-874125984CF0}" srcOrd="0" destOrd="0" presId="urn:microsoft.com/office/officeart/2005/8/layout/list1"/>
    <dgm:cxn modelId="{5E8B27AC-90A1-45F0-99CD-6BBE6049EB1C}" type="presParOf" srcId="{15119156-5164-4C0A-8D43-6BB6466BADC4}" destId="{B8B26AAF-51C5-45C1-B8E4-D66CEEBC0663}" srcOrd="0" destOrd="0" presId="urn:microsoft.com/office/officeart/2005/8/layout/list1"/>
    <dgm:cxn modelId="{A3A2CDF3-CCAB-4DCF-AA38-86C2630E9086}" type="presParOf" srcId="{B8B26AAF-51C5-45C1-B8E4-D66CEEBC0663}" destId="{CD10FB97-2C0D-499A-8BE7-874125984CF0}" srcOrd="0" destOrd="0" presId="urn:microsoft.com/office/officeart/2005/8/layout/list1"/>
    <dgm:cxn modelId="{71F2E82E-17C6-41A3-B451-A6F15F290A47}" type="presParOf" srcId="{B8B26AAF-51C5-45C1-B8E4-D66CEEBC0663}" destId="{CD86C8DA-DFE2-4CBD-89B0-B4B6287F5F0C}" srcOrd="1" destOrd="0" presId="urn:microsoft.com/office/officeart/2005/8/layout/list1"/>
    <dgm:cxn modelId="{D6CC4754-9089-4EFA-816F-48A0D6338F10}" type="presParOf" srcId="{15119156-5164-4C0A-8D43-6BB6466BADC4}" destId="{397659FF-682C-4983-A1EC-8BB91D74DAA8}" srcOrd="1" destOrd="0" presId="urn:microsoft.com/office/officeart/2005/8/layout/list1"/>
    <dgm:cxn modelId="{AB17FFAF-39CE-48D2-880E-389F815765DF}" type="presParOf" srcId="{15119156-5164-4C0A-8D43-6BB6466BADC4}" destId="{955640A2-8877-431D-9A97-2216368148FA}" srcOrd="2" destOrd="0" presId="urn:microsoft.com/office/officeart/2005/8/layout/list1"/>
    <dgm:cxn modelId="{87C70288-66FB-43F9-9899-913B17E13C7F}" type="presParOf" srcId="{15119156-5164-4C0A-8D43-6BB6466BADC4}" destId="{6AF85EE4-5E55-4629-9AA5-05F0919A90A5}" srcOrd="3" destOrd="0" presId="urn:microsoft.com/office/officeart/2005/8/layout/list1"/>
    <dgm:cxn modelId="{70A4D352-1203-4E07-AB41-C10CCEA46894}" type="presParOf" srcId="{15119156-5164-4C0A-8D43-6BB6466BADC4}" destId="{9C0980AE-AFF7-4E5F-98FA-30707008281B}" srcOrd="4" destOrd="0" presId="urn:microsoft.com/office/officeart/2005/8/layout/list1"/>
    <dgm:cxn modelId="{B943D097-F083-4215-A5DD-B90337AC081B}" type="presParOf" srcId="{9C0980AE-AFF7-4E5F-98FA-30707008281B}" destId="{D1514C2A-F59D-4304-8BBF-76E4E146BE4B}" srcOrd="0" destOrd="0" presId="urn:microsoft.com/office/officeart/2005/8/layout/list1"/>
    <dgm:cxn modelId="{C4AD2EE6-7757-4BAE-8E9B-B346132D84C9}" type="presParOf" srcId="{9C0980AE-AFF7-4E5F-98FA-30707008281B}" destId="{B47D816C-9FEA-4AEB-A29A-E389EBEACF4D}" srcOrd="1" destOrd="0" presId="urn:microsoft.com/office/officeart/2005/8/layout/list1"/>
    <dgm:cxn modelId="{891D966E-D9A2-4192-841A-0BB1036174E1}" type="presParOf" srcId="{15119156-5164-4C0A-8D43-6BB6466BADC4}" destId="{728738CA-EE4C-4B96-9BAC-58E227FB8D8D}" srcOrd="5" destOrd="0" presId="urn:microsoft.com/office/officeart/2005/8/layout/list1"/>
    <dgm:cxn modelId="{47B71C30-2188-4A3A-8800-469A387DADF5}" type="presParOf" srcId="{15119156-5164-4C0A-8D43-6BB6466BADC4}" destId="{786B48C1-78C7-48C0-BF81-C95F006BBC7A}" srcOrd="6" destOrd="0" presId="urn:microsoft.com/office/officeart/2005/8/layout/list1"/>
    <dgm:cxn modelId="{D0C7BCD4-B519-41BC-A80C-A4FE8E7E97B8}" type="presParOf" srcId="{15119156-5164-4C0A-8D43-6BB6466BADC4}" destId="{C803400A-5A81-46FD-A6B2-79E6E0824360}" srcOrd="7" destOrd="0" presId="urn:microsoft.com/office/officeart/2005/8/layout/list1"/>
    <dgm:cxn modelId="{2542DADE-AE1E-4405-B4FB-1D1F3963DC2C}" type="presParOf" srcId="{15119156-5164-4C0A-8D43-6BB6466BADC4}" destId="{95B34AC9-BE7A-489A-A7A6-A801769041A2}" srcOrd="8" destOrd="0" presId="urn:microsoft.com/office/officeart/2005/8/layout/list1"/>
    <dgm:cxn modelId="{05F7B3E2-BC0E-4CB9-94F4-5EEA3AEF8DEE}" type="presParOf" srcId="{95B34AC9-BE7A-489A-A7A6-A801769041A2}" destId="{C0D6262E-AAB4-4EE1-A81B-1E4D7DBE9E6E}" srcOrd="0" destOrd="0" presId="urn:microsoft.com/office/officeart/2005/8/layout/list1"/>
    <dgm:cxn modelId="{E8297519-BDD4-4C0B-AE88-18F7119F7D55}" type="presParOf" srcId="{95B34AC9-BE7A-489A-A7A6-A801769041A2}" destId="{D47088A4-7AD5-400B-ADB9-6EBB18CEB172}" srcOrd="1" destOrd="0" presId="urn:microsoft.com/office/officeart/2005/8/layout/list1"/>
    <dgm:cxn modelId="{EE087691-459F-4ED1-9789-50228F0C089B}" type="presParOf" srcId="{15119156-5164-4C0A-8D43-6BB6466BADC4}" destId="{4C113806-B1D3-4C98-BF8D-BD1087CC319C}" srcOrd="9" destOrd="0" presId="urn:microsoft.com/office/officeart/2005/8/layout/list1"/>
    <dgm:cxn modelId="{6C95DB03-7312-4F24-95E9-E1B5BF341C26}" type="presParOf" srcId="{15119156-5164-4C0A-8D43-6BB6466BADC4}" destId="{D5D5A915-C133-4A74-AA40-C85D1D9D5AA9}" srcOrd="10" destOrd="0" presId="urn:microsoft.com/office/officeart/2005/8/layout/list1"/>
    <dgm:cxn modelId="{85CDDC7F-F819-4A2D-95A0-CF913D419E51}" type="presParOf" srcId="{15119156-5164-4C0A-8D43-6BB6466BADC4}" destId="{A03CC630-6F17-4F1D-8010-B68CDCD0C7FE}" srcOrd="11" destOrd="0" presId="urn:microsoft.com/office/officeart/2005/8/layout/list1"/>
    <dgm:cxn modelId="{D25DBC5B-F33A-424D-AA03-7DF6C98280B2}" type="presParOf" srcId="{15119156-5164-4C0A-8D43-6BB6466BADC4}" destId="{2E875E5A-7061-418B-8903-03F2D3960401}" srcOrd="12" destOrd="0" presId="urn:microsoft.com/office/officeart/2005/8/layout/list1"/>
    <dgm:cxn modelId="{748AE915-F8FA-491D-88AF-62241B850316}" type="presParOf" srcId="{2E875E5A-7061-418B-8903-03F2D3960401}" destId="{19075BB9-2589-46A5-9E37-103C655A9D26}" srcOrd="0" destOrd="0" presId="urn:microsoft.com/office/officeart/2005/8/layout/list1"/>
    <dgm:cxn modelId="{CFBA76EB-FC6E-420C-AF7A-B6785258F0EF}" type="presParOf" srcId="{2E875E5A-7061-418B-8903-03F2D3960401}" destId="{6D4B99D2-DF2F-4E0A-B325-55D405D9651C}" srcOrd="1" destOrd="0" presId="urn:microsoft.com/office/officeart/2005/8/layout/list1"/>
    <dgm:cxn modelId="{27D506D4-EDBA-4B6A-9B98-9C78C4934C63}" type="presParOf" srcId="{15119156-5164-4C0A-8D43-6BB6466BADC4}" destId="{DE0C9A2A-E9D8-45B5-AE3C-E18CCAA52742}" srcOrd="13" destOrd="0" presId="urn:microsoft.com/office/officeart/2005/8/layout/list1"/>
    <dgm:cxn modelId="{8F4CB217-6B2C-4677-9B87-2FEE99851D2B}" type="presParOf" srcId="{15119156-5164-4C0A-8D43-6BB6466BADC4}" destId="{71EB8662-BB10-4BC9-99A6-ACF1C03261D1}" srcOrd="14" destOrd="0" presId="urn:microsoft.com/office/officeart/2005/8/layout/list1"/>
    <dgm:cxn modelId="{CD874FA4-0B55-43AE-ADF7-3316BD77AAEE}" type="presParOf" srcId="{15119156-5164-4C0A-8D43-6BB6466BADC4}" destId="{0B3EEAC7-43E7-4FD1-8570-73F09D8AED90}" srcOrd="15" destOrd="0" presId="urn:microsoft.com/office/officeart/2005/8/layout/list1"/>
    <dgm:cxn modelId="{07BC16CA-7633-423E-B385-565060B524DC}" type="presParOf" srcId="{15119156-5164-4C0A-8D43-6BB6466BADC4}" destId="{D68F5FA1-524D-4222-BAF2-3E2BE3B20DCB}" srcOrd="16" destOrd="0" presId="urn:microsoft.com/office/officeart/2005/8/layout/list1"/>
    <dgm:cxn modelId="{61D0FE8C-AB45-4FCE-934A-262378CB7145}" type="presParOf" srcId="{D68F5FA1-524D-4222-BAF2-3E2BE3B20DCB}" destId="{91065A33-5897-4D49-ABDB-164A64C54E92}" srcOrd="0" destOrd="0" presId="urn:microsoft.com/office/officeart/2005/8/layout/list1"/>
    <dgm:cxn modelId="{6BC057EB-0387-4889-ABA7-253FDCC689EA}" type="presParOf" srcId="{D68F5FA1-524D-4222-BAF2-3E2BE3B20DCB}" destId="{EF23616F-4A84-453F-8FFD-622C21EF4561}" srcOrd="1" destOrd="0" presId="urn:microsoft.com/office/officeart/2005/8/layout/list1"/>
    <dgm:cxn modelId="{529AD7B6-3605-4699-956E-B3CFC10DC3B4}" type="presParOf" srcId="{15119156-5164-4C0A-8D43-6BB6466BADC4}" destId="{725A5DAA-4639-41CF-AE39-80A14A6FA2A0}" srcOrd="17" destOrd="0" presId="urn:microsoft.com/office/officeart/2005/8/layout/list1"/>
    <dgm:cxn modelId="{2862F871-4C1C-4F1E-B7D6-27C30FFBA69D}" type="presParOf" srcId="{15119156-5164-4C0A-8D43-6BB6466BADC4}" destId="{5CC414A5-A461-413A-A9CE-87E66EFE129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CBAE47-7859-40E8-8C4E-821C6726CE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76F1F963-3E41-4F53-9578-7BA0FE78595F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ES_tradnl" b="1" dirty="0"/>
            <a:t>El salario del contrato de trabajo</a:t>
          </a:r>
          <a:endParaRPr lang="es-ES" b="1" dirty="0"/>
        </a:p>
      </dgm:t>
    </dgm:pt>
    <dgm:pt modelId="{1E50C94F-D434-4144-9799-E9596665AE43}" type="parTrans" cxnId="{8F401CFA-C194-4FCE-A046-C05FFA9FF392}">
      <dgm:prSet/>
      <dgm:spPr/>
      <dgm:t>
        <a:bodyPr/>
        <a:lstStyle/>
        <a:p>
          <a:endParaRPr lang="es-ES"/>
        </a:p>
      </dgm:t>
    </dgm:pt>
    <dgm:pt modelId="{E4B94645-EFEE-4BBA-BFF1-47E5135AE5F7}" type="sibTrans" cxnId="{8F401CFA-C194-4FCE-A046-C05FFA9FF392}">
      <dgm:prSet/>
      <dgm:spPr/>
      <dgm:t>
        <a:bodyPr/>
        <a:lstStyle/>
        <a:p>
          <a:endParaRPr lang="es-ES"/>
        </a:p>
      </dgm:t>
    </dgm:pt>
    <dgm:pt modelId="{D590429B-1AA8-4F29-820D-5DAF125CFD8A}">
      <dgm:prSet phldrT="[Texto]"/>
      <dgm:spPr/>
      <dgm:t>
        <a:bodyPr/>
        <a:lstStyle/>
        <a:p>
          <a:r>
            <a:rPr lang="es-ES_tradnl" dirty="0"/>
            <a:t>Pactar en el contrato una mejora respecto al salario del convenio, para ese trabajador</a:t>
          </a:r>
          <a:endParaRPr lang="es-ES" dirty="0"/>
        </a:p>
      </dgm:t>
    </dgm:pt>
    <dgm:pt modelId="{F3EF61D8-0873-4A99-BBEE-F855DF130BBF}" type="parTrans" cxnId="{B6C5210F-15ED-4659-A5B5-FF6419817E94}">
      <dgm:prSet/>
      <dgm:spPr/>
      <dgm:t>
        <a:bodyPr/>
        <a:lstStyle/>
        <a:p>
          <a:endParaRPr lang="es-ES" dirty="0"/>
        </a:p>
      </dgm:t>
    </dgm:pt>
    <dgm:pt modelId="{A7B010C8-CADF-49FC-828D-F33D9882D5A5}" type="sibTrans" cxnId="{B6C5210F-15ED-4659-A5B5-FF6419817E94}">
      <dgm:prSet/>
      <dgm:spPr/>
      <dgm:t>
        <a:bodyPr/>
        <a:lstStyle/>
        <a:p>
          <a:endParaRPr lang="es-ES"/>
        </a:p>
      </dgm:t>
    </dgm:pt>
    <dgm:pt modelId="{15D1C896-3542-48FC-B7B2-443915C72D10}" type="pres">
      <dgm:prSet presAssocID="{EECBAE47-7859-40E8-8C4E-821C6726CE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1A19DA6-4ABE-42A0-8B17-446952C39A19}" type="pres">
      <dgm:prSet presAssocID="{76F1F963-3E41-4F53-9578-7BA0FE78595F}" presName="root1" presStyleCnt="0"/>
      <dgm:spPr/>
    </dgm:pt>
    <dgm:pt modelId="{54641126-2C3F-4C1E-94A0-7FBB65D9E483}" type="pres">
      <dgm:prSet presAssocID="{76F1F963-3E41-4F53-9578-7BA0FE78595F}" presName="LevelOneTextNode" presStyleLbl="node0" presStyleIdx="0" presStyleCnt="1">
        <dgm:presLayoutVars>
          <dgm:chPref val="3"/>
        </dgm:presLayoutVars>
      </dgm:prSet>
      <dgm:spPr/>
    </dgm:pt>
    <dgm:pt modelId="{95F075E8-CD34-49CA-AE68-04DED67B5794}" type="pres">
      <dgm:prSet presAssocID="{76F1F963-3E41-4F53-9578-7BA0FE78595F}" presName="level2hierChild" presStyleCnt="0"/>
      <dgm:spPr/>
    </dgm:pt>
    <dgm:pt modelId="{283119A3-766E-4862-8ABD-AD324D119475}" type="pres">
      <dgm:prSet presAssocID="{F3EF61D8-0873-4A99-BBEE-F855DF130BBF}" presName="conn2-1" presStyleLbl="parChTrans1D2" presStyleIdx="0" presStyleCnt="1"/>
      <dgm:spPr/>
    </dgm:pt>
    <dgm:pt modelId="{5F1F6498-B937-4354-A15F-0B803914796F}" type="pres">
      <dgm:prSet presAssocID="{F3EF61D8-0873-4A99-BBEE-F855DF130BBF}" presName="connTx" presStyleLbl="parChTrans1D2" presStyleIdx="0" presStyleCnt="1"/>
      <dgm:spPr/>
    </dgm:pt>
    <dgm:pt modelId="{D96160A5-94EC-481B-A9D5-A41323DA0E83}" type="pres">
      <dgm:prSet presAssocID="{D590429B-1AA8-4F29-820D-5DAF125CFD8A}" presName="root2" presStyleCnt="0"/>
      <dgm:spPr/>
    </dgm:pt>
    <dgm:pt modelId="{328B43D7-6F88-47BA-90DA-525843E3DAEF}" type="pres">
      <dgm:prSet presAssocID="{D590429B-1AA8-4F29-820D-5DAF125CFD8A}" presName="LevelTwoTextNode" presStyleLbl="node2" presStyleIdx="0" presStyleCnt="1">
        <dgm:presLayoutVars>
          <dgm:chPref val="3"/>
        </dgm:presLayoutVars>
      </dgm:prSet>
      <dgm:spPr/>
    </dgm:pt>
    <dgm:pt modelId="{5796B4AC-E9DB-423A-AB68-B5A55FD2211C}" type="pres">
      <dgm:prSet presAssocID="{D590429B-1AA8-4F29-820D-5DAF125CFD8A}" presName="level3hierChild" presStyleCnt="0"/>
      <dgm:spPr/>
    </dgm:pt>
  </dgm:ptLst>
  <dgm:cxnLst>
    <dgm:cxn modelId="{B6C5210F-15ED-4659-A5B5-FF6419817E94}" srcId="{76F1F963-3E41-4F53-9578-7BA0FE78595F}" destId="{D590429B-1AA8-4F29-820D-5DAF125CFD8A}" srcOrd="0" destOrd="0" parTransId="{F3EF61D8-0873-4A99-BBEE-F855DF130BBF}" sibTransId="{A7B010C8-CADF-49FC-828D-F33D9882D5A5}"/>
    <dgm:cxn modelId="{D55F2F38-6BED-4E4D-9B3D-9FB22A9E278C}" type="presOf" srcId="{F3EF61D8-0873-4A99-BBEE-F855DF130BBF}" destId="{5F1F6498-B937-4354-A15F-0B803914796F}" srcOrd="1" destOrd="0" presId="urn:microsoft.com/office/officeart/2005/8/layout/hierarchy2"/>
    <dgm:cxn modelId="{6BC4BCC9-7371-4F3B-B4D6-73922D6805D9}" type="presOf" srcId="{D590429B-1AA8-4F29-820D-5DAF125CFD8A}" destId="{328B43D7-6F88-47BA-90DA-525843E3DAEF}" srcOrd="0" destOrd="0" presId="urn:microsoft.com/office/officeart/2005/8/layout/hierarchy2"/>
    <dgm:cxn modelId="{E8E303E1-46F7-47A7-87DD-6423AB2E4CD7}" type="presOf" srcId="{F3EF61D8-0873-4A99-BBEE-F855DF130BBF}" destId="{283119A3-766E-4862-8ABD-AD324D119475}" srcOrd="0" destOrd="0" presId="urn:microsoft.com/office/officeart/2005/8/layout/hierarchy2"/>
    <dgm:cxn modelId="{0B6C3EEB-4E35-4EF0-B3FE-C1F0200F9841}" type="presOf" srcId="{76F1F963-3E41-4F53-9578-7BA0FE78595F}" destId="{54641126-2C3F-4C1E-94A0-7FBB65D9E483}" srcOrd="0" destOrd="0" presId="urn:microsoft.com/office/officeart/2005/8/layout/hierarchy2"/>
    <dgm:cxn modelId="{37E501EF-D0BC-4A51-B72F-74A5793AC0B3}" type="presOf" srcId="{EECBAE47-7859-40E8-8C4E-821C6726CE1D}" destId="{15D1C896-3542-48FC-B7B2-443915C72D10}" srcOrd="0" destOrd="0" presId="urn:microsoft.com/office/officeart/2005/8/layout/hierarchy2"/>
    <dgm:cxn modelId="{8F401CFA-C194-4FCE-A046-C05FFA9FF392}" srcId="{EECBAE47-7859-40E8-8C4E-821C6726CE1D}" destId="{76F1F963-3E41-4F53-9578-7BA0FE78595F}" srcOrd="0" destOrd="0" parTransId="{1E50C94F-D434-4144-9799-E9596665AE43}" sibTransId="{E4B94645-EFEE-4BBA-BFF1-47E5135AE5F7}"/>
    <dgm:cxn modelId="{539AE7DF-8967-46EE-B9BA-FF2C6D806170}" type="presParOf" srcId="{15D1C896-3542-48FC-B7B2-443915C72D10}" destId="{21A19DA6-4ABE-42A0-8B17-446952C39A19}" srcOrd="0" destOrd="0" presId="urn:microsoft.com/office/officeart/2005/8/layout/hierarchy2"/>
    <dgm:cxn modelId="{5714E056-810C-4D45-9FCF-49EE8BEC8057}" type="presParOf" srcId="{21A19DA6-4ABE-42A0-8B17-446952C39A19}" destId="{54641126-2C3F-4C1E-94A0-7FBB65D9E483}" srcOrd="0" destOrd="0" presId="urn:microsoft.com/office/officeart/2005/8/layout/hierarchy2"/>
    <dgm:cxn modelId="{B0B00C9D-2B0B-4D53-B26F-0D242A537B97}" type="presParOf" srcId="{21A19DA6-4ABE-42A0-8B17-446952C39A19}" destId="{95F075E8-CD34-49CA-AE68-04DED67B5794}" srcOrd="1" destOrd="0" presId="urn:microsoft.com/office/officeart/2005/8/layout/hierarchy2"/>
    <dgm:cxn modelId="{88D5E81A-DDCE-4491-8990-99156C8B045D}" type="presParOf" srcId="{95F075E8-CD34-49CA-AE68-04DED67B5794}" destId="{283119A3-766E-4862-8ABD-AD324D119475}" srcOrd="0" destOrd="0" presId="urn:microsoft.com/office/officeart/2005/8/layout/hierarchy2"/>
    <dgm:cxn modelId="{8C47E537-7614-43FB-8F95-24123CFA5843}" type="presParOf" srcId="{283119A3-766E-4862-8ABD-AD324D119475}" destId="{5F1F6498-B937-4354-A15F-0B803914796F}" srcOrd="0" destOrd="0" presId="urn:microsoft.com/office/officeart/2005/8/layout/hierarchy2"/>
    <dgm:cxn modelId="{A1C08B66-AC4A-4D21-BEFE-A3802731AA2A}" type="presParOf" srcId="{95F075E8-CD34-49CA-AE68-04DED67B5794}" destId="{D96160A5-94EC-481B-A9D5-A41323DA0E83}" srcOrd="1" destOrd="0" presId="urn:microsoft.com/office/officeart/2005/8/layout/hierarchy2"/>
    <dgm:cxn modelId="{74A804E1-FDF7-4EB8-B31A-2F0A6EB9E975}" type="presParOf" srcId="{D96160A5-94EC-481B-A9D5-A41323DA0E83}" destId="{328B43D7-6F88-47BA-90DA-525843E3DAEF}" srcOrd="0" destOrd="0" presId="urn:microsoft.com/office/officeart/2005/8/layout/hierarchy2"/>
    <dgm:cxn modelId="{57DD13B4-F3AC-499B-BACA-0FFEBAF18D3A}" type="presParOf" srcId="{D96160A5-94EC-481B-A9D5-A41323DA0E83}" destId="{5796B4AC-E9DB-423A-AB68-B5A55FD22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373A90-AFE3-4CC4-83AF-FAD6A08C53C8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8EC0E80-5D26-4EE7-83A4-325F434A8526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convenio colectivo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45901A-1BFA-4DE8-9A58-092EB8ECF731}" type="parTrans" cxnId="{09A74DDA-5AB0-464B-B125-260F9EAB0F73}">
      <dgm:prSet/>
      <dgm:spPr/>
      <dgm:t>
        <a:bodyPr/>
        <a:lstStyle/>
        <a:p>
          <a:endParaRPr lang="es-ES"/>
        </a:p>
      </dgm:t>
    </dgm:pt>
    <dgm:pt modelId="{F2EBAB07-0778-40D3-B81E-462F3149B248}" type="sibTrans" cxnId="{09A74DDA-5AB0-464B-B125-260F9EAB0F73}">
      <dgm:prSet/>
      <dgm:spPr/>
      <dgm:t>
        <a:bodyPr/>
        <a:lstStyle/>
        <a:p>
          <a:endParaRPr lang="es-ES"/>
        </a:p>
      </dgm:t>
    </dgm:pt>
    <dgm:pt modelId="{D340ECEA-2D79-4472-A016-22D7D2F72DEA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contrato de trabajo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59409D6-2125-4FC0-BCE9-A748712EDD8F}" type="parTrans" cxnId="{67085F77-1528-45FF-AD88-7014CBAE1F9F}">
      <dgm:prSet/>
      <dgm:spPr/>
      <dgm:t>
        <a:bodyPr/>
        <a:lstStyle/>
        <a:p>
          <a:endParaRPr lang="es-ES"/>
        </a:p>
      </dgm:t>
    </dgm:pt>
    <dgm:pt modelId="{3F5A5352-F319-4DEF-9C55-F6174F3E8508}" type="sibTrans" cxnId="{67085F77-1528-45FF-AD88-7014CBAE1F9F}">
      <dgm:prSet/>
      <dgm:spPr/>
      <dgm:t>
        <a:bodyPr/>
        <a:lstStyle/>
        <a:p>
          <a:endParaRPr lang="es-ES"/>
        </a:p>
      </dgm:t>
    </dgm:pt>
    <dgm:pt modelId="{C99B7A40-22E7-41F1-9217-E59C22247359}">
      <dgm:prSet phldrT="[Texto]" custT="1"/>
      <dgm:spPr/>
      <dgm:t>
        <a:bodyPr/>
        <a:lstStyle/>
        <a:p>
          <a:pPr algn="l"/>
          <a:r>
            <a:rPr lang="es-ES_tradnl" sz="1600" dirty="0"/>
            <a:t>Las empresas podrán modificar las mejoras voluntarias del salario que ofrecían a los trabajadores</a:t>
          </a:r>
          <a:endParaRPr lang="es-ES" sz="1600" dirty="0"/>
        </a:p>
      </dgm:t>
    </dgm:pt>
    <dgm:pt modelId="{7FF31A59-493A-484A-9A3D-90D151860A43}" type="parTrans" cxnId="{5F2E31BC-ECD6-488F-94FC-AF874A39DBEC}">
      <dgm:prSet/>
      <dgm:spPr/>
      <dgm:t>
        <a:bodyPr/>
        <a:lstStyle/>
        <a:p>
          <a:endParaRPr lang="es-ES"/>
        </a:p>
      </dgm:t>
    </dgm:pt>
    <dgm:pt modelId="{F4599390-1FF9-4FAE-815B-43D21EF9509D}" type="sibTrans" cxnId="{5F2E31BC-ECD6-488F-94FC-AF874A39DBEC}">
      <dgm:prSet/>
      <dgm:spPr/>
      <dgm:t>
        <a:bodyPr/>
        <a:lstStyle/>
        <a:p>
          <a:endParaRPr lang="es-ES"/>
        </a:p>
      </dgm:t>
    </dgm:pt>
    <dgm:pt modelId="{8E446736-741F-4512-96D2-D4C35AD145E0}">
      <dgm:prSet phldrT="[Texto]" custT="1"/>
      <dgm:spPr/>
      <dgm:t>
        <a:bodyPr/>
        <a:lstStyle/>
        <a:p>
          <a:pPr algn="l"/>
          <a:r>
            <a:rPr lang="es-ES_tradnl" sz="1600" dirty="0"/>
            <a:t>Las empresas podrán modificar el salario del convenio en caso de disminución de ventas 2 trimestres consecutivos</a:t>
          </a:r>
          <a:endParaRPr lang="es-ES" sz="1600" dirty="0"/>
        </a:p>
      </dgm:t>
    </dgm:pt>
    <dgm:pt modelId="{1B7A7B72-EDC8-46BD-9F07-7BB399D9DB3F}" type="sibTrans" cxnId="{1DD4F60D-74F0-4620-AF96-36859CC71345}">
      <dgm:prSet/>
      <dgm:spPr/>
      <dgm:t>
        <a:bodyPr/>
        <a:lstStyle/>
        <a:p>
          <a:endParaRPr lang="es-ES"/>
        </a:p>
      </dgm:t>
    </dgm:pt>
    <dgm:pt modelId="{4F21DBEF-612B-4F42-AD43-B96AFCFE55FD}" type="parTrans" cxnId="{1DD4F60D-74F0-4620-AF96-36859CC71345}">
      <dgm:prSet/>
      <dgm:spPr/>
      <dgm:t>
        <a:bodyPr/>
        <a:lstStyle/>
        <a:p>
          <a:endParaRPr lang="es-ES"/>
        </a:p>
      </dgm:t>
    </dgm:pt>
    <dgm:pt modelId="{EFD8732A-2B21-4390-8CB3-2854FE2BB00A}">
      <dgm:prSet phldrT="[Texto]" custT="1"/>
      <dgm:spPr/>
      <dgm:t>
        <a:bodyPr/>
        <a:lstStyle/>
        <a:p>
          <a:pPr algn="l"/>
          <a:r>
            <a:rPr lang="es-ES_tradnl" sz="1600" dirty="0"/>
            <a:t>Se trata de una modificación sustancial del contrato</a:t>
          </a:r>
          <a:endParaRPr lang="es-ES" sz="1600" dirty="0"/>
        </a:p>
      </dgm:t>
    </dgm:pt>
    <dgm:pt modelId="{AC59AD18-118B-4494-A6A0-FB928E0230F9}" type="parTrans" cxnId="{B7424A7E-C405-4F14-9598-30DACC2190C7}">
      <dgm:prSet/>
      <dgm:spPr/>
      <dgm:t>
        <a:bodyPr/>
        <a:lstStyle/>
        <a:p>
          <a:endParaRPr lang="es-ES"/>
        </a:p>
      </dgm:t>
    </dgm:pt>
    <dgm:pt modelId="{71C8404A-6E10-4772-AE17-A3AEECE489B1}" type="sibTrans" cxnId="{B7424A7E-C405-4F14-9598-30DACC2190C7}">
      <dgm:prSet/>
      <dgm:spPr/>
      <dgm:t>
        <a:bodyPr/>
        <a:lstStyle/>
        <a:p>
          <a:endParaRPr lang="es-ES"/>
        </a:p>
      </dgm:t>
    </dgm:pt>
    <dgm:pt modelId="{1A5F540C-A934-4C96-8F9D-34E205041DD7}">
      <dgm:prSet phldrT="[Texto]" custT="1"/>
      <dgm:spPr/>
      <dgm:t>
        <a:bodyPr/>
        <a:lstStyle/>
        <a:p>
          <a:pPr algn="l"/>
          <a:r>
            <a:rPr lang="es-ES" sz="1600" dirty="0"/>
            <a:t>El trabajador tiene derecho a extinguir el contrato con 20 días por año de indemnización</a:t>
          </a:r>
        </a:p>
      </dgm:t>
    </dgm:pt>
    <dgm:pt modelId="{5A104050-731E-4A86-AFE5-4B45504381E6}" type="parTrans" cxnId="{1EE98919-FF52-416F-9051-3F5CFC4C269B}">
      <dgm:prSet/>
      <dgm:spPr/>
    </dgm:pt>
    <dgm:pt modelId="{3FC92BBD-ABDD-4E27-BF1F-C6E828ADD94B}" type="sibTrans" cxnId="{1EE98919-FF52-416F-9051-3F5CFC4C269B}">
      <dgm:prSet/>
      <dgm:spPr/>
    </dgm:pt>
    <dgm:pt modelId="{CC95F39E-A340-4A61-873A-EC4391DF613B}" type="pres">
      <dgm:prSet presAssocID="{E6373A90-AFE3-4CC4-83AF-FAD6A08C53C8}" presName="rootnode" presStyleCnt="0">
        <dgm:presLayoutVars>
          <dgm:chMax/>
          <dgm:chPref/>
          <dgm:dir/>
          <dgm:animLvl val="lvl"/>
        </dgm:presLayoutVars>
      </dgm:prSet>
      <dgm:spPr/>
    </dgm:pt>
    <dgm:pt modelId="{49BFF3EE-2201-4B50-AC7F-518CF9EC520C}" type="pres">
      <dgm:prSet presAssocID="{18EC0E80-5D26-4EE7-83A4-325F434A8526}" presName="composite" presStyleCnt="0"/>
      <dgm:spPr/>
    </dgm:pt>
    <dgm:pt modelId="{D563363C-C97C-441B-AB22-4D6505B3D401}" type="pres">
      <dgm:prSet presAssocID="{18EC0E80-5D26-4EE7-83A4-325F434A8526}" presName="LShape" presStyleLbl="alignNode1" presStyleIdx="0" presStyleCnt="3" custLinFactNeighborX="-5236" custLinFactNeighborY="-11269"/>
      <dgm:spPr/>
    </dgm:pt>
    <dgm:pt modelId="{D954FBD5-807C-43E1-8AC7-BE503CD929B6}" type="pres">
      <dgm:prSet presAssocID="{18EC0E80-5D26-4EE7-83A4-325F434A8526}" presName="ParentText" presStyleLbl="revTx" presStyleIdx="0" presStyleCnt="2" custScaleX="108433" custScaleY="121015" custLinFactNeighborX="-1593" custLinFactNeighborY="-9512">
        <dgm:presLayoutVars>
          <dgm:chMax val="0"/>
          <dgm:chPref val="0"/>
          <dgm:bulletEnabled val="1"/>
        </dgm:presLayoutVars>
      </dgm:prSet>
      <dgm:spPr/>
    </dgm:pt>
    <dgm:pt modelId="{52BB98B4-9175-4CF5-A4DD-9E5DDB9B7C72}" type="pres">
      <dgm:prSet presAssocID="{18EC0E80-5D26-4EE7-83A4-325F434A8526}" presName="Triangle" presStyleLbl="alignNode1" presStyleIdx="1" presStyleCnt="3" custLinFactNeighborX="-22867" custLinFactNeighborY="13421"/>
      <dgm:spPr>
        <a:noFill/>
        <a:ln>
          <a:noFill/>
        </a:ln>
      </dgm:spPr>
    </dgm:pt>
    <dgm:pt modelId="{197229A1-4926-4AB9-8E8E-323920996F6A}" type="pres">
      <dgm:prSet presAssocID="{F2EBAB07-0778-40D3-B81E-462F3149B248}" presName="sibTrans" presStyleCnt="0"/>
      <dgm:spPr/>
    </dgm:pt>
    <dgm:pt modelId="{E40C5064-66DC-45E5-A8DB-3218F036BC24}" type="pres">
      <dgm:prSet presAssocID="{F2EBAB07-0778-40D3-B81E-462F3149B248}" presName="space" presStyleCnt="0"/>
      <dgm:spPr/>
    </dgm:pt>
    <dgm:pt modelId="{F5BC3187-960D-494E-B13F-87DE7506BE02}" type="pres">
      <dgm:prSet presAssocID="{D340ECEA-2D79-4472-A016-22D7D2F72DEA}" presName="composite" presStyleCnt="0"/>
      <dgm:spPr/>
    </dgm:pt>
    <dgm:pt modelId="{42B9925C-5E88-4607-93C1-FD401A09F214}" type="pres">
      <dgm:prSet presAssocID="{D340ECEA-2D79-4472-A016-22D7D2F72DEA}" presName="LShape" presStyleLbl="alignNode1" presStyleIdx="2" presStyleCnt="3" custLinFactNeighborX="-11348" custLinFactNeighborY="50268"/>
      <dgm:spPr/>
    </dgm:pt>
    <dgm:pt modelId="{786198AF-D526-472F-9E48-1F6C9B387861}" type="pres">
      <dgm:prSet presAssocID="{D340ECEA-2D79-4472-A016-22D7D2F72DEA}" presName="ParentText" presStyleLbl="revTx" presStyleIdx="1" presStyleCnt="2" custScaleX="126346" custScaleY="83265" custLinFactNeighborX="2711" custLinFactNeighborY="30543">
        <dgm:presLayoutVars>
          <dgm:chMax val="0"/>
          <dgm:chPref val="0"/>
          <dgm:bulletEnabled val="1"/>
        </dgm:presLayoutVars>
      </dgm:prSet>
      <dgm:spPr/>
    </dgm:pt>
  </dgm:ptLst>
  <dgm:cxnLst>
    <dgm:cxn modelId="{1DD4F60D-74F0-4620-AF96-36859CC71345}" srcId="{18EC0E80-5D26-4EE7-83A4-325F434A8526}" destId="{8E446736-741F-4512-96D2-D4C35AD145E0}" srcOrd="0" destOrd="0" parTransId="{4F21DBEF-612B-4F42-AD43-B96AFCFE55FD}" sibTransId="{1B7A7B72-EDC8-46BD-9F07-7BB399D9DB3F}"/>
    <dgm:cxn modelId="{1EE98919-FF52-416F-9051-3F5CFC4C269B}" srcId="{D340ECEA-2D79-4472-A016-22D7D2F72DEA}" destId="{1A5F540C-A934-4C96-8F9D-34E205041DD7}" srcOrd="2" destOrd="0" parTransId="{5A104050-731E-4A86-AFE5-4B45504381E6}" sibTransId="{3FC92BBD-ABDD-4E27-BF1F-C6E828ADD94B}"/>
    <dgm:cxn modelId="{57876339-063C-48FB-90CF-AF54FF06D2F1}" type="presOf" srcId="{C99B7A40-22E7-41F1-9217-E59C22247359}" destId="{786198AF-D526-472F-9E48-1F6C9B387861}" srcOrd="0" destOrd="1" presId="urn:microsoft.com/office/officeart/2009/3/layout/StepUpProcess"/>
    <dgm:cxn modelId="{1C6CC26A-86A8-426B-B026-6DF133052441}" type="presOf" srcId="{1A5F540C-A934-4C96-8F9D-34E205041DD7}" destId="{786198AF-D526-472F-9E48-1F6C9B387861}" srcOrd="0" destOrd="3" presId="urn:microsoft.com/office/officeart/2009/3/layout/StepUpProcess"/>
    <dgm:cxn modelId="{7695F453-236C-4D5F-97B8-5C2F47917D8E}" type="presOf" srcId="{EFD8732A-2B21-4390-8CB3-2854FE2BB00A}" destId="{786198AF-D526-472F-9E48-1F6C9B387861}" srcOrd="0" destOrd="2" presId="urn:microsoft.com/office/officeart/2009/3/layout/StepUpProcess"/>
    <dgm:cxn modelId="{67085F77-1528-45FF-AD88-7014CBAE1F9F}" srcId="{E6373A90-AFE3-4CC4-83AF-FAD6A08C53C8}" destId="{D340ECEA-2D79-4472-A016-22D7D2F72DEA}" srcOrd="1" destOrd="0" parTransId="{E59409D6-2125-4FC0-BCE9-A748712EDD8F}" sibTransId="{3F5A5352-F319-4DEF-9C55-F6174F3E8508}"/>
    <dgm:cxn modelId="{B7424A7E-C405-4F14-9598-30DACC2190C7}" srcId="{D340ECEA-2D79-4472-A016-22D7D2F72DEA}" destId="{EFD8732A-2B21-4390-8CB3-2854FE2BB00A}" srcOrd="1" destOrd="0" parTransId="{AC59AD18-118B-4494-A6A0-FB928E0230F9}" sibTransId="{71C8404A-6E10-4772-AE17-A3AEECE489B1}"/>
    <dgm:cxn modelId="{11289180-5C3D-4F66-8C02-076F5A537DD6}" type="presOf" srcId="{8E446736-741F-4512-96D2-D4C35AD145E0}" destId="{D954FBD5-807C-43E1-8AC7-BE503CD929B6}" srcOrd="0" destOrd="1" presId="urn:microsoft.com/office/officeart/2009/3/layout/StepUpProcess"/>
    <dgm:cxn modelId="{96DBD5A4-184F-403E-828D-74017E18C035}" type="presOf" srcId="{18EC0E80-5D26-4EE7-83A4-325F434A8526}" destId="{D954FBD5-807C-43E1-8AC7-BE503CD929B6}" srcOrd="0" destOrd="0" presId="urn:microsoft.com/office/officeart/2009/3/layout/StepUpProcess"/>
    <dgm:cxn modelId="{05F844B9-B1F8-43F5-AB69-FE554F267DE1}" type="presOf" srcId="{D340ECEA-2D79-4472-A016-22D7D2F72DEA}" destId="{786198AF-D526-472F-9E48-1F6C9B387861}" srcOrd="0" destOrd="0" presId="urn:microsoft.com/office/officeart/2009/3/layout/StepUpProcess"/>
    <dgm:cxn modelId="{5F2E31BC-ECD6-488F-94FC-AF874A39DBEC}" srcId="{D340ECEA-2D79-4472-A016-22D7D2F72DEA}" destId="{C99B7A40-22E7-41F1-9217-E59C22247359}" srcOrd="0" destOrd="0" parTransId="{7FF31A59-493A-484A-9A3D-90D151860A43}" sibTransId="{F4599390-1FF9-4FAE-815B-43D21EF9509D}"/>
    <dgm:cxn modelId="{09A74DDA-5AB0-464B-B125-260F9EAB0F73}" srcId="{E6373A90-AFE3-4CC4-83AF-FAD6A08C53C8}" destId="{18EC0E80-5D26-4EE7-83A4-325F434A8526}" srcOrd="0" destOrd="0" parTransId="{2145901A-1BFA-4DE8-9A58-092EB8ECF731}" sibTransId="{F2EBAB07-0778-40D3-B81E-462F3149B248}"/>
    <dgm:cxn modelId="{7C06C9EB-4C97-4885-99C4-22910AE1FCC4}" type="presOf" srcId="{E6373A90-AFE3-4CC4-83AF-FAD6A08C53C8}" destId="{CC95F39E-A340-4A61-873A-EC4391DF613B}" srcOrd="0" destOrd="0" presId="urn:microsoft.com/office/officeart/2009/3/layout/StepUpProcess"/>
    <dgm:cxn modelId="{7012B530-30E4-450B-A1FC-B61F147253CA}" type="presParOf" srcId="{CC95F39E-A340-4A61-873A-EC4391DF613B}" destId="{49BFF3EE-2201-4B50-AC7F-518CF9EC520C}" srcOrd="0" destOrd="0" presId="urn:microsoft.com/office/officeart/2009/3/layout/StepUpProcess"/>
    <dgm:cxn modelId="{1D3A6EC2-B255-4418-AE40-B25221106D48}" type="presParOf" srcId="{49BFF3EE-2201-4B50-AC7F-518CF9EC520C}" destId="{D563363C-C97C-441B-AB22-4D6505B3D401}" srcOrd="0" destOrd="0" presId="urn:microsoft.com/office/officeart/2009/3/layout/StepUpProcess"/>
    <dgm:cxn modelId="{5E57F3F9-C015-494F-86AD-96112B8FCB6B}" type="presParOf" srcId="{49BFF3EE-2201-4B50-AC7F-518CF9EC520C}" destId="{D954FBD5-807C-43E1-8AC7-BE503CD929B6}" srcOrd="1" destOrd="0" presId="urn:microsoft.com/office/officeart/2009/3/layout/StepUpProcess"/>
    <dgm:cxn modelId="{18FCD38E-04F5-4889-8AF8-390A4C5DF0F3}" type="presParOf" srcId="{49BFF3EE-2201-4B50-AC7F-518CF9EC520C}" destId="{52BB98B4-9175-4CF5-A4DD-9E5DDB9B7C72}" srcOrd="2" destOrd="0" presId="urn:microsoft.com/office/officeart/2009/3/layout/StepUpProcess"/>
    <dgm:cxn modelId="{8865B83C-D897-4142-ABC8-4DF4B90516A1}" type="presParOf" srcId="{CC95F39E-A340-4A61-873A-EC4391DF613B}" destId="{197229A1-4926-4AB9-8E8E-323920996F6A}" srcOrd="1" destOrd="0" presId="urn:microsoft.com/office/officeart/2009/3/layout/StepUpProcess"/>
    <dgm:cxn modelId="{EF619E9C-61B5-4886-8C78-107C2DF27BD8}" type="presParOf" srcId="{197229A1-4926-4AB9-8E8E-323920996F6A}" destId="{E40C5064-66DC-45E5-A8DB-3218F036BC24}" srcOrd="0" destOrd="0" presId="urn:microsoft.com/office/officeart/2009/3/layout/StepUpProcess"/>
    <dgm:cxn modelId="{5189A557-DA99-4F3E-AB58-C0950B8CF6C3}" type="presParOf" srcId="{CC95F39E-A340-4A61-873A-EC4391DF613B}" destId="{F5BC3187-960D-494E-B13F-87DE7506BE02}" srcOrd="2" destOrd="0" presId="urn:microsoft.com/office/officeart/2009/3/layout/StepUpProcess"/>
    <dgm:cxn modelId="{DFC2FFB7-61D3-481B-A1B6-542185539771}" type="presParOf" srcId="{F5BC3187-960D-494E-B13F-87DE7506BE02}" destId="{42B9925C-5E88-4607-93C1-FD401A09F214}" srcOrd="0" destOrd="0" presId="urn:microsoft.com/office/officeart/2009/3/layout/StepUpProcess"/>
    <dgm:cxn modelId="{1AC0CF80-01BA-4608-9868-DA05439D0BD9}" type="presParOf" srcId="{F5BC3187-960D-494E-B13F-87DE7506BE02}" destId="{786198AF-D526-472F-9E48-1F6C9B38786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2000" b="1" dirty="0"/>
            <a:t>El FOGASA</a:t>
          </a:r>
          <a:endParaRPr lang="es-ES" sz="20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800" b="1" dirty="0"/>
            <a:t>Organismo dependiente del Ministerio de Empleo </a:t>
          </a:r>
          <a:r>
            <a:rPr lang="es-ES_tradnl" sz="1800" b="0" dirty="0"/>
            <a:t>encargado de </a:t>
          </a:r>
          <a:r>
            <a:rPr lang="es-ES_tradnl" sz="1800" b="1" dirty="0"/>
            <a:t>recoger fondos </a:t>
          </a:r>
          <a:r>
            <a:rPr lang="es-ES_tradnl" sz="1800" b="0" dirty="0"/>
            <a:t>de la empresa para pagar a los trabajadores en </a:t>
          </a:r>
          <a:r>
            <a:rPr lang="es-ES_tradnl" sz="1800" b="1" dirty="0"/>
            <a:t>caso de insolvencia</a:t>
          </a:r>
          <a:endParaRPr lang="es-ES" sz="1800" b="0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4EC2CE54-D956-47B0-8509-34F8CCC9A398}">
      <dgm:prSet phldrT="[Texto]" custT="1"/>
      <dgm:spPr/>
      <dgm:t>
        <a:bodyPr/>
        <a:lstStyle/>
        <a:p>
          <a:pPr algn="l"/>
          <a:r>
            <a:rPr lang="es-ES_tradnl" sz="1800" b="1" dirty="0"/>
            <a:t>Responsabilidad en caso de insolvencia, quiebra, concurso de acreedores o suspensión de pagos</a:t>
          </a:r>
        </a:p>
        <a:p>
          <a:pPr algn="l"/>
          <a:r>
            <a:rPr lang="es-ES_tradnl" sz="1800" b="0" dirty="0"/>
            <a:t>- Responsabilidad subsidiaria: primero se venden todos los bienes de la empresa y luego FOGASA</a:t>
          </a:r>
        </a:p>
        <a:p>
          <a:pPr algn="l"/>
          <a:r>
            <a:rPr lang="es-ES_tradnl" sz="1800" b="0" dirty="0"/>
            <a:t>- Salarios no pagados máx 120 días</a:t>
          </a:r>
        </a:p>
        <a:p>
          <a:pPr algn="l"/>
          <a:r>
            <a:rPr lang="es-ES_tradnl" sz="1800" b="0" dirty="0"/>
            <a:t>- Indemnizaciones por despido no pagadas máx 30 días /año o 20 días /año </a:t>
          </a:r>
        </a:p>
      </dgm:t>
    </dgm:pt>
    <dgm:pt modelId="{14A9E39E-04DC-41E1-B3D8-193568154468}" type="parTrans" cxnId="{B269850F-1EB0-4D57-BD17-61A027D5B158}">
      <dgm:prSet/>
      <dgm:spPr/>
      <dgm:t>
        <a:bodyPr/>
        <a:lstStyle/>
        <a:p>
          <a:endParaRPr lang="es-ES"/>
        </a:p>
      </dgm:t>
    </dgm:pt>
    <dgm:pt modelId="{1F3991BF-C62F-4CFB-90C9-8BEAF0B4AA83}" type="sibTrans" cxnId="{B269850F-1EB0-4D57-BD17-61A027D5B158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494871" custScaleY="358149" custLinFactY="-85778" custLinFactNeighborX="-861" custLinFactNeighborY="-100000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2"/>
      <dgm:spPr/>
    </dgm:pt>
    <dgm:pt modelId="{21233F05-6FBA-46DF-B10B-C0685C332429}" type="pres">
      <dgm:prSet presAssocID="{200AC79B-19A4-400C-A0F0-5CC9CD49D426}" presName="childText" presStyleLbl="bgAcc1" presStyleIdx="0" presStyleCnt="2" custScaleX="2000000" custScaleY="1078268" custLinFactX="-54298" custLinFactY="-43510" custLinFactNeighborX="-100000" custLinFactNeighborY="-100000">
        <dgm:presLayoutVars>
          <dgm:bulletEnabled val="1"/>
        </dgm:presLayoutVars>
      </dgm:prSet>
      <dgm:spPr/>
    </dgm:pt>
    <dgm:pt modelId="{9BCCD9EE-74EF-475F-AFFA-A751EE6BAB27}" type="pres">
      <dgm:prSet presAssocID="{14A9E39E-04DC-41E1-B3D8-193568154468}" presName="Name13" presStyleLbl="parChTrans1D2" presStyleIdx="1" presStyleCnt="2"/>
      <dgm:spPr/>
    </dgm:pt>
    <dgm:pt modelId="{79C61B5C-54ED-46A5-87E2-039B193425B3}" type="pres">
      <dgm:prSet presAssocID="{4EC2CE54-D956-47B0-8509-34F8CCC9A398}" presName="childText" presStyleLbl="bgAcc1" presStyleIdx="1" presStyleCnt="2" custScaleX="2000000" custScaleY="2000000" custLinFactX="-54806" custLinFactY="107274" custLinFactNeighborX="-100000" custLinFactNeighborY="200000">
        <dgm:presLayoutVars>
          <dgm:bulletEnabled val="1"/>
        </dgm:presLayoutVars>
      </dgm:prSet>
      <dgm:spPr/>
    </dgm:pt>
  </dgm:ptLst>
  <dgm:cxnLst>
    <dgm:cxn modelId="{1888130C-6EA2-470C-A4C2-9134F0C98F23}" type="presOf" srcId="{200AC79B-19A4-400C-A0F0-5CC9CD49D426}" destId="{21233F05-6FBA-46DF-B10B-C0685C332429}" srcOrd="0" destOrd="0" presId="urn:microsoft.com/office/officeart/2005/8/layout/hierarchy3"/>
    <dgm:cxn modelId="{B269850F-1EB0-4D57-BD17-61A027D5B158}" srcId="{626E21B8-4176-45FD-8ACC-954D2F6C583E}" destId="{4EC2CE54-D956-47B0-8509-34F8CCC9A398}" srcOrd="1" destOrd="0" parTransId="{14A9E39E-04DC-41E1-B3D8-193568154468}" sibTransId="{1F3991BF-C62F-4CFB-90C9-8BEAF0B4AA83}"/>
    <dgm:cxn modelId="{A7D6A920-8F9F-45BE-9437-EDA0147B2C8A}" type="presOf" srcId="{4EC2CE54-D956-47B0-8509-34F8CCC9A398}" destId="{79C61B5C-54ED-46A5-87E2-039B193425B3}" srcOrd="0" destOrd="0" presId="urn:microsoft.com/office/officeart/2005/8/layout/hierarchy3"/>
    <dgm:cxn modelId="{AEE1E621-169F-4254-91F5-E8E400BD553A}" type="presOf" srcId="{89B066E3-52B3-4CC6-BE40-AE130A68E89E}" destId="{F6FE6C27-6343-4585-8D36-540B990C2152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36FF6479-FB68-4E2D-8945-717C34C05021}" type="presOf" srcId="{26515BD9-9811-4811-9454-E4637FBBC26C}" destId="{532BD660-D240-41E9-92C4-C0D485EBBD24}" srcOrd="0" destOrd="0" presId="urn:microsoft.com/office/officeart/2005/8/layout/hierarchy3"/>
    <dgm:cxn modelId="{129DD959-0D69-475B-B652-3849B2129BFA}" type="presOf" srcId="{626E21B8-4176-45FD-8ACC-954D2F6C583E}" destId="{B44212A4-603A-4F46-AE20-01C0DFCEE5B6}" srcOrd="1" destOrd="0" presId="urn:microsoft.com/office/officeart/2005/8/layout/hierarchy3"/>
    <dgm:cxn modelId="{F971AB7B-5881-4CE5-998D-423D1515D9FE}" type="presOf" srcId="{626E21B8-4176-45FD-8ACC-954D2F6C583E}" destId="{4E7DC74A-20BF-440D-BEC4-42C9FA00D644}" srcOrd="0" destOrd="0" presId="urn:microsoft.com/office/officeart/2005/8/layout/hierarchy3"/>
    <dgm:cxn modelId="{FB84E49F-3643-4CEE-89FD-3AFF8BC56697}" type="presOf" srcId="{14A9E39E-04DC-41E1-B3D8-193568154468}" destId="{9BCCD9EE-74EF-475F-AFFA-A751EE6BAB27}" srcOrd="0" destOrd="0" presId="urn:microsoft.com/office/officeart/2005/8/layout/hierarchy3"/>
    <dgm:cxn modelId="{A59242CE-EAA7-4E3B-A643-9B10E790F560}" type="presParOf" srcId="{F6FE6C27-6343-4585-8D36-540B990C2152}" destId="{CDA2613A-8F6C-4406-B69A-20A828EEFDFD}" srcOrd="0" destOrd="0" presId="urn:microsoft.com/office/officeart/2005/8/layout/hierarchy3"/>
    <dgm:cxn modelId="{644DD803-1F44-4E97-A768-36F68038051E}" type="presParOf" srcId="{CDA2613A-8F6C-4406-B69A-20A828EEFDFD}" destId="{7CCB445A-766D-495F-9999-3805E052BA32}" srcOrd="0" destOrd="0" presId="urn:microsoft.com/office/officeart/2005/8/layout/hierarchy3"/>
    <dgm:cxn modelId="{5FDBC86D-F269-41AA-947E-0E2023679EB6}" type="presParOf" srcId="{7CCB445A-766D-495F-9999-3805E052BA32}" destId="{4E7DC74A-20BF-440D-BEC4-42C9FA00D644}" srcOrd="0" destOrd="0" presId="urn:microsoft.com/office/officeart/2005/8/layout/hierarchy3"/>
    <dgm:cxn modelId="{0F32082B-F5FD-4AE3-8B83-B1EADD488E65}" type="presParOf" srcId="{7CCB445A-766D-495F-9999-3805E052BA32}" destId="{B44212A4-603A-4F46-AE20-01C0DFCEE5B6}" srcOrd="1" destOrd="0" presId="urn:microsoft.com/office/officeart/2005/8/layout/hierarchy3"/>
    <dgm:cxn modelId="{2595228D-D1CE-4D6C-922F-40548256502C}" type="presParOf" srcId="{CDA2613A-8F6C-4406-B69A-20A828EEFDFD}" destId="{6745AE42-0EB1-47B3-A6EA-5FC258945EB1}" srcOrd="1" destOrd="0" presId="urn:microsoft.com/office/officeart/2005/8/layout/hierarchy3"/>
    <dgm:cxn modelId="{0DA4AA83-C90C-4FAF-8F4E-693FDCC8D1C3}" type="presParOf" srcId="{6745AE42-0EB1-47B3-A6EA-5FC258945EB1}" destId="{532BD660-D240-41E9-92C4-C0D485EBBD24}" srcOrd="0" destOrd="0" presId="urn:microsoft.com/office/officeart/2005/8/layout/hierarchy3"/>
    <dgm:cxn modelId="{DD668D2D-6F00-4C94-8537-139CF054ABE4}" type="presParOf" srcId="{6745AE42-0EB1-47B3-A6EA-5FC258945EB1}" destId="{21233F05-6FBA-46DF-B10B-C0685C332429}" srcOrd="1" destOrd="0" presId="urn:microsoft.com/office/officeart/2005/8/layout/hierarchy3"/>
    <dgm:cxn modelId="{C6A17BEF-AF35-4B48-90F9-60137C5FCB55}" type="presParOf" srcId="{6745AE42-0EB1-47B3-A6EA-5FC258945EB1}" destId="{9BCCD9EE-74EF-475F-AFFA-A751EE6BAB27}" srcOrd="2" destOrd="0" presId="urn:microsoft.com/office/officeart/2005/8/layout/hierarchy3"/>
    <dgm:cxn modelId="{123DF7DA-F09A-4A2C-ACAE-79209E121562}" type="presParOf" srcId="{6745AE42-0EB1-47B3-A6EA-5FC258945EB1}" destId="{79C61B5C-54ED-46A5-87E2-039B193425B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CBAE47-7859-40E8-8C4E-821C6726CE1D}" type="doc">
      <dgm:prSet loTypeId="urn:microsoft.com/office/officeart/2005/8/layout/hierarchy2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76F1F963-3E41-4F53-9578-7BA0FE78595F}">
      <dgm:prSet phldrT="[Texto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s-ES_tradnl" sz="2000" b="1" dirty="0"/>
            <a:t>El S.M.I no es embargable</a:t>
          </a:r>
          <a:endParaRPr lang="es-ES" sz="2000" b="1" dirty="0"/>
        </a:p>
      </dgm:t>
    </dgm:pt>
    <dgm:pt modelId="{1E50C94F-D434-4144-9799-E9596665AE43}" type="parTrans" cxnId="{8F401CFA-C194-4FCE-A046-C05FFA9FF392}">
      <dgm:prSet/>
      <dgm:spPr/>
      <dgm:t>
        <a:bodyPr/>
        <a:lstStyle/>
        <a:p>
          <a:endParaRPr lang="es-ES"/>
        </a:p>
      </dgm:t>
    </dgm:pt>
    <dgm:pt modelId="{E4B94645-EFEE-4BBA-BFF1-47E5135AE5F7}" type="sibTrans" cxnId="{8F401CFA-C194-4FCE-A046-C05FFA9FF392}">
      <dgm:prSet/>
      <dgm:spPr/>
      <dgm:t>
        <a:bodyPr/>
        <a:lstStyle/>
        <a:p>
          <a:endParaRPr lang="es-ES"/>
        </a:p>
      </dgm:t>
    </dgm:pt>
    <dgm:pt modelId="{D590429B-1AA8-4F29-820D-5DAF125CFD8A}">
      <dgm:prSet phldrT="[Texto]" custT="1"/>
      <dgm:spPr/>
      <dgm:t>
        <a:bodyPr/>
        <a:lstStyle/>
        <a:p>
          <a:r>
            <a:rPr lang="es-ES_tradnl" sz="1800" dirty="0"/>
            <a:t>No se le puede embargar de la nómina neta el valor de SMI, salvo que se daban pensiones a hijos y cónyuge.</a:t>
          </a:r>
        </a:p>
        <a:p>
          <a:r>
            <a:rPr lang="es-ES_tradnl" sz="1800" dirty="0"/>
            <a:t>Se aplica una tabla</a:t>
          </a:r>
          <a:endParaRPr lang="es-ES" sz="1800" dirty="0"/>
        </a:p>
      </dgm:t>
    </dgm:pt>
    <dgm:pt modelId="{F3EF61D8-0873-4A99-BBEE-F855DF130BBF}" type="parTrans" cxnId="{B6C5210F-15ED-4659-A5B5-FF6419817E94}">
      <dgm:prSet/>
      <dgm:spPr/>
      <dgm:t>
        <a:bodyPr/>
        <a:lstStyle/>
        <a:p>
          <a:endParaRPr lang="es-ES" dirty="0"/>
        </a:p>
      </dgm:t>
    </dgm:pt>
    <dgm:pt modelId="{A7B010C8-CADF-49FC-828D-F33D9882D5A5}" type="sibTrans" cxnId="{B6C5210F-15ED-4659-A5B5-FF6419817E94}">
      <dgm:prSet/>
      <dgm:spPr/>
      <dgm:t>
        <a:bodyPr/>
        <a:lstStyle/>
        <a:p>
          <a:endParaRPr lang="es-ES"/>
        </a:p>
      </dgm:t>
    </dgm:pt>
    <dgm:pt modelId="{15D1C896-3542-48FC-B7B2-443915C72D10}" type="pres">
      <dgm:prSet presAssocID="{EECBAE47-7859-40E8-8C4E-821C6726CE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1A19DA6-4ABE-42A0-8B17-446952C39A19}" type="pres">
      <dgm:prSet presAssocID="{76F1F963-3E41-4F53-9578-7BA0FE78595F}" presName="root1" presStyleCnt="0"/>
      <dgm:spPr/>
    </dgm:pt>
    <dgm:pt modelId="{54641126-2C3F-4C1E-94A0-7FBB65D9E483}" type="pres">
      <dgm:prSet presAssocID="{76F1F963-3E41-4F53-9578-7BA0FE78595F}" presName="LevelOneTextNode" presStyleLbl="node0" presStyleIdx="0" presStyleCnt="1" custLinFactNeighborX="7343" custLinFactNeighborY="5136">
        <dgm:presLayoutVars>
          <dgm:chPref val="3"/>
        </dgm:presLayoutVars>
      </dgm:prSet>
      <dgm:spPr/>
    </dgm:pt>
    <dgm:pt modelId="{95F075E8-CD34-49CA-AE68-04DED67B5794}" type="pres">
      <dgm:prSet presAssocID="{76F1F963-3E41-4F53-9578-7BA0FE78595F}" presName="level2hierChild" presStyleCnt="0"/>
      <dgm:spPr/>
    </dgm:pt>
    <dgm:pt modelId="{283119A3-766E-4862-8ABD-AD324D119475}" type="pres">
      <dgm:prSet presAssocID="{F3EF61D8-0873-4A99-BBEE-F855DF130BBF}" presName="conn2-1" presStyleLbl="parChTrans1D2" presStyleIdx="0" presStyleCnt="1"/>
      <dgm:spPr/>
    </dgm:pt>
    <dgm:pt modelId="{5F1F6498-B937-4354-A15F-0B803914796F}" type="pres">
      <dgm:prSet presAssocID="{F3EF61D8-0873-4A99-BBEE-F855DF130BBF}" presName="connTx" presStyleLbl="parChTrans1D2" presStyleIdx="0" presStyleCnt="1"/>
      <dgm:spPr/>
    </dgm:pt>
    <dgm:pt modelId="{D96160A5-94EC-481B-A9D5-A41323DA0E83}" type="pres">
      <dgm:prSet presAssocID="{D590429B-1AA8-4F29-820D-5DAF125CFD8A}" presName="root2" presStyleCnt="0"/>
      <dgm:spPr/>
    </dgm:pt>
    <dgm:pt modelId="{328B43D7-6F88-47BA-90DA-525843E3DAEF}" type="pres">
      <dgm:prSet presAssocID="{D590429B-1AA8-4F29-820D-5DAF125CFD8A}" presName="LevelTwoTextNode" presStyleLbl="node2" presStyleIdx="0" presStyleCnt="1" custScaleX="144643" custScaleY="256942" custLinFactNeighborX="-13005" custLinFactNeighborY="5137">
        <dgm:presLayoutVars>
          <dgm:chPref val="3"/>
        </dgm:presLayoutVars>
      </dgm:prSet>
      <dgm:spPr/>
    </dgm:pt>
    <dgm:pt modelId="{5796B4AC-E9DB-423A-AB68-B5A55FD2211C}" type="pres">
      <dgm:prSet presAssocID="{D590429B-1AA8-4F29-820D-5DAF125CFD8A}" presName="level3hierChild" presStyleCnt="0"/>
      <dgm:spPr/>
    </dgm:pt>
  </dgm:ptLst>
  <dgm:cxnLst>
    <dgm:cxn modelId="{B6C5210F-15ED-4659-A5B5-FF6419817E94}" srcId="{76F1F963-3E41-4F53-9578-7BA0FE78595F}" destId="{D590429B-1AA8-4F29-820D-5DAF125CFD8A}" srcOrd="0" destOrd="0" parTransId="{F3EF61D8-0873-4A99-BBEE-F855DF130BBF}" sibTransId="{A7B010C8-CADF-49FC-828D-F33D9882D5A5}"/>
    <dgm:cxn modelId="{4B0FC737-A7C5-4D47-AB4B-535C1B82BE05}" type="presOf" srcId="{EECBAE47-7859-40E8-8C4E-821C6726CE1D}" destId="{15D1C896-3542-48FC-B7B2-443915C72D10}" srcOrd="0" destOrd="0" presId="urn:microsoft.com/office/officeart/2005/8/layout/hierarchy2"/>
    <dgm:cxn modelId="{1DDDCE84-0B4D-4804-81CB-025BC131DD5F}" type="presOf" srcId="{D590429B-1AA8-4F29-820D-5DAF125CFD8A}" destId="{328B43D7-6F88-47BA-90DA-525843E3DAEF}" srcOrd="0" destOrd="0" presId="urn:microsoft.com/office/officeart/2005/8/layout/hierarchy2"/>
    <dgm:cxn modelId="{B2A3BC99-F03D-4A8F-A734-C8364CB77B58}" type="presOf" srcId="{F3EF61D8-0873-4A99-BBEE-F855DF130BBF}" destId="{5F1F6498-B937-4354-A15F-0B803914796F}" srcOrd="1" destOrd="0" presId="urn:microsoft.com/office/officeart/2005/8/layout/hierarchy2"/>
    <dgm:cxn modelId="{D17DD5B3-2541-4305-AE20-2A4BA5C82D47}" type="presOf" srcId="{F3EF61D8-0873-4A99-BBEE-F855DF130BBF}" destId="{283119A3-766E-4862-8ABD-AD324D119475}" srcOrd="0" destOrd="0" presId="urn:microsoft.com/office/officeart/2005/8/layout/hierarchy2"/>
    <dgm:cxn modelId="{F9AD2DBA-8332-4877-857B-2968EAB301B8}" type="presOf" srcId="{76F1F963-3E41-4F53-9578-7BA0FE78595F}" destId="{54641126-2C3F-4C1E-94A0-7FBB65D9E483}" srcOrd="0" destOrd="0" presId="urn:microsoft.com/office/officeart/2005/8/layout/hierarchy2"/>
    <dgm:cxn modelId="{8F401CFA-C194-4FCE-A046-C05FFA9FF392}" srcId="{EECBAE47-7859-40E8-8C4E-821C6726CE1D}" destId="{76F1F963-3E41-4F53-9578-7BA0FE78595F}" srcOrd="0" destOrd="0" parTransId="{1E50C94F-D434-4144-9799-E9596665AE43}" sibTransId="{E4B94645-EFEE-4BBA-BFF1-47E5135AE5F7}"/>
    <dgm:cxn modelId="{7E8BD334-8BE0-4ED0-8358-DCDEAEA2F700}" type="presParOf" srcId="{15D1C896-3542-48FC-B7B2-443915C72D10}" destId="{21A19DA6-4ABE-42A0-8B17-446952C39A19}" srcOrd="0" destOrd="0" presId="urn:microsoft.com/office/officeart/2005/8/layout/hierarchy2"/>
    <dgm:cxn modelId="{F21A5B0F-9987-4313-9A3E-1D2645D6F8F8}" type="presParOf" srcId="{21A19DA6-4ABE-42A0-8B17-446952C39A19}" destId="{54641126-2C3F-4C1E-94A0-7FBB65D9E483}" srcOrd="0" destOrd="0" presId="urn:microsoft.com/office/officeart/2005/8/layout/hierarchy2"/>
    <dgm:cxn modelId="{FAE8F52B-C5E6-4546-8BAF-DE2C65E4F9FF}" type="presParOf" srcId="{21A19DA6-4ABE-42A0-8B17-446952C39A19}" destId="{95F075E8-CD34-49CA-AE68-04DED67B5794}" srcOrd="1" destOrd="0" presId="urn:microsoft.com/office/officeart/2005/8/layout/hierarchy2"/>
    <dgm:cxn modelId="{0428AEF7-2556-459A-A3C0-9FB93D0BEDBD}" type="presParOf" srcId="{95F075E8-CD34-49CA-AE68-04DED67B5794}" destId="{283119A3-766E-4862-8ABD-AD324D119475}" srcOrd="0" destOrd="0" presId="urn:microsoft.com/office/officeart/2005/8/layout/hierarchy2"/>
    <dgm:cxn modelId="{DA99A863-A702-432A-9524-E612769D73CD}" type="presParOf" srcId="{283119A3-766E-4862-8ABD-AD324D119475}" destId="{5F1F6498-B937-4354-A15F-0B803914796F}" srcOrd="0" destOrd="0" presId="urn:microsoft.com/office/officeart/2005/8/layout/hierarchy2"/>
    <dgm:cxn modelId="{373E80CA-F3ED-4D18-8392-F0E935AD919A}" type="presParOf" srcId="{95F075E8-CD34-49CA-AE68-04DED67B5794}" destId="{D96160A5-94EC-481B-A9D5-A41323DA0E83}" srcOrd="1" destOrd="0" presId="urn:microsoft.com/office/officeart/2005/8/layout/hierarchy2"/>
    <dgm:cxn modelId="{E4C69BE9-0B16-494B-8027-5ED6E9590EF2}" type="presParOf" srcId="{D96160A5-94EC-481B-A9D5-A41323DA0E83}" destId="{328B43D7-6F88-47BA-90DA-525843E3DAEF}" srcOrd="0" destOrd="0" presId="urn:microsoft.com/office/officeart/2005/8/layout/hierarchy2"/>
    <dgm:cxn modelId="{850E6091-23DD-4632-8CB8-BEE171D8FB8F}" type="presParOf" srcId="{D96160A5-94EC-481B-A9D5-A41323DA0E83}" destId="{5796B4AC-E9DB-423A-AB68-B5A55FD22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A6ECD0E-6C5E-4CCB-80BA-495A413E33B0}" type="doc">
      <dgm:prSet loTypeId="urn:microsoft.com/office/officeart/2011/layout/Tab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05296EE8-C882-4051-98B7-18BDE4E9CDB6}">
      <dgm:prSet phldrT="[Texto]" custT="1"/>
      <dgm:spPr/>
      <dgm:t>
        <a:bodyPr/>
        <a:lstStyle/>
        <a:p>
          <a:pPr algn="ctr"/>
          <a:r>
            <a:rPr lang="es-ES_tradnl" sz="2000" b="1" dirty="0"/>
            <a:t>Encabezado</a:t>
          </a:r>
          <a:endParaRPr lang="es-ES" sz="2000" b="1" dirty="0"/>
        </a:p>
      </dgm:t>
    </dgm:pt>
    <dgm:pt modelId="{2CDE4138-0099-4704-B1EC-A1960D1AA47E}" type="parTrans" cxnId="{8BCE6CBB-1606-4D04-8427-82ECE1B4BC8C}">
      <dgm:prSet/>
      <dgm:spPr/>
      <dgm:t>
        <a:bodyPr/>
        <a:lstStyle/>
        <a:p>
          <a:endParaRPr lang="es-ES"/>
        </a:p>
      </dgm:t>
    </dgm:pt>
    <dgm:pt modelId="{9CF7ECCE-57F4-42C1-9029-3C98FD2621D9}" type="sibTrans" cxnId="{8BCE6CBB-1606-4D04-8427-82ECE1B4BC8C}">
      <dgm:prSet/>
      <dgm:spPr/>
      <dgm:t>
        <a:bodyPr/>
        <a:lstStyle/>
        <a:p>
          <a:endParaRPr lang="es-ES"/>
        </a:p>
      </dgm:t>
    </dgm:pt>
    <dgm:pt modelId="{75D5F6CE-AF8C-45C2-97DE-CC947494E823}">
      <dgm:prSet phldrT="[Texto]" custT="1"/>
      <dgm:spPr/>
      <dgm:t>
        <a:bodyPr anchor="ctr"/>
        <a:lstStyle/>
        <a:p>
          <a:pPr algn="ctr"/>
          <a:r>
            <a:rPr lang="es-ES_tradnl" sz="2000" b="1" dirty="0"/>
            <a:t>Periodo de liquidación</a:t>
          </a:r>
          <a:endParaRPr lang="es-ES" sz="2000" b="1" dirty="0"/>
        </a:p>
      </dgm:t>
    </dgm:pt>
    <dgm:pt modelId="{1B1E76ED-A875-4AD2-83DA-66A34FA33D58}" type="parTrans" cxnId="{69046F71-22A3-4D5E-A7D0-202B21AE7F1E}">
      <dgm:prSet/>
      <dgm:spPr/>
      <dgm:t>
        <a:bodyPr/>
        <a:lstStyle/>
        <a:p>
          <a:endParaRPr lang="es-ES"/>
        </a:p>
      </dgm:t>
    </dgm:pt>
    <dgm:pt modelId="{EFB4EAFC-DFA3-4A62-90D7-66B22B78ABCB}" type="sibTrans" cxnId="{69046F71-22A3-4D5E-A7D0-202B21AE7F1E}">
      <dgm:prSet/>
      <dgm:spPr/>
      <dgm:t>
        <a:bodyPr/>
        <a:lstStyle/>
        <a:p>
          <a:endParaRPr lang="es-ES"/>
        </a:p>
      </dgm:t>
    </dgm:pt>
    <dgm:pt modelId="{81550DFB-D733-4BBE-B523-7B70A4BE5755}">
      <dgm:prSet phldrT="[Texto]" custT="1"/>
      <dgm:spPr/>
      <dgm:t>
        <a:bodyPr/>
        <a:lstStyle/>
        <a:p>
          <a:pPr algn="ctr"/>
          <a:r>
            <a:rPr lang="es-ES_tradnl" sz="2000" b="1" dirty="0"/>
            <a:t>Devengos</a:t>
          </a:r>
        </a:p>
      </dgm:t>
    </dgm:pt>
    <dgm:pt modelId="{059C91D9-8978-4D98-B877-3F34B4F23B30}" type="parTrans" cxnId="{2663D063-1D24-48AC-B3E0-7CA89BFD7E0A}">
      <dgm:prSet/>
      <dgm:spPr/>
      <dgm:t>
        <a:bodyPr/>
        <a:lstStyle/>
        <a:p>
          <a:endParaRPr lang="es-ES"/>
        </a:p>
      </dgm:t>
    </dgm:pt>
    <dgm:pt modelId="{046CFD95-3503-44F6-B306-B8970CC0DC2C}" type="sibTrans" cxnId="{2663D063-1D24-48AC-B3E0-7CA89BFD7E0A}">
      <dgm:prSet/>
      <dgm:spPr/>
      <dgm:t>
        <a:bodyPr/>
        <a:lstStyle/>
        <a:p>
          <a:endParaRPr lang="es-ES"/>
        </a:p>
      </dgm:t>
    </dgm:pt>
    <dgm:pt modelId="{05903955-42B1-4199-A803-55AEF8D968E9}">
      <dgm:prSet phldrT="[Texto]" custT="1"/>
      <dgm:spPr/>
      <dgm:t>
        <a:bodyPr anchor="ctr"/>
        <a:lstStyle/>
        <a:p>
          <a:pPr algn="ctr"/>
          <a:r>
            <a:rPr lang="es-ES_tradnl" sz="2000" b="1" dirty="0"/>
            <a:t>Deducciones</a:t>
          </a:r>
        </a:p>
      </dgm:t>
    </dgm:pt>
    <dgm:pt modelId="{7B7327B5-3B94-4BEB-AB79-AB682675FAA0}" type="parTrans" cxnId="{5A83C1DA-B5AE-4180-8A71-7DD68062F3A6}">
      <dgm:prSet/>
      <dgm:spPr/>
      <dgm:t>
        <a:bodyPr/>
        <a:lstStyle/>
        <a:p>
          <a:endParaRPr lang="es-ES"/>
        </a:p>
      </dgm:t>
    </dgm:pt>
    <dgm:pt modelId="{39818F6D-831A-4EAA-B43F-A73171F11987}" type="sibTrans" cxnId="{5A83C1DA-B5AE-4180-8A71-7DD68062F3A6}">
      <dgm:prSet/>
      <dgm:spPr/>
      <dgm:t>
        <a:bodyPr/>
        <a:lstStyle/>
        <a:p>
          <a:endParaRPr lang="es-ES"/>
        </a:p>
      </dgm:t>
    </dgm:pt>
    <dgm:pt modelId="{A154959D-A84B-4083-8576-03EF0C435EC2}">
      <dgm:prSet phldrT="[Texto]" custT="1"/>
      <dgm:spPr/>
      <dgm:t>
        <a:bodyPr/>
        <a:lstStyle/>
        <a:p>
          <a:pPr algn="ctr"/>
          <a:r>
            <a:rPr lang="es-ES_tradnl" sz="2000" b="1" dirty="0"/>
            <a:t>Líquido a percibir</a:t>
          </a:r>
        </a:p>
      </dgm:t>
    </dgm:pt>
    <dgm:pt modelId="{9E0CBDBE-CD52-49BC-B4A7-C8025EB3ED40}" type="parTrans" cxnId="{0AF103C1-3F36-4451-ABF3-E2072E38F884}">
      <dgm:prSet/>
      <dgm:spPr/>
      <dgm:t>
        <a:bodyPr/>
        <a:lstStyle/>
        <a:p>
          <a:endParaRPr lang="es-ES"/>
        </a:p>
      </dgm:t>
    </dgm:pt>
    <dgm:pt modelId="{AD547DF9-0BF5-426B-B12F-2C57DEA80D2D}" type="sibTrans" cxnId="{0AF103C1-3F36-4451-ABF3-E2072E38F884}">
      <dgm:prSet/>
      <dgm:spPr/>
      <dgm:t>
        <a:bodyPr/>
        <a:lstStyle/>
        <a:p>
          <a:endParaRPr lang="es-ES"/>
        </a:p>
      </dgm:t>
    </dgm:pt>
    <dgm:pt modelId="{6788BC2F-05A3-4E01-AAA9-1EFBAD6091F9}">
      <dgm:prSet phldrT="[Texto]" custT="1"/>
      <dgm:spPr/>
      <dgm:t>
        <a:bodyPr anchor="ctr"/>
        <a:lstStyle/>
        <a:p>
          <a:pPr algn="ctr"/>
          <a:r>
            <a:rPr lang="es-ES_tradnl" sz="2000" b="1" dirty="0"/>
            <a:t>Bases de cotización y Hacienda</a:t>
          </a:r>
        </a:p>
      </dgm:t>
    </dgm:pt>
    <dgm:pt modelId="{5F3FA8F3-89EA-4059-92C2-638AF132CF66}" type="parTrans" cxnId="{91DD4350-6FCF-47FE-8AF0-596B9F0B671C}">
      <dgm:prSet/>
      <dgm:spPr/>
      <dgm:t>
        <a:bodyPr/>
        <a:lstStyle/>
        <a:p>
          <a:endParaRPr lang="es-ES"/>
        </a:p>
      </dgm:t>
    </dgm:pt>
    <dgm:pt modelId="{B9208F10-5F73-4E6A-AAF2-3B624E42A6F8}" type="sibTrans" cxnId="{91DD4350-6FCF-47FE-8AF0-596B9F0B671C}">
      <dgm:prSet/>
      <dgm:spPr/>
      <dgm:t>
        <a:bodyPr/>
        <a:lstStyle/>
        <a:p>
          <a:endParaRPr lang="es-ES"/>
        </a:p>
      </dgm:t>
    </dgm:pt>
    <dgm:pt modelId="{4C230DD7-868E-4EE6-970F-1124FD9E6246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Datos de empresa y trabajador</a:t>
          </a:r>
          <a:endParaRPr lang="es-ES" sz="1600" b="1" dirty="0"/>
        </a:p>
      </dgm:t>
    </dgm:pt>
    <dgm:pt modelId="{3A76D0C9-4117-4006-955C-C198E5EEFD95}" type="parTrans" cxnId="{A0CBE1F8-BBC7-47F8-AF45-82E566C576B5}">
      <dgm:prSet/>
      <dgm:spPr/>
      <dgm:t>
        <a:bodyPr/>
        <a:lstStyle/>
        <a:p>
          <a:endParaRPr lang="es-ES"/>
        </a:p>
      </dgm:t>
    </dgm:pt>
    <dgm:pt modelId="{B5F9F300-0255-49AC-9F35-46799441B4DF}" type="sibTrans" cxnId="{A0CBE1F8-BBC7-47F8-AF45-82E566C576B5}">
      <dgm:prSet/>
      <dgm:spPr/>
      <dgm:t>
        <a:bodyPr/>
        <a:lstStyle/>
        <a:p>
          <a:endParaRPr lang="es-ES"/>
        </a:p>
      </dgm:t>
    </dgm:pt>
    <dgm:pt modelId="{69BCE1D5-C660-4EF0-9F49-67BF6A744407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Mes o días que se van a cobrar</a:t>
          </a:r>
          <a:endParaRPr lang="es-ES" sz="1600" b="1" dirty="0"/>
        </a:p>
      </dgm:t>
    </dgm:pt>
    <dgm:pt modelId="{51DA34AA-9B42-4F2F-8109-6D6A8645FFD2}" type="parTrans" cxnId="{2CBCDEA5-0C6A-499D-AA6E-993330BB007C}">
      <dgm:prSet/>
      <dgm:spPr/>
      <dgm:t>
        <a:bodyPr/>
        <a:lstStyle/>
        <a:p>
          <a:endParaRPr lang="es-ES"/>
        </a:p>
      </dgm:t>
    </dgm:pt>
    <dgm:pt modelId="{FF4F5F48-C683-424D-A8C1-0DEC11627D67}" type="sibTrans" cxnId="{2CBCDEA5-0C6A-499D-AA6E-993330BB007C}">
      <dgm:prSet/>
      <dgm:spPr/>
      <dgm:t>
        <a:bodyPr/>
        <a:lstStyle/>
        <a:p>
          <a:endParaRPr lang="es-ES"/>
        </a:p>
      </dgm:t>
    </dgm:pt>
    <dgm:pt modelId="{334DB446-8190-4921-8DCF-9B4AAF194AB7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Cantidades que se cobran por trabajo en bruto </a:t>
          </a:r>
        </a:p>
        <a:p>
          <a:pPr algn="ctr"/>
          <a:r>
            <a:rPr lang="es-ES_tradnl" sz="1600" b="0" dirty="0"/>
            <a:t>(sin descontar Seguridad Social y retención Hacienda)</a:t>
          </a:r>
        </a:p>
      </dgm:t>
    </dgm:pt>
    <dgm:pt modelId="{AC8FBB42-9E07-4491-B15D-4FEE83FA2A75}" type="parTrans" cxnId="{1C446DF8-31B6-45DA-A189-3AE9B33D8AB9}">
      <dgm:prSet/>
      <dgm:spPr/>
      <dgm:t>
        <a:bodyPr/>
        <a:lstStyle/>
        <a:p>
          <a:endParaRPr lang="es-ES"/>
        </a:p>
      </dgm:t>
    </dgm:pt>
    <dgm:pt modelId="{042A30A2-2715-425B-A7B5-A6926D910DCB}" type="sibTrans" cxnId="{1C446DF8-31B6-45DA-A189-3AE9B33D8AB9}">
      <dgm:prSet/>
      <dgm:spPr/>
      <dgm:t>
        <a:bodyPr/>
        <a:lstStyle/>
        <a:p>
          <a:endParaRPr lang="es-ES"/>
        </a:p>
      </dgm:t>
    </dgm:pt>
    <dgm:pt modelId="{2AC0A012-D330-426D-AB18-1099979442A3}">
      <dgm:prSet phldrT="[Texto]" custT="1"/>
      <dgm:spPr/>
      <dgm:t>
        <a:bodyPr anchor="ctr"/>
        <a:lstStyle/>
        <a:p>
          <a:pPr algn="just"/>
          <a:r>
            <a:rPr lang="es-ES_tradnl" sz="1600" b="1" dirty="0"/>
            <a:t>A los devengos o salario bruto se realizan una serie de descuentos en nómina </a:t>
          </a:r>
          <a:r>
            <a:rPr lang="es-ES_tradnl" sz="1600" b="0" dirty="0"/>
            <a:t>(deducción por seguridad social, retención Hacienda o IRPF, anticipos cobrados o salarios en productos en especie)</a:t>
          </a:r>
        </a:p>
      </dgm:t>
    </dgm:pt>
    <dgm:pt modelId="{92C82D9D-6047-45EA-BFAF-82AF4A174FAF}" type="parTrans" cxnId="{4F892960-0F9C-4678-B191-17C94FCD97B8}">
      <dgm:prSet/>
      <dgm:spPr/>
      <dgm:t>
        <a:bodyPr/>
        <a:lstStyle/>
        <a:p>
          <a:endParaRPr lang="es-ES"/>
        </a:p>
      </dgm:t>
    </dgm:pt>
    <dgm:pt modelId="{90527F4F-1D00-4102-88B6-ABBBB00A5B53}" type="sibTrans" cxnId="{4F892960-0F9C-4678-B191-17C94FCD97B8}">
      <dgm:prSet/>
      <dgm:spPr/>
      <dgm:t>
        <a:bodyPr/>
        <a:lstStyle/>
        <a:p>
          <a:endParaRPr lang="es-ES"/>
        </a:p>
      </dgm:t>
    </dgm:pt>
    <dgm:pt modelId="{43754FBF-1FFC-4744-86BF-BCA1F1421E17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Resta entre devengos y deducciones = salario neto</a:t>
          </a:r>
        </a:p>
      </dgm:t>
    </dgm:pt>
    <dgm:pt modelId="{BA4A363D-92E8-4D9F-BCD3-C44499F87CC1}" type="parTrans" cxnId="{CFAA1678-00A7-4879-AF9A-EBB66E1C2211}">
      <dgm:prSet/>
      <dgm:spPr/>
      <dgm:t>
        <a:bodyPr/>
        <a:lstStyle/>
        <a:p>
          <a:endParaRPr lang="es-ES"/>
        </a:p>
      </dgm:t>
    </dgm:pt>
    <dgm:pt modelId="{C9FDAC5B-E463-453B-BA99-CE7AE2ADFF92}" type="sibTrans" cxnId="{CFAA1678-00A7-4879-AF9A-EBB66E1C2211}">
      <dgm:prSet/>
      <dgm:spPr/>
      <dgm:t>
        <a:bodyPr/>
        <a:lstStyle/>
        <a:p>
          <a:endParaRPr lang="es-ES"/>
        </a:p>
      </dgm:t>
    </dgm:pt>
    <dgm:pt modelId="{2CDAE737-CA6E-4BE4-A325-7211351482EA}">
      <dgm:prSet phldrT="[Texto]" custT="1"/>
      <dgm:spPr/>
      <dgm:t>
        <a:bodyPr anchor="ctr"/>
        <a:lstStyle/>
        <a:p>
          <a:pPr algn="ctr"/>
          <a:r>
            <a:rPr lang="es-ES_tradnl" sz="1600" b="1" dirty="0"/>
            <a:t>Pagos a la Seguridad social y Hacienda realizados sobre base de cotización y base sujeta a IRPF</a:t>
          </a:r>
        </a:p>
        <a:p>
          <a:pPr algn="ctr"/>
          <a:r>
            <a:rPr lang="es-ES_tradnl" sz="1600" b="1" dirty="0"/>
            <a:t> </a:t>
          </a:r>
          <a:r>
            <a:rPr lang="es-ES_tradnl" sz="1600" b="0" dirty="0"/>
            <a:t>(no sobre devengos o salario bruto)</a:t>
          </a:r>
        </a:p>
      </dgm:t>
    </dgm:pt>
    <dgm:pt modelId="{1567A406-BEDE-4585-AD91-E21CF01946E3}" type="parTrans" cxnId="{2B257D40-72E6-4375-9E35-4168CF0F11D5}">
      <dgm:prSet/>
      <dgm:spPr/>
      <dgm:t>
        <a:bodyPr/>
        <a:lstStyle/>
        <a:p>
          <a:endParaRPr lang="es-ES"/>
        </a:p>
      </dgm:t>
    </dgm:pt>
    <dgm:pt modelId="{0D10F929-CF11-43F1-A018-B002626EE389}" type="sibTrans" cxnId="{2B257D40-72E6-4375-9E35-4168CF0F11D5}">
      <dgm:prSet/>
      <dgm:spPr/>
      <dgm:t>
        <a:bodyPr/>
        <a:lstStyle/>
        <a:p>
          <a:endParaRPr lang="es-ES"/>
        </a:p>
      </dgm:t>
    </dgm:pt>
    <dgm:pt modelId="{079E2F7E-7096-419E-B31F-5C2AC80DADD6}" type="pres">
      <dgm:prSet presAssocID="{1A6ECD0E-6C5E-4CCB-80BA-495A413E33B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950AD243-1FC7-48B2-9F63-A6D2F354858C}" type="pres">
      <dgm:prSet presAssocID="{05296EE8-C882-4051-98B7-18BDE4E9CDB6}" presName="composite" presStyleCnt="0"/>
      <dgm:spPr/>
    </dgm:pt>
    <dgm:pt modelId="{B5EBA00A-31B6-41BC-BE82-7213AB59FFCD}" type="pres">
      <dgm:prSet presAssocID="{05296EE8-C882-4051-98B7-18BDE4E9CDB6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B9B69473-B6E2-4927-ABB8-DA8B6A368D57}" type="pres">
      <dgm:prSet presAssocID="{05296EE8-C882-4051-98B7-18BDE4E9CDB6}" presName="Parent" presStyleLbl="alignNode1" presStyleIdx="0" presStyleCnt="6" custScaleX="150682">
        <dgm:presLayoutVars>
          <dgm:chMax val="3"/>
          <dgm:chPref val="3"/>
          <dgm:bulletEnabled val="1"/>
        </dgm:presLayoutVars>
      </dgm:prSet>
      <dgm:spPr/>
    </dgm:pt>
    <dgm:pt modelId="{2FD5FF43-5764-4F2A-A6A4-59FA56C234ED}" type="pres">
      <dgm:prSet presAssocID="{05296EE8-C882-4051-98B7-18BDE4E9CDB6}" presName="Accent" presStyleLbl="parChTrans1D1" presStyleIdx="0" presStyleCnt="6"/>
      <dgm:spPr/>
    </dgm:pt>
    <dgm:pt modelId="{51329A39-3D1A-45CF-BFC2-D0A51DF45206}" type="pres">
      <dgm:prSet presAssocID="{9CF7ECCE-57F4-42C1-9029-3C98FD2621D9}" presName="sibTrans" presStyleCnt="0"/>
      <dgm:spPr/>
    </dgm:pt>
    <dgm:pt modelId="{364700CD-B5DF-471A-BC65-C17202C66BFA}" type="pres">
      <dgm:prSet presAssocID="{75D5F6CE-AF8C-45C2-97DE-CC947494E823}" presName="composite" presStyleCnt="0"/>
      <dgm:spPr/>
    </dgm:pt>
    <dgm:pt modelId="{98375632-79A5-4C7A-A68B-318D05C8F0FB}" type="pres">
      <dgm:prSet presAssocID="{75D5F6CE-AF8C-45C2-97DE-CC947494E823}" presName="First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671E5507-D9FE-46BB-B781-16CFF2612B66}" type="pres">
      <dgm:prSet presAssocID="{75D5F6CE-AF8C-45C2-97DE-CC947494E823}" presName="Parent" presStyleLbl="alignNode1" presStyleIdx="1" presStyleCnt="6" custScaleX="150682">
        <dgm:presLayoutVars>
          <dgm:chMax val="3"/>
          <dgm:chPref val="3"/>
          <dgm:bulletEnabled val="1"/>
        </dgm:presLayoutVars>
      </dgm:prSet>
      <dgm:spPr/>
    </dgm:pt>
    <dgm:pt modelId="{33DBBDCB-6DAE-46EC-9373-BB52C74A2D34}" type="pres">
      <dgm:prSet presAssocID="{75D5F6CE-AF8C-45C2-97DE-CC947494E823}" presName="Accent" presStyleLbl="parChTrans1D1" presStyleIdx="1" presStyleCnt="6"/>
      <dgm:spPr/>
    </dgm:pt>
    <dgm:pt modelId="{135389FB-5ED4-4A72-8DDF-7687C80F7AA3}" type="pres">
      <dgm:prSet presAssocID="{EFB4EAFC-DFA3-4A62-90D7-66B22B78ABCB}" presName="sibTrans" presStyleCnt="0"/>
      <dgm:spPr/>
    </dgm:pt>
    <dgm:pt modelId="{5E37588A-470E-4C8D-BB1C-896C0136F800}" type="pres">
      <dgm:prSet presAssocID="{81550DFB-D733-4BBE-B523-7B70A4BE5755}" presName="composite" presStyleCnt="0"/>
      <dgm:spPr/>
    </dgm:pt>
    <dgm:pt modelId="{1F1F7A2D-F6D9-4330-9238-5671CBDA4620}" type="pres">
      <dgm:prSet presAssocID="{81550DFB-D733-4BBE-B523-7B70A4BE5755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A5ED3B05-E368-4EA8-A608-FC83FD377071}" type="pres">
      <dgm:prSet presAssocID="{81550DFB-D733-4BBE-B523-7B70A4BE5755}" presName="Parent" presStyleLbl="alignNode1" presStyleIdx="2" presStyleCnt="6" custScaleX="150682">
        <dgm:presLayoutVars>
          <dgm:chMax val="3"/>
          <dgm:chPref val="3"/>
          <dgm:bulletEnabled val="1"/>
        </dgm:presLayoutVars>
      </dgm:prSet>
      <dgm:spPr/>
    </dgm:pt>
    <dgm:pt modelId="{8BA345EE-9FAB-4FDC-A21F-9E84075239C5}" type="pres">
      <dgm:prSet presAssocID="{81550DFB-D733-4BBE-B523-7B70A4BE5755}" presName="Accent" presStyleLbl="parChTrans1D1" presStyleIdx="2" presStyleCnt="6"/>
      <dgm:spPr/>
    </dgm:pt>
    <dgm:pt modelId="{B853090D-3EAE-49DC-ADE1-A63BFD7F1BB7}" type="pres">
      <dgm:prSet presAssocID="{046CFD95-3503-44F6-B306-B8970CC0DC2C}" presName="sibTrans" presStyleCnt="0"/>
      <dgm:spPr/>
    </dgm:pt>
    <dgm:pt modelId="{E1213C74-86F6-44DE-9AE7-A62022B984ED}" type="pres">
      <dgm:prSet presAssocID="{05903955-42B1-4199-A803-55AEF8D968E9}" presName="composite" presStyleCnt="0"/>
      <dgm:spPr/>
    </dgm:pt>
    <dgm:pt modelId="{2353F38A-A7D0-4E5D-9CBA-F723296EF3B6}" type="pres">
      <dgm:prSet presAssocID="{05903955-42B1-4199-A803-55AEF8D968E9}" presName="FirstChild" presStyleLbl="revTx" presStyleIdx="3" presStyleCnt="6" custScaleX="84262" custScaleY="134220" custLinFactNeighborX="3349" custLinFactNeighborY="-2331">
        <dgm:presLayoutVars>
          <dgm:chMax val="0"/>
          <dgm:chPref val="0"/>
          <dgm:bulletEnabled val="1"/>
        </dgm:presLayoutVars>
      </dgm:prSet>
      <dgm:spPr/>
    </dgm:pt>
    <dgm:pt modelId="{341E02CA-700F-4F34-9131-A4DC6CC15E37}" type="pres">
      <dgm:prSet presAssocID="{05903955-42B1-4199-A803-55AEF8D968E9}" presName="Parent" presStyleLbl="alignNode1" presStyleIdx="3" presStyleCnt="6" custScaleX="150682" custScaleY="158039">
        <dgm:presLayoutVars>
          <dgm:chMax val="3"/>
          <dgm:chPref val="3"/>
          <dgm:bulletEnabled val="1"/>
        </dgm:presLayoutVars>
      </dgm:prSet>
      <dgm:spPr/>
    </dgm:pt>
    <dgm:pt modelId="{58C03E39-044C-45A8-9D74-0DF91B47DB9A}" type="pres">
      <dgm:prSet presAssocID="{05903955-42B1-4199-A803-55AEF8D968E9}" presName="Accent" presStyleLbl="parChTrans1D1" presStyleIdx="3" presStyleCnt="6" custLinFactY="236189" custLinFactNeighborX="446" custLinFactNeighborY="300000"/>
      <dgm:spPr/>
    </dgm:pt>
    <dgm:pt modelId="{24284B7A-37CD-4F08-885F-486AACFD0F12}" type="pres">
      <dgm:prSet presAssocID="{39818F6D-831A-4EAA-B43F-A73171F11987}" presName="sibTrans" presStyleCnt="0"/>
      <dgm:spPr/>
    </dgm:pt>
    <dgm:pt modelId="{86230214-5D7F-4D7E-99BD-0CA4DBD959E7}" type="pres">
      <dgm:prSet presAssocID="{A154959D-A84B-4083-8576-03EF0C435EC2}" presName="composite" presStyleCnt="0"/>
      <dgm:spPr/>
    </dgm:pt>
    <dgm:pt modelId="{35F7D12A-2FB8-49C4-B8E1-311D423142E5}" type="pres">
      <dgm:prSet presAssocID="{A154959D-A84B-4083-8576-03EF0C435EC2}" presName="FirstChild" presStyleLbl="revTx" presStyleIdx="4" presStyleCnt="6" custScaleX="83907" custLinFactNeighborX="4376" custLinFactNeighborY="-5733">
        <dgm:presLayoutVars>
          <dgm:chMax val="0"/>
          <dgm:chPref val="0"/>
          <dgm:bulletEnabled val="1"/>
        </dgm:presLayoutVars>
      </dgm:prSet>
      <dgm:spPr/>
    </dgm:pt>
    <dgm:pt modelId="{13D195A4-5C78-4FA1-B17E-4C17838446A4}" type="pres">
      <dgm:prSet presAssocID="{A154959D-A84B-4083-8576-03EF0C435EC2}" presName="Parent" presStyleLbl="alignNode1" presStyleIdx="4" presStyleCnt="6" custScaleX="150682">
        <dgm:presLayoutVars>
          <dgm:chMax val="3"/>
          <dgm:chPref val="3"/>
          <dgm:bulletEnabled val="1"/>
        </dgm:presLayoutVars>
      </dgm:prSet>
      <dgm:spPr/>
    </dgm:pt>
    <dgm:pt modelId="{B7A613E0-88B2-49A3-BB1D-0C2E69A2D67A}" type="pres">
      <dgm:prSet presAssocID="{A154959D-A84B-4083-8576-03EF0C435EC2}" presName="Accent" presStyleLbl="parChTrans1D1" presStyleIdx="4" presStyleCnt="6"/>
      <dgm:spPr/>
    </dgm:pt>
    <dgm:pt modelId="{18158E12-74A6-4469-A30C-88F57B9A1050}" type="pres">
      <dgm:prSet presAssocID="{AD547DF9-0BF5-426B-B12F-2C57DEA80D2D}" presName="sibTrans" presStyleCnt="0"/>
      <dgm:spPr/>
    </dgm:pt>
    <dgm:pt modelId="{410F20B5-DC08-4F10-AAEA-1A23786AFB36}" type="pres">
      <dgm:prSet presAssocID="{6788BC2F-05A3-4E01-AAA9-1EFBAD6091F9}" presName="composite" presStyleCnt="0"/>
      <dgm:spPr/>
    </dgm:pt>
    <dgm:pt modelId="{17C08C22-4A50-4EA2-B4E4-69525618C975}" type="pres">
      <dgm:prSet presAssocID="{6788BC2F-05A3-4E01-AAA9-1EFBAD6091F9}" presName="FirstChild" presStyleLbl="revTx" presStyleIdx="5" presStyleCnt="6" custScaleX="79971">
        <dgm:presLayoutVars>
          <dgm:chMax val="0"/>
          <dgm:chPref val="0"/>
          <dgm:bulletEnabled val="1"/>
        </dgm:presLayoutVars>
      </dgm:prSet>
      <dgm:spPr/>
    </dgm:pt>
    <dgm:pt modelId="{B8A22172-865B-42F7-B905-AA5B8A4CE0EA}" type="pres">
      <dgm:prSet presAssocID="{6788BC2F-05A3-4E01-AAA9-1EFBAD6091F9}" presName="Parent" presStyleLbl="alignNode1" presStyleIdx="5" presStyleCnt="6" custScaleX="150682" custScaleY="121716">
        <dgm:presLayoutVars>
          <dgm:chMax val="3"/>
          <dgm:chPref val="3"/>
          <dgm:bulletEnabled val="1"/>
        </dgm:presLayoutVars>
      </dgm:prSet>
      <dgm:spPr/>
    </dgm:pt>
    <dgm:pt modelId="{F1292DD1-0B60-425A-828A-B540C715D64C}" type="pres">
      <dgm:prSet presAssocID="{6788BC2F-05A3-4E01-AAA9-1EFBAD6091F9}" presName="Accent" presStyleLbl="parChTrans1D1" presStyleIdx="5" presStyleCnt="6" custLinFactY="200000" custLinFactNeighborX="-445" custLinFactNeighborY="207450"/>
      <dgm:spPr/>
    </dgm:pt>
  </dgm:ptLst>
  <dgm:cxnLst>
    <dgm:cxn modelId="{35985101-88DC-410A-AA8B-0E2FAC2387AE}" type="presOf" srcId="{1A6ECD0E-6C5E-4CCB-80BA-495A413E33B0}" destId="{079E2F7E-7096-419E-B31F-5C2AC80DADD6}" srcOrd="0" destOrd="0" presId="urn:microsoft.com/office/officeart/2011/layout/TabList"/>
    <dgm:cxn modelId="{6EA0342B-0A19-4C22-86E5-B989BE0BF511}" type="presOf" srcId="{2AC0A012-D330-426D-AB18-1099979442A3}" destId="{2353F38A-A7D0-4E5D-9CBA-F723296EF3B6}" srcOrd="0" destOrd="0" presId="urn:microsoft.com/office/officeart/2011/layout/TabList"/>
    <dgm:cxn modelId="{05B09D39-03FF-45C6-8BEE-156AE56430C3}" type="presOf" srcId="{4C230DD7-868E-4EE6-970F-1124FD9E6246}" destId="{B5EBA00A-31B6-41BC-BE82-7213AB59FFCD}" srcOrd="0" destOrd="0" presId="urn:microsoft.com/office/officeart/2011/layout/TabList"/>
    <dgm:cxn modelId="{2B257D40-72E6-4375-9E35-4168CF0F11D5}" srcId="{6788BC2F-05A3-4E01-AAA9-1EFBAD6091F9}" destId="{2CDAE737-CA6E-4BE4-A325-7211351482EA}" srcOrd="0" destOrd="0" parTransId="{1567A406-BEDE-4585-AD91-E21CF01946E3}" sibTransId="{0D10F929-CF11-43F1-A018-B002626EE389}"/>
    <dgm:cxn modelId="{4F892960-0F9C-4678-B191-17C94FCD97B8}" srcId="{05903955-42B1-4199-A803-55AEF8D968E9}" destId="{2AC0A012-D330-426D-AB18-1099979442A3}" srcOrd="0" destOrd="0" parTransId="{92C82D9D-6047-45EA-BFAF-82AF4A174FAF}" sibTransId="{90527F4F-1D00-4102-88B6-ABBBB00A5B53}"/>
    <dgm:cxn modelId="{2663D063-1D24-48AC-B3E0-7CA89BFD7E0A}" srcId="{1A6ECD0E-6C5E-4CCB-80BA-495A413E33B0}" destId="{81550DFB-D733-4BBE-B523-7B70A4BE5755}" srcOrd="2" destOrd="0" parTransId="{059C91D9-8978-4D98-B877-3F34B4F23B30}" sibTransId="{046CFD95-3503-44F6-B306-B8970CC0DC2C}"/>
    <dgm:cxn modelId="{91DD4350-6FCF-47FE-8AF0-596B9F0B671C}" srcId="{1A6ECD0E-6C5E-4CCB-80BA-495A413E33B0}" destId="{6788BC2F-05A3-4E01-AAA9-1EFBAD6091F9}" srcOrd="5" destOrd="0" parTransId="{5F3FA8F3-89EA-4059-92C2-638AF132CF66}" sibTransId="{B9208F10-5F73-4E6A-AAF2-3B624E42A6F8}"/>
    <dgm:cxn modelId="{69046F71-22A3-4D5E-A7D0-202B21AE7F1E}" srcId="{1A6ECD0E-6C5E-4CCB-80BA-495A413E33B0}" destId="{75D5F6CE-AF8C-45C2-97DE-CC947494E823}" srcOrd="1" destOrd="0" parTransId="{1B1E76ED-A875-4AD2-83DA-66A34FA33D58}" sibTransId="{EFB4EAFC-DFA3-4A62-90D7-66B22B78ABCB}"/>
    <dgm:cxn modelId="{72493E73-7FE0-4ECA-B07B-EABF22F753F0}" type="presOf" srcId="{81550DFB-D733-4BBE-B523-7B70A4BE5755}" destId="{A5ED3B05-E368-4EA8-A608-FC83FD377071}" srcOrd="0" destOrd="0" presId="urn:microsoft.com/office/officeart/2011/layout/TabList"/>
    <dgm:cxn modelId="{CFAA1678-00A7-4879-AF9A-EBB66E1C2211}" srcId="{A154959D-A84B-4083-8576-03EF0C435EC2}" destId="{43754FBF-1FFC-4744-86BF-BCA1F1421E17}" srcOrd="0" destOrd="0" parTransId="{BA4A363D-92E8-4D9F-BCD3-C44499F87CC1}" sibTransId="{C9FDAC5B-E463-453B-BA99-CE7AE2ADFF92}"/>
    <dgm:cxn modelId="{B470A45A-D771-4B3B-A90D-D516D358C153}" type="presOf" srcId="{334DB446-8190-4921-8DCF-9B4AAF194AB7}" destId="{1F1F7A2D-F6D9-4330-9238-5671CBDA4620}" srcOrd="0" destOrd="0" presId="urn:microsoft.com/office/officeart/2011/layout/TabList"/>
    <dgm:cxn modelId="{E143AA8E-359A-4172-BE08-3D799988CE14}" type="presOf" srcId="{75D5F6CE-AF8C-45C2-97DE-CC947494E823}" destId="{671E5507-D9FE-46BB-B781-16CFF2612B66}" srcOrd="0" destOrd="0" presId="urn:microsoft.com/office/officeart/2011/layout/TabList"/>
    <dgm:cxn modelId="{2CBCDEA5-0C6A-499D-AA6E-993330BB007C}" srcId="{75D5F6CE-AF8C-45C2-97DE-CC947494E823}" destId="{69BCE1D5-C660-4EF0-9F49-67BF6A744407}" srcOrd="0" destOrd="0" parTransId="{51DA34AA-9B42-4F2F-8109-6D6A8645FFD2}" sibTransId="{FF4F5F48-C683-424D-A8C1-0DEC11627D67}"/>
    <dgm:cxn modelId="{E8089CAA-2817-47BD-91F0-51462900F4D4}" type="presOf" srcId="{A154959D-A84B-4083-8576-03EF0C435EC2}" destId="{13D195A4-5C78-4FA1-B17E-4C17838446A4}" srcOrd="0" destOrd="0" presId="urn:microsoft.com/office/officeart/2011/layout/TabList"/>
    <dgm:cxn modelId="{8BCE6CBB-1606-4D04-8427-82ECE1B4BC8C}" srcId="{1A6ECD0E-6C5E-4CCB-80BA-495A413E33B0}" destId="{05296EE8-C882-4051-98B7-18BDE4E9CDB6}" srcOrd="0" destOrd="0" parTransId="{2CDE4138-0099-4704-B1EC-A1960D1AA47E}" sibTransId="{9CF7ECCE-57F4-42C1-9029-3C98FD2621D9}"/>
    <dgm:cxn modelId="{0AF103C1-3F36-4451-ABF3-E2072E38F884}" srcId="{1A6ECD0E-6C5E-4CCB-80BA-495A413E33B0}" destId="{A154959D-A84B-4083-8576-03EF0C435EC2}" srcOrd="4" destOrd="0" parTransId="{9E0CBDBE-CD52-49BC-B4A7-C8025EB3ED40}" sibTransId="{AD547DF9-0BF5-426B-B12F-2C57DEA80D2D}"/>
    <dgm:cxn modelId="{B12AE7C7-7347-4CE8-B30C-85075C6198A8}" type="presOf" srcId="{43754FBF-1FFC-4744-86BF-BCA1F1421E17}" destId="{35F7D12A-2FB8-49C4-B8E1-311D423142E5}" srcOrd="0" destOrd="0" presId="urn:microsoft.com/office/officeart/2011/layout/TabList"/>
    <dgm:cxn modelId="{0F71C0D3-EAB9-411F-95AD-DB60B72ED016}" type="presOf" srcId="{2CDAE737-CA6E-4BE4-A325-7211351482EA}" destId="{17C08C22-4A50-4EA2-B4E4-69525618C975}" srcOrd="0" destOrd="0" presId="urn:microsoft.com/office/officeart/2011/layout/TabList"/>
    <dgm:cxn modelId="{5A83C1DA-B5AE-4180-8A71-7DD68062F3A6}" srcId="{1A6ECD0E-6C5E-4CCB-80BA-495A413E33B0}" destId="{05903955-42B1-4199-A803-55AEF8D968E9}" srcOrd="3" destOrd="0" parTransId="{7B7327B5-3B94-4BEB-AB79-AB682675FAA0}" sibTransId="{39818F6D-831A-4EAA-B43F-A73171F11987}"/>
    <dgm:cxn modelId="{2971DAF6-E24E-4E46-B41E-4BFB318891FD}" type="presOf" srcId="{69BCE1D5-C660-4EF0-9F49-67BF6A744407}" destId="{98375632-79A5-4C7A-A68B-318D05C8F0FB}" srcOrd="0" destOrd="0" presId="urn:microsoft.com/office/officeart/2011/layout/TabList"/>
    <dgm:cxn modelId="{1CC5E8F6-808F-4815-BACD-62024FE83F6B}" type="presOf" srcId="{6788BC2F-05A3-4E01-AAA9-1EFBAD6091F9}" destId="{B8A22172-865B-42F7-B905-AA5B8A4CE0EA}" srcOrd="0" destOrd="0" presId="urn:microsoft.com/office/officeart/2011/layout/TabList"/>
    <dgm:cxn modelId="{1C446DF8-31B6-45DA-A189-3AE9B33D8AB9}" srcId="{81550DFB-D733-4BBE-B523-7B70A4BE5755}" destId="{334DB446-8190-4921-8DCF-9B4AAF194AB7}" srcOrd="0" destOrd="0" parTransId="{AC8FBB42-9E07-4491-B15D-4FEE83FA2A75}" sibTransId="{042A30A2-2715-425B-A7B5-A6926D910DCB}"/>
    <dgm:cxn modelId="{A0CBE1F8-BBC7-47F8-AF45-82E566C576B5}" srcId="{05296EE8-C882-4051-98B7-18BDE4E9CDB6}" destId="{4C230DD7-868E-4EE6-970F-1124FD9E6246}" srcOrd="0" destOrd="0" parTransId="{3A76D0C9-4117-4006-955C-C198E5EEFD95}" sibTransId="{B5F9F300-0255-49AC-9F35-46799441B4DF}"/>
    <dgm:cxn modelId="{198D80F9-CE4A-4064-B813-D8BABCC7F976}" type="presOf" srcId="{05296EE8-C882-4051-98B7-18BDE4E9CDB6}" destId="{B9B69473-B6E2-4927-ABB8-DA8B6A368D57}" srcOrd="0" destOrd="0" presId="urn:microsoft.com/office/officeart/2011/layout/TabList"/>
    <dgm:cxn modelId="{4AC6CEFF-D10E-4246-A4D4-9F2DCA3D322B}" type="presOf" srcId="{05903955-42B1-4199-A803-55AEF8D968E9}" destId="{341E02CA-700F-4F34-9131-A4DC6CC15E37}" srcOrd="0" destOrd="0" presId="urn:microsoft.com/office/officeart/2011/layout/TabList"/>
    <dgm:cxn modelId="{DA67062B-0903-404A-8EC4-02D70ADA47F7}" type="presParOf" srcId="{079E2F7E-7096-419E-B31F-5C2AC80DADD6}" destId="{950AD243-1FC7-48B2-9F63-A6D2F354858C}" srcOrd="0" destOrd="0" presId="urn:microsoft.com/office/officeart/2011/layout/TabList"/>
    <dgm:cxn modelId="{99325CBA-96C1-4CA2-9A57-C440D03F594A}" type="presParOf" srcId="{950AD243-1FC7-48B2-9F63-A6D2F354858C}" destId="{B5EBA00A-31B6-41BC-BE82-7213AB59FFCD}" srcOrd="0" destOrd="0" presId="urn:microsoft.com/office/officeart/2011/layout/TabList"/>
    <dgm:cxn modelId="{FF55974F-4332-4DE2-8DF3-9200519A7F36}" type="presParOf" srcId="{950AD243-1FC7-48B2-9F63-A6D2F354858C}" destId="{B9B69473-B6E2-4927-ABB8-DA8B6A368D57}" srcOrd="1" destOrd="0" presId="urn:microsoft.com/office/officeart/2011/layout/TabList"/>
    <dgm:cxn modelId="{63CD9928-8F77-4646-9C72-87624B97C2F6}" type="presParOf" srcId="{950AD243-1FC7-48B2-9F63-A6D2F354858C}" destId="{2FD5FF43-5764-4F2A-A6A4-59FA56C234ED}" srcOrd="2" destOrd="0" presId="urn:microsoft.com/office/officeart/2011/layout/TabList"/>
    <dgm:cxn modelId="{CFBDD7AB-F776-450A-9208-9F8585488BC3}" type="presParOf" srcId="{079E2F7E-7096-419E-B31F-5C2AC80DADD6}" destId="{51329A39-3D1A-45CF-BFC2-D0A51DF45206}" srcOrd="1" destOrd="0" presId="urn:microsoft.com/office/officeart/2011/layout/TabList"/>
    <dgm:cxn modelId="{B9DD34BD-864E-46C2-BF97-F4E5D5C3DE43}" type="presParOf" srcId="{079E2F7E-7096-419E-B31F-5C2AC80DADD6}" destId="{364700CD-B5DF-471A-BC65-C17202C66BFA}" srcOrd="2" destOrd="0" presId="urn:microsoft.com/office/officeart/2011/layout/TabList"/>
    <dgm:cxn modelId="{838C0C44-3D4F-4E86-BE2A-F5E0B17EE555}" type="presParOf" srcId="{364700CD-B5DF-471A-BC65-C17202C66BFA}" destId="{98375632-79A5-4C7A-A68B-318D05C8F0FB}" srcOrd="0" destOrd="0" presId="urn:microsoft.com/office/officeart/2011/layout/TabList"/>
    <dgm:cxn modelId="{1B442067-2D5C-4866-A5D0-9DABFD3E657D}" type="presParOf" srcId="{364700CD-B5DF-471A-BC65-C17202C66BFA}" destId="{671E5507-D9FE-46BB-B781-16CFF2612B66}" srcOrd="1" destOrd="0" presId="urn:microsoft.com/office/officeart/2011/layout/TabList"/>
    <dgm:cxn modelId="{64187F19-74A3-44FF-A968-C832AEB69EB3}" type="presParOf" srcId="{364700CD-B5DF-471A-BC65-C17202C66BFA}" destId="{33DBBDCB-6DAE-46EC-9373-BB52C74A2D34}" srcOrd="2" destOrd="0" presId="urn:microsoft.com/office/officeart/2011/layout/TabList"/>
    <dgm:cxn modelId="{37009678-7773-467E-98D4-A54E53D62A8C}" type="presParOf" srcId="{079E2F7E-7096-419E-B31F-5C2AC80DADD6}" destId="{135389FB-5ED4-4A72-8DDF-7687C80F7AA3}" srcOrd="3" destOrd="0" presId="urn:microsoft.com/office/officeart/2011/layout/TabList"/>
    <dgm:cxn modelId="{F25E1D5C-4F68-4A2B-B051-38E8A827BA08}" type="presParOf" srcId="{079E2F7E-7096-419E-B31F-5C2AC80DADD6}" destId="{5E37588A-470E-4C8D-BB1C-896C0136F800}" srcOrd="4" destOrd="0" presId="urn:microsoft.com/office/officeart/2011/layout/TabList"/>
    <dgm:cxn modelId="{E0E90EAB-2C54-4039-8667-2DCBBE209AAB}" type="presParOf" srcId="{5E37588A-470E-4C8D-BB1C-896C0136F800}" destId="{1F1F7A2D-F6D9-4330-9238-5671CBDA4620}" srcOrd="0" destOrd="0" presId="urn:microsoft.com/office/officeart/2011/layout/TabList"/>
    <dgm:cxn modelId="{710376A6-4682-4288-BC1A-35F8C4B9FFCF}" type="presParOf" srcId="{5E37588A-470E-4C8D-BB1C-896C0136F800}" destId="{A5ED3B05-E368-4EA8-A608-FC83FD377071}" srcOrd="1" destOrd="0" presId="urn:microsoft.com/office/officeart/2011/layout/TabList"/>
    <dgm:cxn modelId="{FE4F00C0-2FD2-4CCD-8268-85023F87CC82}" type="presParOf" srcId="{5E37588A-470E-4C8D-BB1C-896C0136F800}" destId="{8BA345EE-9FAB-4FDC-A21F-9E84075239C5}" srcOrd="2" destOrd="0" presId="urn:microsoft.com/office/officeart/2011/layout/TabList"/>
    <dgm:cxn modelId="{4F5529DE-6ED4-4137-8ACB-EBD1A65F9E28}" type="presParOf" srcId="{079E2F7E-7096-419E-B31F-5C2AC80DADD6}" destId="{B853090D-3EAE-49DC-ADE1-A63BFD7F1BB7}" srcOrd="5" destOrd="0" presId="urn:microsoft.com/office/officeart/2011/layout/TabList"/>
    <dgm:cxn modelId="{868C38E6-3FFF-4995-B41F-309DB7E96FC2}" type="presParOf" srcId="{079E2F7E-7096-419E-B31F-5C2AC80DADD6}" destId="{E1213C74-86F6-44DE-9AE7-A62022B984ED}" srcOrd="6" destOrd="0" presId="urn:microsoft.com/office/officeart/2011/layout/TabList"/>
    <dgm:cxn modelId="{03477EA8-2A2E-40A3-967B-66E95D66CD97}" type="presParOf" srcId="{E1213C74-86F6-44DE-9AE7-A62022B984ED}" destId="{2353F38A-A7D0-4E5D-9CBA-F723296EF3B6}" srcOrd="0" destOrd="0" presId="urn:microsoft.com/office/officeart/2011/layout/TabList"/>
    <dgm:cxn modelId="{CEAC67AF-6698-43ED-BC5F-96070CAF95F1}" type="presParOf" srcId="{E1213C74-86F6-44DE-9AE7-A62022B984ED}" destId="{341E02CA-700F-4F34-9131-A4DC6CC15E37}" srcOrd="1" destOrd="0" presId="urn:microsoft.com/office/officeart/2011/layout/TabList"/>
    <dgm:cxn modelId="{38A08B8B-157D-4516-B6AB-ACA52FAFF66D}" type="presParOf" srcId="{E1213C74-86F6-44DE-9AE7-A62022B984ED}" destId="{58C03E39-044C-45A8-9D74-0DF91B47DB9A}" srcOrd="2" destOrd="0" presId="urn:microsoft.com/office/officeart/2011/layout/TabList"/>
    <dgm:cxn modelId="{26DE4025-5B80-4D14-927E-6B0C56C539B3}" type="presParOf" srcId="{079E2F7E-7096-419E-B31F-5C2AC80DADD6}" destId="{24284B7A-37CD-4F08-885F-486AACFD0F12}" srcOrd="7" destOrd="0" presId="urn:microsoft.com/office/officeart/2011/layout/TabList"/>
    <dgm:cxn modelId="{BA5614F1-47C9-4BA3-91E4-5E11DC7AAAAD}" type="presParOf" srcId="{079E2F7E-7096-419E-B31F-5C2AC80DADD6}" destId="{86230214-5D7F-4D7E-99BD-0CA4DBD959E7}" srcOrd="8" destOrd="0" presId="urn:microsoft.com/office/officeart/2011/layout/TabList"/>
    <dgm:cxn modelId="{601EAC53-85C0-42C0-9D91-A998B858BA46}" type="presParOf" srcId="{86230214-5D7F-4D7E-99BD-0CA4DBD959E7}" destId="{35F7D12A-2FB8-49C4-B8E1-311D423142E5}" srcOrd="0" destOrd="0" presId="urn:microsoft.com/office/officeart/2011/layout/TabList"/>
    <dgm:cxn modelId="{F6E2CD63-5880-4E3F-A614-8EE15D5FF59F}" type="presParOf" srcId="{86230214-5D7F-4D7E-99BD-0CA4DBD959E7}" destId="{13D195A4-5C78-4FA1-B17E-4C17838446A4}" srcOrd="1" destOrd="0" presId="urn:microsoft.com/office/officeart/2011/layout/TabList"/>
    <dgm:cxn modelId="{2574FC33-EE72-477B-9C47-6CF4FF17EEF2}" type="presParOf" srcId="{86230214-5D7F-4D7E-99BD-0CA4DBD959E7}" destId="{B7A613E0-88B2-49A3-BB1D-0C2E69A2D67A}" srcOrd="2" destOrd="0" presId="urn:microsoft.com/office/officeart/2011/layout/TabList"/>
    <dgm:cxn modelId="{04DF5DB4-A0AB-4D95-B240-80C1BF27A9B3}" type="presParOf" srcId="{079E2F7E-7096-419E-B31F-5C2AC80DADD6}" destId="{18158E12-74A6-4469-A30C-88F57B9A1050}" srcOrd="9" destOrd="0" presId="urn:microsoft.com/office/officeart/2011/layout/TabList"/>
    <dgm:cxn modelId="{6C47EDDF-D303-46EB-A52D-0FED775F31EC}" type="presParOf" srcId="{079E2F7E-7096-419E-B31F-5C2AC80DADD6}" destId="{410F20B5-DC08-4F10-AAEA-1A23786AFB36}" srcOrd="10" destOrd="0" presId="urn:microsoft.com/office/officeart/2011/layout/TabList"/>
    <dgm:cxn modelId="{920433AF-E947-4B86-BD84-D53DD7529D20}" type="presParOf" srcId="{410F20B5-DC08-4F10-AAEA-1A23786AFB36}" destId="{17C08C22-4A50-4EA2-B4E4-69525618C975}" srcOrd="0" destOrd="0" presId="urn:microsoft.com/office/officeart/2011/layout/TabList"/>
    <dgm:cxn modelId="{B3A7C30E-2EDC-4404-9E95-A5CF8738B692}" type="presParOf" srcId="{410F20B5-DC08-4F10-AAEA-1A23786AFB36}" destId="{B8A22172-865B-42F7-B905-AA5B8A4CE0EA}" srcOrd="1" destOrd="0" presId="urn:microsoft.com/office/officeart/2011/layout/TabList"/>
    <dgm:cxn modelId="{F737A48E-4A30-47EF-A38F-3C3C0983B89C}" type="presParOf" srcId="{410F20B5-DC08-4F10-AAEA-1A23786AFB36}" destId="{F1292DD1-0B60-425A-828A-B540C715D64C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DEDUCCIONES</a:t>
          </a:r>
          <a:endParaRPr lang="es-ES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ADE8C4F8-2D9A-42EA-BB0B-9A2096CF2EF9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Descuento por Hacienda (IRPF)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C30C0F7-6754-4DE7-8036-22487A43B54B}" type="parTrans" cxnId="{F0290B97-5502-40D2-B1E2-91756A8B4117}">
      <dgm:prSet/>
      <dgm:spPr/>
      <dgm:t>
        <a:bodyPr/>
        <a:lstStyle/>
        <a:p>
          <a:endParaRPr lang="es-ES"/>
        </a:p>
      </dgm:t>
    </dgm:pt>
    <dgm:pt modelId="{A438E000-1430-43B2-9DE7-7C06FE887904}" type="sibTrans" cxnId="{F0290B97-5502-40D2-B1E2-91756A8B4117}">
      <dgm:prSet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Descuento por Seguridad Social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25F7C319-B8D2-45BF-BAB3-3C04DE6DD803}" type="pres">
      <dgm:prSet presAssocID="{ED2B4624-7341-43E5-B4B2-09A70E7847B3}" presName="centerShape" presStyleLbl="vennNode1" presStyleIdx="0" presStyleCnt="3" custScaleX="225588" custScaleY="125448" custLinFactNeighborX="-260" custLinFactNeighborY="-23774"/>
      <dgm:spPr/>
    </dgm:pt>
    <dgm:pt modelId="{B2E55129-0EA5-4BE9-8351-54B15E6EFF7E}" type="pres">
      <dgm:prSet presAssocID="{ADE8C4F8-2D9A-42EA-BB0B-9A2096CF2EF9}" presName="node" presStyleLbl="vennNode1" presStyleIdx="1" presStyleCnt="3" custScaleX="322203" custScaleY="188481" custRadScaleRad="177956" custRadScaleInc="56671">
        <dgm:presLayoutVars>
          <dgm:bulletEnabled val="1"/>
        </dgm:presLayoutVars>
      </dgm:prSet>
      <dgm:spPr/>
    </dgm:pt>
    <dgm:pt modelId="{B40552BD-87B2-4CA4-8DDF-5A2EBC4710FF}" type="pres">
      <dgm:prSet presAssocID="{3C1649FD-8155-4637-BFB0-A84B2EE2DB4B}" presName="node" presStyleLbl="vennNode1" presStyleIdx="2" presStyleCnt="3" custScaleX="332978" custScaleY="188016" custRadScaleRad="180352" custRadScaleInc="43443">
        <dgm:presLayoutVars>
          <dgm:bulletEnabled val="1"/>
        </dgm:presLayoutVars>
      </dgm:prSet>
      <dgm:spPr/>
    </dgm:pt>
  </dgm:ptLst>
  <dgm:cxnLst>
    <dgm:cxn modelId="{6C8F0A2E-0BC0-4BFE-98B1-C21A3CFD4FE3}" type="presOf" srcId="{3C1649FD-8155-4637-BFB0-A84B2EE2DB4B}" destId="{B40552BD-87B2-4CA4-8DDF-5A2EBC4710FF}" srcOrd="0" destOrd="0" presId="urn:microsoft.com/office/officeart/2005/8/layout/radial3"/>
    <dgm:cxn modelId="{43F5D733-53B6-4F4B-92E5-CB8C6DFF230D}" type="presOf" srcId="{ED2B4624-7341-43E5-B4B2-09A70E7847B3}" destId="{25F7C319-B8D2-45BF-BAB3-3C04DE6DD803}" srcOrd="0" destOrd="0" presId="urn:microsoft.com/office/officeart/2005/8/layout/radial3"/>
    <dgm:cxn modelId="{63FD865E-ABE9-4B40-B7F1-EEC8F2629433}" type="presOf" srcId="{ADE8C4F8-2D9A-42EA-BB0B-9A2096CF2EF9}" destId="{B2E55129-0EA5-4BE9-8351-54B15E6EFF7E}" srcOrd="0" destOrd="0" presId="urn:microsoft.com/office/officeart/2005/8/layout/radial3"/>
    <dgm:cxn modelId="{F0290B97-5502-40D2-B1E2-91756A8B4117}" srcId="{ED2B4624-7341-43E5-B4B2-09A70E7847B3}" destId="{ADE8C4F8-2D9A-42EA-BB0B-9A2096CF2EF9}" srcOrd="0" destOrd="0" parTransId="{9C30C0F7-6754-4DE7-8036-22487A43B54B}" sibTransId="{A438E000-1430-43B2-9DE7-7C06FE887904}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EDFA4CC4-DC50-49B0-BBA9-67B3C502DC99}" type="presOf" srcId="{A97A05A3-14D9-44A5-B768-02F08550772E}" destId="{A39BE283-9FAD-47E6-AC51-206C1A91E69D}" srcOrd="0" destOrd="0" presId="urn:microsoft.com/office/officeart/2005/8/layout/radial3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412E8BE9-1A44-4125-A186-35E7AB0BE307}" srcId="{ED2B4624-7341-43E5-B4B2-09A70E7847B3}" destId="{3C1649FD-8155-4637-BFB0-A84B2EE2DB4B}" srcOrd="1" destOrd="0" parTransId="{73C45E00-AB31-433D-92BA-48C6BB0861BC}" sibTransId="{CA183CBC-EF8D-4A30-9517-5CA915BBC826}"/>
    <dgm:cxn modelId="{E60A6B97-2F47-4418-9E76-86EA7959C8B4}" type="presParOf" srcId="{A39BE283-9FAD-47E6-AC51-206C1A91E69D}" destId="{EC439966-727C-4807-A236-D4E3CE9950C7}" srcOrd="0" destOrd="0" presId="urn:microsoft.com/office/officeart/2005/8/layout/radial3"/>
    <dgm:cxn modelId="{BFD519BC-0D79-4F2A-98B0-35408A618883}" type="presParOf" srcId="{EC439966-727C-4807-A236-D4E3CE9950C7}" destId="{25F7C319-B8D2-45BF-BAB3-3C04DE6DD803}" srcOrd="0" destOrd="0" presId="urn:microsoft.com/office/officeart/2005/8/layout/radial3"/>
    <dgm:cxn modelId="{49F6D03E-4DA1-4107-80BC-761B802B2C1F}" type="presParOf" srcId="{EC439966-727C-4807-A236-D4E3CE9950C7}" destId="{B2E55129-0EA5-4BE9-8351-54B15E6EFF7E}" srcOrd="1" destOrd="0" presId="urn:microsoft.com/office/officeart/2005/8/layout/radial3"/>
    <dgm:cxn modelId="{27478FFA-3DC8-4C7A-971A-8639D0DDA876}" type="presParOf" srcId="{EC439966-727C-4807-A236-D4E3CE9950C7}" destId="{B40552BD-87B2-4CA4-8DDF-5A2EBC4710FF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Descuento por Seguridad social</a:t>
          </a:r>
          <a:endParaRPr lang="es-ES" sz="18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54289" custScaleY="36834" custLinFactNeighborX="80937" custLinFactNeighborY="-1473"/>
      <dgm:spPr/>
    </dgm:pt>
  </dgm:ptLst>
  <dgm:cxnLst>
    <dgm:cxn modelId="{72AC9C1D-36D7-4AAD-9FD2-7D0BE64995AF}" type="presOf" srcId="{A97A05A3-14D9-44A5-B768-02F08550772E}" destId="{A39BE283-9FAD-47E6-AC51-206C1A91E69D}" srcOrd="0" destOrd="0" presId="urn:microsoft.com/office/officeart/2005/8/layout/radial3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BCAE83B0-C415-4F99-809B-71A508F2C6AF}" type="presOf" srcId="{3C1649FD-8155-4637-BFB0-A84B2EE2DB4B}" destId="{6394DBB8-151D-4F56-8FAC-804173593C47}" srcOrd="0" destOrd="0" presId="urn:microsoft.com/office/officeart/2005/8/layout/radial3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2050999D-37EE-4955-8D9F-435FF5F82814}" type="presParOf" srcId="{A39BE283-9FAD-47E6-AC51-206C1A91E69D}" destId="{EC439966-727C-4807-A236-D4E3CE9950C7}" srcOrd="0" destOrd="0" presId="urn:microsoft.com/office/officeart/2005/8/layout/radial3"/>
    <dgm:cxn modelId="{069F1F04-35F9-47F1-88B8-E767EC5E9DE2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4EFEB-3216-4662-B325-2C482A37C1A6}">
      <dsp:nvSpPr>
        <dsp:cNvPr id="0" name=""/>
        <dsp:cNvSpPr/>
      </dsp:nvSpPr>
      <dsp:spPr>
        <a:xfrm>
          <a:off x="4436976" y="1203119"/>
          <a:ext cx="3475067" cy="402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036"/>
              </a:lnTo>
              <a:lnTo>
                <a:pt x="3475067" y="201036"/>
              </a:lnTo>
              <a:lnTo>
                <a:pt x="3475067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FB18D9-F55E-4436-8E4C-FF5FCD5A2141}">
      <dsp:nvSpPr>
        <dsp:cNvPr id="0" name=""/>
        <dsp:cNvSpPr/>
      </dsp:nvSpPr>
      <dsp:spPr>
        <a:xfrm>
          <a:off x="4436976" y="1203119"/>
          <a:ext cx="1158355" cy="402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036"/>
              </a:lnTo>
              <a:lnTo>
                <a:pt x="1158355" y="201036"/>
              </a:lnTo>
              <a:lnTo>
                <a:pt x="1158355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3D68C9-81E4-43A6-B373-9DCE92E8ECE6}">
      <dsp:nvSpPr>
        <dsp:cNvPr id="0" name=""/>
        <dsp:cNvSpPr/>
      </dsp:nvSpPr>
      <dsp:spPr>
        <a:xfrm>
          <a:off x="3278621" y="1203119"/>
          <a:ext cx="1158355" cy="402073"/>
        </a:xfrm>
        <a:custGeom>
          <a:avLst/>
          <a:gdLst/>
          <a:ahLst/>
          <a:cxnLst/>
          <a:rect l="0" t="0" r="0" b="0"/>
          <a:pathLst>
            <a:path>
              <a:moveTo>
                <a:pt x="1158355" y="0"/>
              </a:moveTo>
              <a:lnTo>
                <a:pt x="1158355" y="201036"/>
              </a:lnTo>
              <a:lnTo>
                <a:pt x="0" y="201036"/>
              </a:lnTo>
              <a:lnTo>
                <a:pt x="0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337F5-120A-4743-9FA5-AFF984543B19}">
      <dsp:nvSpPr>
        <dsp:cNvPr id="0" name=""/>
        <dsp:cNvSpPr/>
      </dsp:nvSpPr>
      <dsp:spPr>
        <a:xfrm>
          <a:off x="961909" y="1203119"/>
          <a:ext cx="3475067" cy="402073"/>
        </a:xfrm>
        <a:custGeom>
          <a:avLst/>
          <a:gdLst/>
          <a:ahLst/>
          <a:cxnLst/>
          <a:rect l="0" t="0" r="0" b="0"/>
          <a:pathLst>
            <a:path>
              <a:moveTo>
                <a:pt x="3475067" y="0"/>
              </a:moveTo>
              <a:lnTo>
                <a:pt x="3475067" y="201036"/>
              </a:lnTo>
              <a:lnTo>
                <a:pt x="0" y="201036"/>
              </a:lnTo>
              <a:lnTo>
                <a:pt x="0" y="4020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D09E3-7BCC-4EA3-9B8E-C41ABFE6C509}">
      <dsp:nvSpPr>
        <dsp:cNvPr id="0" name=""/>
        <dsp:cNvSpPr/>
      </dsp:nvSpPr>
      <dsp:spPr>
        <a:xfrm>
          <a:off x="3958317" y="245800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FFC16-12B4-4FF3-BE36-3217D7E19ABA}">
      <dsp:nvSpPr>
        <dsp:cNvPr id="0" name=""/>
        <dsp:cNvSpPr/>
      </dsp:nvSpPr>
      <dsp:spPr>
        <a:xfrm>
          <a:off x="3958317" y="245800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F4D5CC-0711-45C8-9465-BE41B9BC0574}">
      <dsp:nvSpPr>
        <dsp:cNvPr id="0" name=""/>
        <dsp:cNvSpPr/>
      </dsp:nvSpPr>
      <dsp:spPr>
        <a:xfrm>
          <a:off x="3479658" y="418117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Fijación del salario</a:t>
          </a:r>
          <a:endParaRPr lang="es-ES" sz="1600" b="1" kern="1200" dirty="0"/>
        </a:p>
      </dsp:txBody>
      <dsp:txXfrm>
        <a:off x="3479658" y="418117"/>
        <a:ext cx="1914637" cy="612684"/>
      </dsp:txXfrm>
    </dsp:sp>
    <dsp:sp modelId="{4A67DEA9-3974-4064-A547-E6C90ED38F8E}">
      <dsp:nvSpPr>
        <dsp:cNvPr id="0" name=""/>
        <dsp:cNvSpPr/>
      </dsp:nvSpPr>
      <dsp:spPr>
        <a:xfrm>
          <a:off x="483249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9C1CCB-DC69-40D9-93F9-B4674B866E47}">
      <dsp:nvSpPr>
        <dsp:cNvPr id="0" name=""/>
        <dsp:cNvSpPr/>
      </dsp:nvSpPr>
      <dsp:spPr>
        <a:xfrm>
          <a:off x="483249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62619-DFE3-4B50-8703-CB8E17F5EDAD}">
      <dsp:nvSpPr>
        <dsp:cNvPr id="0" name=""/>
        <dsp:cNvSpPr/>
      </dsp:nvSpPr>
      <dsp:spPr>
        <a:xfrm>
          <a:off x="4590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Mínimo Interprofesional</a:t>
          </a:r>
          <a:endParaRPr lang="es-ES" sz="1600" b="1" kern="1200" dirty="0"/>
        </a:p>
      </dsp:txBody>
      <dsp:txXfrm>
        <a:off x="4590" y="1777510"/>
        <a:ext cx="1914637" cy="612684"/>
      </dsp:txXfrm>
    </dsp:sp>
    <dsp:sp modelId="{6B15E928-4B1C-4BD1-8D8F-A66C16A6FD55}">
      <dsp:nvSpPr>
        <dsp:cNvPr id="0" name=""/>
        <dsp:cNvSpPr/>
      </dsp:nvSpPr>
      <dsp:spPr>
        <a:xfrm>
          <a:off x="2799961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8108D-7894-436F-98B2-55F21C703910}">
      <dsp:nvSpPr>
        <dsp:cNvPr id="0" name=""/>
        <dsp:cNvSpPr/>
      </dsp:nvSpPr>
      <dsp:spPr>
        <a:xfrm>
          <a:off x="2799961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21889E-2E4F-4A93-B454-44F8DDE75769}">
      <dsp:nvSpPr>
        <dsp:cNvPr id="0" name=""/>
        <dsp:cNvSpPr/>
      </dsp:nvSpPr>
      <dsp:spPr>
        <a:xfrm>
          <a:off x="2321302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del Convenio Colectivo</a:t>
          </a:r>
          <a:endParaRPr lang="es-ES" sz="1600" b="1" kern="1200" dirty="0"/>
        </a:p>
      </dsp:txBody>
      <dsp:txXfrm>
        <a:off x="2321302" y="1777510"/>
        <a:ext cx="1914637" cy="612684"/>
      </dsp:txXfrm>
    </dsp:sp>
    <dsp:sp modelId="{CA0740CF-1498-405F-8559-ECD85DADE0FC}">
      <dsp:nvSpPr>
        <dsp:cNvPr id="0" name=""/>
        <dsp:cNvSpPr/>
      </dsp:nvSpPr>
      <dsp:spPr>
        <a:xfrm>
          <a:off x="5116673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907557-0D34-4083-B7C4-87B10EB32B84}">
      <dsp:nvSpPr>
        <dsp:cNvPr id="0" name=""/>
        <dsp:cNvSpPr/>
      </dsp:nvSpPr>
      <dsp:spPr>
        <a:xfrm>
          <a:off x="5116673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3DC4B-6552-41C5-BFD5-CC6CCBD14B3C}">
      <dsp:nvSpPr>
        <dsp:cNvPr id="0" name=""/>
        <dsp:cNvSpPr/>
      </dsp:nvSpPr>
      <dsp:spPr>
        <a:xfrm>
          <a:off x="4638013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del contrato de trabajo</a:t>
          </a:r>
          <a:endParaRPr lang="es-ES" sz="1600" b="1" kern="1200" dirty="0"/>
        </a:p>
      </dsp:txBody>
      <dsp:txXfrm>
        <a:off x="4638013" y="1777510"/>
        <a:ext cx="1914637" cy="612684"/>
      </dsp:txXfrm>
    </dsp:sp>
    <dsp:sp modelId="{F815CE7D-FD0C-4023-9F60-5AFE5C530032}">
      <dsp:nvSpPr>
        <dsp:cNvPr id="0" name=""/>
        <dsp:cNvSpPr/>
      </dsp:nvSpPr>
      <dsp:spPr>
        <a:xfrm>
          <a:off x="7433385" y="1605193"/>
          <a:ext cx="957318" cy="95731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76B1FC-A12D-4F8E-A384-D6AA36C37737}">
      <dsp:nvSpPr>
        <dsp:cNvPr id="0" name=""/>
        <dsp:cNvSpPr/>
      </dsp:nvSpPr>
      <dsp:spPr>
        <a:xfrm>
          <a:off x="7433385" y="1605193"/>
          <a:ext cx="957318" cy="95731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3552A7-ADB0-48C6-BAC5-E1E07BEEBE15}">
      <dsp:nvSpPr>
        <dsp:cNvPr id="0" name=""/>
        <dsp:cNvSpPr/>
      </dsp:nvSpPr>
      <dsp:spPr>
        <a:xfrm>
          <a:off x="6954725" y="1777510"/>
          <a:ext cx="1914637" cy="6126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Modificación del salario</a:t>
          </a:r>
          <a:endParaRPr lang="es-ES" sz="1600" b="1" kern="1200" dirty="0"/>
        </a:p>
      </dsp:txBody>
      <dsp:txXfrm>
        <a:off x="6954725" y="1777510"/>
        <a:ext cx="1914637" cy="61268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F856A-0173-4CAF-A5F8-3965D2557E6F}">
      <dsp:nvSpPr>
        <dsp:cNvPr id="0" name=""/>
        <dsp:cNvSpPr/>
      </dsp:nvSpPr>
      <dsp:spPr>
        <a:xfrm>
          <a:off x="6559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1</a:t>
          </a:r>
          <a:endParaRPr lang="es-ES" sz="1400" b="1" kern="1200" dirty="0"/>
        </a:p>
      </dsp:txBody>
      <dsp:txXfrm>
        <a:off x="20375" y="517869"/>
        <a:ext cx="1859202" cy="444076"/>
      </dsp:txXfrm>
    </dsp:sp>
    <dsp:sp modelId="{862A7B92-A80B-47BA-B553-8D1CC8BCE5EF}">
      <dsp:nvSpPr>
        <dsp:cNvPr id="0" name=""/>
        <dsp:cNvSpPr/>
      </dsp:nvSpPr>
      <dsp:spPr>
        <a:xfrm rot="5400000">
          <a:off x="908702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8B81F4-B843-4FBB-BE9B-60AE25249F75}">
      <dsp:nvSpPr>
        <dsp:cNvPr id="0" name=""/>
        <dsp:cNvSpPr/>
      </dsp:nvSpPr>
      <dsp:spPr>
        <a:xfrm>
          <a:off x="6559" y="1140860"/>
          <a:ext cx="1886834" cy="84897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suman todos los devengos que cotizan a la seguridad social</a:t>
          </a:r>
          <a:endParaRPr lang="es-ES" sz="1400" b="1" kern="1200" dirty="0"/>
        </a:p>
      </dsp:txBody>
      <dsp:txXfrm>
        <a:off x="31425" y="1165726"/>
        <a:ext cx="1837102" cy="799239"/>
      </dsp:txXfrm>
    </dsp:sp>
    <dsp:sp modelId="{790E0991-E6E0-4780-B5AE-4E7132366CDE}">
      <dsp:nvSpPr>
        <dsp:cNvPr id="0" name=""/>
        <dsp:cNvSpPr/>
      </dsp:nvSpPr>
      <dsp:spPr>
        <a:xfrm>
          <a:off x="2157550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2</a:t>
          </a:r>
          <a:endParaRPr lang="es-ES" sz="1400" b="1" kern="1200" dirty="0"/>
        </a:p>
      </dsp:txBody>
      <dsp:txXfrm>
        <a:off x="2171366" y="517869"/>
        <a:ext cx="1859202" cy="444076"/>
      </dsp:txXfrm>
    </dsp:sp>
    <dsp:sp modelId="{09E45123-3B18-4481-8BFA-97B58A1E08F7}">
      <dsp:nvSpPr>
        <dsp:cNvPr id="0" name=""/>
        <dsp:cNvSpPr/>
      </dsp:nvSpPr>
      <dsp:spPr>
        <a:xfrm rot="5400000">
          <a:off x="3059693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2FD0FB-2C68-4F6B-9CA7-C3F5A4C39734}">
      <dsp:nvSpPr>
        <dsp:cNvPr id="0" name=""/>
        <dsp:cNvSpPr/>
      </dsp:nvSpPr>
      <dsp:spPr>
        <a:xfrm>
          <a:off x="2157550" y="1140860"/>
          <a:ext cx="1886834" cy="124476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excluyen los complementos extrasalariales que no cotizan, así como lo ganado por las horas extraordinarias</a:t>
          </a:r>
          <a:endParaRPr lang="es-ES" sz="1400" b="1" kern="1200" dirty="0"/>
        </a:p>
      </dsp:txBody>
      <dsp:txXfrm>
        <a:off x="2194008" y="1177318"/>
        <a:ext cx="1813918" cy="1171847"/>
      </dsp:txXfrm>
    </dsp:sp>
    <dsp:sp modelId="{99AEF21A-7E3F-4746-9895-8C64EF56160B}">
      <dsp:nvSpPr>
        <dsp:cNvPr id="0" name=""/>
        <dsp:cNvSpPr/>
      </dsp:nvSpPr>
      <dsp:spPr>
        <a:xfrm>
          <a:off x="4308542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3</a:t>
          </a:r>
          <a:endParaRPr lang="es-ES" sz="1400" b="1" kern="1200" dirty="0"/>
        </a:p>
      </dsp:txBody>
      <dsp:txXfrm>
        <a:off x="4322358" y="517869"/>
        <a:ext cx="1859202" cy="444076"/>
      </dsp:txXfrm>
    </dsp:sp>
    <dsp:sp modelId="{F2D32035-74E2-4C4D-9DC2-5BF26FF373A0}">
      <dsp:nvSpPr>
        <dsp:cNvPr id="0" name=""/>
        <dsp:cNvSpPr/>
      </dsp:nvSpPr>
      <dsp:spPr>
        <a:xfrm rot="5400000">
          <a:off x="5210685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27826F-B024-4A58-99EF-B5EBC8070561}">
      <dsp:nvSpPr>
        <dsp:cNvPr id="0" name=""/>
        <dsp:cNvSpPr/>
      </dsp:nvSpPr>
      <dsp:spPr>
        <a:xfrm>
          <a:off x="4308542" y="1140860"/>
          <a:ext cx="1886834" cy="181146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 la parte proporcional de pagas extras que le corresponde al mes: se suman todas las pagas extras del año (y la de beneficios) y se dividen por 12 meses</a:t>
          </a:r>
          <a:endParaRPr lang="es-ES" sz="1400" b="1" kern="1200" dirty="0"/>
        </a:p>
      </dsp:txBody>
      <dsp:txXfrm>
        <a:off x="4361598" y="1193916"/>
        <a:ext cx="1780722" cy="1705357"/>
      </dsp:txXfrm>
    </dsp:sp>
    <dsp:sp modelId="{5890EA7D-F539-418F-90D9-EA9019B14761}">
      <dsp:nvSpPr>
        <dsp:cNvPr id="0" name=""/>
        <dsp:cNvSpPr/>
      </dsp:nvSpPr>
      <dsp:spPr>
        <a:xfrm>
          <a:off x="6459533" y="504053"/>
          <a:ext cx="1886834" cy="4717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4</a:t>
          </a:r>
          <a:endParaRPr lang="es-ES" sz="1400" b="1" kern="1200" dirty="0"/>
        </a:p>
      </dsp:txBody>
      <dsp:txXfrm>
        <a:off x="6473349" y="517869"/>
        <a:ext cx="1859202" cy="444076"/>
      </dsp:txXfrm>
    </dsp:sp>
    <dsp:sp modelId="{68B16EB3-1376-4D6E-AB0D-7C3FA046A7F9}">
      <dsp:nvSpPr>
        <dsp:cNvPr id="0" name=""/>
        <dsp:cNvSpPr/>
      </dsp:nvSpPr>
      <dsp:spPr>
        <a:xfrm rot="5400000">
          <a:off x="7361676" y="1017036"/>
          <a:ext cx="82549" cy="8254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26C1A6-2E35-4B57-994E-2312F6787539}">
      <dsp:nvSpPr>
        <dsp:cNvPr id="0" name=""/>
        <dsp:cNvSpPr/>
      </dsp:nvSpPr>
      <dsp:spPr>
        <a:xfrm>
          <a:off x="6459533" y="1140860"/>
          <a:ext cx="1886834" cy="125500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Cantidad resultante debe estar entre la base máx y la base mín. de cotización del grupo profesional.</a:t>
          </a:r>
          <a:endParaRPr lang="es-ES" sz="1400" b="1" kern="1200" dirty="0"/>
        </a:p>
      </dsp:txBody>
      <dsp:txXfrm>
        <a:off x="6496291" y="1177618"/>
        <a:ext cx="1813318" cy="118149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F856A-0173-4CAF-A5F8-3965D2557E6F}">
      <dsp:nvSpPr>
        <dsp:cNvPr id="0" name=""/>
        <dsp:cNvSpPr/>
      </dsp:nvSpPr>
      <dsp:spPr>
        <a:xfrm>
          <a:off x="787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1</a:t>
          </a:r>
          <a:endParaRPr lang="es-ES" sz="1400" b="1" kern="1200" dirty="0"/>
        </a:p>
      </dsp:txBody>
      <dsp:txXfrm>
        <a:off x="11785" y="469893"/>
        <a:ext cx="1480045" cy="353514"/>
      </dsp:txXfrm>
    </dsp:sp>
    <dsp:sp modelId="{862A7B92-A80B-47BA-B553-8D1CC8BCE5EF}">
      <dsp:nvSpPr>
        <dsp:cNvPr id="0" name=""/>
        <dsp:cNvSpPr/>
      </dsp:nvSpPr>
      <dsp:spPr>
        <a:xfrm rot="5400000">
          <a:off x="718951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8B81F4-B843-4FBB-BE9B-60AE25249F75}">
      <dsp:nvSpPr>
        <dsp:cNvPr id="0" name=""/>
        <dsp:cNvSpPr/>
      </dsp:nvSpPr>
      <dsp:spPr>
        <a:xfrm>
          <a:off x="787" y="965834"/>
          <a:ext cx="1502041" cy="837335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suman todos los devengos diarios que cotizan a la seguridad social</a:t>
          </a:r>
          <a:endParaRPr lang="es-ES" sz="1400" b="1" kern="1200" dirty="0"/>
        </a:p>
      </dsp:txBody>
      <dsp:txXfrm>
        <a:off x="25312" y="990359"/>
        <a:ext cx="1452991" cy="788285"/>
      </dsp:txXfrm>
    </dsp:sp>
    <dsp:sp modelId="{790E0991-E6E0-4780-B5AE-4E7132366CDE}">
      <dsp:nvSpPr>
        <dsp:cNvPr id="0" name=""/>
        <dsp:cNvSpPr/>
      </dsp:nvSpPr>
      <dsp:spPr>
        <a:xfrm>
          <a:off x="1713115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2</a:t>
          </a:r>
          <a:endParaRPr lang="es-ES" sz="1400" b="1" kern="1200" dirty="0"/>
        </a:p>
      </dsp:txBody>
      <dsp:txXfrm>
        <a:off x="1724113" y="469893"/>
        <a:ext cx="1480045" cy="353514"/>
      </dsp:txXfrm>
    </dsp:sp>
    <dsp:sp modelId="{09E45123-3B18-4481-8BFA-97B58A1E08F7}">
      <dsp:nvSpPr>
        <dsp:cNvPr id="0" name=""/>
        <dsp:cNvSpPr/>
      </dsp:nvSpPr>
      <dsp:spPr>
        <a:xfrm rot="5400000">
          <a:off x="2431279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2FD0FB-2C68-4F6B-9CA7-C3F5A4C39734}">
      <dsp:nvSpPr>
        <dsp:cNvPr id="0" name=""/>
        <dsp:cNvSpPr/>
      </dsp:nvSpPr>
      <dsp:spPr>
        <a:xfrm>
          <a:off x="1713115" y="965834"/>
          <a:ext cx="1502041" cy="167438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excluyen los complementos extrasalariales que no cotizan, así como lo ganado por horas extraordinarias</a:t>
          </a:r>
          <a:endParaRPr lang="es-ES" sz="1400" b="1" kern="1200" dirty="0"/>
        </a:p>
      </dsp:txBody>
      <dsp:txXfrm>
        <a:off x="1757108" y="1009827"/>
        <a:ext cx="1414055" cy="1586400"/>
      </dsp:txXfrm>
    </dsp:sp>
    <dsp:sp modelId="{99AEF21A-7E3F-4746-9895-8C64EF56160B}">
      <dsp:nvSpPr>
        <dsp:cNvPr id="0" name=""/>
        <dsp:cNvSpPr/>
      </dsp:nvSpPr>
      <dsp:spPr>
        <a:xfrm>
          <a:off x="3425443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3</a:t>
          </a:r>
          <a:endParaRPr lang="es-ES" sz="1400" b="1" kern="1200" dirty="0"/>
        </a:p>
      </dsp:txBody>
      <dsp:txXfrm>
        <a:off x="3436441" y="469893"/>
        <a:ext cx="1480045" cy="353514"/>
      </dsp:txXfrm>
    </dsp:sp>
    <dsp:sp modelId="{F2D32035-74E2-4C4D-9DC2-5BF26FF373A0}">
      <dsp:nvSpPr>
        <dsp:cNvPr id="0" name=""/>
        <dsp:cNvSpPr/>
      </dsp:nvSpPr>
      <dsp:spPr>
        <a:xfrm rot="5400000">
          <a:off x="4143606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27826F-B024-4A58-99EF-B5EBC8070561}">
      <dsp:nvSpPr>
        <dsp:cNvPr id="0" name=""/>
        <dsp:cNvSpPr/>
      </dsp:nvSpPr>
      <dsp:spPr>
        <a:xfrm>
          <a:off x="3425443" y="965834"/>
          <a:ext cx="1502041" cy="203165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Se suma la parte proporcional de pagas extras que le corresponde al día de la siguiente manera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Pagas extras / 365 días = Paga extra al día</a:t>
          </a:r>
          <a:endParaRPr lang="es-ES" sz="1400" b="1" kern="1200" dirty="0"/>
        </a:p>
      </dsp:txBody>
      <dsp:txXfrm>
        <a:off x="3469436" y="1009827"/>
        <a:ext cx="1414055" cy="1943668"/>
      </dsp:txXfrm>
    </dsp:sp>
    <dsp:sp modelId="{5890EA7D-F539-418F-90D9-EA9019B14761}">
      <dsp:nvSpPr>
        <dsp:cNvPr id="0" name=""/>
        <dsp:cNvSpPr/>
      </dsp:nvSpPr>
      <dsp:spPr>
        <a:xfrm>
          <a:off x="5137770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4</a:t>
          </a:r>
          <a:endParaRPr lang="es-ES" sz="1400" b="1" kern="1200" dirty="0"/>
        </a:p>
      </dsp:txBody>
      <dsp:txXfrm>
        <a:off x="5148768" y="469893"/>
        <a:ext cx="1480045" cy="353514"/>
      </dsp:txXfrm>
    </dsp:sp>
    <dsp:sp modelId="{68B16EB3-1376-4D6E-AB0D-7C3FA046A7F9}">
      <dsp:nvSpPr>
        <dsp:cNvPr id="0" name=""/>
        <dsp:cNvSpPr/>
      </dsp:nvSpPr>
      <dsp:spPr>
        <a:xfrm rot="5400000">
          <a:off x="5855934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26C1A6-2E35-4B57-994E-2312F6787539}">
      <dsp:nvSpPr>
        <dsp:cNvPr id="0" name=""/>
        <dsp:cNvSpPr/>
      </dsp:nvSpPr>
      <dsp:spPr>
        <a:xfrm>
          <a:off x="5137770" y="965834"/>
          <a:ext cx="1502041" cy="1391743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Resultado debe estar entre la base máx y la mín. diaria de cotización del grupo profesional.</a:t>
          </a:r>
          <a:endParaRPr lang="es-ES" sz="1400" b="1" kern="1200" dirty="0"/>
        </a:p>
      </dsp:txBody>
      <dsp:txXfrm>
        <a:off x="5178533" y="1006597"/>
        <a:ext cx="1420515" cy="1310217"/>
      </dsp:txXfrm>
    </dsp:sp>
    <dsp:sp modelId="{78A73FCD-C44D-4C79-8611-A04C28D1C930}">
      <dsp:nvSpPr>
        <dsp:cNvPr id="0" name=""/>
        <dsp:cNvSpPr/>
      </dsp:nvSpPr>
      <dsp:spPr>
        <a:xfrm>
          <a:off x="6850098" y="458895"/>
          <a:ext cx="1502041" cy="375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5</a:t>
          </a:r>
          <a:endParaRPr lang="es-ES" sz="1400" b="1" kern="1200" dirty="0"/>
        </a:p>
      </dsp:txBody>
      <dsp:txXfrm>
        <a:off x="6861096" y="469893"/>
        <a:ext cx="1480045" cy="353514"/>
      </dsp:txXfrm>
    </dsp:sp>
    <dsp:sp modelId="{E2ECFCEF-7D75-43FC-B890-81A6B767C599}">
      <dsp:nvSpPr>
        <dsp:cNvPr id="0" name=""/>
        <dsp:cNvSpPr/>
      </dsp:nvSpPr>
      <dsp:spPr>
        <a:xfrm rot="5400000">
          <a:off x="7568262" y="867262"/>
          <a:ext cx="65714" cy="65714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37184F-5645-428F-9AAF-86250F0F34A7}">
      <dsp:nvSpPr>
        <dsp:cNvPr id="0" name=""/>
        <dsp:cNvSpPr/>
      </dsp:nvSpPr>
      <dsp:spPr>
        <a:xfrm>
          <a:off x="6850098" y="965834"/>
          <a:ext cx="1502041" cy="719155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Base de cotización diaria x nº de días del mes trabajado.</a:t>
          </a:r>
          <a:endParaRPr lang="es-ES" sz="1400" b="1" kern="1200" dirty="0"/>
        </a:p>
      </dsp:txBody>
      <dsp:txXfrm>
        <a:off x="6871161" y="986897"/>
        <a:ext cx="1459915" cy="67702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2EBBD-6134-4315-A167-FB7D8FFB8A14}">
      <dsp:nvSpPr>
        <dsp:cNvPr id="0" name=""/>
        <dsp:cNvSpPr/>
      </dsp:nvSpPr>
      <dsp:spPr>
        <a:xfrm>
          <a:off x="1025" y="436723"/>
          <a:ext cx="1358800" cy="13588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BCCC</a:t>
          </a:r>
          <a:endParaRPr lang="es-ES" sz="1800" b="1" kern="1200" dirty="0"/>
        </a:p>
      </dsp:txBody>
      <dsp:txXfrm>
        <a:off x="200017" y="635715"/>
        <a:ext cx="960816" cy="960816"/>
      </dsp:txXfrm>
    </dsp:sp>
    <dsp:sp modelId="{162AF9FD-5426-4091-8CBD-C0D77A8421B1}">
      <dsp:nvSpPr>
        <dsp:cNvPr id="0" name=""/>
        <dsp:cNvSpPr/>
      </dsp:nvSpPr>
      <dsp:spPr>
        <a:xfrm>
          <a:off x="1470160" y="722071"/>
          <a:ext cx="788104" cy="788104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1574623" y="1023442"/>
        <a:ext cx="579178" cy="185362"/>
      </dsp:txXfrm>
    </dsp:sp>
    <dsp:sp modelId="{4BADCE92-12A1-432E-A636-9982EF31D4FB}">
      <dsp:nvSpPr>
        <dsp:cNvPr id="0" name=""/>
        <dsp:cNvSpPr/>
      </dsp:nvSpPr>
      <dsp:spPr>
        <a:xfrm>
          <a:off x="2368599" y="436723"/>
          <a:ext cx="1358800" cy="1358800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Cantidad percibida por horas extra</a:t>
          </a:r>
          <a:endParaRPr lang="es-ES" sz="1800" b="1" kern="1200" dirty="0"/>
        </a:p>
      </dsp:txBody>
      <dsp:txXfrm>
        <a:off x="2567591" y="635715"/>
        <a:ext cx="960816" cy="960816"/>
      </dsp:txXfrm>
    </dsp:sp>
    <dsp:sp modelId="{F06A3B54-BFA8-4566-89F5-00F416AB6924}">
      <dsp:nvSpPr>
        <dsp:cNvPr id="0" name=""/>
        <dsp:cNvSpPr/>
      </dsp:nvSpPr>
      <dsp:spPr>
        <a:xfrm>
          <a:off x="3837735" y="722071"/>
          <a:ext cx="788104" cy="788104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3942198" y="884420"/>
        <a:ext cx="579178" cy="463406"/>
      </dsp:txXfrm>
    </dsp:sp>
    <dsp:sp modelId="{1DD10839-61F2-4411-8A29-A68F3CA6F649}">
      <dsp:nvSpPr>
        <dsp:cNvPr id="0" name=""/>
        <dsp:cNvSpPr/>
      </dsp:nvSpPr>
      <dsp:spPr>
        <a:xfrm>
          <a:off x="4736174" y="436723"/>
          <a:ext cx="1358800" cy="1358800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BCCP</a:t>
          </a:r>
          <a:endParaRPr lang="es-ES" sz="1800" b="1" kern="1200" dirty="0"/>
        </a:p>
      </dsp:txBody>
      <dsp:txXfrm>
        <a:off x="4935166" y="635715"/>
        <a:ext cx="960816" cy="96081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2EBBD-6134-4315-A167-FB7D8FFB8A14}">
      <dsp:nvSpPr>
        <dsp:cNvPr id="0" name=""/>
        <dsp:cNvSpPr/>
      </dsp:nvSpPr>
      <dsp:spPr>
        <a:xfrm>
          <a:off x="1241" y="199587"/>
          <a:ext cx="896969" cy="8969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Base</a:t>
          </a:r>
          <a:endParaRPr lang="es-ES" sz="1400" b="1" kern="1200" dirty="0"/>
        </a:p>
      </dsp:txBody>
      <dsp:txXfrm>
        <a:off x="132599" y="330945"/>
        <a:ext cx="634253" cy="634253"/>
      </dsp:txXfrm>
    </dsp:sp>
    <dsp:sp modelId="{162AF9FD-5426-4091-8CBD-C0D77A8421B1}">
      <dsp:nvSpPr>
        <dsp:cNvPr id="0" name=""/>
        <dsp:cNvSpPr/>
      </dsp:nvSpPr>
      <dsp:spPr>
        <a:xfrm>
          <a:off x="971044" y="387950"/>
          <a:ext cx="520242" cy="520242"/>
        </a:xfrm>
        <a:prstGeom prst="mathMultiply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b="1" kern="1200" dirty="0"/>
        </a:p>
      </dsp:txBody>
      <dsp:txXfrm>
        <a:off x="1052732" y="469638"/>
        <a:ext cx="356866" cy="356866"/>
      </dsp:txXfrm>
    </dsp:sp>
    <dsp:sp modelId="{4BADCE92-12A1-432E-A636-9982EF31D4FB}">
      <dsp:nvSpPr>
        <dsp:cNvPr id="0" name=""/>
        <dsp:cNvSpPr/>
      </dsp:nvSpPr>
      <dsp:spPr>
        <a:xfrm>
          <a:off x="1564121" y="199587"/>
          <a:ext cx="1319684" cy="8969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Tipo de Cotización</a:t>
          </a:r>
          <a:endParaRPr lang="es-ES" sz="1400" b="1" kern="1200" dirty="0"/>
        </a:p>
      </dsp:txBody>
      <dsp:txXfrm>
        <a:off x="1757384" y="330945"/>
        <a:ext cx="933158" cy="634253"/>
      </dsp:txXfrm>
    </dsp:sp>
    <dsp:sp modelId="{F06A3B54-BFA8-4566-89F5-00F416AB6924}">
      <dsp:nvSpPr>
        <dsp:cNvPr id="0" name=""/>
        <dsp:cNvSpPr/>
      </dsp:nvSpPr>
      <dsp:spPr>
        <a:xfrm>
          <a:off x="2956639" y="387950"/>
          <a:ext cx="520242" cy="520242"/>
        </a:xfrm>
        <a:prstGeom prst="mathEqual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b="1" kern="1200" dirty="0"/>
        </a:p>
      </dsp:txBody>
      <dsp:txXfrm>
        <a:off x="3025597" y="495120"/>
        <a:ext cx="382326" cy="305902"/>
      </dsp:txXfrm>
    </dsp:sp>
    <dsp:sp modelId="{1DD10839-61F2-4411-8A29-A68F3CA6F649}">
      <dsp:nvSpPr>
        <dsp:cNvPr id="0" name=""/>
        <dsp:cNvSpPr/>
      </dsp:nvSpPr>
      <dsp:spPr>
        <a:xfrm>
          <a:off x="3549716" y="199587"/>
          <a:ext cx="896969" cy="89696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Cuota a ingresar</a:t>
          </a:r>
          <a:endParaRPr lang="es-ES" sz="1400" b="1" kern="1200" dirty="0"/>
        </a:p>
      </dsp:txBody>
      <dsp:txXfrm>
        <a:off x="3681074" y="330945"/>
        <a:ext cx="634253" cy="63425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1" y="426176"/>
          <a:ext cx="2558858" cy="61088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Descuento por Hacienda (IRPF)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74737" y="515638"/>
        <a:ext cx="1809386" cy="43196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F9D63-6325-4930-8CC3-A28823D91B88}">
      <dsp:nvSpPr>
        <dsp:cNvPr id="0" name=""/>
        <dsp:cNvSpPr/>
      </dsp:nvSpPr>
      <dsp:spPr>
        <a:xfrm>
          <a:off x="970946" y="761014"/>
          <a:ext cx="2078498" cy="684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Nivel contributivo</a:t>
          </a:r>
          <a:endParaRPr lang="es-ES" sz="1800" b="1" kern="1200" dirty="0"/>
        </a:p>
      </dsp:txBody>
      <dsp:txXfrm>
        <a:off x="970946" y="761014"/>
        <a:ext cx="2078498" cy="684959"/>
      </dsp:txXfrm>
    </dsp:sp>
    <dsp:sp modelId="{54A54414-D37C-4DD1-8612-EA369684CE24}">
      <dsp:nvSpPr>
        <dsp:cNvPr id="0" name=""/>
        <dsp:cNvSpPr/>
      </dsp:nvSpPr>
      <dsp:spPr>
        <a:xfrm>
          <a:off x="968584" y="552692"/>
          <a:ext cx="165335" cy="1653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A022C9-AA90-4044-AF0A-FB75BB88115A}">
      <dsp:nvSpPr>
        <dsp:cNvPr id="0" name=""/>
        <dsp:cNvSpPr/>
      </dsp:nvSpPr>
      <dsp:spPr>
        <a:xfrm>
          <a:off x="1084318" y="321222"/>
          <a:ext cx="165335" cy="165335"/>
        </a:xfrm>
        <a:prstGeom prst="ellipse">
          <a:avLst/>
        </a:prstGeom>
        <a:solidFill>
          <a:schemeClr val="accent3">
            <a:hueOff val="625015"/>
            <a:satOff val="-938"/>
            <a:lumOff val="-1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428FF4-19E3-4265-A6C5-0D9EB837B7D7}">
      <dsp:nvSpPr>
        <dsp:cNvPr id="0" name=""/>
        <dsp:cNvSpPr/>
      </dsp:nvSpPr>
      <dsp:spPr>
        <a:xfrm>
          <a:off x="1362081" y="367516"/>
          <a:ext cx="259812" cy="259812"/>
        </a:xfrm>
        <a:prstGeom prst="ellipse">
          <a:avLst/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59A276-C7CE-46A4-8B20-302CA338C05D}">
      <dsp:nvSpPr>
        <dsp:cNvPr id="0" name=""/>
        <dsp:cNvSpPr/>
      </dsp:nvSpPr>
      <dsp:spPr>
        <a:xfrm>
          <a:off x="1593550" y="112900"/>
          <a:ext cx="165335" cy="165335"/>
        </a:xfrm>
        <a:prstGeom prst="ellipse">
          <a:avLst/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83E789-8510-4B91-BC5F-7CA9A7ABFEE2}">
      <dsp:nvSpPr>
        <dsp:cNvPr id="0" name=""/>
        <dsp:cNvSpPr/>
      </dsp:nvSpPr>
      <dsp:spPr>
        <a:xfrm>
          <a:off x="1894460" y="20313"/>
          <a:ext cx="165335" cy="165335"/>
        </a:xfrm>
        <a:prstGeom prst="ellipse">
          <a:avLst/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66B9E2-2250-4663-B527-3EFE3117DB77}">
      <dsp:nvSpPr>
        <dsp:cNvPr id="0" name=""/>
        <dsp:cNvSpPr/>
      </dsp:nvSpPr>
      <dsp:spPr>
        <a:xfrm>
          <a:off x="2264811" y="182341"/>
          <a:ext cx="165335" cy="165335"/>
        </a:xfrm>
        <a:prstGeom prst="ellipse">
          <a:avLst/>
        </a:prstGeom>
        <a:solidFill>
          <a:schemeClr val="accent3">
            <a:hueOff val="3125073"/>
            <a:satOff val="-4689"/>
            <a:lumOff val="-7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4A7273-9DB0-48B6-BDEB-EC1F48FFBE20}">
      <dsp:nvSpPr>
        <dsp:cNvPr id="0" name=""/>
        <dsp:cNvSpPr/>
      </dsp:nvSpPr>
      <dsp:spPr>
        <a:xfrm>
          <a:off x="2496280" y="298076"/>
          <a:ext cx="259812" cy="259812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A6253-81C2-4DFD-AD6F-FF300CBF96F7}">
      <dsp:nvSpPr>
        <dsp:cNvPr id="0" name=""/>
        <dsp:cNvSpPr/>
      </dsp:nvSpPr>
      <dsp:spPr>
        <a:xfrm>
          <a:off x="2820337" y="552692"/>
          <a:ext cx="165335" cy="165335"/>
        </a:xfrm>
        <a:prstGeom prst="ellipse">
          <a:avLst/>
        </a:prstGeom>
        <a:solidFill>
          <a:schemeClr val="accent3">
            <a:hueOff val="4375102"/>
            <a:satOff val="-6564"/>
            <a:lumOff val="-10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6CF97-EF27-4F85-86BF-22CC8343DB19}">
      <dsp:nvSpPr>
        <dsp:cNvPr id="0" name=""/>
        <dsp:cNvSpPr/>
      </dsp:nvSpPr>
      <dsp:spPr>
        <a:xfrm>
          <a:off x="2959218" y="807308"/>
          <a:ext cx="165335" cy="165335"/>
        </a:xfrm>
        <a:prstGeom prst="ellipse">
          <a:avLst/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EF324F-6CCE-483E-88AC-0FAFCE86CDE8}">
      <dsp:nvSpPr>
        <dsp:cNvPr id="0" name=""/>
        <dsp:cNvSpPr/>
      </dsp:nvSpPr>
      <dsp:spPr>
        <a:xfrm>
          <a:off x="1755579" y="321222"/>
          <a:ext cx="425147" cy="425147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5DFA06-61AA-4E9E-9DD8-7444A9F91978}">
      <dsp:nvSpPr>
        <dsp:cNvPr id="0" name=""/>
        <dsp:cNvSpPr/>
      </dsp:nvSpPr>
      <dsp:spPr>
        <a:xfrm>
          <a:off x="852849" y="1200805"/>
          <a:ext cx="165335" cy="165335"/>
        </a:xfrm>
        <a:prstGeom prst="ellipse">
          <a:avLst/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1B3E6A-10EA-4762-999C-6480FFEA44FE}">
      <dsp:nvSpPr>
        <dsp:cNvPr id="0" name=""/>
        <dsp:cNvSpPr/>
      </dsp:nvSpPr>
      <dsp:spPr>
        <a:xfrm>
          <a:off x="991731" y="1409127"/>
          <a:ext cx="259812" cy="259812"/>
        </a:xfrm>
        <a:prstGeom prst="ellipse">
          <a:avLst/>
        </a:prstGeom>
        <a:solidFill>
          <a:schemeClr val="accent3">
            <a:hueOff val="6875161"/>
            <a:satOff val="-10316"/>
            <a:lumOff val="-16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A6143-1C07-4B75-B1AA-6EEB48706241}">
      <dsp:nvSpPr>
        <dsp:cNvPr id="0" name=""/>
        <dsp:cNvSpPr/>
      </dsp:nvSpPr>
      <dsp:spPr>
        <a:xfrm>
          <a:off x="1338934" y="1594303"/>
          <a:ext cx="377908" cy="377908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5280A-B551-4013-8E1D-58FA950D592E}">
      <dsp:nvSpPr>
        <dsp:cNvPr id="0" name=""/>
        <dsp:cNvSpPr/>
      </dsp:nvSpPr>
      <dsp:spPr>
        <a:xfrm>
          <a:off x="1825020" y="1895212"/>
          <a:ext cx="165335" cy="165335"/>
        </a:xfrm>
        <a:prstGeom prst="ellipse">
          <a:avLst/>
        </a:prstGeom>
        <a:solidFill>
          <a:schemeClr val="accent3">
            <a:hueOff val="8125191"/>
            <a:satOff val="-12191"/>
            <a:lumOff val="-19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AE9B1B-4824-4A3D-9F02-012D42388D20}">
      <dsp:nvSpPr>
        <dsp:cNvPr id="0" name=""/>
        <dsp:cNvSpPr/>
      </dsp:nvSpPr>
      <dsp:spPr>
        <a:xfrm>
          <a:off x="1917607" y="1594303"/>
          <a:ext cx="259812" cy="259812"/>
        </a:xfrm>
        <a:prstGeom prst="ellipse">
          <a:avLst/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61B8D-ECD3-47D0-91FB-DA4BEB6DD0E8}">
      <dsp:nvSpPr>
        <dsp:cNvPr id="0" name=""/>
        <dsp:cNvSpPr/>
      </dsp:nvSpPr>
      <dsp:spPr>
        <a:xfrm>
          <a:off x="2149076" y="1918359"/>
          <a:ext cx="165335" cy="165335"/>
        </a:xfrm>
        <a:prstGeom prst="ellipse">
          <a:avLst/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B806E-4B57-4E0C-914F-3F343CA1E5EF}">
      <dsp:nvSpPr>
        <dsp:cNvPr id="0" name=""/>
        <dsp:cNvSpPr/>
      </dsp:nvSpPr>
      <dsp:spPr>
        <a:xfrm>
          <a:off x="2357399" y="1548009"/>
          <a:ext cx="377908" cy="377908"/>
        </a:xfrm>
        <a:prstGeom prst="ellipse">
          <a:avLst/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16705-B2E9-4B15-9B70-8D805FB4876E}">
      <dsp:nvSpPr>
        <dsp:cNvPr id="0" name=""/>
        <dsp:cNvSpPr/>
      </dsp:nvSpPr>
      <dsp:spPr>
        <a:xfrm>
          <a:off x="2866631" y="1455421"/>
          <a:ext cx="259812" cy="259812"/>
        </a:xfrm>
        <a:prstGeom prst="ellipse">
          <a:avLst/>
        </a:prstGeom>
        <a:solidFill>
          <a:schemeClr val="accent3">
            <a:hueOff val="10625249"/>
            <a:satOff val="-15942"/>
            <a:lumOff val="-25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DCD69-226B-45E6-BCD5-6FEEB741D7AA}">
      <dsp:nvSpPr>
        <dsp:cNvPr id="0" name=""/>
        <dsp:cNvSpPr/>
      </dsp:nvSpPr>
      <dsp:spPr>
        <a:xfrm>
          <a:off x="3126443" y="367131"/>
          <a:ext cx="763031" cy="1456710"/>
        </a:xfrm>
        <a:prstGeom prst="chevron">
          <a:avLst>
            <a:gd name="adj" fmla="val 623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4DFBE7-CC79-47EF-B07B-FA22F6A4125D}">
      <dsp:nvSpPr>
        <dsp:cNvPr id="0" name=""/>
        <dsp:cNvSpPr/>
      </dsp:nvSpPr>
      <dsp:spPr>
        <a:xfrm>
          <a:off x="3750742" y="367131"/>
          <a:ext cx="763031" cy="1456710"/>
        </a:xfrm>
        <a:prstGeom prst="chevron">
          <a:avLst>
            <a:gd name="adj" fmla="val 6231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ACE8B5-DAA8-400E-ABA1-32B6381C67FE}">
      <dsp:nvSpPr>
        <dsp:cNvPr id="0" name=""/>
        <dsp:cNvSpPr/>
      </dsp:nvSpPr>
      <dsp:spPr>
        <a:xfrm>
          <a:off x="4768310" y="216021"/>
          <a:ext cx="2122208" cy="1768846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Los trabajadores y sus familias que residan y trabajen en España</a:t>
          </a:r>
          <a:endParaRPr lang="es-ES" sz="1800" b="1" kern="1200" dirty="0"/>
        </a:p>
      </dsp:txBody>
      <dsp:txXfrm>
        <a:off x="5079100" y="475062"/>
        <a:ext cx="1500628" cy="125076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F9D63-6325-4930-8CC3-A28823D91B88}">
      <dsp:nvSpPr>
        <dsp:cNvPr id="0" name=""/>
        <dsp:cNvSpPr/>
      </dsp:nvSpPr>
      <dsp:spPr>
        <a:xfrm>
          <a:off x="616778" y="724665"/>
          <a:ext cx="2009543" cy="662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Nivel NO contributivo</a:t>
          </a:r>
          <a:endParaRPr lang="es-ES" sz="1800" b="1" kern="1200" dirty="0"/>
        </a:p>
      </dsp:txBody>
      <dsp:txXfrm>
        <a:off x="616778" y="724665"/>
        <a:ext cx="2009543" cy="662235"/>
      </dsp:txXfrm>
    </dsp:sp>
    <dsp:sp modelId="{54A54414-D37C-4DD1-8612-EA369684CE24}">
      <dsp:nvSpPr>
        <dsp:cNvPr id="0" name=""/>
        <dsp:cNvSpPr/>
      </dsp:nvSpPr>
      <dsp:spPr>
        <a:xfrm>
          <a:off x="614494" y="523254"/>
          <a:ext cx="159850" cy="15985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A022C9-AA90-4044-AF0A-FB75BB88115A}">
      <dsp:nvSpPr>
        <dsp:cNvPr id="0" name=""/>
        <dsp:cNvSpPr/>
      </dsp:nvSpPr>
      <dsp:spPr>
        <a:xfrm>
          <a:off x="726389" y="299464"/>
          <a:ext cx="159850" cy="159850"/>
        </a:xfrm>
        <a:prstGeom prst="ellipse">
          <a:avLst/>
        </a:prstGeom>
        <a:solidFill>
          <a:schemeClr val="accent4">
            <a:hueOff val="-248043"/>
            <a:satOff val="1494"/>
            <a:lumOff val="1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428FF4-19E3-4265-A6C5-0D9EB837B7D7}">
      <dsp:nvSpPr>
        <dsp:cNvPr id="0" name=""/>
        <dsp:cNvSpPr/>
      </dsp:nvSpPr>
      <dsp:spPr>
        <a:xfrm>
          <a:off x="994937" y="344222"/>
          <a:ext cx="251192" cy="251192"/>
        </a:xfrm>
        <a:prstGeom prst="ellipse">
          <a:avLst/>
        </a:prstGeom>
        <a:solidFill>
          <a:schemeClr val="accent4">
            <a:hueOff val="-496086"/>
            <a:satOff val="2989"/>
            <a:lumOff val="2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59A276-C7CE-46A4-8B20-302CA338C05D}">
      <dsp:nvSpPr>
        <dsp:cNvPr id="0" name=""/>
        <dsp:cNvSpPr/>
      </dsp:nvSpPr>
      <dsp:spPr>
        <a:xfrm>
          <a:off x="1218727" y="98053"/>
          <a:ext cx="159850" cy="159850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83E789-8510-4B91-BC5F-7CA9A7ABFEE2}">
      <dsp:nvSpPr>
        <dsp:cNvPr id="0" name=""/>
        <dsp:cNvSpPr/>
      </dsp:nvSpPr>
      <dsp:spPr>
        <a:xfrm>
          <a:off x="1509654" y="8537"/>
          <a:ext cx="159850" cy="159850"/>
        </a:xfrm>
        <a:prstGeom prst="ellipse">
          <a:avLst/>
        </a:prstGeom>
        <a:solidFill>
          <a:schemeClr val="accent4">
            <a:hueOff val="-992171"/>
            <a:satOff val="5978"/>
            <a:lumOff val="4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66B9E2-2250-4663-B527-3EFE3117DB77}">
      <dsp:nvSpPr>
        <dsp:cNvPr id="0" name=""/>
        <dsp:cNvSpPr/>
      </dsp:nvSpPr>
      <dsp:spPr>
        <a:xfrm>
          <a:off x="1867718" y="165190"/>
          <a:ext cx="159850" cy="159850"/>
        </a:xfrm>
        <a:prstGeom prst="ellipse">
          <a:avLst/>
        </a:prstGeom>
        <a:solidFill>
          <a:schemeClr val="accent4">
            <a:hueOff val="-1240214"/>
            <a:satOff val="7472"/>
            <a:lumOff val="5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4A7273-9DB0-48B6-BDEB-EC1F48FFBE20}">
      <dsp:nvSpPr>
        <dsp:cNvPr id="0" name=""/>
        <dsp:cNvSpPr/>
      </dsp:nvSpPr>
      <dsp:spPr>
        <a:xfrm>
          <a:off x="2091508" y="277085"/>
          <a:ext cx="251192" cy="251192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A6253-81C2-4DFD-AD6F-FF300CBF96F7}">
      <dsp:nvSpPr>
        <dsp:cNvPr id="0" name=""/>
        <dsp:cNvSpPr/>
      </dsp:nvSpPr>
      <dsp:spPr>
        <a:xfrm>
          <a:off x="2404815" y="523254"/>
          <a:ext cx="159850" cy="159850"/>
        </a:xfrm>
        <a:prstGeom prst="ellipse">
          <a:avLst/>
        </a:prstGeom>
        <a:solidFill>
          <a:schemeClr val="accent4">
            <a:hueOff val="-1736299"/>
            <a:satOff val="10461"/>
            <a:lumOff val="8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6CF97-EF27-4F85-86BF-22CC8343DB19}">
      <dsp:nvSpPr>
        <dsp:cNvPr id="0" name=""/>
        <dsp:cNvSpPr/>
      </dsp:nvSpPr>
      <dsp:spPr>
        <a:xfrm>
          <a:off x="2539089" y="769423"/>
          <a:ext cx="159850" cy="159850"/>
        </a:xfrm>
        <a:prstGeom prst="ellipse">
          <a:avLst/>
        </a:prstGeom>
        <a:solidFill>
          <a:schemeClr val="accent4">
            <a:hueOff val="-1984342"/>
            <a:satOff val="11955"/>
            <a:lumOff val="9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EF324F-6CCE-483E-88AC-0FAFCE86CDE8}">
      <dsp:nvSpPr>
        <dsp:cNvPr id="0" name=""/>
        <dsp:cNvSpPr/>
      </dsp:nvSpPr>
      <dsp:spPr>
        <a:xfrm>
          <a:off x="1375380" y="299464"/>
          <a:ext cx="411042" cy="411042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5DFA06-61AA-4E9E-9DD8-7444A9F91978}">
      <dsp:nvSpPr>
        <dsp:cNvPr id="0" name=""/>
        <dsp:cNvSpPr/>
      </dsp:nvSpPr>
      <dsp:spPr>
        <a:xfrm>
          <a:off x="502599" y="1149866"/>
          <a:ext cx="159850" cy="159850"/>
        </a:xfrm>
        <a:prstGeom prst="ellipse">
          <a:avLst/>
        </a:prstGeom>
        <a:solidFill>
          <a:schemeClr val="accent4">
            <a:hueOff val="-2480428"/>
            <a:satOff val="14944"/>
            <a:lumOff val="11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1B3E6A-10EA-4762-999C-6480FFEA44FE}">
      <dsp:nvSpPr>
        <dsp:cNvPr id="0" name=""/>
        <dsp:cNvSpPr/>
      </dsp:nvSpPr>
      <dsp:spPr>
        <a:xfrm>
          <a:off x="636873" y="1351277"/>
          <a:ext cx="251192" cy="251192"/>
        </a:xfrm>
        <a:prstGeom prst="ellipse">
          <a:avLst/>
        </a:prstGeom>
        <a:solidFill>
          <a:schemeClr val="accent4">
            <a:hueOff val="-2728470"/>
            <a:satOff val="16438"/>
            <a:lumOff val="13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A6143-1C07-4B75-B1AA-6EEB48706241}">
      <dsp:nvSpPr>
        <dsp:cNvPr id="0" name=""/>
        <dsp:cNvSpPr/>
      </dsp:nvSpPr>
      <dsp:spPr>
        <a:xfrm>
          <a:off x="972558" y="1530309"/>
          <a:ext cx="365371" cy="365371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5280A-B551-4013-8E1D-58FA950D592E}">
      <dsp:nvSpPr>
        <dsp:cNvPr id="0" name=""/>
        <dsp:cNvSpPr/>
      </dsp:nvSpPr>
      <dsp:spPr>
        <a:xfrm>
          <a:off x="1442517" y="1821236"/>
          <a:ext cx="159850" cy="159850"/>
        </a:xfrm>
        <a:prstGeom prst="ellipse">
          <a:avLst/>
        </a:prstGeom>
        <a:solidFill>
          <a:schemeClr val="accent4">
            <a:hueOff val="-3224556"/>
            <a:satOff val="19427"/>
            <a:lumOff val="15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AE9B1B-4824-4A3D-9F02-012D42388D20}">
      <dsp:nvSpPr>
        <dsp:cNvPr id="0" name=""/>
        <dsp:cNvSpPr/>
      </dsp:nvSpPr>
      <dsp:spPr>
        <a:xfrm>
          <a:off x="1532033" y="1530309"/>
          <a:ext cx="251192" cy="251192"/>
        </a:xfrm>
        <a:prstGeom prst="ellipse">
          <a:avLst/>
        </a:prstGeom>
        <a:solidFill>
          <a:schemeClr val="accent4">
            <a:hueOff val="-3472599"/>
            <a:satOff val="20921"/>
            <a:lumOff val="16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61B8D-ECD3-47D0-91FB-DA4BEB6DD0E8}">
      <dsp:nvSpPr>
        <dsp:cNvPr id="0" name=""/>
        <dsp:cNvSpPr/>
      </dsp:nvSpPr>
      <dsp:spPr>
        <a:xfrm>
          <a:off x="1755823" y="1843615"/>
          <a:ext cx="159850" cy="159850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B806E-4B57-4E0C-914F-3F343CA1E5EF}">
      <dsp:nvSpPr>
        <dsp:cNvPr id="0" name=""/>
        <dsp:cNvSpPr/>
      </dsp:nvSpPr>
      <dsp:spPr>
        <a:xfrm>
          <a:off x="1957234" y="1485551"/>
          <a:ext cx="365371" cy="365371"/>
        </a:xfrm>
        <a:prstGeom prst="ellipse">
          <a:avLst/>
        </a:prstGeom>
        <a:solidFill>
          <a:schemeClr val="accent4">
            <a:hueOff val="-3968684"/>
            <a:satOff val="23910"/>
            <a:lumOff val="19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16705-B2E9-4B15-9B70-8D805FB4876E}">
      <dsp:nvSpPr>
        <dsp:cNvPr id="0" name=""/>
        <dsp:cNvSpPr/>
      </dsp:nvSpPr>
      <dsp:spPr>
        <a:xfrm>
          <a:off x="2449573" y="1396035"/>
          <a:ext cx="251192" cy="251192"/>
        </a:xfrm>
        <a:prstGeom prst="ellipse">
          <a:avLst/>
        </a:prstGeom>
        <a:solidFill>
          <a:schemeClr val="accent4">
            <a:hueOff val="-4216727"/>
            <a:satOff val="25405"/>
            <a:lumOff val="203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DCD69-226B-45E6-BCD5-6FEEB741D7AA}">
      <dsp:nvSpPr>
        <dsp:cNvPr id="0" name=""/>
        <dsp:cNvSpPr/>
      </dsp:nvSpPr>
      <dsp:spPr>
        <a:xfrm>
          <a:off x="2700765" y="343850"/>
          <a:ext cx="737717" cy="1408383"/>
        </a:xfrm>
        <a:prstGeom prst="chevron">
          <a:avLst>
            <a:gd name="adj" fmla="val 623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4DFBE7-CC79-47EF-B07B-FA22F6A4125D}">
      <dsp:nvSpPr>
        <dsp:cNvPr id="0" name=""/>
        <dsp:cNvSpPr/>
      </dsp:nvSpPr>
      <dsp:spPr>
        <a:xfrm>
          <a:off x="3304353" y="343850"/>
          <a:ext cx="737717" cy="1408383"/>
        </a:xfrm>
        <a:prstGeom prst="chevron">
          <a:avLst>
            <a:gd name="adj" fmla="val 6231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ACE8B5-DAA8-400E-ABA1-32B6381C67FE}">
      <dsp:nvSpPr>
        <dsp:cNvPr id="0" name=""/>
        <dsp:cNvSpPr/>
      </dsp:nvSpPr>
      <dsp:spPr>
        <a:xfrm>
          <a:off x="4042071" y="69610"/>
          <a:ext cx="3653594" cy="2025860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Los españoles que residen en España que no han cotizado lo suficiente.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Derecho: asistencia sanitaria, incapacidad permanente y jubilación</a:t>
          </a:r>
          <a:endParaRPr lang="es-ES" sz="1800" b="1" kern="1200" dirty="0"/>
        </a:p>
      </dsp:txBody>
      <dsp:txXfrm>
        <a:off x="4577127" y="366290"/>
        <a:ext cx="2583482" cy="143250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308C0-924C-4132-A1AF-DBAEF339DAF1}">
      <dsp:nvSpPr>
        <dsp:cNvPr id="0" name=""/>
        <dsp:cNvSpPr/>
      </dsp:nvSpPr>
      <dsp:spPr>
        <a:xfrm rot="5400000">
          <a:off x="134250" y="153991"/>
          <a:ext cx="1154114" cy="1180490"/>
        </a:xfrm>
        <a:prstGeom prst="teardrop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Régimen General</a:t>
          </a:r>
          <a:endParaRPr lang="es-ES" sz="1600" b="1" kern="1200" dirty="0"/>
        </a:p>
      </dsp:txBody>
      <dsp:txXfrm rot="-5400000">
        <a:off x="293941" y="336195"/>
        <a:ext cx="834732" cy="816082"/>
      </dsp:txXfrm>
    </dsp:sp>
    <dsp:sp modelId="{DCC951FC-B5E8-4DDA-97D6-8B05F5DCAE07}">
      <dsp:nvSpPr>
        <dsp:cNvPr id="0" name=""/>
        <dsp:cNvSpPr/>
      </dsp:nvSpPr>
      <dsp:spPr>
        <a:xfrm rot="5400000">
          <a:off x="3239588" y="-1520697"/>
          <a:ext cx="750174" cy="43635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Los trabajadores por cuenta ajena que no estén en ningún régimen especial</a:t>
          </a:r>
          <a:endParaRPr lang="es-ES" sz="1600" kern="1200" dirty="0"/>
        </a:p>
      </dsp:txBody>
      <dsp:txXfrm rot="-5400000">
        <a:off x="1432885" y="322626"/>
        <a:ext cx="4326960" cy="676934"/>
      </dsp:txXfrm>
    </dsp:sp>
    <dsp:sp modelId="{CA18D6EB-755F-4C81-BB2A-8E587F9CC884}">
      <dsp:nvSpPr>
        <dsp:cNvPr id="0" name=""/>
        <dsp:cNvSpPr/>
      </dsp:nvSpPr>
      <dsp:spPr>
        <a:xfrm rot="5400000">
          <a:off x="-23657" y="1047879"/>
          <a:ext cx="1454022" cy="1144709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Régimenes Especiales</a:t>
          </a:r>
          <a:endParaRPr lang="es-ES" sz="1600" b="1" kern="1200" dirty="0"/>
        </a:p>
      </dsp:txBody>
      <dsp:txXfrm rot="-5400000">
        <a:off x="131000" y="1465578"/>
        <a:ext cx="1144709" cy="309313"/>
      </dsp:txXfrm>
    </dsp:sp>
    <dsp:sp modelId="{99998407-F155-4962-A70C-F5E7609170C3}">
      <dsp:nvSpPr>
        <dsp:cNvPr id="0" name=""/>
        <dsp:cNvSpPr/>
      </dsp:nvSpPr>
      <dsp:spPr>
        <a:xfrm rot="5400000">
          <a:off x="4631803" y="-2032039"/>
          <a:ext cx="895040" cy="72928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Autónomos, trabajadores agrarios por cuenta propia, trabajadores del mar, trabajadores de la minería, funcionarios y estudiantes menores de 28 años</a:t>
          </a:r>
        </a:p>
      </dsp:txBody>
      <dsp:txXfrm rot="-5400000">
        <a:off x="1432880" y="1210576"/>
        <a:ext cx="7249195" cy="807656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29348A-C679-441D-877C-9C9E7E378D34}">
      <dsp:nvSpPr>
        <dsp:cNvPr id="0" name=""/>
        <dsp:cNvSpPr/>
      </dsp:nvSpPr>
      <dsp:spPr>
        <a:xfrm rot="5400000">
          <a:off x="4377298" y="-1560728"/>
          <a:ext cx="2268069" cy="718545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0" kern="1200" dirty="0"/>
            <a:t>Trabajadores &gt; 18 años por cuenta propia</a:t>
          </a:r>
          <a:endParaRPr lang="es-E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0" kern="1200" dirty="0"/>
            <a:t>Cónyuge y familiares que colaboren con autónomo,  no asalariados</a:t>
          </a:r>
          <a:endParaRPr lang="es-E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0" kern="1200" dirty="0"/>
            <a:t>Profesionales que trabajen por cuenta propia</a:t>
          </a:r>
          <a:endParaRPr lang="es-E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0" kern="1200" dirty="0"/>
            <a:t>Socios de</a:t>
          </a:r>
          <a:r>
            <a:rPr lang="es-ES_tradnl" sz="1600" b="0" kern="1200" dirty="0">
              <a:sym typeface="Wingdings" panose="05000000000000000000" pitchFamily="2" charset="2"/>
            </a:rPr>
            <a:t> C.B., socios industriales de sociedades colectivas y comanditarias, trabajadores de cooperativas si optan por autónomos</a:t>
          </a:r>
          <a:endParaRPr lang="es-E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0" kern="1200" dirty="0"/>
            <a:t>Administradores o consejeros de S.L., S.A.,… con funciones de administración o de gerencia  y tengan control efectivo</a:t>
          </a:r>
          <a:endParaRPr lang="es-ES" sz="1600" b="0" kern="1200" dirty="0"/>
        </a:p>
      </dsp:txBody>
      <dsp:txXfrm rot="-5400000">
        <a:off x="1918604" y="1008684"/>
        <a:ext cx="7074739" cy="2046633"/>
      </dsp:txXfrm>
    </dsp:sp>
    <dsp:sp modelId="{326C92B6-5073-4C7C-A0D0-8F9C04B326FA}">
      <dsp:nvSpPr>
        <dsp:cNvPr id="0" name=""/>
        <dsp:cNvSpPr/>
      </dsp:nvSpPr>
      <dsp:spPr>
        <a:xfrm>
          <a:off x="591216" y="890564"/>
          <a:ext cx="1517611" cy="22851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Incluidos en régimen de autónomos</a:t>
          </a:r>
          <a:endParaRPr lang="es-ES" sz="1800" b="1" kern="1200" dirty="0"/>
        </a:p>
      </dsp:txBody>
      <dsp:txXfrm>
        <a:off x="665300" y="964648"/>
        <a:ext cx="1369443" cy="213697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1044847" y="0"/>
          <a:ext cx="2662788" cy="94449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Cotización de  Autónomos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1434803" y="138318"/>
        <a:ext cx="1882876" cy="667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322080"/>
          <a:ext cx="3714042" cy="8283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El salario del convenio colectivo (estructura)</a:t>
          </a:r>
          <a:endParaRPr lang="es-ES" sz="2000" b="1" kern="1200" dirty="0"/>
        </a:p>
      </dsp:txBody>
      <dsp:txXfrm>
        <a:off x="24260" y="346340"/>
        <a:ext cx="3665522" cy="779790"/>
      </dsp:txXfrm>
    </dsp:sp>
    <dsp:sp modelId="{532BD660-D240-41E9-92C4-C0D485EBBD24}">
      <dsp:nvSpPr>
        <dsp:cNvPr id="0" name=""/>
        <dsp:cNvSpPr/>
      </dsp:nvSpPr>
      <dsp:spPr>
        <a:xfrm>
          <a:off x="371404" y="1150390"/>
          <a:ext cx="150338" cy="610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376"/>
              </a:lnTo>
              <a:lnTo>
                <a:pt x="150338" y="6103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521742" y="1435403"/>
          <a:ext cx="3093826" cy="6507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Salario Base </a:t>
          </a:r>
          <a:r>
            <a:rPr lang="es-ES_tradnl" sz="1600" b="0" kern="1200" dirty="0"/>
            <a:t>(por categoría profesional)</a:t>
          </a:r>
          <a:endParaRPr lang="es-ES" sz="1600" b="1" kern="1200" dirty="0"/>
        </a:p>
      </dsp:txBody>
      <dsp:txXfrm>
        <a:off x="540801" y="1454462"/>
        <a:ext cx="3055708" cy="612609"/>
      </dsp:txXfrm>
    </dsp:sp>
    <dsp:sp modelId="{9BCCD9EE-74EF-475F-AFFA-A751EE6BAB27}">
      <dsp:nvSpPr>
        <dsp:cNvPr id="0" name=""/>
        <dsp:cNvSpPr/>
      </dsp:nvSpPr>
      <dsp:spPr>
        <a:xfrm>
          <a:off x="371404" y="1150390"/>
          <a:ext cx="196552" cy="1228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437"/>
              </a:lnTo>
              <a:lnTo>
                <a:pt x="196552" y="1228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61B5C-54ED-46A5-87E2-039B193425B3}">
      <dsp:nvSpPr>
        <dsp:cNvPr id="0" name=""/>
        <dsp:cNvSpPr/>
      </dsp:nvSpPr>
      <dsp:spPr>
        <a:xfrm>
          <a:off x="567956" y="2169943"/>
          <a:ext cx="3072561" cy="417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Complementos</a:t>
          </a:r>
          <a:r>
            <a:rPr lang="es-ES_tradnl" sz="1600" b="1" kern="1200" baseline="0" dirty="0"/>
            <a:t> salariales o pluses</a:t>
          </a:r>
          <a:endParaRPr lang="es-ES" sz="1600" b="1" kern="1200" dirty="0"/>
        </a:p>
      </dsp:txBody>
      <dsp:txXfrm>
        <a:off x="580192" y="2182179"/>
        <a:ext cx="3048089" cy="393297"/>
      </dsp:txXfrm>
    </dsp:sp>
    <dsp:sp modelId="{E466A9B4-66C4-48C6-BC4D-EE5755163156}">
      <dsp:nvSpPr>
        <dsp:cNvPr id="0" name=""/>
        <dsp:cNvSpPr/>
      </dsp:nvSpPr>
      <dsp:spPr>
        <a:xfrm>
          <a:off x="371404" y="1150390"/>
          <a:ext cx="196552" cy="1933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3342"/>
              </a:lnTo>
              <a:lnTo>
                <a:pt x="196552" y="19333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52DCC-5B21-4DA6-9134-B5C68DFEDC78}">
      <dsp:nvSpPr>
        <dsp:cNvPr id="0" name=""/>
        <dsp:cNvSpPr/>
      </dsp:nvSpPr>
      <dsp:spPr>
        <a:xfrm>
          <a:off x="567956" y="2659032"/>
          <a:ext cx="3093826" cy="8493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Complementos extrasalariales </a:t>
          </a:r>
          <a:r>
            <a:rPr lang="es-ES_tradnl" sz="1600" b="0" kern="1200" dirty="0"/>
            <a:t>(compensan gastos del trabajador por realizar trabajo)</a:t>
          </a:r>
          <a:endParaRPr lang="es-ES" sz="1600" b="1" kern="1200" dirty="0"/>
        </a:p>
      </dsp:txBody>
      <dsp:txXfrm>
        <a:off x="592834" y="2683910"/>
        <a:ext cx="3044070" cy="799643"/>
      </dsp:txXfrm>
    </dsp:sp>
    <dsp:sp modelId="{3CFD9E04-DCA5-42F9-B89F-AD8B14DD0CD6}">
      <dsp:nvSpPr>
        <dsp:cNvPr id="0" name=""/>
        <dsp:cNvSpPr/>
      </dsp:nvSpPr>
      <dsp:spPr>
        <a:xfrm>
          <a:off x="371404" y="1150390"/>
          <a:ext cx="253704" cy="2747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7070"/>
              </a:lnTo>
              <a:lnTo>
                <a:pt x="253704" y="27470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B49D2-4326-42A1-8193-ABAA73C7F643}">
      <dsp:nvSpPr>
        <dsp:cNvPr id="0" name=""/>
        <dsp:cNvSpPr/>
      </dsp:nvSpPr>
      <dsp:spPr>
        <a:xfrm>
          <a:off x="625108" y="3618617"/>
          <a:ext cx="3093826" cy="5576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Pagas extras </a:t>
          </a:r>
          <a:r>
            <a:rPr lang="es-ES_tradnl" sz="1600" b="0" kern="1200" dirty="0"/>
            <a:t>(como mínimo 2 pagas al año por ley)</a:t>
          </a:r>
          <a:r>
            <a:rPr lang="es-ES_tradnl" sz="1600" b="1" kern="1200" dirty="0"/>
            <a:t> </a:t>
          </a:r>
          <a:endParaRPr lang="es-ES" sz="1600" b="1" kern="1200" dirty="0"/>
        </a:p>
      </dsp:txBody>
      <dsp:txXfrm>
        <a:off x="641442" y="3634951"/>
        <a:ext cx="3061158" cy="525019"/>
      </dsp:txXfrm>
    </dsp:sp>
    <dsp:sp modelId="{8EB121CF-8BF6-4DD7-8BA3-302F5DEE3833}">
      <dsp:nvSpPr>
        <dsp:cNvPr id="0" name=""/>
        <dsp:cNvSpPr/>
      </dsp:nvSpPr>
      <dsp:spPr>
        <a:xfrm>
          <a:off x="371404" y="1150390"/>
          <a:ext cx="253703" cy="3478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8812"/>
              </a:lnTo>
              <a:lnTo>
                <a:pt x="253703" y="34788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BB1885-E8EB-47DC-B492-E72FC1B418D7}">
      <dsp:nvSpPr>
        <dsp:cNvPr id="0" name=""/>
        <dsp:cNvSpPr/>
      </dsp:nvSpPr>
      <dsp:spPr>
        <a:xfrm>
          <a:off x="625107" y="4267710"/>
          <a:ext cx="3093826" cy="722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El convenio colectivo regula el salario base y el resto de pluses</a:t>
          </a:r>
          <a:endParaRPr lang="es-ES" sz="1600" b="1" kern="1200" dirty="0"/>
        </a:p>
      </dsp:txBody>
      <dsp:txXfrm>
        <a:off x="646282" y="4288885"/>
        <a:ext cx="3051476" cy="680633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2C92E-045F-4B4F-ABDE-F35787FBEBEF}">
      <dsp:nvSpPr>
        <dsp:cNvPr id="0" name=""/>
        <dsp:cNvSpPr/>
      </dsp:nvSpPr>
      <dsp:spPr>
        <a:xfrm>
          <a:off x="6621" y="0"/>
          <a:ext cx="1886153" cy="10081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Afiliación, altas y bajas</a:t>
          </a:r>
          <a:endParaRPr lang="es-ES" sz="1600" b="1" kern="1200" dirty="0"/>
        </a:p>
      </dsp:txBody>
      <dsp:txXfrm>
        <a:off x="36148" y="29527"/>
        <a:ext cx="1827099" cy="949058"/>
      </dsp:txXfrm>
    </dsp:sp>
    <dsp:sp modelId="{8A4C99DB-B8BB-4D67-B104-87C9FFB26BB7}">
      <dsp:nvSpPr>
        <dsp:cNvPr id="0" name=""/>
        <dsp:cNvSpPr/>
      </dsp:nvSpPr>
      <dsp:spPr>
        <a:xfrm>
          <a:off x="2292949" y="9891"/>
          <a:ext cx="848370" cy="9883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>
        <a:off x="2292949" y="207557"/>
        <a:ext cx="593859" cy="592996"/>
      </dsp:txXfrm>
    </dsp:sp>
    <dsp:sp modelId="{B5DF6059-2D15-46E3-85CF-FDB9D165E447}">
      <dsp:nvSpPr>
        <dsp:cNvPr id="0" name=""/>
        <dsp:cNvSpPr/>
      </dsp:nvSpPr>
      <dsp:spPr>
        <a:xfrm>
          <a:off x="3493473" y="-52905"/>
          <a:ext cx="5253483" cy="111392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Afiliación: una vez en la vida laboral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Alta: por cada trabajador que contrata, previa a trabajar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Baja: cuando termina el contrato, plazo de 3 días naturales</a:t>
          </a:r>
          <a:endParaRPr lang="es-ES" sz="1600" kern="1200" dirty="0"/>
        </a:p>
      </dsp:txBody>
      <dsp:txXfrm>
        <a:off x="3526099" y="-20279"/>
        <a:ext cx="5188231" cy="1048671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2C92E-045F-4B4F-ABDE-F35787FBEBEF}">
      <dsp:nvSpPr>
        <dsp:cNvPr id="0" name=""/>
        <dsp:cNvSpPr/>
      </dsp:nvSpPr>
      <dsp:spPr>
        <a:xfrm>
          <a:off x="6621" y="116347"/>
          <a:ext cx="1886153" cy="9194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Cotización</a:t>
          </a:r>
          <a:endParaRPr lang="es-ES" sz="1600" b="1" kern="1200" dirty="0"/>
        </a:p>
      </dsp:txBody>
      <dsp:txXfrm>
        <a:off x="33550" y="143276"/>
        <a:ext cx="1832295" cy="865574"/>
      </dsp:txXfrm>
    </dsp:sp>
    <dsp:sp modelId="{8A4C99DB-B8BB-4D67-B104-87C9FFB26BB7}">
      <dsp:nvSpPr>
        <dsp:cNvPr id="0" name=""/>
        <dsp:cNvSpPr/>
      </dsp:nvSpPr>
      <dsp:spPr>
        <a:xfrm>
          <a:off x="2292949" y="81899"/>
          <a:ext cx="848370" cy="9883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>
        <a:off x="2292949" y="279565"/>
        <a:ext cx="593859" cy="592996"/>
      </dsp:txXfrm>
    </dsp:sp>
    <dsp:sp modelId="{B5DF6059-2D15-46E3-85CF-FDB9D165E447}">
      <dsp:nvSpPr>
        <dsp:cNvPr id="0" name=""/>
        <dsp:cNvSpPr/>
      </dsp:nvSpPr>
      <dsp:spPr>
        <a:xfrm>
          <a:off x="3493473" y="-20567"/>
          <a:ext cx="5253483" cy="11932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Empresario debe cotizar por los trabajadores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Debe ingresar, al mes siguiente, en la TGSS su cuota de la Seguridad Social y la cuota de los trabajadores</a:t>
          </a:r>
          <a:endParaRPr lang="es-ES" sz="1600" kern="1200" dirty="0"/>
        </a:p>
      </dsp:txBody>
      <dsp:txXfrm>
        <a:off x="3528422" y="14382"/>
        <a:ext cx="5183585" cy="1123365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32B0FC-33B1-4F58-BFA4-76001BD38A66}">
      <dsp:nvSpPr>
        <dsp:cNvPr id="0" name=""/>
        <dsp:cNvSpPr/>
      </dsp:nvSpPr>
      <dsp:spPr>
        <a:xfrm>
          <a:off x="881454" y="-78650"/>
          <a:ext cx="6624078" cy="4104451"/>
        </a:xfrm>
        <a:prstGeom prst="round2DiagRect">
          <a:avLst>
            <a:gd name="adj1" fmla="val 0"/>
            <a:gd name="adj2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F1480F-730F-443C-9F8F-3F617DD81BAA}">
      <dsp:nvSpPr>
        <dsp:cNvPr id="0" name=""/>
        <dsp:cNvSpPr/>
      </dsp:nvSpPr>
      <dsp:spPr>
        <a:xfrm>
          <a:off x="5071436" y="360042"/>
          <a:ext cx="13433" cy="285441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55C6BF-9B7B-4CD3-B5F3-1E2DA116341D}">
      <dsp:nvSpPr>
        <dsp:cNvPr id="0" name=""/>
        <dsp:cNvSpPr/>
      </dsp:nvSpPr>
      <dsp:spPr>
        <a:xfrm>
          <a:off x="1175015" y="6"/>
          <a:ext cx="4113798" cy="410444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   Asistencia sanitaria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– Incapacidad temporal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  - Nacimiento de hijo o hija, adopción o acogimiento de menores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 – Riesgo durante el embarazo y la lactancia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 – Incapacidad permanente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– Lesiones permanentes no invalidantes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– Jubilación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– Muerte y supervivencia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– Por hijo o hija a cargo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Desempleo</a:t>
          </a:r>
          <a:endParaRPr lang="es-ES" sz="18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75015" y="6"/>
        <a:ext cx="4113798" cy="4104446"/>
      </dsp:txXfrm>
    </dsp:sp>
    <dsp:sp modelId="{FE7BA61D-4C89-4C1D-8EED-66BB440D14F5}">
      <dsp:nvSpPr>
        <dsp:cNvPr id="0" name=""/>
        <dsp:cNvSpPr/>
      </dsp:nvSpPr>
      <dsp:spPr>
        <a:xfrm>
          <a:off x="5182631" y="354285"/>
          <a:ext cx="2182872" cy="274205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Pensión de jubilación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Pensión por incapacidad permanente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Asistencia sanitaria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Subsidio de desempleo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- Ingreso mínimo vital</a:t>
          </a:r>
          <a:endParaRPr lang="es-ES" sz="1800" b="0" kern="1200" dirty="0"/>
        </a:p>
      </dsp:txBody>
      <dsp:txXfrm>
        <a:off x="5182631" y="354285"/>
        <a:ext cx="2182872" cy="2742058"/>
      </dsp:txXfrm>
    </dsp:sp>
    <dsp:sp modelId="{445B3894-F404-4939-B412-3C40756487E1}">
      <dsp:nvSpPr>
        <dsp:cNvPr id="0" name=""/>
        <dsp:cNvSpPr/>
      </dsp:nvSpPr>
      <dsp:spPr>
        <a:xfrm rot="16200000">
          <a:off x="-899459" y="1103722"/>
          <a:ext cx="2955208" cy="1035806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Pensiones contributivas </a:t>
          </a:r>
          <a:r>
            <a:rPr lang="es-ES_tradnl" sz="1800" b="0" i="0" u="none" kern="1200" dirty="0">
              <a:effectLst/>
            </a:rPr>
            <a:t>         </a:t>
          </a:r>
          <a:r>
            <a:rPr lang="es-ES_tradnl" sz="1800" b="0" kern="1200" dirty="0"/>
            <a:t>(Alta y cotización mín.)</a:t>
          </a:r>
          <a:r>
            <a:rPr lang="es-ES_tradnl" sz="1800" kern="1200" dirty="0"/>
            <a:t>   </a:t>
          </a:r>
          <a:endParaRPr lang="es-ES" sz="1800" kern="1200" dirty="0"/>
        </a:p>
      </dsp:txBody>
      <dsp:txXfrm>
        <a:off x="-742913" y="1520100"/>
        <a:ext cx="2642116" cy="516142"/>
      </dsp:txXfrm>
    </dsp:sp>
    <dsp:sp modelId="{1F09AFB5-BB01-4A18-AB2C-43497E3EE037}">
      <dsp:nvSpPr>
        <dsp:cNvPr id="0" name=""/>
        <dsp:cNvSpPr/>
      </dsp:nvSpPr>
      <dsp:spPr>
        <a:xfrm rot="5400000">
          <a:off x="6288030" y="1302790"/>
          <a:ext cx="3269819" cy="1384327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Pensiones NO contributivas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(No rentas y no requisitos)</a:t>
          </a:r>
          <a:endParaRPr lang="es-ES" sz="1800" kern="1200" dirty="0"/>
        </a:p>
      </dsp:txBody>
      <dsp:txXfrm>
        <a:off x="6497250" y="1440829"/>
        <a:ext cx="2851380" cy="68981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0"/>
          <a:ext cx="2594051" cy="369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Contingencias Comunes</a:t>
          </a:r>
          <a:endParaRPr lang="es-ES" sz="1600" b="1" kern="1200" dirty="0"/>
        </a:p>
      </dsp:txBody>
      <dsp:txXfrm>
        <a:off x="10808" y="10808"/>
        <a:ext cx="2572435" cy="347407"/>
      </dsp:txXfrm>
    </dsp:sp>
    <dsp:sp modelId="{532BD660-D240-41E9-92C4-C0D485EBBD24}">
      <dsp:nvSpPr>
        <dsp:cNvPr id="0" name=""/>
        <dsp:cNvSpPr/>
      </dsp:nvSpPr>
      <dsp:spPr>
        <a:xfrm>
          <a:off x="259405" y="369023"/>
          <a:ext cx="134334" cy="320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487"/>
              </a:lnTo>
              <a:lnTo>
                <a:pt x="134334" y="3204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393739" y="504056"/>
          <a:ext cx="2289276" cy="3709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No relación con trabajo</a:t>
          </a:r>
          <a:endParaRPr lang="es-ES" sz="1600" b="1" kern="1200" dirty="0"/>
        </a:p>
      </dsp:txBody>
      <dsp:txXfrm>
        <a:off x="404603" y="514920"/>
        <a:ext cx="2267548" cy="349181"/>
      </dsp:txXfrm>
    </dsp:sp>
    <dsp:sp modelId="{4D204FAA-98B0-4611-A40B-A45D3FE85511}">
      <dsp:nvSpPr>
        <dsp:cNvPr id="0" name=""/>
        <dsp:cNvSpPr/>
      </dsp:nvSpPr>
      <dsp:spPr>
        <a:xfrm>
          <a:off x="259405" y="369023"/>
          <a:ext cx="150399" cy="718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485"/>
              </a:lnTo>
              <a:lnTo>
                <a:pt x="150399" y="7184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BF762-4637-44EB-B99C-2418C06767A3}">
      <dsp:nvSpPr>
        <dsp:cNvPr id="0" name=""/>
        <dsp:cNvSpPr/>
      </dsp:nvSpPr>
      <dsp:spPr>
        <a:xfrm>
          <a:off x="409805" y="936103"/>
          <a:ext cx="3873452" cy="3028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Enfermedad común y accidente no laboral</a:t>
          </a:r>
          <a:endParaRPr lang="es-ES" sz="1600" b="1" kern="1200" dirty="0"/>
        </a:p>
      </dsp:txBody>
      <dsp:txXfrm>
        <a:off x="418674" y="944972"/>
        <a:ext cx="3855714" cy="285074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753" y="138798"/>
          <a:ext cx="2810076" cy="40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Contingencias profesionales</a:t>
          </a:r>
          <a:endParaRPr lang="es-ES" sz="1600" b="1" kern="1200" dirty="0"/>
        </a:p>
      </dsp:txBody>
      <dsp:txXfrm>
        <a:off x="12518" y="150563"/>
        <a:ext cx="2786546" cy="378159"/>
      </dsp:txXfrm>
    </dsp:sp>
    <dsp:sp modelId="{532BD660-D240-41E9-92C4-C0D485EBBD24}">
      <dsp:nvSpPr>
        <dsp:cNvPr id="0" name=""/>
        <dsp:cNvSpPr/>
      </dsp:nvSpPr>
      <dsp:spPr>
        <a:xfrm>
          <a:off x="225252" y="540488"/>
          <a:ext cx="91440" cy="285552"/>
        </a:xfrm>
        <a:custGeom>
          <a:avLst/>
          <a:gdLst/>
          <a:ahLst/>
          <a:cxnLst/>
          <a:rect l="0" t="0" r="0" b="0"/>
          <a:pathLst>
            <a:path>
              <a:moveTo>
                <a:pt x="56508" y="0"/>
              </a:moveTo>
              <a:lnTo>
                <a:pt x="45720" y="2855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270972" y="662942"/>
          <a:ext cx="2007923" cy="326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Relación con el trabajo</a:t>
          </a:r>
          <a:endParaRPr lang="es-ES" sz="1600" b="1" kern="1200" dirty="0"/>
        </a:p>
      </dsp:txBody>
      <dsp:txXfrm>
        <a:off x="280526" y="672496"/>
        <a:ext cx="1988815" cy="307088"/>
      </dsp:txXfrm>
    </dsp:sp>
    <dsp:sp modelId="{4D204FAA-98B0-4611-A40B-A45D3FE85511}">
      <dsp:nvSpPr>
        <dsp:cNvPr id="0" name=""/>
        <dsp:cNvSpPr/>
      </dsp:nvSpPr>
      <dsp:spPr>
        <a:xfrm>
          <a:off x="225252" y="540488"/>
          <a:ext cx="91440" cy="729959"/>
        </a:xfrm>
        <a:custGeom>
          <a:avLst/>
          <a:gdLst/>
          <a:ahLst/>
          <a:cxnLst/>
          <a:rect l="0" t="0" r="0" b="0"/>
          <a:pathLst>
            <a:path>
              <a:moveTo>
                <a:pt x="56508" y="0"/>
              </a:moveTo>
              <a:lnTo>
                <a:pt x="45720" y="7299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BF762-4637-44EB-B99C-2418C06767A3}">
      <dsp:nvSpPr>
        <dsp:cNvPr id="0" name=""/>
        <dsp:cNvSpPr/>
      </dsp:nvSpPr>
      <dsp:spPr>
        <a:xfrm>
          <a:off x="270972" y="1106568"/>
          <a:ext cx="3897714" cy="327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Accidente laboral y enfermedad profesional</a:t>
          </a:r>
          <a:endParaRPr lang="es-ES" sz="1600" b="1" kern="1200" dirty="0"/>
        </a:p>
      </dsp:txBody>
      <dsp:txXfrm>
        <a:off x="280572" y="1116168"/>
        <a:ext cx="3878514" cy="308556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640A2-8877-431D-9A97-2216368148FA}">
      <dsp:nvSpPr>
        <dsp:cNvPr id="0" name=""/>
        <dsp:cNvSpPr/>
      </dsp:nvSpPr>
      <dsp:spPr>
        <a:xfrm>
          <a:off x="0" y="462006"/>
          <a:ext cx="4001488" cy="277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D86C8DA-DFE2-4CBD-89B0-B4B6287F5F0C}">
      <dsp:nvSpPr>
        <dsp:cNvPr id="0" name=""/>
        <dsp:cNvSpPr/>
      </dsp:nvSpPr>
      <dsp:spPr>
        <a:xfrm>
          <a:off x="77546" y="82626"/>
          <a:ext cx="3804779" cy="51766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5873" tIns="0" rIns="10587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1º) Cuántos días se han cotizado en los últimos 6 años</a:t>
          </a:r>
          <a:endParaRPr lang="es-ES" sz="1800" b="1" kern="1200" dirty="0"/>
        </a:p>
      </dsp:txBody>
      <dsp:txXfrm>
        <a:off x="102816" y="107896"/>
        <a:ext cx="3754239" cy="467122"/>
      </dsp:txXfrm>
    </dsp:sp>
    <dsp:sp modelId="{786B48C1-78C7-48C0-BF81-C95F006BBC7A}">
      <dsp:nvSpPr>
        <dsp:cNvPr id="0" name=""/>
        <dsp:cNvSpPr/>
      </dsp:nvSpPr>
      <dsp:spPr>
        <a:xfrm>
          <a:off x="0" y="960966"/>
          <a:ext cx="4001488" cy="277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47D816C-9FEA-4AEB-A29A-E389EBEACF4D}">
      <dsp:nvSpPr>
        <dsp:cNvPr id="0" name=""/>
        <dsp:cNvSpPr/>
      </dsp:nvSpPr>
      <dsp:spPr>
        <a:xfrm>
          <a:off x="77937" y="803626"/>
          <a:ext cx="3804036" cy="324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5873" tIns="0" rIns="10587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2º) Cuál es su base reguladora</a:t>
          </a:r>
          <a:endParaRPr lang="es-ES" sz="1800" b="1" kern="1200" dirty="0"/>
        </a:p>
      </dsp:txBody>
      <dsp:txXfrm>
        <a:off x="93789" y="819478"/>
        <a:ext cx="3772332" cy="293016"/>
      </dsp:txXfrm>
    </dsp:sp>
    <dsp:sp modelId="{D5D5A915-C133-4A74-AA40-C85D1D9D5AA9}">
      <dsp:nvSpPr>
        <dsp:cNvPr id="0" name=""/>
        <dsp:cNvSpPr/>
      </dsp:nvSpPr>
      <dsp:spPr>
        <a:xfrm>
          <a:off x="0" y="1626014"/>
          <a:ext cx="4001488" cy="277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47088A4-7AD5-400B-ADB9-6EBB18CEB172}">
      <dsp:nvSpPr>
        <dsp:cNvPr id="0" name=""/>
        <dsp:cNvSpPr/>
      </dsp:nvSpPr>
      <dsp:spPr>
        <a:xfrm>
          <a:off x="69835" y="1331688"/>
          <a:ext cx="3801786" cy="49080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5873" tIns="0" rIns="10587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3ª) Aplicar los porcentajes del 70% y del 60% a la base reguladora</a:t>
          </a:r>
          <a:endParaRPr lang="es-ES" sz="1800" b="1" kern="1200" dirty="0"/>
        </a:p>
      </dsp:txBody>
      <dsp:txXfrm>
        <a:off x="93794" y="1355647"/>
        <a:ext cx="3753868" cy="442889"/>
      </dsp:txXfrm>
    </dsp:sp>
    <dsp:sp modelId="{71EB8662-BB10-4BC9-99A6-ACF1C03261D1}">
      <dsp:nvSpPr>
        <dsp:cNvPr id="0" name=""/>
        <dsp:cNvSpPr/>
      </dsp:nvSpPr>
      <dsp:spPr>
        <a:xfrm>
          <a:off x="0" y="2298429"/>
          <a:ext cx="4001488" cy="277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D4B99D2-DF2F-4E0A-B325-55D405D9651C}">
      <dsp:nvSpPr>
        <dsp:cNvPr id="0" name=""/>
        <dsp:cNvSpPr/>
      </dsp:nvSpPr>
      <dsp:spPr>
        <a:xfrm>
          <a:off x="117263" y="1981827"/>
          <a:ext cx="3637096" cy="49817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5873" tIns="0" rIns="10587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4º) Comparar con los topes máx. y mín. a cobrar según el nº de hijos</a:t>
          </a:r>
          <a:endParaRPr lang="es-ES" sz="1800" b="1" kern="1200" dirty="0"/>
        </a:p>
      </dsp:txBody>
      <dsp:txXfrm>
        <a:off x="141582" y="2006146"/>
        <a:ext cx="3588458" cy="449537"/>
      </dsp:txXfrm>
    </dsp:sp>
    <dsp:sp modelId="{5CC414A5-A461-413A-A9CE-87E66EFE129D}">
      <dsp:nvSpPr>
        <dsp:cNvPr id="0" name=""/>
        <dsp:cNvSpPr/>
      </dsp:nvSpPr>
      <dsp:spPr>
        <a:xfrm>
          <a:off x="0" y="3072479"/>
          <a:ext cx="4001488" cy="277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F23616F-4A84-453F-8FFD-622C21EF4561}">
      <dsp:nvSpPr>
        <dsp:cNvPr id="0" name=""/>
        <dsp:cNvSpPr/>
      </dsp:nvSpPr>
      <dsp:spPr>
        <a:xfrm>
          <a:off x="92635" y="2639335"/>
          <a:ext cx="3806277" cy="59980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5873" tIns="0" rIns="10587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5º) Descontar todo lo correspondiente a la seguridad social</a:t>
          </a:r>
          <a:endParaRPr lang="es-ES" sz="1800" b="1" kern="1200" dirty="0"/>
        </a:p>
      </dsp:txBody>
      <dsp:txXfrm>
        <a:off x="121915" y="2668615"/>
        <a:ext cx="3747717" cy="5412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41126-2C3F-4C1E-94A0-7FBB65D9E483}">
      <dsp:nvSpPr>
        <dsp:cNvPr id="0" name=""/>
        <dsp:cNvSpPr/>
      </dsp:nvSpPr>
      <dsp:spPr>
        <a:xfrm>
          <a:off x="927" y="301636"/>
          <a:ext cx="2019310" cy="1009655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El salario del contrato de trabajo</a:t>
          </a:r>
          <a:endParaRPr lang="es-ES" sz="1600" b="1" kern="1200" dirty="0"/>
        </a:p>
      </dsp:txBody>
      <dsp:txXfrm>
        <a:off x="30499" y="331208"/>
        <a:ext cx="1960166" cy="950511"/>
      </dsp:txXfrm>
    </dsp:sp>
    <dsp:sp modelId="{283119A3-766E-4862-8ABD-AD324D119475}">
      <dsp:nvSpPr>
        <dsp:cNvPr id="0" name=""/>
        <dsp:cNvSpPr/>
      </dsp:nvSpPr>
      <dsp:spPr>
        <a:xfrm>
          <a:off x="2020237" y="750126"/>
          <a:ext cx="807724" cy="112675"/>
        </a:xfrm>
        <a:custGeom>
          <a:avLst/>
          <a:gdLst/>
          <a:ahLst/>
          <a:cxnLst/>
          <a:rect l="0" t="0" r="0" b="0"/>
          <a:pathLst>
            <a:path>
              <a:moveTo>
                <a:pt x="0" y="56337"/>
              </a:moveTo>
              <a:lnTo>
                <a:pt x="807724" y="563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2403906" y="786270"/>
        <a:ext cx="40386" cy="40386"/>
      </dsp:txXfrm>
    </dsp:sp>
    <dsp:sp modelId="{328B43D7-6F88-47BA-90DA-525843E3DAEF}">
      <dsp:nvSpPr>
        <dsp:cNvPr id="0" name=""/>
        <dsp:cNvSpPr/>
      </dsp:nvSpPr>
      <dsp:spPr>
        <a:xfrm>
          <a:off x="2827962" y="301636"/>
          <a:ext cx="2019310" cy="10096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Pactar en el contrato una mejora respecto al salario del convenio, para ese trabajador</a:t>
          </a:r>
          <a:endParaRPr lang="es-ES" sz="1600" kern="1200" dirty="0"/>
        </a:p>
      </dsp:txBody>
      <dsp:txXfrm>
        <a:off x="2857534" y="331208"/>
        <a:ext cx="1960166" cy="9505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3363C-C97C-441B-AB22-4D6505B3D401}">
      <dsp:nvSpPr>
        <dsp:cNvPr id="0" name=""/>
        <dsp:cNvSpPr/>
      </dsp:nvSpPr>
      <dsp:spPr>
        <a:xfrm rot="5400000">
          <a:off x="580569" y="23501"/>
          <a:ext cx="2219475" cy="3693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54FBD5-807C-43E1-8AC7-BE503CD929B6}">
      <dsp:nvSpPr>
        <dsp:cNvPr id="0" name=""/>
        <dsp:cNvSpPr/>
      </dsp:nvSpPr>
      <dsp:spPr>
        <a:xfrm>
          <a:off x="209756" y="791977"/>
          <a:ext cx="3615376" cy="35368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convenio colectivo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Las empresas podrán modificar el salario del convenio en caso de disminución de ventas 2 trimestres consecutivos</a:t>
          </a:r>
          <a:endParaRPr lang="es-ES" sz="1600" kern="1200" dirty="0"/>
        </a:p>
      </dsp:txBody>
      <dsp:txXfrm>
        <a:off x="209756" y="791977"/>
        <a:ext cx="3615376" cy="3536814"/>
      </dsp:txXfrm>
    </dsp:sp>
    <dsp:sp modelId="{52BB98B4-9175-4CF5-A4DD-9E5DDB9B7C72}">
      <dsp:nvSpPr>
        <dsp:cNvPr id="0" name=""/>
        <dsp:cNvSpPr/>
      </dsp:nvSpPr>
      <dsp:spPr>
        <a:xfrm>
          <a:off x="2964710" y="86150"/>
          <a:ext cx="629094" cy="629094"/>
        </a:xfrm>
        <a:prstGeom prst="triangle">
          <a:avLst>
            <a:gd name="adj" fmla="val 10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9925C-5E88-4607-93C1-FD401A09F214}">
      <dsp:nvSpPr>
        <dsp:cNvPr id="0" name=""/>
        <dsp:cNvSpPr/>
      </dsp:nvSpPr>
      <dsp:spPr>
        <a:xfrm rot="5400000">
          <a:off x="4650005" y="623826"/>
          <a:ext cx="2219475" cy="3693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198AF-D526-472F-9E48-1F6C9B387861}">
      <dsp:nvSpPr>
        <dsp:cNvPr id="0" name=""/>
        <dsp:cNvSpPr/>
      </dsp:nvSpPr>
      <dsp:spPr>
        <a:xfrm>
          <a:off x="4296506" y="1748806"/>
          <a:ext cx="4212632" cy="2433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…del contrato de trabajo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Las empresas podrán modificar las mejoras voluntarias del salario que ofrecían a los trabajadores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Se trata de una modificación sustancial del contrato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El trabajador tiene derecho a extinguir el contrato con 20 días por año de indemnización</a:t>
          </a:r>
        </a:p>
      </dsp:txBody>
      <dsp:txXfrm>
        <a:off x="4296506" y="1748806"/>
        <a:ext cx="4212632" cy="24335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194041"/>
          <a:ext cx="3813041" cy="45677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El FOGASA</a:t>
          </a:r>
          <a:endParaRPr lang="es-ES" sz="2000" b="1" kern="1200" dirty="0"/>
        </a:p>
      </dsp:txBody>
      <dsp:txXfrm>
        <a:off x="13378" y="207419"/>
        <a:ext cx="3786285" cy="430018"/>
      </dsp:txXfrm>
    </dsp:sp>
    <dsp:sp modelId="{532BD660-D240-41E9-92C4-C0D485EBBD24}">
      <dsp:nvSpPr>
        <dsp:cNvPr id="0" name=""/>
        <dsp:cNvSpPr/>
      </dsp:nvSpPr>
      <dsp:spPr>
        <a:xfrm>
          <a:off x="335584" y="650815"/>
          <a:ext cx="91440" cy="7733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73389"/>
              </a:lnTo>
              <a:lnTo>
                <a:pt x="114359" y="77338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449943" y="736607"/>
          <a:ext cx="4081199" cy="1375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Organismo dependiente del Ministerio de Empleo </a:t>
          </a:r>
          <a:r>
            <a:rPr lang="es-ES_tradnl" sz="1800" b="0" kern="1200" dirty="0"/>
            <a:t>encargado de </a:t>
          </a:r>
          <a:r>
            <a:rPr lang="es-ES_tradnl" sz="1800" b="1" kern="1200" dirty="0"/>
            <a:t>recoger fondos </a:t>
          </a:r>
          <a:r>
            <a:rPr lang="es-ES_tradnl" sz="1800" b="0" kern="1200" dirty="0"/>
            <a:t>de la empresa para pagar a los trabajadores en </a:t>
          </a:r>
          <a:r>
            <a:rPr lang="es-ES_tradnl" sz="1800" b="1" kern="1200" dirty="0"/>
            <a:t>caso de insolvencia</a:t>
          </a:r>
          <a:endParaRPr lang="es-ES" sz="1800" b="0" kern="1200" dirty="0"/>
        </a:p>
      </dsp:txBody>
      <dsp:txXfrm>
        <a:off x="490221" y="776885"/>
        <a:ext cx="4000643" cy="1294639"/>
      </dsp:txXfrm>
    </dsp:sp>
    <dsp:sp modelId="{9BCCD9EE-74EF-475F-AFFA-A751EE6BAB27}">
      <dsp:nvSpPr>
        <dsp:cNvPr id="0" name=""/>
        <dsp:cNvSpPr/>
      </dsp:nvSpPr>
      <dsp:spPr>
        <a:xfrm>
          <a:off x="335584" y="650815"/>
          <a:ext cx="91440" cy="33431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43165"/>
              </a:lnTo>
              <a:lnTo>
                <a:pt x="113323" y="334316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61B5C-54ED-46A5-87E2-039B193425B3}">
      <dsp:nvSpPr>
        <dsp:cNvPr id="0" name=""/>
        <dsp:cNvSpPr/>
      </dsp:nvSpPr>
      <dsp:spPr>
        <a:xfrm>
          <a:off x="448907" y="2718606"/>
          <a:ext cx="4081199" cy="2550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Responsabilidad en caso de insolvencia, quiebra, concurso de acreedores o suspensión de pagos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- Responsabilidad subsidiaria: primero se venden todos los bienes de la empresa y luego FOGASA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- Salarios no pagados máx 120 días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- Indemnizaciones por despido no pagadas máx 30 días /año o 20 días /año </a:t>
          </a:r>
        </a:p>
      </dsp:txBody>
      <dsp:txXfrm>
        <a:off x="523616" y="2793315"/>
        <a:ext cx="3931781" cy="24013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41126-2C3F-4C1E-94A0-7FBB65D9E483}">
      <dsp:nvSpPr>
        <dsp:cNvPr id="0" name=""/>
        <dsp:cNvSpPr/>
      </dsp:nvSpPr>
      <dsp:spPr>
        <a:xfrm>
          <a:off x="117792" y="851747"/>
          <a:ext cx="1565578" cy="782789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El S.M.I no es embargable</a:t>
          </a:r>
          <a:endParaRPr lang="es-ES" sz="2000" b="1" kern="1200" dirty="0"/>
        </a:p>
      </dsp:txBody>
      <dsp:txXfrm>
        <a:off x="140719" y="874674"/>
        <a:ext cx="1519724" cy="736935"/>
      </dsp:txXfrm>
    </dsp:sp>
    <dsp:sp modelId="{283119A3-766E-4862-8ABD-AD324D119475}">
      <dsp:nvSpPr>
        <dsp:cNvPr id="0" name=""/>
        <dsp:cNvSpPr/>
      </dsp:nvSpPr>
      <dsp:spPr>
        <a:xfrm rot="87">
          <a:off x="1683370" y="1213863"/>
          <a:ext cx="307667" cy="58565"/>
        </a:xfrm>
        <a:custGeom>
          <a:avLst/>
          <a:gdLst/>
          <a:ahLst/>
          <a:cxnLst/>
          <a:rect l="0" t="0" r="0" b="0"/>
          <a:pathLst>
            <a:path>
              <a:moveTo>
                <a:pt x="0" y="29282"/>
              </a:moveTo>
              <a:lnTo>
                <a:pt x="307667" y="29282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1829513" y="1235454"/>
        <a:ext cx="15383" cy="15383"/>
      </dsp:txXfrm>
    </dsp:sp>
    <dsp:sp modelId="{328B43D7-6F88-47BA-90DA-525843E3DAEF}">
      <dsp:nvSpPr>
        <dsp:cNvPr id="0" name=""/>
        <dsp:cNvSpPr/>
      </dsp:nvSpPr>
      <dsp:spPr>
        <a:xfrm>
          <a:off x="1991038" y="237492"/>
          <a:ext cx="2264500" cy="201131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No se le puede embargar de la nómina neta el valor de SMI, salvo que se daban pensiones a hijos y cónyuge.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Se aplica una tabla</a:t>
          </a:r>
          <a:endParaRPr lang="es-ES" sz="1800" kern="1200" dirty="0"/>
        </a:p>
      </dsp:txBody>
      <dsp:txXfrm>
        <a:off x="2049947" y="296401"/>
        <a:ext cx="2146682" cy="18934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92DD1-0B60-425A-828A-B540C715D64C}">
      <dsp:nvSpPr>
        <dsp:cNvPr id="0" name=""/>
        <dsp:cNvSpPr/>
      </dsp:nvSpPr>
      <dsp:spPr>
        <a:xfrm>
          <a:off x="230291" y="4664260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613E0-88B2-49A3-BB1D-0C2E69A2D67A}">
      <dsp:nvSpPr>
        <dsp:cNvPr id="0" name=""/>
        <dsp:cNvSpPr/>
      </dsp:nvSpPr>
      <dsp:spPr>
        <a:xfrm>
          <a:off x="266257" y="3824112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C03E39-044C-45A8-9D74-0DF91B47DB9A}">
      <dsp:nvSpPr>
        <dsp:cNvPr id="0" name=""/>
        <dsp:cNvSpPr/>
      </dsp:nvSpPr>
      <dsp:spPr>
        <a:xfrm>
          <a:off x="266257" y="3131057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345EE-9FAB-4FDC-A21F-9E84075239C5}">
      <dsp:nvSpPr>
        <dsp:cNvPr id="0" name=""/>
        <dsp:cNvSpPr/>
      </dsp:nvSpPr>
      <dsp:spPr>
        <a:xfrm>
          <a:off x="266257" y="2051947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DBBDCB-6DAE-46EC-9373-BB52C74A2D34}">
      <dsp:nvSpPr>
        <dsp:cNvPr id="0" name=""/>
        <dsp:cNvSpPr/>
      </dsp:nvSpPr>
      <dsp:spPr>
        <a:xfrm>
          <a:off x="266257" y="1357729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5FF43-5764-4F2A-A6A4-59FA56C234ED}">
      <dsp:nvSpPr>
        <dsp:cNvPr id="0" name=""/>
        <dsp:cNvSpPr/>
      </dsp:nvSpPr>
      <dsp:spPr>
        <a:xfrm>
          <a:off x="266257" y="663512"/>
          <a:ext cx="8082303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BA00A-31B6-41BC-BE82-7213AB59FFCD}">
      <dsp:nvSpPr>
        <dsp:cNvPr id="0" name=""/>
        <dsp:cNvSpPr/>
      </dsp:nvSpPr>
      <dsp:spPr>
        <a:xfrm>
          <a:off x="2367656" y="2352"/>
          <a:ext cx="5980904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Datos de empresa y trabajador</a:t>
          </a:r>
          <a:endParaRPr lang="es-ES" sz="1600" b="1" kern="1200" dirty="0"/>
        </a:p>
      </dsp:txBody>
      <dsp:txXfrm>
        <a:off x="2367656" y="2352"/>
        <a:ext cx="5980904" cy="661159"/>
      </dsp:txXfrm>
    </dsp:sp>
    <dsp:sp modelId="{B9B69473-B6E2-4927-ABB8-DA8B6A368D57}">
      <dsp:nvSpPr>
        <dsp:cNvPr id="0" name=""/>
        <dsp:cNvSpPr/>
      </dsp:nvSpPr>
      <dsp:spPr>
        <a:xfrm>
          <a:off x="-266257" y="2352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Encabezado</a:t>
          </a:r>
          <a:endParaRPr lang="es-ES" sz="2000" b="1" kern="1200" dirty="0"/>
        </a:p>
      </dsp:txBody>
      <dsp:txXfrm>
        <a:off x="-233976" y="34633"/>
        <a:ext cx="3101867" cy="628878"/>
      </dsp:txXfrm>
    </dsp:sp>
    <dsp:sp modelId="{98375632-79A5-4C7A-A68B-318D05C8F0FB}">
      <dsp:nvSpPr>
        <dsp:cNvPr id="0" name=""/>
        <dsp:cNvSpPr/>
      </dsp:nvSpPr>
      <dsp:spPr>
        <a:xfrm>
          <a:off x="2367656" y="696570"/>
          <a:ext cx="5980904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Mes o días que se van a cobrar</a:t>
          </a:r>
          <a:endParaRPr lang="es-ES" sz="1600" b="1" kern="1200" dirty="0"/>
        </a:p>
      </dsp:txBody>
      <dsp:txXfrm>
        <a:off x="2367656" y="696570"/>
        <a:ext cx="5980904" cy="661159"/>
      </dsp:txXfrm>
    </dsp:sp>
    <dsp:sp modelId="{671E5507-D9FE-46BB-B781-16CFF2612B66}">
      <dsp:nvSpPr>
        <dsp:cNvPr id="0" name=""/>
        <dsp:cNvSpPr/>
      </dsp:nvSpPr>
      <dsp:spPr>
        <a:xfrm>
          <a:off x="-266257" y="696570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 w="25400" cap="flat" cmpd="sng" algn="ctr">
          <a:solidFill>
            <a:schemeClr val="accent4">
              <a:hueOff val="-892954"/>
              <a:satOff val="5380"/>
              <a:lumOff val="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Periodo de liquidación</a:t>
          </a:r>
          <a:endParaRPr lang="es-ES" sz="2000" b="1" kern="1200" dirty="0"/>
        </a:p>
      </dsp:txBody>
      <dsp:txXfrm>
        <a:off x="-233976" y="728851"/>
        <a:ext cx="3101867" cy="628878"/>
      </dsp:txXfrm>
    </dsp:sp>
    <dsp:sp modelId="{1F1F7A2D-F6D9-4330-9238-5671CBDA4620}">
      <dsp:nvSpPr>
        <dsp:cNvPr id="0" name=""/>
        <dsp:cNvSpPr/>
      </dsp:nvSpPr>
      <dsp:spPr>
        <a:xfrm>
          <a:off x="2367656" y="1390787"/>
          <a:ext cx="5980904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Cantidades que se cobran por trabajo en bruto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(sin descontar Seguridad Social y retención Hacienda)</a:t>
          </a:r>
        </a:p>
      </dsp:txBody>
      <dsp:txXfrm>
        <a:off x="2367656" y="1390787"/>
        <a:ext cx="5980904" cy="661159"/>
      </dsp:txXfrm>
    </dsp:sp>
    <dsp:sp modelId="{A5ED3B05-E368-4EA8-A608-FC83FD377071}">
      <dsp:nvSpPr>
        <dsp:cNvPr id="0" name=""/>
        <dsp:cNvSpPr/>
      </dsp:nvSpPr>
      <dsp:spPr>
        <a:xfrm>
          <a:off x="-266257" y="1390787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 w="25400" cap="flat" cmpd="sng" algn="ctr">
          <a:solidFill>
            <a:schemeClr val="accent4">
              <a:hueOff val="-1785908"/>
              <a:satOff val="10760"/>
              <a:lumOff val="8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Devengos</a:t>
          </a:r>
        </a:p>
      </dsp:txBody>
      <dsp:txXfrm>
        <a:off x="-233976" y="1423068"/>
        <a:ext cx="3101867" cy="628878"/>
      </dsp:txXfrm>
    </dsp:sp>
    <dsp:sp modelId="{2353F38A-A7D0-4E5D-9CBA-F723296EF3B6}">
      <dsp:nvSpPr>
        <dsp:cNvPr id="0" name=""/>
        <dsp:cNvSpPr/>
      </dsp:nvSpPr>
      <dsp:spPr>
        <a:xfrm>
          <a:off x="3038594" y="2148334"/>
          <a:ext cx="5039629" cy="887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A los devengos o salario bruto se realizan una serie de descuentos en nómina </a:t>
          </a:r>
          <a:r>
            <a:rPr lang="es-ES_tradnl" sz="1600" b="0" kern="1200" dirty="0"/>
            <a:t>(deducción por seguridad social, retención Hacienda o IRPF, anticipos cobrados o salarios en productos en especie)</a:t>
          </a:r>
        </a:p>
      </dsp:txBody>
      <dsp:txXfrm>
        <a:off x="3038594" y="2148334"/>
        <a:ext cx="5039629" cy="887408"/>
      </dsp:txXfrm>
    </dsp:sp>
    <dsp:sp modelId="{341E02CA-700F-4F34-9131-A4DC6CC15E37}">
      <dsp:nvSpPr>
        <dsp:cNvPr id="0" name=""/>
        <dsp:cNvSpPr/>
      </dsp:nvSpPr>
      <dsp:spPr>
        <a:xfrm>
          <a:off x="-266257" y="2085005"/>
          <a:ext cx="3166429" cy="104488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 w="25400" cap="flat" cmpd="sng" algn="ctr">
          <a:solidFill>
            <a:schemeClr val="accent4">
              <a:hueOff val="-2678862"/>
              <a:satOff val="16139"/>
              <a:lumOff val="1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Deducciones</a:t>
          </a:r>
        </a:p>
      </dsp:txBody>
      <dsp:txXfrm>
        <a:off x="-215241" y="2136021"/>
        <a:ext cx="3064397" cy="993873"/>
      </dsp:txXfrm>
    </dsp:sp>
    <dsp:sp modelId="{35F7D12A-2FB8-49C4-B8E1-311D423142E5}">
      <dsp:nvSpPr>
        <dsp:cNvPr id="0" name=""/>
        <dsp:cNvSpPr/>
      </dsp:nvSpPr>
      <dsp:spPr>
        <a:xfrm>
          <a:off x="3063905" y="3125048"/>
          <a:ext cx="5018397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Resta entre devengos y deducciones = salario neto</a:t>
          </a:r>
        </a:p>
      </dsp:txBody>
      <dsp:txXfrm>
        <a:off x="3063905" y="3125048"/>
        <a:ext cx="5018397" cy="661159"/>
      </dsp:txXfrm>
    </dsp:sp>
    <dsp:sp modelId="{13D195A4-5C78-4FA1-B17E-4C17838446A4}">
      <dsp:nvSpPr>
        <dsp:cNvPr id="0" name=""/>
        <dsp:cNvSpPr/>
      </dsp:nvSpPr>
      <dsp:spPr>
        <a:xfrm>
          <a:off x="-266257" y="3162952"/>
          <a:ext cx="3166429" cy="6611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 w="25400" cap="flat" cmpd="sng" algn="ctr">
          <a:solidFill>
            <a:schemeClr val="accent4">
              <a:hueOff val="-3571816"/>
              <a:satOff val="21519"/>
              <a:lumOff val="1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Líquido a percibir</a:t>
          </a:r>
        </a:p>
      </dsp:txBody>
      <dsp:txXfrm>
        <a:off x="-233976" y="3195233"/>
        <a:ext cx="3101867" cy="628878"/>
      </dsp:txXfrm>
    </dsp:sp>
    <dsp:sp modelId="{17C08C22-4A50-4EA2-B4E4-69525618C975}">
      <dsp:nvSpPr>
        <dsp:cNvPr id="0" name=""/>
        <dsp:cNvSpPr/>
      </dsp:nvSpPr>
      <dsp:spPr>
        <a:xfrm>
          <a:off x="2966614" y="3928959"/>
          <a:ext cx="4782988" cy="661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Pagos a la Seguridad social y Hacienda realizados sobre base de cotización y base sujeta a IRPF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 </a:t>
          </a:r>
          <a:r>
            <a:rPr lang="es-ES_tradnl" sz="1600" b="0" kern="1200" dirty="0"/>
            <a:t>(no sobre devengos o salario bruto)</a:t>
          </a:r>
        </a:p>
      </dsp:txBody>
      <dsp:txXfrm>
        <a:off x="2966614" y="3928959"/>
        <a:ext cx="4782988" cy="661159"/>
      </dsp:txXfrm>
    </dsp:sp>
    <dsp:sp modelId="{B8A22172-865B-42F7-B905-AA5B8A4CE0EA}">
      <dsp:nvSpPr>
        <dsp:cNvPr id="0" name=""/>
        <dsp:cNvSpPr/>
      </dsp:nvSpPr>
      <dsp:spPr>
        <a:xfrm>
          <a:off x="-266257" y="3857170"/>
          <a:ext cx="3166429" cy="804736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Bases de cotización y Hacienda</a:t>
          </a:r>
        </a:p>
      </dsp:txBody>
      <dsp:txXfrm>
        <a:off x="-226966" y="3896461"/>
        <a:ext cx="3087847" cy="7654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7C319-B8D2-45BF-BAB3-3C04DE6DD803}">
      <dsp:nvSpPr>
        <dsp:cNvPr id="0" name=""/>
        <dsp:cNvSpPr/>
      </dsp:nvSpPr>
      <dsp:spPr>
        <a:xfrm>
          <a:off x="2371598" y="158827"/>
          <a:ext cx="4204901" cy="2338318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DEDUCCIONES</a:t>
          </a:r>
          <a:endParaRPr lang="es-ES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87391" y="501266"/>
        <a:ext cx="2973315" cy="1653440"/>
      </dsp:txXfrm>
    </dsp:sp>
    <dsp:sp modelId="{B2E55129-0EA5-4BE9-8351-54B15E6EFF7E}">
      <dsp:nvSpPr>
        <dsp:cNvPr id="0" name=""/>
        <dsp:cNvSpPr/>
      </dsp:nvSpPr>
      <dsp:spPr>
        <a:xfrm>
          <a:off x="5827417" y="1832601"/>
          <a:ext cx="3002890" cy="175661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Descuento por Hacienda (IRPF)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267180" y="2089852"/>
        <a:ext cx="2123364" cy="1242116"/>
      </dsp:txXfrm>
    </dsp:sp>
    <dsp:sp modelId="{B40552BD-87B2-4CA4-8DDF-5A2EBC4710FF}">
      <dsp:nvSpPr>
        <dsp:cNvPr id="0" name=""/>
        <dsp:cNvSpPr/>
      </dsp:nvSpPr>
      <dsp:spPr>
        <a:xfrm>
          <a:off x="44086" y="1832584"/>
          <a:ext cx="3103311" cy="175228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Descuento por Seguridad Social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498555" y="2089200"/>
        <a:ext cx="2194373" cy="123905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1" y="426176"/>
          <a:ext cx="2558858" cy="61088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Descuento por Seguridad social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74737" y="515638"/>
        <a:ext cx="1809386" cy="4319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TabList">
  <dgm:title val="Lista de fichas"/>
  <dgm:desc val="Se usa para mostrar bloques de información no secuencial o agrupados. Funciona bien con listas con una cantidad pequeña de texto de Nivel 1. El primer elemento de Nivel 2 se muestra junto al texto de Nivel 1. El resto de texto de Nivel 2 aparece debajo del texto de Nivel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11/09/2025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33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6616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8.xml"/><Relationship Id="rId7" Type="http://schemas.openxmlformats.org/officeDocument/2006/relationships/image" Target="../media/image3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diagramColors" Target="../diagrams/colors9.xml"/><Relationship Id="rId3" Type="http://schemas.openxmlformats.org/officeDocument/2006/relationships/slide" Target="slide15.xml"/><Relationship Id="rId7" Type="http://schemas.openxmlformats.org/officeDocument/2006/relationships/slide" Target="slide17.xml"/><Relationship Id="rId12" Type="http://schemas.openxmlformats.org/officeDocument/2006/relationships/diagramQuickStyle" Target="../diagrams/quickStyle9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diagramLayout" Target="../diagrams/layout9.xml"/><Relationship Id="rId5" Type="http://schemas.openxmlformats.org/officeDocument/2006/relationships/image" Target="../media/image3.png"/><Relationship Id="rId15" Type="http://schemas.openxmlformats.org/officeDocument/2006/relationships/slide" Target="slide2.xml"/><Relationship Id="rId10" Type="http://schemas.openxmlformats.org/officeDocument/2006/relationships/diagramData" Target="../diagrams/data9.xml"/><Relationship Id="rId4" Type="http://schemas.openxmlformats.org/officeDocument/2006/relationships/slide" Target="slide13.xml"/><Relationship Id="rId9" Type="http://schemas.openxmlformats.org/officeDocument/2006/relationships/image" Target="../media/image4.png"/><Relationship Id="rId14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0.xml"/><Relationship Id="rId7" Type="http://schemas.openxmlformats.org/officeDocument/2006/relationships/slide" Target="slide2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1.xml"/><Relationship Id="rId7" Type="http://schemas.openxmlformats.org/officeDocument/2006/relationships/hyperlink" Target="https://www.seg-social.es/wps/portal/wss/internet/Trabajadores/CotizacionRecaudacionTrabajadores/36537" TargetMode="Externa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1.xml"/><Relationship Id="rId9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2.xml"/><Relationship Id="rId7" Type="http://schemas.openxmlformats.org/officeDocument/2006/relationships/slide" Target="slide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3.xml"/><Relationship Id="rId7" Type="http://schemas.openxmlformats.org/officeDocument/2006/relationships/slide" Target="slide2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4.xml"/><Relationship Id="rId7" Type="http://schemas.openxmlformats.org/officeDocument/2006/relationships/slide" Target="slide2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3" Type="http://schemas.openxmlformats.org/officeDocument/2006/relationships/slide" Target="slide9.xml"/><Relationship Id="rId7" Type="http://schemas.openxmlformats.org/officeDocument/2006/relationships/slide" Target="slide20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9.xml"/><Relationship Id="rId5" Type="http://schemas.openxmlformats.org/officeDocument/2006/relationships/image" Target="../media/image3.png"/><Relationship Id="rId4" Type="http://schemas.openxmlformats.org/officeDocument/2006/relationships/slide" Target="slide8.xml"/><Relationship Id="rId9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13" Type="http://schemas.openxmlformats.org/officeDocument/2006/relationships/image" Target="../media/image4.png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12" Type="http://schemas.openxmlformats.org/officeDocument/2006/relationships/slide" Target="slide2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13" Type="http://schemas.openxmlformats.org/officeDocument/2006/relationships/image" Target="../media/image4.png"/><Relationship Id="rId3" Type="http://schemas.openxmlformats.org/officeDocument/2006/relationships/diagramLayout" Target="../diagrams/layout17.xml"/><Relationship Id="rId7" Type="http://schemas.openxmlformats.org/officeDocument/2006/relationships/diagramData" Target="../diagrams/data18.xml"/><Relationship Id="rId12" Type="http://schemas.openxmlformats.org/officeDocument/2006/relationships/slide" Target="slide2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0" Type="http://schemas.openxmlformats.org/officeDocument/2006/relationships/diagramColors" Target="../diagrams/colors18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9.xml"/><Relationship Id="rId7" Type="http://schemas.openxmlformats.org/officeDocument/2006/relationships/slide" Target="slide2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1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20.xml"/><Relationship Id="rId7" Type="http://schemas.openxmlformats.org/officeDocument/2006/relationships/diagramData" Target="../diagrams/data21.xml"/><Relationship Id="rId12" Type="http://schemas.openxmlformats.org/officeDocument/2006/relationships/hyperlink" Target="http://www.seg-social.es/" TargetMode="External"/><Relationship Id="rId2" Type="http://schemas.openxmlformats.org/officeDocument/2006/relationships/diagramData" Target="../diagrams/data20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0.xml"/><Relationship Id="rId11" Type="http://schemas.microsoft.com/office/2007/relationships/diagramDrawing" Target="../diagrams/drawing21.xml"/><Relationship Id="rId5" Type="http://schemas.openxmlformats.org/officeDocument/2006/relationships/diagramColors" Target="../diagrams/colors20.xml"/><Relationship Id="rId15" Type="http://schemas.openxmlformats.org/officeDocument/2006/relationships/slide" Target="slide2.xml"/><Relationship Id="rId10" Type="http://schemas.openxmlformats.org/officeDocument/2006/relationships/diagramColors" Target="../diagrams/colors21.xml"/><Relationship Id="rId4" Type="http://schemas.openxmlformats.org/officeDocument/2006/relationships/diagramQuickStyle" Target="../diagrams/quickStyle20.xml"/><Relationship Id="rId9" Type="http://schemas.openxmlformats.org/officeDocument/2006/relationships/diagramQuickStyle" Target="../diagrams/quickStyle21.xml"/><Relationship Id="rId14" Type="http://schemas.openxmlformats.org/officeDocument/2006/relationships/hyperlink" Target="https://www.seg-social.es/wps/portal/wss/internet/Trabajadores/CotizacionRecaudacionTrabajadores/36537" TargetMode="Externa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diagramLayout" Target="../diagrams/layout22.xml"/><Relationship Id="rId7" Type="http://schemas.openxmlformats.org/officeDocument/2006/relationships/slide" Target="slide26.xml"/><Relationship Id="rId12" Type="http://schemas.openxmlformats.org/officeDocument/2006/relationships/slide" Target="slide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2.xml"/><Relationship Id="rId11" Type="http://schemas.openxmlformats.org/officeDocument/2006/relationships/image" Target="../media/image4.png"/><Relationship Id="rId5" Type="http://schemas.openxmlformats.org/officeDocument/2006/relationships/diagramColors" Target="../diagrams/colors22.xml"/><Relationship Id="rId10" Type="http://schemas.openxmlformats.org/officeDocument/2006/relationships/slide" Target="slide30.xml"/><Relationship Id="rId4" Type="http://schemas.openxmlformats.org/officeDocument/2006/relationships/diagramQuickStyle" Target="../diagrams/quickStyle22.xml"/><Relationship Id="rId9" Type="http://schemas.openxmlformats.org/officeDocument/2006/relationships/slide" Target="slide29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4.xml"/><Relationship Id="rId13" Type="http://schemas.openxmlformats.org/officeDocument/2006/relationships/slide" Target="slide2.xml"/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12" Type="http://schemas.microsoft.com/office/2007/relationships/diagramDrawing" Target="../diagrams/drawing2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3.xml"/><Relationship Id="rId11" Type="http://schemas.openxmlformats.org/officeDocument/2006/relationships/diagramColors" Target="../diagrams/colors24.xml"/><Relationship Id="rId5" Type="http://schemas.openxmlformats.org/officeDocument/2006/relationships/diagramQuickStyle" Target="../diagrams/quickStyle23.xml"/><Relationship Id="rId10" Type="http://schemas.openxmlformats.org/officeDocument/2006/relationships/diagramQuickStyle" Target="../diagrams/quickStyle24.xml"/><Relationship Id="rId4" Type="http://schemas.openxmlformats.org/officeDocument/2006/relationships/diagramLayout" Target="../diagrams/layout23.xml"/><Relationship Id="rId9" Type="http://schemas.openxmlformats.org/officeDocument/2006/relationships/diagramLayout" Target="../diagrams/layout24.xml"/><Relationship Id="rId1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expinterweb.mites.gob.es/mapas/consultaAvanzada" TargetMode="External"/><Relationship Id="rId2" Type="http://schemas.openxmlformats.org/officeDocument/2006/relationships/hyperlink" Target="http://convenios.juridicas.com/convenios-sectores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seg-social.es/wps/portal/wss/internet/Pensionistas" TargetMode="Externa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seg-social.es/wps/portal/wss/internet/Pensionistas" TargetMode="Externa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25.xml"/><Relationship Id="rId7" Type="http://schemas.openxmlformats.org/officeDocument/2006/relationships/slide" Target="slide2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hyperlink" Target="https://expinterweb.mites.gob.es/mapas/consultaAvanzada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slide" Target="slid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4.xml"/><Relationship Id="rId7" Type="http://schemas.openxmlformats.org/officeDocument/2006/relationships/slide" Target="slide2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13" Type="http://schemas.openxmlformats.org/officeDocument/2006/relationships/diagramColors" Target="../diagrams/colors6.xml"/><Relationship Id="rId3" Type="http://schemas.openxmlformats.org/officeDocument/2006/relationships/slide" Target="slide2.xml"/><Relationship Id="rId7" Type="http://schemas.openxmlformats.org/officeDocument/2006/relationships/diagramQuickStyle" Target="../diagrams/quickStyle5.xml"/><Relationship Id="rId12" Type="http://schemas.openxmlformats.org/officeDocument/2006/relationships/diagramQuickStyle" Target="../diagrams/quickStyl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11" Type="http://schemas.openxmlformats.org/officeDocument/2006/relationships/diagramLayout" Target="../diagrams/layout6.xml"/><Relationship Id="rId5" Type="http://schemas.openxmlformats.org/officeDocument/2006/relationships/diagramData" Target="../diagrams/data5.xml"/><Relationship Id="rId10" Type="http://schemas.openxmlformats.org/officeDocument/2006/relationships/diagramData" Target="../diagrams/data6.xml"/><Relationship Id="rId4" Type="http://schemas.openxmlformats.org/officeDocument/2006/relationships/image" Target="../media/image4.png"/><Relationship Id="rId9" Type="http://schemas.microsoft.com/office/2007/relationships/diagramDrawing" Target="../diagrams/drawing5.xml"/><Relationship Id="rId14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7.xml"/><Relationship Id="rId7" Type="http://schemas.openxmlformats.org/officeDocument/2006/relationships/slide" Target="slide2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29" y="1529295"/>
            <a:ext cx="7331130" cy="3987937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516100" y="2132856"/>
            <a:ext cx="70648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8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EL SALARIO Y LA SEGURIDAD SOCIAL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La nómina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384770" y="1397708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Salario Base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393422" y="2158983"/>
            <a:ext cx="2732579" cy="54594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salariales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 redondeado"/>
          <p:cNvSpPr/>
          <p:nvPr/>
        </p:nvSpPr>
        <p:spPr>
          <a:xfrm rot="21600000">
            <a:off x="423898" y="4408905"/>
            <a:ext cx="2961916" cy="48675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extrasalariales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3374176" y="1342715"/>
            <a:ext cx="5580432" cy="33855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_tradnl" sz="1600" dirty="0"/>
              <a:t>En función de su categoría profesional que marque el convenio. </a:t>
            </a:r>
            <a:endParaRPr lang="es-ES" sz="16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721081" y="789278"/>
            <a:ext cx="2860391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El Salario Bruto (devengos)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374176" y="2247291"/>
            <a:ext cx="5580431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1600" dirty="0"/>
              <a:t>O pluses, son aquellos que se añaden al salario base</a:t>
            </a:r>
            <a:r>
              <a:rPr lang="es-ES_tradnl" dirty="0"/>
              <a:t>.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53977" y="2759793"/>
            <a:ext cx="87587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personales (conocimientos o experiencia)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por el puesto de trabajo (puesto en concreto)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por cantidad o calidad del trabajo (rendimiento del trabajador)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Complementos de vencimiento superior al mes (pagas extras que pueden ser prorrateadas, paga de beneficios…)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148257" y="5039108"/>
            <a:ext cx="32735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Plus de transporte urbano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Plus de distancia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Dietas de viaje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742417" y="5041687"/>
            <a:ext cx="51271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Locomoción o kilometraje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Ropa de trabajo y desgaste de herramientas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Quebranto de moneda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3539549" y="4329115"/>
            <a:ext cx="5415059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_tradnl" sz="1600" dirty="0"/>
              <a:t>Compensan gastos del trabajador (también por baja laboral o indemnizaciones, acción social de la empresa)</a:t>
            </a:r>
            <a:endParaRPr lang="es-ES" sz="1600" dirty="0"/>
          </a:p>
        </p:txBody>
      </p:sp>
      <p:sp>
        <p:nvSpPr>
          <p:cNvPr id="37" name="36 Rectángulo">
            <a:hlinkClick r:id="rId2"/>
          </p:cNvPr>
          <p:cNvSpPr/>
          <p:nvPr/>
        </p:nvSpPr>
        <p:spPr>
          <a:xfrm>
            <a:off x="6059590" y="789278"/>
            <a:ext cx="24726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Convenio Colectivo</a:t>
            </a:r>
          </a:p>
        </p:txBody>
      </p:sp>
      <p:pic>
        <p:nvPicPr>
          <p:cNvPr id="38" name="37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883693" y="864592"/>
            <a:ext cx="351794" cy="442037"/>
          </a:xfrm>
          <a:prstGeom prst="rect">
            <a:avLst/>
          </a:prstGeom>
        </p:spPr>
      </p:pic>
      <p:sp>
        <p:nvSpPr>
          <p:cNvPr id="3" name="23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D82F528A-84A4-421E-0BB8-18E6F8C80F3F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A1A15D0E-A15A-3E6C-E532-6713663DFF0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7C6FFED-470A-D5A1-59B0-99E952F812C1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1300F93-C415-B9ED-B8FE-B9016BF8DB47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La nómina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976170" y="806076"/>
            <a:ext cx="719897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empresario debe ingresar estas cantidades, que se retienen de la nómina, en la TGSS y en la Delegación de Hacienda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1847012869"/>
              </p:ext>
            </p:extLst>
          </p:nvPr>
        </p:nvGraphicFramePr>
        <p:xfrm>
          <a:off x="178894" y="1452407"/>
          <a:ext cx="8965106" cy="4208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6" name="25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261" y="4633660"/>
            <a:ext cx="351794" cy="442037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876469" y="4352702"/>
            <a:ext cx="351794" cy="442037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313060" y="5373216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Líquido a percibir o Salario neto </a:t>
            </a: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</a:t>
            </a:r>
            <a:r>
              <a:rPr lang="es-ES_tradnl" dirty="0">
                <a:sym typeface="Wingdings" panose="05000000000000000000" pitchFamily="2" charset="2"/>
              </a:rPr>
              <a:t>cantidad que recibirá el trabajador será la resta entre el salario bruto y las deducciones en la seguridad social  y de Hacienda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3 CuadroTexto">
            <a:hlinkClick r:id="rId8" action="ppaction://hlinksldjump"/>
            <a:extLst>
              <a:ext uri="{FF2B5EF4-FFF2-40B4-BE49-F238E27FC236}">
                <a16:creationId xmlns:a16="http://schemas.microsoft.com/office/drawing/2014/main" id="{2B4138AD-04F4-A504-FE03-9436B4CC6467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4B622F6F-588F-5C02-4976-83D3CD82D9C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89ADA64-A154-D545-978A-8449A2449EBF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6CC26D9-16FA-1FC4-01E3-1137F76932B3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80426" y="865475"/>
            <a:ext cx="8894241" cy="5139869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Todo lo que gana el trabajador no cotiza a seguridad social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Hay 3 bases de Cotización y varios % a aplicar  (por cotización general, por desempleo, por FP)</a:t>
            </a:r>
          </a:p>
          <a:p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Las Bases de Cotización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Salario base y complementos salariales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Pagas extraordinarias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Horas extraordinarias (para algunas bases)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Los complementos extrasalariales (algunos)</a:t>
            </a:r>
          </a:p>
          <a:p>
            <a:pPr lvl="2"/>
            <a:endParaRPr lang="es-ES_tradnl" sz="8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BCCC</a:t>
            </a:r>
            <a:r>
              <a:rPr lang="es-ES_tradnl" sz="1600" dirty="0"/>
              <a:t>: Base de cotización de contingencias comunes</a:t>
            </a:r>
          </a:p>
          <a:p>
            <a:endParaRPr lang="es-ES_tradnl" sz="800" dirty="0"/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s-ES_tradnl" sz="1600" dirty="0">
                <a:hlinkClick r:id="rId2" action="ppaction://hlinksldjump"/>
              </a:rPr>
              <a:t>Cálculo en salario mensual</a:t>
            </a:r>
            <a:endParaRPr lang="es-ES_tradnl" sz="1600" dirty="0"/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s-ES_tradnl" sz="1600" dirty="0">
                <a:hlinkClick r:id="rId3" action="ppaction://hlinksldjump"/>
              </a:rPr>
              <a:t>Cálculo en salario día</a:t>
            </a:r>
            <a:endParaRPr lang="es-ES_tradnl" sz="1600" dirty="0"/>
          </a:p>
          <a:p>
            <a:pPr lvl="2"/>
            <a:endParaRPr lang="es-ES_tradnl" sz="8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BCCP</a:t>
            </a:r>
            <a:r>
              <a:rPr lang="es-ES_tradnl" sz="1600" dirty="0"/>
              <a:t>: Base de cotización de contingencias Profesionales </a:t>
            </a:r>
            <a:endParaRPr lang="es-ES_tradnl" sz="1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Base de Horas Extras</a:t>
            </a:r>
          </a:p>
          <a:p>
            <a:pPr lvl="1"/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Los tipos de cotización</a:t>
            </a:r>
          </a:p>
          <a:p>
            <a:endParaRPr lang="es-ES_tradnl" sz="800" b="1" u="dbl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tx2">
                    <a:lumMod val="60000"/>
                    <a:lumOff val="40000"/>
                  </a:schemeClr>
                </a:solidFill>
              </a:u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Las cuotas o ingresos a pagar se calculan aplicando un % a las bases de cotización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Base x tipo de cotización = cuota a ingresar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Trabajador debe pagar 3 cuotas, o bien una 4ª si hay horas extras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Tanto el trabajador como la empresa deben pagar  seguridad social</a:t>
            </a: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La nómina</a:t>
            </a:r>
          </a:p>
        </p:txBody>
      </p:sp>
      <p:sp>
        <p:nvSpPr>
          <p:cNvPr id="16" name="15 Rectángulo">
            <a:hlinkClick r:id="rId4" action="ppaction://hlinksldjump"/>
          </p:cNvPr>
          <p:cNvSpPr/>
          <p:nvPr/>
        </p:nvSpPr>
        <p:spPr>
          <a:xfrm>
            <a:off x="6526070" y="2193418"/>
            <a:ext cx="23911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NO Cotizables</a:t>
            </a: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309384" y="2268732"/>
            <a:ext cx="351794" cy="442037"/>
          </a:xfrm>
          <a:prstGeom prst="rect">
            <a:avLst/>
          </a:prstGeom>
        </p:spPr>
      </p:pic>
      <p:pic>
        <p:nvPicPr>
          <p:cNvPr id="20" name="19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98740">
            <a:off x="3691671" y="3255397"/>
            <a:ext cx="286524" cy="360024"/>
          </a:xfrm>
          <a:prstGeom prst="rect">
            <a:avLst/>
          </a:prstGeom>
        </p:spPr>
      </p:pic>
      <p:pic>
        <p:nvPicPr>
          <p:cNvPr id="21" name="20 Imagen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98740">
            <a:off x="3245073" y="3485380"/>
            <a:ext cx="286524" cy="360024"/>
          </a:xfrm>
          <a:prstGeom prst="rect">
            <a:avLst/>
          </a:prstGeom>
        </p:spPr>
      </p:pic>
      <p:sp>
        <p:nvSpPr>
          <p:cNvPr id="25" name="24 Rectángulo">
            <a:hlinkClick r:id="rId7" action="ppaction://hlinksldjump"/>
          </p:cNvPr>
          <p:cNvSpPr/>
          <p:nvPr/>
        </p:nvSpPr>
        <p:spPr>
          <a:xfrm>
            <a:off x="7428345" y="5461986"/>
            <a:ext cx="1544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 de Cotización</a:t>
            </a: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7267813" y="5504074"/>
            <a:ext cx="351794" cy="442037"/>
          </a:xfrm>
          <a:prstGeom prst="rect">
            <a:avLst/>
          </a:prstGeom>
        </p:spPr>
      </p:pic>
      <p:sp>
        <p:nvSpPr>
          <p:cNvPr id="27" name="26 Rectángulo">
            <a:hlinkClick r:id="rId8" action="ppaction://hlinksldjump"/>
          </p:cNvPr>
          <p:cNvSpPr/>
          <p:nvPr/>
        </p:nvSpPr>
        <p:spPr>
          <a:xfrm>
            <a:off x="7077199" y="3895375"/>
            <a:ext cx="17252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BCCP y </a:t>
            </a:r>
          </a:p>
          <a:p>
            <a:pPr algn="ctr"/>
            <a:r>
              <a:rPr lang="es-ES_tradnl" sz="1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de Horas Extras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046176">
            <a:off x="7017316" y="3802588"/>
            <a:ext cx="375135" cy="359839"/>
          </a:xfrm>
          <a:prstGeom prst="rect">
            <a:avLst/>
          </a:prstGeom>
        </p:spPr>
      </p:pic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547611157"/>
              </p:ext>
            </p:extLst>
          </p:nvPr>
        </p:nvGraphicFramePr>
        <p:xfrm>
          <a:off x="6394370" y="132235"/>
          <a:ext cx="2558860" cy="1658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2" name="23 CuadroTexto">
            <a:hlinkClick r:id="rId15" action="ppaction://hlinksldjump"/>
            <a:extLst>
              <a:ext uri="{FF2B5EF4-FFF2-40B4-BE49-F238E27FC236}">
                <a16:creationId xmlns:a16="http://schemas.microsoft.com/office/drawing/2014/main" id="{12365931-7535-0238-62D4-F81869EC9AB6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2 Imagen">
            <a:extLst>
              <a:ext uri="{FF2B5EF4-FFF2-40B4-BE49-F238E27FC236}">
                <a16:creationId xmlns:a16="http://schemas.microsoft.com/office/drawing/2014/main" id="{C18A2D8D-6905-79DE-EFE7-59543EE1A94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4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878F803-DB2C-85B4-A900-D1F666CBAC6E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3CA837-1E8C-0FDD-AB17-DBA5E2FB2E81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Título"/>
          <p:cNvSpPr txBox="1">
            <a:spLocks/>
          </p:cNvSpPr>
          <p:nvPr/>
        </p:nvSpPr>
        <p:spPr>
          <a:xfrm>
            <a:off x="3549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Complementos No cotizables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169331"/>
              </p:ext>
            </p:extLst>
          </p:nvPr>
        </p:nvGraphicFramePr>
        <p:xfrm>
          <a:off x="157560" y="900214"/>
          <a:ext cx="8751605" cy="4833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9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8178"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Complementos NO cotizables a la seguridad social</a:t>
                      </a:r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069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Locomoción o kilometraje</a:t>
                      </a:r>
                      <a:endParaRPr lang="es-E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Según factura (transporte público)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Total del</a:t>
                      </a:r>
                      <a:r>
                        <a:rPr lang="es-ES_tradnl" sz="1400" baseline="0" dirty="0"/>
                        <a:t> importe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97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Sin factura</a:t>
                      </a:r>
                      <a:endParaRPr lang="es-ES" sz="1400" dirty="0"/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0,26 €/km (más</a:t>
                      </a:r>
                      <a:r>
                        <a:rPr lang="es-ES_tradnl" sz="1400" baseline="0" dirty="0"/>
                        <a:t> peaje y parking)</a:t>
                      </a:r>
                      <a:endParaRPr lang="es-ES" sz="1400" dirty="0"/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986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Dietas</a:t>
                      </a:r>
                      <a:endParaRPr lang="es-E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Estancia (dormir hotel)</a:t>
                      </a:r>
                      <a:endParaRPr lang="es-ES" sz="1400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Los importes que se justifiquen</a:t>
                      </a:r>
                      <a:endParaRPr lang="es-ES" sz="1400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233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Manutención</a:t>
                      </a:r>
                      <a:r>
                        <a:rPr lang="es-ES_tradnl" sz="1400" baseline="0" dirty="0"/>
                        <a:t> (comer)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Máx. 53,34€/día</a:t>
                      </a:r>
                      <a:r>
                        <a:rPr lang="es-ES_tradnl" sz="1400" baseline="0" dirty="0"/>
                        <a:t> (si pernocta)</a:t>
                      </a:r>
                    </a:p>
                    <a:p>
                      <a:r>
                        <a:rPr lang="es-ES_tradnl" sz="1400" baseline="0" dirty="0"/>
                        <a:t>Máx. 26,67€/día (no pernocta)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233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Indemnizaciones por despidos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Cotiza el exceso de la cantidad legal</a:t>
                      </a:r>
                      <a:r>
                        <a:rPr lang="es-ES_tradnl" sz="1400" baseline="0" dirty="0"/>
                        <a:t> que fije el Estatuto por despido improcedente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233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Indemnizaciones por traslados, fallecimientos y suspensiones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Cotiza el exceso de la cantidad que fije el convenio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745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Prestaciones seguridad  social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Total del importe, salvo mejoras</a:t>
                      </a:r>
                      <a:r>
                        <a:rPr lang="es-ES_tradnl" sz="1400" baseline="0" dirty="0"/>
                        <a:t> de la empresa en planes de pensiones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09035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/>
                        <a:t>Las mejoras y asignaciones asistenciales</a:t>
                      </a:r>
                      <a:r>
                        <a:rPr lang="es-ES_tradnl" sz="1400" b="1" baseline="0" dirty="0"/>
                        <a:t> concedidas voluntariamente por las empresas</a:t>
                      </a:r>
                      <a:endParaRPr lang="es-ES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ES_tradnl" sz="1400" baseline="0" dirty="0"/>
                        <a:t>Cotizan casi todas: entrega de productos, servicios escolares, primas de seguros. Solo está exento las becas por estudio.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09035"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400" b="0" dirty="0"/>
                        <a:t>Las</a:t>
                      </a:r>
                      <a:r>
                        <a:rPr lang="es-ES_tradnl" sz="1400" b="0" baseline="0" dirty="0"/>
                        <a:t> empresas deberán comunicar a la Tesorería General de la Seguridad Social todos los conceptos retributivos que reciban los trabajadores, sean cotizables o no</a:t>
                      </a:r>
                      <a:endParaRPr lang="es-ES" sz="140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1B162E8D-AB5F-B69D-7919-CAC23D15C7D6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3816ECEE-F697-A05D-CFB9-B79B18AD18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09EC64B-AE0E-DD71-BA13-040E56AF9C8B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1C3FFB2-BA40-24E6-B9E1-4E2BC04453C7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BCCC en salario mensual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003488110"/>
              </p:ext>
            </p:extLst>
          </p:nvPr>
        </p:nvGraphicFramePr>
        <p:xfrm>
          <a:off x="356899" y="331657"/>
          <a:ext cx="835292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742651"/>
              </p:ext>
            </p:extLst>
          </p:nvPr>
        </p:nvGraphicFramePr>
        <p:xfrm>
          <a:off x="148256" y="3429000"/>
          <a:ext cx="8789913" cy="2528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3448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Grupo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Categoría Profesional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Mín. al mes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Máx. al mes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296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Ingenieros y</a:t>
                      </a:r>
                      <a:r>
                        <a:rPr lang="es-ES_tradnl" sz="1300" baseline="0" dirty="0"/>
                        <a:t> licenciados, y personal de alta dirección no incluido en art. 1.3 del ET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1.929,00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4.909,50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2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Ingenieros</a:t>
                      </a:r>
                      <a:r>
                        <a:rPr lang="es-ES_tradnl" sz="1300" baseline="0" dirty="0"/>
                        <a:t> Técnicos, Peritos y Ayudantes Titulados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1.599,60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4.909,50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3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Jefes administrativos y de taller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1.391,70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4.909,50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4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Ayudantes no titulados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1.381,20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4.909,50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5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Oficiales</a:t>
                      </a:r>
                      <a:r>
                        <a:rPr lang="es-ES_tradnl" sz="1300" baseline="0" dirty="0"/>
                        <a:t> administrativos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1.381,20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4.909,50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6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Subalternos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1.381,20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4.909,50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7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Auxiliares administrativos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1.381,20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4.909,50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B30AF622-ED86-7FC5-0B58-41CE930F4116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EA60C474-679E-09D6-0CAA-E789E5C6D34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39DB1B1-E31C-388D-54CE-E3C24200F470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1498F92-9F05-E452-9B4F-E59B0951B1CE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BCCC en salario día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544145092"/>
              </p:ext>
            </p:extLst>
          </p:nvPr>
        </p:nvGraphicFramePr>
        <p:xfrm>
          <a:off x="356899" y="620688"/>
          <a:ext cx="835292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50849"/>
              </p:ext>
            </p:extLst>
          </p:nvPr>
        </p:nvGraphicFramePr>
        <p:xfrm>
          <a:off x="148256" y="4149080"/>
          <a:ext cx="8789913" cy="16598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51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3448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Grupo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Categoría Profesional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Mín. al mes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Bases Máx. al mes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296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8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Oficiales de primera y de segunda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46,04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163,65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9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Oficiales de tercera y especialistas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46,04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163,65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10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Peones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46,04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163,65</a:t>
                      </a:r>
                      <a:endParaRPr lang="es-E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_tradnl" sz="1300" dirty="0"/>
                        <a:t>11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300" dirty="0"/>
                        <a:t>Trabajadores</a:t>
                      </a:r>
                      <a:r>
                        <a:rPr lang="es-ES_tradnl" sz="1300" baseline="0" dirty="0"/>
                        <a:t> menores de 18 años, cualquiera que sea su categoría profesional</a:t>
                      </a:r>
                      <a:endParaRPr lang="es-E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46,04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163,65</a:t>
                      </a:r>
                      <a:endParaRPr kumimoji="0" lang="es-E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9 Rectángulo">
            <a:hlinkClick r:id="rId7"/>
          </p:cNvPr>
          <p:cNvSpPr/>
          <p:nvPr/>
        </p:nvSpPr>
        <p:spPr>
          <a:xfrm>
            <a:off x="6371117" y="3417555"/>
            <a:ext cx="2270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Seguridad Social</a:t>
            </a: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195220" y="3504314"/>
            <a:ext cx="351794" cy="442037"/>
          </a:xfrm>
          <a:prstGeom prst="rect">
            <a:avLst/>
          </a:prstGeom>
        </p:spPr>
      </p:pic>
      <p:sp>
        <p:nvSpPr>
          <p:cNvPr id="4" name="23 CuadroTexto">
            <a:hlinkClick r:id="rId9" action="ppaction://hlinksldjump"/>
            <a:extLst>
              <a:ext uri="{FF2B5EF4-FFF2-40B4-BE49-F238E27FC236}">
                <a16:creationId xmlns:a16="http://schemas.microsoft.com/office/drawing/2014/main" id="{8788893A-487F-CE37-0857-19E8FEA136FF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78CE5C51-7A61-B475-BF34-A128037090E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B117DFE-76C2-CAC8-F864-AC3C6067EE2E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958F1C8-4EAB-FF05-E84A-6BB910F90A63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2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88824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Cálculo de la BCCP y de la Base de Horas Extras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228844192"/>
              </p:ext>
            </p:extLst>
          </p:nvPr>
        </p:nvGraphicFramePr>
        <p:xfrm>
          <a:off x="1411759" y="1051131"/>
          <a:ext cx="60960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1520" y="836712"/>
            <a:ext cx="5400600" cy="3385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_tradnl" sz="1600" b="1" dirty="0"/>
              <a:t>Base de Cotización de Contingencias Profesionales</a:t>
            </a:r>
            <a:endParaRPr lang="es-ES_tradnl" sz="1600" dirty="0"/>
          </a:p>
        </p:txBody>
      </p:sp>
      <p:sp>
        <p:nvSpPr>
          <p:cNvPr id="12" name="11 Rectángulo"/>
          <p:cNvSpPr/>
          <p:nvPr/>
        </p:nvSpPr>
        <p:spPr>
          <a:xfrm>
            <a:off x="1691680" y="3005044"/>
            <a:ext cx="5400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/>
              <a:t>BCCP se compara con topes máx. 4.909,50€ y mín. 1.381,20€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51520" y="3573016"/>
            <a:ext cx="5400600" cy="3385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es-ES_tradnl" sz="1600" b="1" dirty="0"/>
              <a:t>Base de Horas Extras</a:t>
            </a:r>
            <a:endParaRPr lang="es-ES_tradnl" sz="1600" dirty="0"/>
          </a:p>
        </p:txBody>
      </p:sp>
      <p:sp>
        <p:nvSpPr>
          <p:cNvPr id="14" name="13 Rectángulo"/>
          <p:cNvSpPr/>
          <p:nvPr/>
        </p:nvSpPr>
        <p:spPr>
          <a:xfrm>
            <a:off x="509158" y="4221088"/>
            <a:ext cx="75912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/>
              <a:t>3ª base de cotización </a:t>
            </a:r>
            <a:r>
              <a:rPr lang="es-ES_tradnl" sz="1600" dirty="0">
                <a:sym typeface="Wingdings" panose="05000000000000000000" pitchFamily="2" charset="2"/>
              </a:rPr>
              <a:t> cantidad recibida por horas extras realizadas</a:t>
            </a:r>
          </a:p>
          <a:p>
            <a:pPr lvl="0"/>
            <a:endParaRPr lang="es-ES_tradnl" sz="1600" dirty="0">
              <a:sym typeface="Wingdings" panose="05000000000000000000" pitchFamily="2" charset="2"/>
            </a:endParaRPr>
          </a:p>
          <a:p>
            <a:pPr lvl="0"/>
            <a:r>
              <a:rPr lang="es-ES_tradnl" sz="1600" dirty="0">
                <a:sym typeface="Wingdings" panose="05000000000000000000" pitchFamily="2" charset="2"/>
              </a:rPr>
              <a:t>Por las Horas Extras se cotiza dos veces:</a:t>
            </a:r>
          </a:p>
          <a:p>
            <a:pPr lvl="0"/>
            <a:endParaRPr lang="es-ES_tradnl" sz="1600" dirty="0">
              <a:sym typeface="Wingdings" panose="05000000000000000000" pitchFamily="2" charset="2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Sumándole la cantidad a la BCCP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Al generar una Base de Horas Extras que cotiza aparte</a:t>
            </a:r>
            <a:endParaRPr lang="es-ES_tradnl" sz="1600" dirty="0"/>
          </a:p>
        </p:txBody>
      </p:sp>
      <p:sp>
        <p:nvSpPr>
          <p:cNvPr id="7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99C66EC3-12B8-FC8C-D676-12536F2C8392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8" name="22 Imagen">
            <a:extLst>
              <a:ext uri="{FF2B5EF4-FFF2-40B4-BE49-F238E27FC236}">
                <a16:creationId xmlns:a16="http://schemas.microsoft.com/office/drawing/2014/main" id="{5D3064A5-0334-6F45-8F3D-52ECC8C73E7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9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4CC7487-2CDF-72BF-ED16-ED42FB20082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A8EE7B6-F545-9B1A-88C8-9CBB23536E9E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294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88824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Cotización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637681125"/>
              </p:ext>
            </p:extLst>
          </p:nvPr>
        </p:nvGraphicFramePr>
        <p:xfrm>
          <a:off x="2368412" y="620688"/>
          <a:ext cx="4447927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620633"/>
              </p:ext>
            </p:extLst>
          </p:nvPr>
        </p:nvGraphicFramePr>
        <p:xfrm>
          <a:off x="235891" y="1916832"/>
          <a:ext cx="8712970" cy="3971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6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24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Cuotas a ingresar</a:t>
                      </a:r>
                      <a:endParaRPr lang="es-ES" sz="14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Tipo de cotización</a:t>
                      </a:r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224">
                <a:tc gridSpan="2"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>
                          <a:solidFill>
                            <a:schemeClr val="bg1"/>
                          </a:solidFill>
                        </a:rPr>
                        <a:t>Trabajador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>
                          <a:solidFill>
                            <a:schemeClr val="bg1"/>
                          </a:solidFill>
                        </a:rPr>
                        <a:t>Empresa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504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Contingencias comunes: incluye MEI de 0,13% </a:t>
                      </a:r>
                      <a:r>
                        <a:rPr lang="es-ES_tradnl" sz="1400" dirty="0" err="1"/>
                        <a:t>trab</a:t>
                      </a:r>
                      <a:r>
                        <a:rPr lang="es-ES_tradnl" sz="1400" dirty="0"/>
                        <a:t> y 0,67% </a:t>
                      </a:r>
                      <a:r>
                        <a:rPr lang="es-ES_tradnl" sz="1400" dirty="0" err="1"/>
                        <a:t>emp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4,83 % de BCCC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24,27 € de BCCC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Contingencias profesionales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No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% BCCP</a:t>
                      </a:r>
                      <a:r>
                        <a:rPr lang="es-ES_tradnl" sz="1400" baseline="0" dirty="0"/>
                        <a:t> según el grado de peligrosidad de la actividad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s-ES_tradnl" sz="1400" dirty="0"/>
                        <a:t>Desempleo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Supuesto general (indefinido, prácticas, relevo, sustitución)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1,55%</a:t>
                      </a:r>
                      <a:r>
                        <a:rPr lang="es-ES_tradnl" sz="1400" baseline="0" dirty="0"/>
                        <a:t> de BCCP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5,50%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7984">
                <a:tc v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En resto de contratos temporales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1,60% de BCCP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6,70%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928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FOGASA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NO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0,20 %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Formación</a:t>
                      </a:r>
                      <a:r>
                        <a:rPr lang="es-ES_tradnl" sz="1400" baseline="0" dirty="0"/>
                        <a:t> Profesional para el empleo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0,10</a:t>
                      </a:r>
                      <a:r>
                        <a:rPr lang="es-ES_tradnl" sz="1400" baseline="0" dirty="0"/>
                        <a:t> % de BCCP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0,60 % BCCP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264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Horas extras ordinarias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4,70% de</a:t>
                      </a:r>
                      <a:r>
                        <a:rPr lang="es-ES_tradnl" sz="1400" baseline="0" dirty="0"/>
                        <a:t> BHE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23,60% BHE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496">
                <a:tc gridSpan="2">
                  <a:txBody>
                    <a:bodyPr/>
                    <a:lstStyle/>
                    <a:p>
                      <a:r>
                        <a:rPr lang="es-ES_tradnl" sz="1400" dirty="0"/>
                        <a:t>Horas extras por</a:t>
                      </a:r>
                      <a:r>
                        <a:rPr lang="es-ES_tradnl" sz="1400" baseline="0" dirty="0"/>
                        <a:t> fuerza mayor</a:t>
                      </a:r>
                      <a:endParaRPr lang="es-E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2% de</a:t>
                      </a:r>
                      <a:r>
                        <a:rPr lang="es-ES_tradnl" sz="1400" baseline="0" dirty="0"/>
                        <a:t> BHE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/>
                        <a:t>12% BHE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EF928B95-3E13-2C29-B0E4-80C96CF5F94C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1037752C-D47A-6CE3-3063-FCDAA3FBB61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6FADCE3-EEEC-4312-6427-B627A745FB29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F3193DD-7727-B522-632A-EE2563CAE2B5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852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54598" y="1124744"/>
            <a:ext cx="8894241" cy="4647426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Las empresas realizan a todos los trabajadores una retención o descuento en la nómina para ingresarla en Hacienda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>
                <a:sym typeface="Wingdings" panose="05000000000000000000" pitchFamily="2" charset="2"/>
              </a:rPr>
              <a:t>Cantidad entregada “a cuenta”  obligación pago impuestos  IRPF año siguiente</a:t>
            </a:r>
            <a:endParaRPr lang="es-ES_tradnl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Hay que calcular la base de IRPF y aplicar un %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_tradnl" sz="1600" dirty="0"/>
              <a:t>Hay cantidades que no pagan seguridad social pero si Hacienda</a:t>
            </a:r>
          </a:p>
          <a:p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La Base de IRPF </a:t>
            </a:r>
          </a:p>
          <a:p>
            <a:endParaRPr lang="es-ES_tradnl" sz="1600" dirty="0"/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A partir de los devengos mensuales descontando las cantidades que NO pagan Hacienda:</a:t>
            </a:r>
          </a:p>
          <a:p>
            <a:pPr lvl="2"/>
            <a:endParaRPr lang="es-ES_tradnl" sz="8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indemnizaciones legales por despido o extinción del contrato</a:t>
            </a:r>
            <a:r>
              <a:rPr lang="es-ES_tradnl" sz="1600" dirty="0"/>
              <a:t> (salvo fin de contrato temporal de obra y servicio y eventual, que sí tributan, así </a:t>
            </a:r>
            <a:r>
              <a:rPr lang="es-ES_tradnl" sz="1600"/>
              <a:t>como el exceso de 180.000€)</a:t>
            </a:r>
            <a:endParaRPr lang="es-ES_tradnl" sz="16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Indemnizaciones por traslados  y fallecimiento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Gastos de locomoción y dietas en las mismas cantidades que para la seguridad social</a:t>
            </a:r>
          </a:p>
          <a:p>
            <a:endParaRPr lang="es-ES_tradnl" sz="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b="1" u="db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2">
                      <a:lumMod val="60000"/>
                      <a:lumOff val="40000"/>
                    </a:schemeClr>
                  </a:solidFill>
                </a:uFill>
              </a:rPr>
              <a:t>Tipo de retención o %</a:t>
            </a:r>
          </a:p>
          <a:p>
            <a:endParaRPr lang="es-ES_tradnl" sz="1600" b="1" u="dbl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tx2">
                    <a:lumMod val="60000"/>
                    <a:lumOff val="40000"/>
                  </a:schemeClr>
                </a:solidFill>
              </a:uFill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Lo calcula Hacienda, en función de la renta anual del trabajador y su situación familiar, y lo comunica a la empresa</a:t>
            </a:r>
          </a:p>
          <a:p>
            <a:pPr lvl="1"/>
            <a:endParaRPr lang="es-ES_tradnl" sz="1600" dirty="0"/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La nómina</a:t>
            </a: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492997374"/>
              </p:ext>
            </p:extLst>
          </p:nvPr>
        </p:nvGraphicFramePr>
        <p:xfrm>
          <a:off x="6446696" y="87680"/>
          <a:ext cx="2558860" cy="1658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A98B82AA-3400-AAC1-AA43-98AA6554F089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2 Imagen">
            <a:extLst>
              <a:ext uri="{FF2B5EF4-FFF2-40B4-BE49-F238E27FC236}">
                <a16:creationId xmlns:a16="http://schemas.microsoft.com/office/drawing/2014/main" id="{82161A98-3862-5C15-A499-E83BE203119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4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BB5CF72-970B-C9F7-E230-182FE4A0B9A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A04228D-CDE5-514F-DFAF-BF3EC509F38E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6833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El finiquito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23528" y="908720"/>
            <a:ext cx="8672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Los trabajadores tienen derecho a cobrar un finiquito cuando finaliza el contrato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48256" y="1589322"/>
            <a:ext cx="8847488" cy="42484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_tradnl" sz="2000" b="1" u="sng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Cantidades a recibir en un finiquito</a:t>
            </a:r>
            <a:endParaRPr lang="es-ES_tradnl" b="1" u="sng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_tradnl" sz="2000" b="1" u="sng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lphaUcParenR"/>
            </a:pPr>
            <a:r>
              <a:rPr lang="es-ES_tradnl" dirty="0">
                <a:solidFill>
                  <a:schemeClr val="tx1"/>
                </a:solidFill>
              </a:rPr>
              <a:t>Los </a:t>
            </a:r>
            <a:r>
              <a:rPr lang="es-ES_tradnl" b="1" dirty="0">
                <a:solidFill>
                  <a:schemeClr val="tx1"/>
                </a:solidFill>
              </a:rPr>
              <a:t>salarios</a:t>
            </a:r>
            <a:r>
              <a:rPr lang="es-ES_tradnl" dirty="0">
                <a:solidFill>
                  <a:schemeClr val="tx1"/>
                </a:solidFill>
              </a:rPr>
              <a:t> por los días trabajador en el último mes y pendientes de cobrar</a:t>
            </a:r>
          </a:p>
          <a:p>
            <a:pPr marL="342900" lvl="0" indent="-3429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lphaUcParenR"/>
            </a:pPr>
            <a:r>
              <a:rPr lang="es-ES_tradnl" dirty="0">
                <a:solidFill>
                  <a:schemeClr val="tx1"/>
                </a:solidFill>
              </a:rPr>
              <a:t>La parte proporcional </a:t>
            </a:r>
            <a:r>
              <a:rPr lang="es-ES_tradnl" b="1" dirty="0">
                <a:solidFill>
                  <a:schemeClr val="tx1"/>
                </a:solidFill>
              </a:rPr>
              <a:t>de pagas extras </a:t>
            </a:r>
            <a:r>
              <a:rPr lang="es-ES_tradnl" dirty="0">
                <a:solidFill>
                  <a:schemeClr val="tx1"/>
                </a:solidFill>
              </a:rPr>
              <a:t>pendientes de cobrar</a:t>
            </a:r>
          </a:p>
          <a:p>
            <a:pPr marL="342900" lvl="0" indent="-3429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lphaUcParenR"/>
            </a:pPr>
            <a:r>
              <a:rPr lang="es-ES_tradnl" dirty="0">
                <a:solidFill>
                  <a:schemeClr val="tx1"/>
                </a:solidFill>
              </a:rPr>
              <a:t>Los salarios por </a:t>
            </a:r>
            <a:r>
              <a:rPr lang="es-ES_tradnl" b="1" dirty="0">
                <a:solidFill>
                  <a:schemeClr val="tx1"/>
                </a:solidFill>
              </a:rPr>
              <a:t>vacaciones</a:t>
            </a:r>
            <a:r>
              <a:rPr lang="es-ES_tradnl" dirty="0">
                <a:solidFill>
                  <a:schemeClr val="tx1"/>
                </a:solidFill>
              </a:rPr>
              <a:t> no disfrutadas</a:t>
            </a:r>
          </a:p>
          <a:p>
            <a:pPr marL="342900" lvl="0" indent="-3429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lphaUcParenR"/>
            </a:pPr>
            <a:r>
              <a:rPr lang="es-ES_tradnl" b="1" dirty="0">
                <a:solidFill>
                  <a:schemeClr val="tx1"/>
                </a:solidFill>
              </a:rPr>
              <a:t>Indemnización</a:t>
            </a:r>
            <a:r>
              <a:rPr lang="es-ES_tradnl" dirty="0">
                <a:solidFill>
                  <a:schemeClr val="tx1"/>
                </a:solidFill>
              </a:rPr>
              <a:t> por despido si procede, será:</a:t>
            </a:r>
          </a:p>
          <a:p>
            <a:pPr marL="742950" lvl="1" indent="-28575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_tradnl" dirty="0">
                <a:solidFill>
                  <a:schemeClr val="tx1"/>
                </a:solidFill>
              </a:rPr>
              <a:t>Por motivos disciplinarios </a:t>
            </a: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 ninguna</a:t>
            </a:r>
          </a:p>
          <a:p>
            <a:pPr marL="742950" lvl="1" indent="-28575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Por causas objetivas, despido colectivo y fuerza mayor  20 días/año </a:t>
            </a:r>
            <a:r>
              <a:rPr lang="es-ES_tradnl" dirty="0" err="1">
                <a:solidFill>
                  <a:schemeClr val="tx1"/>
                </a:solidFill>
                <a:sym typeface="Wingdings" panose="05000000000000000000" pitchFamily="2" charset="2"/>
              </a:rPr>
              <a:t>max</a:t>
            </a: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. 360 días</a:t>
            </a:r>
          </a:p>
          <a:p>
            <a:pPr marL="742950" lvl="1" indent="-28575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Por sentencia que declare improcedente un despido 33 días/año </a:t>
            </a:r>
            <a:r>
              <a:rPr lang="es-ES_tradnl" dirty="0" err="1">
                <a:solidFill>
                  <a:schemeClr val="tx1"/>
                </a:solidFill>
                <a:sym typeface="Wingdings" panose="05000000000000000000" pitchFamily="2" charset="2"/>
              </a:rPr>
              <a:t>máx</a:t>
            </a: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 720 días (salvo antigüedad anterior a feb-2012 a 45 días máx. 1260 días)</a:t>
            </a:r>
          </a:p>
          <a:p>
            <a:pPr marL="742950" lvl="1" indent="-28575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Por finalización de contrato de temporal circunstancias producción 12 días/año </a:t>
            </a:r>
          </a:p>
          <a:p>
            <a:pPr marL="1200150" lvl="2" indent="-28575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_tradnl" kern="1200" dirty="0">
                <a:solidFill>
                  <a:schemeClr val="tx1"/>
                </a:solidFill>
                <a:sym typeface="Wingdings" panose="05000000000000000000" pitchFamily="2" charset="2"/>
              </a:rPr>
              <a:t>Recodar: la indemnización por despido no tributa, salvo fin de contrato temporal o cantidades entregadas voluntariamente por la empresa por encima de la legal</a:t>
            </a:r>
            <a:endParaRPr lang="es-ES" kern="1200" dirty="0">
              <a:solidFill>
                <a:schemeClr val="tx1"/>
              </a:solidFill>
            </a:endParaRPr>
          </a:p>
        </p:txBody>
      </p:sp>
      <p:sp>
        <p:nvSpPr>
          <p:cNvPr id="2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D963763C-E113-4FB2-07DD-8027FE1461A5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2 Imagen">
            <a:extLst>
              <a:ext uri="{FF2B5EF4-FFF2-40B4-BE49-F238E27FC236}">
                <a16:creationId xmlns:a16="http://schemas.microsoft.com/office/drawing/2014/main" id="{0D40CE7F-2F6C-7D6F-9558-A3E2DA11EF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4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FBABC7C-C173-323E-8BB6-1CC1EBDB20B9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FF8C25A-8088-24AE-4735-71ECB20BA4ED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208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07433" y="1412776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salario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650481" y="2708920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 nómina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621862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Las garantías del salario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31536" y="1616733"/>
            <a:ext cx="351794" cy="442037"/>
          </a:xfrm>
          <a:prstGeom prst="rect">
            <a:avLst/>
          </a:prstGeom>
        </p:spPr>
      </p:pic>
      <p:sp>
        <p:nvSpPr>
          <p:cNvPr id="3" name="5 Rectángulo">
            <a:hlinkClick r:id="rId6" action="ppaction://hlinksldjump"/>
            <a:extLst>
              <a:ext uri="{FF2B5EF4-FFF2-40B4-BE49-F238E27FC236}">
                <a16:creationId xmlns:a16="http://schemas.microsoft.com/office/drawing/2014/main" id="{056DED35-A67B-15E0-C922-2AB59665B680}"/>
              </a:ext>
            </a:extLst>
          </p:cNvPr>
          <p:cNvSpPr/>
          <p:nvPr/>
        </p:nvSpPr>
        <p:spPr>
          <a:xfrm>
            <a:off x="621862" y="3356992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El finiquito</a:t>
            </a:r>
          </a:p>
        </p:txBody>
      </p:sp>
      <p:sp>
        <p:nvSpPr>
          <p:cNvPr id="4" name="5 Rectángulo">
            <a:hlinkClick r:id="rId7" action="ppaction://hlinksldjump"/>
            <a:extLst>
              <a:ext uri="{FF2B5EF4-FFF2-40B4-BE49-F238E27FC236}">
                <a16:creationId xmlns:a16="http://schemas.microsoft.com/office/drawing/2014/main" id="{1CBD5FBE-89A5-7EF3-9D65-2D8F08994E23}"/>
              </a:ext>
            </a:extLst>
          </p:cNvPr>
          <p:cNvSpPr/>
          <p:nvPr/>
        </p:nvSpPr>
        <p:spPr>
          <a:xfrm>
            <a:off x="650480" y="4005064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La Seguridad Social</a:t>
            </a:r>
          </a:p>
        </p:txBody>
      </p:sp>
      <p:sp>
        <p:nvSpPr>
          <p:cNvPr id="7" name="5 Rectángulo">
            <a:hlinkClick r:id="rId8" action="ppaction://hlinksldjump"/>
            <a:extLst>
              <a:ext uri="{FF2B5EF4-FFF2-40B4-BE49-F238E27FC236}">
                <a16:creationId xmlns:a16="http://schemas.microsoft.com/office/drawing/2014/main" id="{2D49ED3D-1368-374B-EEBD-4183BF17B2D5}"/>
              </a:ext>
            </a:extLst>
          </p:cNvPr>
          <p:cNvSpPr/>
          <p:nvPr/>
        </p:nvSpPr>
        <p:spPr>
          <a:xfrm>
            <a:off x="621862" y="4725144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Prestaciones de la Seguridad social</a:t>
            </a:r>
          </a:p>
        </p:txBody>
      </p:sp>
      <p:sp>
        <p:nvSpPr>
          <p:cNvPr id="8" name="5 Rectángulo">
            <a:hlinkClick r:id="rId9" action="ppaction://hlinksldjump"/>
            <a:extLst>
              <a:ext uri="{FF2B5EF4-FFF2-40B4-BE49-F238E27FC236}">
                <a16:creationId xmlns:a16="http://schemas.microsoft.com/office/drawing/2014/main" id="{0623ABB7-F98E-D9FF-BD3A-628A3F8CB3D7}"/>
              </a:ext>
            </a:extLst>
          </p:cNvPr>
          <p:cNvSpPr/>
          <p:nvPr/>
        </p:nvSpPr>
        <p:spPr>
          <a:xfrm>
            <a:off x="626147" y="5373216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7. Desempleo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>
          <a:xfrm>
            <a:off x="35496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La Seguridad Social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173588" y="845995"/>
            <a:ext cx="4566572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El principio de solidaridad</a:t>
            </a:r>
            <a:endParaRPr lang="es-ES" sz="2400" b="1" dirty="0"/>
          </a:p>
        </p:txBody>
      </p:sp>
      <p:sp>
        <p:nvSpPr>
          <p:cNvPr id="31" name="30 Rectángulo"/>
          <p:cNvSpPr/>
          <p:nvPr/>
        </p:nvSpPr>
        <p:spPr>
          <a:xfrm>
            <a:off x="173588" y="1307660"/>
            <a:ext cx="88076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Pilar del Estado de Bienestar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permite que los ciudadanos, ante situaciones de necesidad les ayuden a superarla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Derecho de seguridad social viene en la Constitución art. 41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Para tener acceso a las prestaciones   requisitos mínimos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Nivel contributivo para quien tiene requisitos y nivel no contributivo para quien no</a:t>
            </a:r>
          </a:p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</a:p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es-ES_tradnl" b="1" i="1" dirty="0">
                <a:solidFill>
                  <a:prstClr val="black"/>
                </a:solidFill>
                <a:sym typeface="Wingdings" panose="05000000000000000000" pitchFamily="2" charset="2"/>
              </a:rPr>
              <a:t>Principio de Solidaridad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: implica solidaridad entre los ciudadanos en función de su renta de manera que se presta ayuda a los que se encuentran en situación de necesidad</a:t>
            </a:r>
            <a:endParaRPr lang="es-ES_tradnl" dirty="0">
              <a:solidFill>
                <a:prstClr val="black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51521" y="3789040"/>
          <a:ext cx="8729747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29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Ejemplos del</a:t>
                      </a:r>
                      <a:r>
                        <a:rPr lang="es-ES_tradnl" baseline="0" dirty="0"/>
                        <a:t> principio de solidaridad de la seguridad social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dirty="0"/>
                        <a:t>Entre los que más dinero aportan y los que</a:t>
                      </a:r>
                      <a:r>
                        <a:rPr lang="es-ES_tradnl" baseline="0" dirty="0"/>
                        <a:t> menos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Entre los que no suelen estar enfermos y los que sí lo están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Entre generaciones presentes y las que ya han dejado de trabajar por la edad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Entre los que tienen trabajo y quienes lo han perdido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Entre todos los ciudadanos a través de los impuestos, atendiendo necesidades de quienes no tiene recursos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18403185-8EE0-2E7C-02A8-101CC9EFA34F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533487F9-3163-760C-6EFD-32BD1DB980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FCB0C8D-D61D-D91E-4F1A-47D37F2D01C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8F4CEB6-E83C-F03D-117E-B2977C82ECF3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715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1 Título"/>
          <p:cNvSpPr txBox="1">
            <a:spLocks/>
          </p:cNvSpPr>
          <p:nvPr/>
        </p:nvSpPr>
        <p:spPr>
          <a:xfrm>
            <a:off x="35496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La Seguridad Social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73589" y="836712"/>
            <a:ext cx="4350874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Campo de aplicación de la seguridad social</a:t>
            </a:r>
            <a:endParaRPr lang="es-ES" b="1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63733" y="1484784"/>
          <a:ext cx="7488832" cy="2104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8 Diagrama"/>
          <p:cNvGraphicFramePr/>
          <p:nvPr/>
        </p:nvGraphicFramePr>
        <p:xfrm>
          <a:off x="509158" y="3789040"/>
          <a:ext cx="8198265" cy="2104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23 CuadroTexto">
            <a:hlinkClick r:id="rId12" action="ppaction://hlinksldjump"/>
            <a:extLst>
              <a:ext uri="{FF2B5EF4-FFF2-40B4-BE49-F238E27FC236}">
                <a16:creationId xmlns:a16="http://schemas.microsoft.com/office/drawing/2014/main" id="{6D15D780-8240-F839-3E2C-95EA734D99F8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6" name="22 Imagen">
            <a:extLst>
              <a:ext uri="{FF2B5EF4-FFF2-40B4-BE49-F238E27FC236}">
                <a16:creationId xmlns:a16="http://schemas.microsoft.com/office/drawing/2014/main" id="{DF0B6E0F-9F42-D9C8-3578-7E009F8204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7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50E0508-2C73-D336-B858-AECF4D6E5BC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289DA44-084F-AFCE-0CAD-9E9D8638E6BB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823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17758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La Seguridad Social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5905835" y="764704"/>
            <a:ext cx="2986645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Estructura de la seguridad social</a:t>
            </a:r>
            <a:endParaRPr lang="es-ES" dirty="0"/>
          </a:p>
        </p:txBody>
      </p:sp>
      <p:graphicFrame>
        <p:nvGraphicFramePr>
          <p:cNvPr id="2" name="1 Diagrama"/>
          <p:cNvGraphicFramePr/>
          <p:nvPr/>
        </p:nvGraphicFramePr>
        <p:xfrm>
          <a:off x="-29255" y="749944"/>
          <a:ext cx="8916763" cy="2349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Diagrama"/>
          <p:cNvGraphicFramePr/>
          <p:nvPr/>
        </p:nvGraphicFramePr>
        <p:xfrm>
          <a:off x="-361056" y="2423199"/>
          <a:ext cx="95050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23 CuadroTexto">
            <a:hlinkClick r:id="rId12" action="ppaction://hlinksldjump"/>
            <a:extLst>
              <a:ext uri="{FF2B5EF4-FFF2-40B4-BE49-F238E27FC236}">
                <a16:creationId xmlns:a16="http://schemas.microsoft.com/office/drawing/2014/main" id="{1F8CB739-F8CE-F89B-F349-E16105B4C32E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72836F3B-96BF-3192-46B2-654716799DD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FB9DEFF-18E0-5395-0F56-7A7EC4D5942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857116D-577F-A555-8D7C-0911B180B2F3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3464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La Seguridad Social</a:t>
            </a: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2913893221"/>
              </p:ext>
            </p:extLst>
          </p:nvPr>
        </p:nvGraphicFramePr>
        <p:xfrm>
          <a:off x="2051720" y="720419"/>
          <a:ext cx="3724972" cy="1409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110126"/>
              </p:ext>
            </p:extLst>
          </p:nvPr>
        </p:nvGraphicFramePr>
        <p:xfrm>
          <a:off x="230720" y="1700810"/>
          <a:ext cx="8682559" cy="4033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3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6182"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Desde 2023 cotizar por tramo de renta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Se cotizará según el tramo de rendimiento neto en el que esté el autónomo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Hay 12 tramos de renta general y 3 tramos de renta reducida, y cada cual tiene su base máxima y base mínima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El autónomo hará una estimación de rendimiento neto y cotizará por esa previsión, luego se comparará con el IRPF del año siguiente y saldrá a pagar o a devolver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1467"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Tipos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de cotización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Contingencias comunes= 28,30% + 0,80% MEI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Con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tingencias profesionales= 1,3 %</a:t>
                      </a:r>
                      <a:endParaRPr lang="es-ES" sz="16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Por cese de actividad (desempleo de autónomos)= 0,9%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Por FP = 0,1%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Total en 2024 = 31,40%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2667"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Nuevos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autónomos tarifa plana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Desaparecen los antiguos colectivos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La tarifa plana es de 80€ (antes 60€) para los años 2023 a 2025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Duración: 12 meses (antes 24 meses), prorrogables otros 12 meses si el rendimiento neto es inferior al SMI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438207"/>
                  </a:ext>
                </a:extLst>
              </a:tr>
            </a:tbl>
          </a:graphicData>
        </a:graphic>
      </p:graphicFrame>
      <p:sp>
        <p:nvSpPr>
          <p:cNvPr id="2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A26EA07E-A2A8-159E-8811-D87AC92EB759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0554D10C-F1E9-9ADF-CC6D-D2D000FC732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F919EC7-0C16-6BFE-9DFF-B1CEE94F6323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6766B8C-C313-5475-1080-F4153F35E1D7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608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La Seguridad Social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48256" y="764704"/>
            <a:ext cx="4999808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1600" b="1" dirty="0"/>
              <a:t>Obligaciones de la empresa con la Seguridad Social</a:t>
            </a:r>
            <a:endParaRPr lang="es-ES" sz="1600" b="1" dirty="0"/>
          </a:p>
        </p:txBody>
      </p:sp>
      <p:graphicFrame>
        <p:nvGraphicFramePr>
          <p:cNvPr id="3" name="2 Diagrama"/>
          <p:cNvGraphicFramePr/>
          <p:nvPr/>
        </p:nvGraphicFramePr>
        <p:xfrm>
          <a:off x="145522" y="1268760"/>
          <a:ext cx="8746957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12 Diagrama"/>
          <p:cNvGraphicFramePr/>
          <p:nvPr/>
        </p:nvGraphicFramePr>
        <p:xfrm>
          <a:off x="148256" y="2348880"/>
          <a:ext cx="8746957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519382"/>
              </p:ext>
            </p:extLst>
          </p:nvPr>
        </p:nvGraphicFramePr>
        <p:xfrm>
          <a:off x="148256" y="3609905"/>
          <a:ext cx="8816232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16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¿Cuánto</a:t>
                      </a:r>
                      <a:r>
                        <a:rPr lang="es-ES_tradnl" sz="1600" baseline="0" dirty="0"/>
                        <a:t> debe pagar la empresa por seguridad social?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Contingencias</a:t>
                      </a:r>
                      <a:r>
                        <a:rPr lang="es-ES_tradnl" sz="1600" b="1" baseline="0" dirty="0"/>
                        <a:t> Comunes </a:t>
                      </a: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 23,6 % de la BCCC + 0,67% MEI</a:t>
                      </a:r>
                    </a:p>
                    <a:p>
                      <a:r>
                        <a:rPr lang="es-ES_tradnl" sz="1600" b="1" baseline="0" dirty="0">
                          <a:sym typeface="Wingdings" panose="05000000000000000000" pitchFamily="2" charset="2"/>
                        </a:rPr>
                        <a:t>Cntg. Profesionales </a:t>
                      </a: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 Tarifa de primas aplicada a la BCCP (% que varía en función de la peligrosidad)</a:t>
                      </a:r>
                    </a:p>
                    <a:p>
                      <a:r>
                        <a:rPr lang="es-ES_tradnl" sz="1600" b="1" baseline="0" dirty="0">
                          <a:sym typeface="Wingdings" panose="05000000000000000000" pitchFamily="2" charset="2"/>
                        </a:rPr>
                        <a:t>Desempleo</a:t>
                      </a: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 Tipo general (indefinidos, formativos, relevo e interinos) : 5,5 % BCCP , resto contratos: 6,7% BCCP</a:t>
                      </a:r>
                    </a:p>
                    <a:p>
                      <a:r>
                        <a:rPr lang="es-ES_tradnl" sz="1600" b="1" baseline="0" dirty="0">
                          <a:sym typeface="Wingdings" panose="05000000000000000000" pitchFamily="2" charset="2"/>
                        </a:rPr>
                        <a:t>FOGASA </a:t>
                      </a: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 0,2 % de la BCCP</a:t>
                      </a:r>
                    </a:p>
                    <a:p>
                      <a:r>
                        <a:rPr lang="es-ES_tradnl" sz="1600" b="1" baseline="0" dirty="0">
                          <a:sym typeface="Wingdings" panose="05000000000000000000" pitchFamily="2" charset="2"/>
                        </a:rPr>
                        <a:t>FP</a:t>
                      </a: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  0,6 % de la BCCP</a:t>
                      </a:r>
                    </a:p>
                    <a:p>
                      <a:r>
                        <a:rPr lang="es-ES_tradnl" sz="1600" b="1" baseline="0" dirty="0">
                          <a:sym typeface="Wingdings" panose="05000000000000000000" pitchFamily="2" charset="2"/>
                        </a:rPr>
                        <a:t>Horas Extras </a:t>
                      </a: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 Ordinarias: 23,6 % de la base horas extras</a:t>
                      </a:r>
                      <a:r>
                        <a:rPr lang="es-ES" sz="1600" baseline="0" dirty="0">
                          <a:sym typeface="Wingdings" panose="05000000000000000000" pitchFamily="2" charset="2"/>
                        </a:rPr>
                        <a:t>, Fuerza mayor: 12% de la base de horas extras</a:t>
                      </a:r>
                      <a:endParaRPr lang="es-ES_tradnl" sz="1600" baseline="0" dirty="0">
                        <a:sym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14 Rectángulo">
            <a:hlinkClick r:id="rId12"/>
          </p:cNvPr>
          <p:cNvSpPr/>
          <p:nvPr/>
        </p:nvSpPr>
        <p:spPr>
          <a:xfrm>
            <a:off x="5912799" y="5779065"/>
            <a:ext cx="18830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vida laboral</a:t>
            </a: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630688" y="5789364"/>
            <a:ext cx="351794" cy="442037"/>
          </a:xfrm>
          <a:prstGeom prst="rect">
            <a:avLst/>
          </a:prstGeom>
        </p:spPr>
      </p:pic>
      <p:sp>
        <p:nvSpPr>
          <p:cNvPr id="17" name="16 Rectángulo">
            <a:hlinkClick r:id="rId14"/>
          </p:cNvPr>
          <p:cNvSpPr/>
          <p:nvPr/>
        </p:nvSpPr>
        <p:spPr>
          <a:xfrm>
            <a:off x="698159" y="5788890"/>
            <a:ext cx="27795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Contingencias Comunes</a:t>
            </a: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82968" y="5808225"/>
            <a:ext cx="351794" cy="442037"/>
          </a:xfrm>
          <a:prstGeom prst="rect">
            <a:avLst/>
          </a:prstGeom>
        </p:spPr>
      </p:pic>
      <p:sp>
        <p:nvSpPr>
          <p:cNvPr id="5" name="23 CuadroTexto">
            <a:hlinkClick r:id="rId15" action="ppaction://hlinksldjump"/>
            <a:extLst>
              <a:ext uri="{FF2B5EF4-FFF2-40B4-BE49-F238E27FC236}">
                <a16:creationId xmlns:a16="http://schemas.microsoft.com/office/drawing/2014/main" id="{F74F3E0E-387A-7275-5328-C71CA2C16160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6" name="22 Imagen">
            <a:extLst>
              <a:ext uri="{FF2B5EF4-FFF2-40B4-BE49-F238E27FC236}">
                <a16:creationId xmlns:a16="http://schemas.microsoft.com/office/drawing/2014/main" id="{31B03E05-9E4A-770F-60DE-D774928013E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7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612F456-DCCD-003D-53BE-C51E1CFD33E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6BAAB15-9ADD-0270-4DB6-B91F77AE876C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054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Prestaciones de la seguridad social</a:t>
            </a:r>
          </a:p>
        </p:txBody>
      </p:sp>
      <p:graphicFrame>
        <p:nvGraphicFramePr>
          <p:cNvPr id="2" name="1 Diagrama"/>
          <p:cNvGraphicFramePr/>
          <p:nvPr/>
        </p:nvGraphicFramePr>
        <p:xfrm>
          <a:off x="142255" y="764704"/>
          <a:ext cx="8678217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>
            <a:hlinkClick r:id="rId7" action="ppaction://hlinksldjump"/>
          </p:cNvPr>
          <p:cNvSpPr txBox="1"/>
          <p:nvPr/>
        </p:nvSpPr>
        <p:spPr>
          <a:xfrm>
            <a:off x="440697" y="4968849"/>
            <a:ext cx="2684261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Incapacidad Temporal</a:t>
            </a:r>
            <a:endParaRPr lang="es-ES" dirty="0"/>
          </a:p>
        </p:txBody>
      </p:sp>
      <p:sp>
        <p:nvSpPr>
          <p:cNvPr id="9" name="8 CuadroTexto">
            <a:hlinkClick r:id="rId8" action="ppaction://hlinksldjump"/>
          </p:cNvPr>
          <p:cNvSpPr txBox="1"/>
          <p:nvPr/>
        </p:nvSpPr>
        <p:spPr>
          <a:xfrm>
            <a:off x="735683" y="5490581"/>
            <a:ext cx="2636029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Incapacidad Permanente</a:t>
            </a:r>
            <a:endParaRPr lang="es-ES" dirty="0"/>
          </a:p>
        </p:txBody>
      </p:sp>
      <p:sp>
        <p:nvSpPr>
          <p:cNvPr id="10" name="9 CuadroTexto">
            <a:hlinkClick r:id="rId9" action="ppaction://hlinksldjump"/>
          </p:cNvPr>
          <p:cNvSpPr txBox="1"/>
          <p:nvPr/>
        </p:nvSpPr>
        <p:spPr>
          <a:xfrm>
            <a:off x="3491880" y="4968849"/>
            <a:ext cx="4680520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Prestaciones por muerte y supervivencia</a:t>
            </a:r>
            <a:endParaRPr lang="es-ES" dirty="0"/>
          </a:p>
        </p:txBody>
      </p:sp>
      <p:sp>
        <p:nvSpPr>
          <p:cNvPr id="11" name="10 CuadroTexto">
            <a:hlinkClick r:id="rId10" action="ppaction://hlinksldjump"/>
          </p:cNvPr>
          <p:cNvSpPr txBox="1"/>
          <p:nvPr/>
        </p:nvSpPr>
        <p:spPr>
          <a:xfrm>
            <a:off x="4280063" y="5490581"/>
            <a:ext cx="2636029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Pensión de jubilación</a:t>
            </a:r>
            <a:endParaRPr lang="es-ES" dirty="0"/>
          </a:p>
        </p:txBody>
      </p:sp>
      <p:pic>
        <p:nvPicPr>
          <p:cNvPr id="12" name="11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56829" y="5067160"/>
            <a:ext cx="287793" cy="361618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86166" y="5679104"/>
            <a:ext cx="287793" cy="361618"/>
          </a:xfrm>
          <a:prstGeom prst="rect">
            <a:avLst/>
          </a:prstGeom>
        </p:spPr>
      </p:pic>
      <p:pic>
        <p:nvPicPr>
          <p:cNvPr id="16" name="15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259472" y="5053512"/>
            <a:ext cx="287793" cy="361618"/>
          </a:xfrm>
          <a:prstGeom prst="rect">
            <a:avLst/>
          </a:prstGeom>
        </p:spPr>
      </p:pic>
      <p:pic>
        <p:nvPicPr>
          <p:cNvPr id="17" name="16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995418" y="5513202"/>
            <a:ext cx="287793" cy="361618"/>
          </a:xfrm>
          <a:prstGeom prst="rect">
            <a:avLst/>
          </a:prstGeom>
        </p:spPr>
      </p:pic>
      <p:sp>
        <p:nvSpPr>
          <p:cNvPr id="4" name="23 CuadroTexto">
            <a:hlinkClick r:id="rId12" action="ppaction://hlinksldjump"/>
            <a:extLst>
              <a:ext uri="{FF2B5EF4-FFF2-40B4-BE49-F238E27FC236}">
                <a16:creationId xmlns:a16="http://schemas.microsoft.com/office/drawing/2014/main" id="{4B7FCEBB-6A43-1F08-0DE5-DC36D3DAFA8D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7B5F80F5-A207-9BCD-BEB0-1403BB0553E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1B8D86D-1C5E-BCD7-661A-CDEB9230726B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55B3E7D-CFE9-7EFE-EDA2-7874B05E947A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9972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14808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Prestaciones de la seguridad social</a:t>
            </a:r>
          </a:p>
        </p:txBody>
      </p:sp>
      <p:sp>
        <p:nvSpPr>
          <p:cNvPr id="30" name="29 Proceso alternativo"/>
          <p:cNvSpPr/>
          <p:nvPr/>
        </p:nvSpPr>
        <p:spPr>
          <a:xfrm>
            <a:off x="179513" y="836712"/>
            <a:ext cx="3076753" cy="504056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solidFill>
                  <a:schemeClr val="tx1"/>
                </a:solidFill>
              </a:rPr>
              <a:t>Incapacidad temporal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51" name="50 Rectángulo"/>
          <p:cNvSpPr/>
          <p:nvPr/>
        </p:nvSpPr>
        <p:spPr>
          <a:xfrm>
            <a:off x="179513" y="1484784"/>
            <a:ext cx="5112568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Baja laboral que impide temporalmente asistir al trabajo</a:t>
            </a:r>
            <a:endParaRPr lang="es-ES" sz="1600" dirty="0"/>
          </a:p>
        </p:txBody>
      </p:sp>
      <p:graphicFrame>
        <p:nvGraphicFramePr>
          <p:cNvPr id="53" name="52 Diagrama"/>
          <p:cNvGraphicFramePr/>
          <p:nvPr/>
        </p:nvGraphicFramePr>
        <p:xfrm>
          <a:off x="323528" y="2276872"/>
          <a:ext cx="4392487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5" name="24 Diagrama"/>
          <p:cNvGraphicFramePr/>
          <p:nvPr/>
        </p:nvGraphicFramePr>
        <p:xfrm>
          <a:off x="4679504" y="2132856"/>
          <a:ext cx="4464496" cy="1827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323528" y="4077072"/>
          <a:ext cx="8324174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9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Requisitos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Estar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afiliado y de alta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Haber cotizado 180 días en 5 años anteriores a baja en enfermedades comunes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Duración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dirty="0">
                          <a:solidFill>
                            <a:schemeClr val="tx1"/>
                          </a:solidFill>
                        </a:rPr>
                        <a:t>Máx.</a:t>
                      </a: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 12 meses. Prórroga del INSS hasta otros 6 meses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Transcurridos 18 meses hay que valorar su paso o no a incapacidad permanente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Partes baja-alta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Por CC la da el médico seguridad social, médico mutua solo propuesta de alta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Por CP médico de la mutua o de la seguridad social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Bajas de 1 a 4 días, el médico puede dar a la vez parte de baja y de alta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23 CuadroTexto">
            <a:hlinkClick r:id="rId13" action="ppaction://hlinksldjump"/>
            <a:extLst>
              <a:ext uri="{FF2B5EF4-FFF2-40B4-BE49-F238E27FC236}">
                <a16:creationId xmlns:a16="http://schemas.microsoft.com/office/drawing/2014/main" id="{91BBA9DB-BE4C-30AE-E012-B01CA262FF74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CD8637C6-47C7-A4F0-DA02-9EB09D88E6D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CE454AF-5F0F-09E0-1489-41756CF5C8A3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3F81630-9B14-1AA3-40AC-42E9340FE0D4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Título"/>
          <p:cNvSpPr txBox="1">
            <a:spLocks/>
          </p:cNvSpPr>
          <p:nvPr/>
        </p:nvSpPr>
        <p:spPr>
          <a:xfrm>
            <a:off x="3549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Prestación de la seguridad social</a:t>
            </a:r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176879" y="1340768"/>
          <a:ext cx="8712968" cy="245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8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3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63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Comunes: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Profesionales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1º,2º</a:t>
                      </a:r>
                      <a:r>
                        <a:rPr lang="es-ES_tradnl" sz="1600" baseline="0" dirty="0"/>
                        <a:t> y 3º día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No se cobra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Día</a:t>
                      </a:r>
                      <a:r>
                        <a:rPr lang="es-ES_tradnl" sz="1600" baseline="0" dirty="0"/>
                        <a:t> del accidente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Se cobra</a:t>
                      </a:r>
                      <a:r>
                        <a:rPr lang="es-ES_tradnl" sz="1600" baseline="0" dirty="0"/>
                        <a:t> como día cualquiera</a:t>
                      </a:r>
                      <a:endParaRPr lang="es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4º</a:t>
                      </a:r>
                      <a:r>
                        <a:rPr lang="es-ES_tradnl" sz="1600" baseline="0" dirty="0"/>
                        <a:t> al 15º día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60% de BR, lo paga la empresa a su cargo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Día posterior hasta el día del alta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75%</a:t>
                      </a:r>
                      <a:r>
                        <a:rPr lang="es-ES_tradnl" sz="1600" baseline="0" dirty="0"/>
                        <a:t> de BR, lo paga la mutua o la INSS</a:t>
                      </a:r>
                      <a:endParaRPr lang="es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16º</a:t>
                      </a:r>
                      <a:r>
                        <a:rPr lang="es-ES_tradnl" sz="1600" baseline="0" dirty="0"/>
                        <a:t> al 20º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60 % de BR,</a:t>
                      </a:r>
                      <a:r>
                        <a:rPr lang="es-ES_tradnl" sz="1600" baseline="0" dirty="0"/>
                        <a:t> lo paga la mutua o la INSS</a:t>
                      </a:r>
                      <a:endParaRPr lang="es-ES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Mejoras del convenio en</a:t>
                      </a:r>
                      <a:r>
                        <a:rPr lang="es-ES_tradnl" sz="1600" baseline="0" dirty="0"/>
                        <a:t> profesionales</a:t>
                      </a:r>
                      <a:endParaRPr lang="es-ES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Convenio</a:t>
                      </a:r>
                      <a:r>
                        <a:rPr lang="es-ES_tradnl" sz="1600" baseline="0" dirty="0"/>
                        <a:t> suele mejorarlo hasta el 100% a partir 4º-5º día de la baja</a:t>
                      </a:r>
                      <a:endParaRPr lang="es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21º en adelante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75%</a:t>
                      </a:r>
                      <a:r>
                        <a:rPr lang="es-ES_tradnl" sz="1600" baseline="0" dirty="0"/>
                        <a:t> de BR, lo paga la mutua o la INSS</a:t>
                      </a:r>
                      <a:endParaRPr lang="es-E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11 Proceso alternativo"/>
          <p:cNvSpPr/>
          <p:nvPr/>
        </p:nvSpPr>
        <p:spPr>
          <a:xfrm>
            <a:off x="195054" y="764704"/>
            <a:ext cx="3076753" cy="504056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solidFill>
                  <a:schemeClr val="tx1"/>
                </a:solidFill>
              </a:rPr>
              <a:t>Incapacidad temporal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79513" y="3861048"/>
            <a:ext cx="871296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b="1" i="1" dirty="0"/>
              <a:t>Base Reguladora </a:t>
            </a:r>
            <a:r>
              <a:rPr lang="es-ES_tradnl" sz="1600" dirty="0">
                <a:sym typeface="Wingdings" panose="05000000000000000000" pitchFamily="2" charset="2"/>
              </a:rPr>
              <a:t> cantidad que toma como referencia para calcular cuánto va a cobrar el trabajador de baja, vinculada a la base de cotización del mes anterior a la baja.</a:t>
            </a:r>
          </a:p>
          <a:p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 err="1">
                <a:sym typeface="Wingdings" panose="05000000000000000000" pitchFamily="2" charset="2"/>
              </a:rPr>
              <a:t>Conting</a:t>
            </a:r>
            <a:r>
              <a:rPr lang="es-ES_tradnl" sz="1600" dirty="0">
                <a:sym typeface="Wingdings" panose="05000000000000000000" pitchFamily="2" charset="2"/>
              </a:rPr>
              <a:t>. Comunes  BCCC del mes anterior y se divide por el número de días (30 si es salario mensual o días del mes si es salario día)</a:t>
            </a:r>
          </a:p>
          <a:p>
            <a:pPr marL="285750" indent="-285750">
              <a:buFont typeface="Arial" charset="0"/>
              <a:buChar char="•"/>
            </a:pP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 err="1">
                <a:sym typeface="Wingdings" panose="05000000000000000000" pitchFamily="2" charset="2"/>
              </a:rPr>
              <a:t>Conting</a:t>
            </a:r>
            <a:r>
              <a:rPr lang="es-ES_tradnl" sz="1600" dirty="0">
                <a:sym typeface="Wingdings" panose="05000000000000000000" pitchFamily="2" charset="2"/>
              </a:rPr>
              <a:t>. Profesionales  BCCP del mes anterior y se le restan las horas extras y se divide por 365; sumando la media de horas extras realizadas durante el año anterior.</a:t>
            </a:r>
            <a:endParaRPr lang="es-ES" sz="1600" dirty="0"/>
          </a:p>
        </p:txBody>
      </p:sp>
      <p:sp>
        <p:nvSpPr>
          <p:cNvPr id="3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CE34E6C0-E383-0198-9A5C-4A8A4616D3DA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A5A45836-93D7-3AD4-6C30-3409F9EA25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903741D-8F1F-2D30-2B75-E6909F6F5C31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20671CF-38CF-6FC7-7D30-89C8ECAC73E5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5693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1 Título"/>
          <p:cNvSpPr txBox="1">
            <a:spLocks/>
          </p:cNvSpPr>
          <p:nvPr/>
        </p:nvSpPr>
        <p:spPr>
          <a:xfrm>
            <a:off x="35496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Prestación de la seguridad social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230988" y="717145"/>
            <a:ext cx="314408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Incapacidad Permanente</a:t>
            </a:r>
            <a:endParaRPr lang="es-ES" b="1" dirty="0"/>
          </a:p>
        </p:txBody>
      </p:sp>
      <p:sp>
        <p:nvSpPr>
          <p:cNvPr id="17" name="16 Rectángulo">
            <a:hlinkClick r:id="rId2"/>
          </p:cNvPr>
          <p:cNvSpPr/>
          <p:nvPr/>
        </p:nvSpPr>
        <p:spPr>
          <a:xfrm>
            <a:off x="5220452" y="5752745"/>
            <a:ext cx="23753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860152" y="5818734"/>
            <a:ext cx="287793" cy="361618"/>
          </a:xfrm>
          <a:prstGeom prst="rect">
            <a:avLst/>
          </a:prstGeom>
        </p:spPr>
      </p:pic>
      <p:sp>
        <p:nvSpPr>
          <p:cNvPr id="19" name="18 Rectángulo"/>
          <p:cNvSpPr/>
          <p:nvPr/>
        </p:nvSpPr>
        <p:spPr>
          <a:xfrm>
            <a:off x="177041" y="1268760"/>
            <a:ext cx="8733500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Situación en la que el trabajador después de haber sido dado de alta médica presenta reducciones anatómicas o funcionales graves que disminuyen su capacidad laboral</a:t>
            </a:r>
            <a:endParaRPr lang="es-ES" sz="1600" dirty="0"/>
          </a:p>
        </p:txBody>
      </p:sp>
      <p:graphicFrame>
        <p:nvGraphicFramePr>
          <p:cNvPr id="22" name="21 Tabla"/>
          <p:cNvGraphicFramePr>
            <a:graphicFrameLocks noGrp="1"/>
          </p:cNvGraphicFramePr>
          <p:nvPr/>
        </p:nvGraphicFramePr>
        <p:xfrm>
          <a:off x="237943" y="1988840"/>
          <a:ext cx="867259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5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7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Parcial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Incapacidad que produce una disminución de al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menos el 33% de sus tareas fundamentales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Indemnización equivalente a 24 bases reguladoras del trabajador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dirty="0">
                          <a:solidFill>
                            <a:schemeClr val="tx1"/>
                          </a:solidFill>
                        </a:rPr>
                        <a:t>Incapacidad que produce</a:t>
                      </a: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 que no pueda realizar las tareas fundamentales de su puesto de trabajo habitual pero si otro trabajo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Cobra pensión vitalicia del 55% de la base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Es compatible con otro trabajo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En &gt; 55 años se cobrará el 75% de la base si tiene dificultades encontrar empleo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Absoluta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Incapacidad que no permite realizar ningún tipo de trabajo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Pensión vitalicia del 100%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Gran invalidez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Incapacidad absoluta que además requiere de la asistencia de una tercera persona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100% + un % mín. del 45%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28 Rectángulo"/>
          <p:cNvSpPr/>
          <p:nvPr/>
        </p:nvSpPr>
        <p:spPr>
          <a:xfrm>
            <a:off x="177041" y="5413662"/>
            <a:ext cx="8733500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ES_tradnl" sz="1600" b="1" dirty="0"/>
              <a:t>Caso de accidente de trabajo por falta de medidas seguridad</a:t>
            </a:r>
            <a:r>
              <a:rPr lang="es-ES_tradnl" sz="1600" b="1" dirty="0">
                <a:sym typeface="Wingdings" panose="05000000000000000000" pitchFamily="2" charset="2"/>
              </a:rPr>
              <a:t></a:t>
            </a:r>
            <a:r>
              <a:rPr lang="es-ES_tradnl" sz="1600" dirty="0">
                <a:sym typeface="Wingdings" panose="05000000000000000000" pitchFamily="2" charset="2"/>
              </a:rPr>
              <a:t> la pensión se incrementa 30-50% a cargo de la empresa</a:t>
            </a:r>
            <a:r>
              <a:rPr lang="es-ES_tradnl" sz="1600" b="1" dirty="0">
                <a:sym typeface="Wingdings" panose="05000000000000000000" pitchFamily="2" charset="2"/>
              </a:rPr>
              <a:t> </a:t>
            </a:r>
            <a:endParaRPr lang="es-ES" sz="1600" dirty="0"/>
          </a:p>
        </p:txBody>
      </p:sp>
      <p:sp>
        <p:nvSpPr>
          <p:cNvPr id="2" name="23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F197A574-92F1-BF72-53F3-CADF810532F6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2 Imagen">
            <a:extLst>
              <a:ext uri="{FF2B5EF4-FFF2-40B4-BE49-F238E27FC236}">
                <a16:creationId xmlns:a16="http://schemas.microsoft.com/office/drawing/2014/main" id="{4DB0BD74-76A3-C94F-BA54-E4439445C4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4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B8FB534-9DE4-133D-4A07-4E75B0350D4A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9EF356F-FE85-4BE3-614E-4C46634EDEEB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35496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Prestación de la Seguridad social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30988" y="717145"/>
            <a:ext cx="4543724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Prestaciones por muerte y supervivencia</a:t>
            </a:r>
            <a:endParaRPr lang="es-ES" b="1" dirty="0"/>
          </a:p>
        </p:txBody>
      </p:sp>
      <p:sp>
        <p:nvSpPr>
          <p:cNvPr id="19" name="18 Rectángulo">
            <a:hlinkClick r:id="rId2"/>
          </p:cNvPr>
          <p:cNvSpPr/>
          <p:nvPr/>
        </p:nvSpPr>
        <p:spPr>
          <a:xfrm>
            <a:off x="5124626" y="5589240"/>
            <a:ext cx="322908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Trabajadores y pensiones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860152" y="5754650"/>
            <a:ext cx="287793" cy="361618"/>
          </a:xfrm>
          <a:prstGeom prst="rect">
            <a:avLst/>
          </a:prstGeom>
        </p:spPr>
      </p:pic>
      <p:sp>
        <p:nvSpPr>
          <p:cNvPr id="21" name="20 Rectángulo"/>
          <p:cNvSpPr/>
          <p:nvPr/>
        </p:nvSpPr>
        <p:spPr>
          <a:xfrm>
            <a:off x="177041" y="1268760"/>
            <a:ext cx="8733500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Prestaciones a favor de las personas que dependen económicamente de un trabajador o pensionista que fallece</a:t>
            </a:r>
            <a:endParaRPr lang="es-ES" sz="1600" dirty="0"/>
          </a:p>
        </p:txBody>
      </p:sp>
      <p:graphicFrame>
        <p:nvGraphicFramePr>
          <p:cNvPr id="23" name="2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724599"/>
              </p:ext>
            </p:extLst>
          </p:nvPr>
        </p:nvGraphicFramePr>
        <p:xfrm>
          <a:off x="237943" y="1988840"/>
          <a:ext cx="8672598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5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7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Pensión de viudedad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Pensión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vitalicia para el cónyuge de un trabajador o pensionista que ha fallecido, es compatible con las rentas del trabajo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Se pierde si se vuelve a contraer matrimonio (salvo excepciones de escasas rentas)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Se cobra un 52% de la base reguladora pudiendo llegar al 60-70% (ver requisitos)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Complemento por maternidad: si ha tenido 2-3-más hijos un 5-10-15% adicional 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Pensión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de orfandad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dirty="0">
                          <a:solidFill>
                            <a:schemeClr val="tx1"/>
                          </a:solidFill>
                        </a:rPr>
                        <a:t>Derecho de</a:t>
                      </a: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 los hijos del fallecido menores de 21 años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Se amplia a 25 años en el caso de que el huérfano no trabaja o sus ingresos sean inferiores al SMI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aseline="0" dirty="0">
                          <a:solidFill>
                            <a:schemeClr val="tx1"/>
                          </a:solidFill>
                        </a:rPr>
                        <a:t>Se cobra una pensión del 20% de la base reguladora, salvo orfandad absoluta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23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46D7CEEC-6ACC-ED9F-BE53-14886E3C67B4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2 Imagen">
            <a:extLst>
              <a:ext uri="{FF2B5EF4-FFF2-40B4-BE49-F238E27FC236}">
                <a16:creationId xmlns:a16="http://schemas.microsoft.com/office/drawing/2014/main" id="{20A5339E-465C-8638-23E1-5EBE920F9B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4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E49869E-5D0D-8A14-AC83-8587AE64A4E7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EC8455D-A6A0-FBB7-656B-A24ECE5DAE93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IPE I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35496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Prestaciones de la Seguridad Social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53696" y="769393"/>
            <a:ext cx="310894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Pensión de jubilación</a:t>
            </a:r>
            <a:endParaRPr lang="es-ES" b="1" dirty="0"/>
          </a:p>
        </p:txBody>
      </p:sp>
      <p:sp>
        <p:nvSpPr>
          <p:cNvPr id="20" name="19 Rectángulo"/>
          <p:cNvSpPr/>
          <p:nvPr/>
        </p:nvSpPr>
        <p:spPr>
          <a:xfrm>
            <a:off x="3262642" y="769393"/>
            <a:ext cx="5794176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Momento transitorio </a:t>
            </a:r>
            <a:r>
              <a:rPr lang="es-ES_tradnl" sz="1600" dirty="0">
                <a:sym typeface="Wingdings" panose="05000000000000000000" pitchFamily="2" charset="2"/>
              </a:rPr>
              <a:t> </a:t>
            </a:r>
            <a:r>
              <a:rPr lang="es-ES_tradnl" sz="1600" dirty="0"/>
              <a:t>implantación gradual nueva ley hasta 2027</a:t>
            </a:r>
            <a:endParaRPr lang="es-ES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49505" y="1300118"/>
            <a:ext cx="1748724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anterior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1976" y="2306113"/>
            <a:ext cx="2036756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 pensiones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898229" y="1259313"/>
            <a:ext cx="700266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sz="1600" dirty="0"/>
              <a:t>Tener 65 años o bien acceder a la jubilación anticipada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Haber cotizado entre 15 y 35 años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Base reguladora se toma la media de lo cotizado en los últimos 15 años</a:t>
            </a:r>
            <a:endParaRPr lang="es-ES" sz="16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158732" y="2264936"/>
            <a:ext cx="674216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sz="1600" dirty="0"/>
              <a:t>Haber cotizado entre 15 y 37 años con carácter general (excepciones)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Tener 67 años  (excepciones)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Base reguladora se toma la media de lo cotizado en los últimos 25 años</a:t>
            </a:r>
            <a:endParaRPr lang="es-ES" sz="1600" dirty="0"/>
          </a:p>
        </p:txBody>
      </p:sp>
      <p:graphicFrame>
        <p:nvGraphicFramePr>
          <p:cNvPr id="25" name="2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651407"/>
              </p:ext>
            </p:extLst>
          </p:nvPr>
        </p:nvGraphicFramePr>
        <p:xfrm>
          <a:off x="467544" y="3274454"/>
          <a:ext cx="8482989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1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1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651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Reforma pensiones de 2013 hasta 2027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651">
                <a:tc>
                  <a:txBody>
                    <a:bodyPr/>
                    <a:lstStyle/>
                    <a:p>
                      <a:r>
                        <a:rPr lang="es-ES_tradnl" sz="1600" dirty="0"/>
                        <a:t>&gt;63 años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Jubilación anticipada por crisis</a:t>
                      </a:r>
                      <a:r>
                        <a:rPr lang="es-ES_tradnl" sz="1600" baseline="0" dirty="0"/>
                        <a:t> empresarial, 33 años cotizados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651">
                <a:tc>
                  <a:txBody>
                    <a:bodyPr/>
                    <a:lstStyle/>
                    <a:p>
                      <a:r>
                        <a:rPr lang="es-ES_tradnl" sz="1600" dirty="0"/>
                        <a:t>&gt; 65 años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Jubilación anticipada voluntaria del trabajador, 35 años cotizados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651">
                <a:tc>
                  <a:txBody>
                    <a:bodyPr/>
                    <a:lstStyle/>
                    <a:p>
                      <a:r>
                        <a:rPr lang="es-ES_tradnl" sz="1600" dirty="0"/>
                        <a:t>&gt;65</a:t>
                      </a:r>
                      <a:r>
                        <a:rPr lang="es-ES_tradnl" sz="1600" baseline="0" dirty="0"/>
                        <a:t> años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Jubilación parcial, 33 años cotizados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651">
                <a:tc>
                  <a:txBody>
                    <a:bodyPr/>
                    <a:lstStyle/>
                    <a:p>
                      <a:r>
                        <a:rPr lang="es-ES_tradnl" sz="1600" dirty="0"/>
                        <a:t>65-66</a:t>
                      </a:r>
                      <a:r>
                        <a:rPr lang="es-ES_tradnl" sz="1600" baseline="0" dirty="0"/>
                        <a:t> años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Jubilación ordinaria</a:t>
                      </a:r>
                      <a:r>
                        <a:rPr lang="es-ES_tradnl" sz="1600" baseline="0" dirty="0"/>
                        <a:t> si se han cotizado al menos 38,5 años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651">
                <a:tc>
                  <a:txBody>
                    <a:bodyPr/>
                    <a:lstStyle/>
                    <a:p>
                      <a:r>
                        <a:rPr lang="es-ES_tradnl" sz="1600" dirty="0"/>
                        <a:t>67 años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Jubilación ordinaria (caso general</a:t>
                      </a:r>
                      <a:r>
                        <a:rPr lang="es-ES_tradnl" sz="1600" baseline="0" dirty="0"/>
                        <a:t> entre 15 a 37 años cotizados)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687">
                <a:tc>
                  <a:txBody>
                    <a:bodyPr/>
                    <a:lstStyle/>
                    <a:p>
                      <a:r>
                        <a:rPr lang="es-ES_tradnl" sz="1600" dirty="0"/>
                        <a:t>+</a:t>
                      </a:r>
                      <a:r>
                        <a:rPr lang="es-ES_tradnl" sz="1600" baseline="0" dirty="0"/>
                        <a:t> 65 o 67 años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Jubilación demorada y activa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6" name="25 Rectángulo">
            <a:hlinkClick r:id="rId2"/>
          </p:cNvPr>
          <p:cNvSpPr/>
          <p:nvPr/>
        </p:nvSpPr>
        <p:spPr>
          <a:xfrm>
            <a:off x="6232259" y="5670460"/>
            <a:ext cx="24890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Ampliación gradual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015833" y="5842141"/>
            <a:ext cx="287793" cy="361618"/>
          </a:xfrm>
          <a:prstGeom prst="rect">
            <a:avLst/>
          </a:prstGeom>
        </p:spPr>
      </p:pic>
      <p:sp>
        <p:nvSpPr>
          <p:cNvPr id="2" name="23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CF1755D7-4E24-65B7-C95E-C73DDED505CB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2 Imagen">
            <a:extLst>
              <a:ext uri="{FF2B5EF4-FFF2-40B4-BE49-F238E27FC236}">
                <a16:creationId xmlns:a16="http://schemas.microsoft.com/office/drawing/2014/main" id="{5978052B-54F5-FCE2-8832-1A3FBC3EBE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BFFC0EE-5C21-43E1-3D1B-D1D012D86EDA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00A9757-CB9F-9FF6-6E27-38F121A3FA2E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5872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5496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7. Desempleo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73237" y="821410"/>
            <a:ext cx="7626992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Prestación que protege a aquellos trabajadores que, pudiendo y queriendo trabajar han perdido su trabajo y reúnen los requisitos 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757421" y="1995175"/>
            <a:ext cx="8135057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Haber cotizado un mín. de 360 días en los últimos 6 años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Estar en situación legal de desempleo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Suscribir un compromiso de actividad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Solicitar la prestación en los 15 días hábiles (sino descuento)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71389" y="1628800"/>
            <a:ext cx="4287885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Requisitos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13 Flecha derecha"/>
          <p:cNvSpPr/>
          <p:nvPr/>
        </p:nvSpPr>
        <p:spPr>
          <a:xfrm>
            <a:off x="136761" y="203399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0" name="19 Rectángulo"/>
          <p:cNvSpPr/>
          <p:nvPr/>
        </p:nvSpPr>
        <p:spPr>
          <a:xfrm>
            <a:off x="672852" y="3582308"/>
            <a:ext cx="8219627" cy="255454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Por despido de la empresa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muerte, jubilación o invalidez del empresario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fin de duración del contrato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voluntad del trabajador con causa justa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resolución por el empresario durante el periodo de prueba (anterior contrato causas anteriores)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acreditar condición de víctima de violencia de género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reducción de jornada entre 10-70% así como fijos discontinuos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No se consideran cuando el trabajador cesa voluntariamente, o cuando opta por la readmisión y el trabajador no vuelve al trabajo</a:t>
            </a:r>
            <a:endParaRPr lang="es-ES" sz="16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136636" y="3212976"/>
            <a:ext cx="4287885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Situación legal de desempleo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21 Flecha derecha"/>
          <p:cNvSpPr/>
          <p:nvPr/>
        </p:nvSpPr>
        <p:spPr>
          <a:xfrm>
            <a:off x="136761" y="371703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ADB77CEC-54B9-479C-0C87-729B73F0223F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22 Imagen">
            <a:extLst>
              <a:ext uri="{FF2B5EF4-FFF2-40B4-BE49-F238E27FC236}">
                <a16:creationId xmlns:a16="http://schemas.microsoft.com/office/drawing/2014/main" id="{81D301A8-8ABB-0117-97A7-B650A98614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4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0268C14-7764-3871-8B6B-698C6EA8225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3407E2C-809C-B2E5-0CA9-E77EB18AA82A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5496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7. Desempleo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48255" y="805343"/>
            <a:ext cx="4001488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Cálculo de la prestación de desempleo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1 Diagrama"/>
          <p:cNvGraphicFramePr/>
          <p:nvPr/>
        </p:nvGraphicFramePr>
        <p:xfrm>
          <a:off x="251520" y="1268760"/>
          <a:ext cx="400148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398669"/>
              </p:ext>
            </p:extLst>
          </p:nvPr>
        </p:nvGraphicFramePr>
        <p:xfrm>
          <a:off x="4572000" y="805343"/>
          <a:ext cx="4392488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6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Días</a:t>
                      </a:r>
                      <a:r>
                        <a:rPr lang="es-ES_tradnl" sz="16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cotizados</a:t>
                      </a:r>
                      <a:endParaRPr lang="es-E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Días de paro en base a lo cotizado</a:t>
                      </a:r>
                      <a:endParaRPr lang="es-E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/>
                        <a:t>Base reguladora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/>
                        <a:t>Lo cotizado de media en los últimos 180 días</a:t>
                      </a:r>
                      <a:endParaRPr lang="es-E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/>
                        <a:t>Porcentaje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/>
                        <a:t>Primeros</a:t>
                      </a:r>
                      <a:r>
                        <a:rPr lang="es-ES_tradnl" sz="1600" b="0" baseline="0" dirty="0"/>
                        <a:t> 180 días cobran 70%</a:t>
                      </a:r>
                    </a:p>
                    <a:p>
                      <a:r>
                        <a:rPr lang="es-ES_tradnl" sz="1600" b="0" baseline="0" dirty="0"/>
                        <a:t>Resto hasta final 60%</a:t>
                      </a:r>
                      <a:endParaRPr lang="es-E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/>
                        <a:t>Topes</a:t>
                      </a:r>
                      <a:r>
                        <a:rPr lang="es-ES_tradnl" sz="1600" b="0" baseline="0" dirty="0"/>
                        <a:t> máx. y mín.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/>
                        <a:t>En función del nº de hijos</a:t>
                      </a:r>
                      <a:r>
                        <a:rPr lang="es-ES_tradnl" sz="1600" b="0" baseline="0" dirty="0"/>
                        <a:t> hay un tope máx. y mín. en función del IPREM</a:t>
                      </a:r>
                      <a:endParaRPr lang="es-E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/>
                        <a:t>Descuento de seguridad social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/>
                        <a:t>4,7 %</a:t>
                      </a:r>
                      <a:r>
                        <a:rPr lang="es-ES_tradnl" sz="1600" b="0" baseline="0" dirty="0"/>
                        <a:t> por CC + 0,13% MEI</a:t>
                      </a:r>
                      <a:endParaRPr lang="es-E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48255" y="4869160"/>
          <a:ext cx="8828112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12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Días cotizados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360-539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540-719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720-899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900-1079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1080-1259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1260-1439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1440-1619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1620-1799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1800-1979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1980-2159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Desde 2160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Días de paro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120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180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240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300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360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420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480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540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660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720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60C58C61-FC9C-49B8-813E-6279F06E9BB4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7" name="22 Imagen">
            <a:extLst>
              <a:ext uri="{FF2B5EF4-FFF2-40B4-BE49-F238E27FC236}">
                <a16:creationId xmlns:a16="http://schemas.microsoft.com/office/drawing/2014/main" id="{E0203F85-CEAD-829C-7EC4-7DF81702764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8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B5A96DE-7BFB-968B-2E34-AE933CE02A4A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5AB16C5-D42C-A905-09A7-5A6D66630FC4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2474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5496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7. Desempleo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31622" y="3991421"/>
            <a:ext cx="362187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Vacaciones pendientes</a:t>
            </a:r>
            <a:endParaRPr lang="es-ES_tradnl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127879" y="4521761"/>
            <a:ext cx="8888241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s-ES_tradnl" dirty="0"/>
              <a:t>Si falta por cobrar las vacaciones no disfrutadas al finalizar el contrato, el desempleo se produce una vez pasen esos días</a:t>
            </a:r>
            <a:endParaRPr lang="es-ES" dirty="0"/>
          </a:p>
        </p:txBody>
      </p:sp>
      <p:sp>
        <p:nvSpPr>
          <p:cNvPr id="7" name="2 CuadroTexto">
            <a:extLst>
              <a:ext uri="{FF2B5EF4-FFF2-40B4-BE49-F238E27FC236}">
                <a16:creationId xmlns:a16="http://schemas.microsoft.com/office/drawing/2014/main" id="{AFC01A28-B154-40F8-9377-A1CD0548820A}"/>
              </a:ext>
            </a:extLst>
          </p:cNvPr>
          <p:cNvSpPr txBox="1"/>
          <p:nvPr/>
        </p:nvSpPr>
        <p:spPr>
          <a:xfrm>
            <a:off x="140187" y="1357931"/>
            <a:ext cx="362187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Extinción del desempleo</a:t>
            </a:r>
            <a:endParaRPr lang="es-ES_tradnl" b="1" dirty="0"/>
          </a:p>
        </p:txBody>
      </p:sp>
      <p:sp>
        <p:nvSpPr>
          <p:cNvPr id="8" name="3 CuadroTexto">
            <a:extLst>
              <a:ext uri="{FF2B5EF4-FFF2-40B4-BE49-F238E27FC236}">
                <a16:creationId xmlns:a16="http://schemas.microsoft.com/office/drawing/2014/main" id="{F2979C0E-3B2F-0BD4-010D-35929A1D51DE}"/>
              </a:ext>
            </a:extLst>
          </p:cNvPr>
          <p:cNvSpPr txBox="1"/>
          <p:nvPr/>
        </p:nvSpPr>
        <p:spPr>
          <a:xfrm>
            <a:off x="139671" y="2024539"/>
            <a:ext cx="8888241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s-ES_tradnl" dirty="0"/>
              <a:t>Si el trabajador firma otro contrato de menos de un año: cuando termine el contrato cobrará el paro pendiente.</a:t>
            </a:r>
          </a:p>
          <a:p>
            <a:pPr lvl="0"/>
            <a:r>
              <a:rPr lang="es-ES_tradnl" dirty="0"/>
              <a:t>- Si duración es de un año o superior, tiene dos opciones:</a:t>
            </a:r>
            <a:endParaRPr lang="es-ES" dirty="0"/>
          </a:p>
          <a:p>
            <a:pPr lvl="1"/>
            <a:r>
              <a:rPr lang="es-ES_tradnl" dirty="0"/>
              <a:t>1- O seguir cobrando el paro pendiente</a:t>
            </a:r>
            <a:endParaRPr lang="es-ES" dirty="0"/>
          </a:p>
          <a:p>
            <a:pPr lvl="1"/>
            <a:r>
              <a:rPr lang="es-ES_tradnl" dirty="0"/>
              <a:t>2- O recibir un nuevo paro por el nuevo tiempo trabajado</a:t>
            </a:r>
            <a:endParaRPr lang="es-ES" dirty="0"/>
          </a:p>
        </p:txBody>
      </p:sp>
      <p:sp>
        <p:nvSpPr>
          <p:cNvPr id="2" name="23 CuadroTexto">
            <a:hlinkClick r:id="rId3" action="ppaction://hlinksldjump"/>
            <a:extLst>
              <a:ext uri="{FF2B5EF4-FFF2-40B4-BE49-F238E27FC236}">
                <a16:creationId xmlns:a16="http://schemas.microsoft.com/office/drawing/2014/main" id="{1355288D-D736-2788-4015-9A23ABEF9187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6" name="22 Imagen">
            <a:extLst>
              <a:ext uri="{FF2B5EF4-FFF2-40B4-BE49-F238E27FC236}">
                <a16:creationId xmlns:a16="http://schemas.microsoft.com/office/drawing/2014/main" id="{B6DAFA63-E717-6D48-B673-F115A117A39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9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913366B-D8C8-A069-A1A3-BC1DD9F126A7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32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>
          <a:xfrm>
            <a:off x="35496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El salario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06237" y="1030661"/>
            <a:ext cx="2289854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Salario</a:t>
            </a:r>
            <a:endParaRPr lang="es-ES" sz="2400" b="1" dirty="0"/>
          </a:p>
        </p:txBody>
      </p:sp>
      <p:sp>
        <p:nvSpPr>
          <p:cNvPr id="31" name="30 Rectángulo"/>
          <p:cNvSpPr/>
          <p:nvPr/>
        </p:nvSpPr>
        <p:spPr>
          <a:xfrm>
            <a:off x="2915504" y="799829"/>
            <a:ext cx="59776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ES_tradnl" dirty="0">
                <a:solidFill>
                  <a:prstClr val="black"/>
                </a:solidFill>
              </a:rPr>
              <a:t>Retribuciones que cobra el trabajador por cuenta ajena por los servicios prestados, incluyendo los periodos de descansos semanales en los cuales también se cobra salario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2395611" y="3284984"/>
            <a:ext cx="6497500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en dinero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Puede ser en metálico, transferencia o talón bancario</a:t>
            </a:r>
            <a:endParaRPr lang="es-ES" sz="1600" dirty="0"/>
          </a:p>
        </p:txBody>
      </p:sp>
      <p:sp>
        <p:nvSpPr>
          <p:cNvPr id="38" name="37 Flecha derecha"/>
          <p:cNvSpPr/>
          <p:nvPr/>
        </p:nvSpPr>
        <p:spPr>
          <a:xfrm>
            <a:off x="1841222" y="470047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655916" y="2122943"/>
            <a:ext cx="156172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Según forma de pago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>
            <a:off x="1800529" y="348439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7" name="26 Rectángulo"/>
          <p:cNvSpPr/>
          <p:nvPr/>
        </p:nvSpPr>
        <p:spPr>
          <a:xfrm>
            <a:off x="2395610" y="4254849"/>
            <a:ext cx="6497501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en especie: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Se paga en productos distintos al dinero: vivienda, vehículo, aportaciones plan de pensiones…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No puede ser mayor del 30% del total de retribuciones</a:t>
            </a:r>
            <a:endParaRPr lang="es-ES" sz="1600" dirty="0"/>
          </a:p>
        </p:txBody>
      </p:sp>
      <p:sp>
        <p:nvSpPr>
          <p:cNvPr id="3" name="23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3E903E8A-A847-A891-281F-B64B336A3E79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2CF80FCA-A712-DD48-217F-2440539F06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A2D709D-F245-2771-D2FD-A740AC344A28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El salario</a:t>
            </a:r>
          </a:p>
        </p:txBody>
      </p:sp>
      <p:sp>
        <p:nvSpPr>
          <p:cNvPr id="25" name="24 Rectángulo redondeado"/>
          <p:cNvSpPr/>
          <p:nvPr/>
        </p:nvSpPr>
        <p:spPr>
          <a:xfrm>
            <a:off x="2892440" y="938970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Pago del salario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677628" y="1555561"/>
            <a:ext cx="2696549" cy="36127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Pago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Rectángulo redondeado"/>
          <p:cNvSpPr/>
          <p:nvPr/>
        </p:nvSpPr>
        <p:spPr>
          <a:xfrm rot="21600000">
            <a:off x="5039032" y="1555562"/>
            <a:ext cx="3406444" cy="36127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Recibo de salarios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88669" y="1916833"/>
            <a:ext cx="44446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De forma puntual en fecha y lugar convenidos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Derecho a anticipos (de trabajo ya realizado)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Retrasos en el pago: intereses del 10% anual 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Jurisprudencia: retraso en 3 meses en el pago es causa justa de extinción del contrato</a:t>
            </a:r>
          </a:p>
          <a:p>
            <a:pPr>
              <a:lnSpc>
                <a:spcPct val="150000"/>
              </a:lnSpc>
            </a:pPr>
            <a:endParaRPr lang="es-ES_tradnl" sz="16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4716015" y="1929822"/>
            <a:ext cx="4032449" cy="1162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/>
              <a:t>Recibo de salarios consta: percepciones, deducciones de seguridad social y hacienda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072144389"/>
              </p:ext>
            </p:extLst>
          </p:nvPr>
        </p:nvGraphicFramePr>
        <p:xfrm>
          <a:off x="96386" y="3284983"/>
          <a:ext cx="8873954" cy="2808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D7ADF1CA-3903-FFB7-0A0F-19E5FB543886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60785043-1F27-8317-2FC5-4A7B5E94D1C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9DD9403-4D18-1DDA-0FAB-97DC345F2903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B42EFF1-DB54-1CCE-C2EC-E4ED01836FBF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967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71389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El salario</a:t>
            </a:r>
          </a:p>
        </p:txBody>
      </p:sp>
      <p:sp>
        <p:nvSpPr>
          <p:cNvPr id="30" name="29 Proceso alternativo"/>
          <p:cNvSpPr/>
          <p:nvPr/>
        </p:nvSpPr>
        <p:spPr>
          <a:xfrm>
            <a:off x="509158" y="1052736"/>
            <a:ext cx="4310369" cy="432048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>
                <a:solidFill>
                  <a:schemeClr val="tx1"/>
                </a:solidFill>
              </a:rPr>
              <a:t>SMI</a:t>
            </a:r>
            <a:endParaRPr lang="es-ES" sz="2800" b="1" dirty="0">
              <a:solidFill>
                <a:schemeClr val="tx1"/>
              </a:solidFill>
            </a:endParaRPr>
          </a:p>
        </p:txBody>
      </p:sp>
      <p:sp>
        <p:nvSpPr>
          <p:cNvPr id="42" name="41 Flecha derecha"/>
          <p:cNvSpPr/>
          <p:nvPr/>
        </p:nvSpPr>
        <p:spPr>
          <a:xfrm>
            <a:off x="150019" y="2128729"/>
            <a:ext cx="31938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509158" y="1929323"/>
            <a:ext cx="4310369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Salario mínimo que fija todos los años el Gobierno </a:t>
            </a:r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509158" y="2992663"/>
            <a:ext cx="2880320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SMI 2025: 1.184 €/mes</a:t>
            </a:r>
            <a:endParaRPr lang="es-ES" sz="1600" dirty="0"/>
          </a:p>
        </p:txBody>
      </p:sp>
      <p:sp>
        <p:nvSpPr>
          <p:cNvPr id="52" name="51 Flecha derecha"/>
          <p:cNvSpPr/>
          <p:nvPr/>
        </p:nvSpPr>
        <p:spPr>
          <a:xfrm>
            <a:off x="137529" y="3068960"/>
            <a:ext cx="33187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graphicFrame>
        <p:nvGraphicFramePr>
          <p:cNvPr id="53" name="52 Diagrama"/>
          <p:cNvGraphicFramePr/>
          <p:nvPr>
            <p:extLst>
              <p:ext uri="{D42A27DB-BD31-4B8C-83A1-F6EECF244321}">
                <p14:modId xmlns:p14="http://schemas.microsoft.com/office/powerpoint/2010/main" val="3108912231"/>
              </p:ext>
            </p:extLst>
          </p:nvPr>
        </p:nvGraphicFramePr>
        <p:xfrm>
          <a:off x="5148064" y="586641"/>
          <a:ext cx="3840095" cy="5317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59515066"/>
              </p:ext>
            </p:extLst>
          </p:nvPr>
        </p:nvGraphicFramePr>
        <p:xfrm>
          <a:off x="204159" y="3789040"/>
          <a:ext cx="4848200" cy="1612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4" name="43 Rectángulo"/>
          <p:cNvSpPr/>
          <p:nvPr/>
        </p:nvSpPr>
        <p:spPr>
          <a:xfrm>
            <a:off x="5554982" y="5670255"/>
            <a:ext cx="23828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6" name="45 Imagen"/>
          <p:cNvPicPr>
            <a:picLocks noChangeAspect="1"/>
          </p:cNvPicPr>
          <p:nvPr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334200" y="5745569"/>
            <a:ext cx="351794" cy="442037"/>
          </a:xfrm>
          <a:prstGeom prst="rect">
            <a:avLst/>
          </a:prstGeom>
        </p:spPr>
      </p:pic>
      <p:sp>
        <p:nvSpPr>
          <p:cNvPr id="3" name="23 CuadroTexto">
            <a:hlinkClick r:id="rId15" action="ppaction://hlinksldjump"/>
            <a:extLst>
              <a:ext uri="{FF2B5EF4-FFF2-40B4-BE49-F238E27FC236}">
                <a16:creationId xmlns:a16="http://schemas.microsoft.com/office/drawing/2014/main" id="{4FD2B897-CC05-2E58-4043-65CD536DCA70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8D304535-F455-1FEE-2777-3D859A0A978F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2EA5C16-E118-2E7D-383F-1A4813BDFA12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02E396B-3054-5AE3-624B-EF39A83CA615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869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54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El salario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2399071" y="951027"/>
            <a:ext cx="4268584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Modificación del salario…</a:t>
            </a:r>
            <a:endParaRPr lang="es-ES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710458713"/>
              </p:ext>
            </p:extLst>
          </p:nvPr>
        </p:nvGraphicFramePr>
        <p:xfrm>
          <a:off x="511229" y="951027"/>
          <a:ext cx="8509139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04ED73D8-9CAD-F8E9-896E-CEC37B8C949F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BA4D81E0-1F51-DE13-48DD-D232842C912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535C7CE-2EB2-3A00-8672-14B25A100BD1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18FFE8A-90CC-E26F-8E9A-CA4367278988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75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9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2. Las garantías del salario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" action="ppaction://hlinkshowjump?jump=previousslide"/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>
            <a:hlinkClick r:id="" action="ppaction://hlinkshowjump?jump=nextslide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53" name="52 Diagrama"/>
          <p:cNvGraphicFramePr/>
          <p:nvPr>
            <p:extLst>
              <p:ext uri="{D42A27DB-BD31-4B8C-83A1-F6EECF244321}">
                <p14:modId xmlns:p14="http://schemas.microsoft.com/office/powerpoint/2010/main" val="858367389"/>
              </p:ext>
            </p:extLst>
          </p:nvPr>
        </p:nvGraphicFramePr>
        <p:xfrm>
          <a:off x="4188296" y="764704"/>
          <a:ext cx="4848200" cy="5308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606207703"/>
              </p:ext>
            </p:extLst>
          </p:nvPr>
        </p:nvGraphicFramePr>
        <p:xfrm>
          <a:off x="71389" y="2564904"/>
          <a:ext cx="4461974" cy="2405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3907922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1997186" y="692696"/>
            <a:ext cx="517330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Estructura de la nómina</a:t>
            </a:r>
            <a:endParaRPr lang="es-ES" dirty="0"/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35496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La nómina</a:t>
            </a:r>
          </a:p>
        </p:txBody>
      </p:sp>
      <p:graphicFrame>
        <p:nvGraphicFramePr>
          <p:cNvPr id="27" name="26 Diagrama"/>
          <p:cNvGraphicFramePr/>
          <p:nvPr>
            <p:extLst>
              <p:ext uri="{D42A27DB-BD31-4B8C-83A1-F6EECF244321}">
                <p14:modId xmlns:p14="http://schemas.microsoft.com/office/powerpoint/2010/main" val="1835601642"/>
              </p:ext>
            </p:extLst>
          </p:nvPr>
        </p:nvGraphicFramePr>
        <p:xfrm>
          <a:off x="509158" y="1223997"/>
          <a:ext cx="8082303" cy="4664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3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B2FD32DA-A038-6F11-C927-EAABD76567AE}"/>
              </a:ext>
            </a:extLst>
          </p:cNvPr>
          <p:cNvSpPr txBox="1"/>
          <p:nvPr/>
        </p:nvSpPr>
        <p:spPr>
          <a:xfrm>
            <a:off x="3542349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22 Imagen">
            <a:extLst>
              <a:ext uri="{FF2B5EF4-FFF2-40B4-BE49-F238E27FC236}">
                <a16:creationId xmlns:a16="http://schemas.microsoft.com/office/drawing/2014/main" id="{E4D7FF45-C71F-10DD-4539-DDEBC6BC89A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16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5B00259-2154-2480-A7FC-49DDC6892C8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17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82E89E-DD06-0462-13D0-DDA391523E9E}"/>
              </a:ext>
            </a:extLst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3298</TotalTime>
  <Words>4135</Words>
  <Application>Microsoft Office PowerPoint</Application>
  <PresentationFormat>Presentación en pantalla (4:3)</PresentationFormat>
  <Paragraphs>660</Paragraphs>
  <Slides>33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8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Luis Iranzo</cp:lastModifiedBy>
  <cp:revision>480</cp:revision>
  <dcterms:created xsi:type="dcterms:W3CDTF">2013-09-12T06:29:10Z</dcterms:created>
  <dcterms:modified xsi:type="dcterms:W3CDTF">2025-09-11T08:42:23Z</dcterms:modified>
</cp:coreProperties>
</file>