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930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66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47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686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6772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6913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33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8334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1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8D54-F401-FF4A-92D4-FAEF6648346A}" type="datetimeFigureOut">
              <a:rPr lang="es-ES" smtClean="0"/>
              <a:t>19/1/23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1C68-9757-E84A-8695-5646B8735BC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93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Agrupar 18"/>
          <p:cNvGrpSpPr/>
          <p:nvPr/>
        </p:nvGrpSpPr>
        <p:grpSpPr>
          <a:xfrm>
            <a:off x="0" y="-28988"/>
            <a:ext cx="8153404" cy="6915976"/>
            <a:chOff x="0" y="-28988"/>
            <a:chExt cx="8153404" cy="6915976"/>
          </a:xfrm>
        </p:grpSpPr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580" b="100000" l="5616" r="99022"/>
                      </a14:imgEffect>
                    </a14:imgLayer>
                  </a14:imgProps>
                </a:ext>
              </a:extLst>
            </a:blip>
            <a:srcRect l="25862" t="6309" r="26522" b="6181"/>
            <a:stretch/>
          </p:blipFill>
          <p:spPr>
            <a:xfrm>
              <a:off x="4406078" y="0"/>
              <a:ext cx="3747326" cy="6886988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580" b="100000" l="5616" r="99022"/>
                      </a14:imgEffect>
                    </a14:imgLayer>
                  </a14:imgProps>
                </a:ext>
              </a:extLst>
            </a:blip>
            <a:srcRect l="25862" t="6309" r="26522" b="6181"/>
            <a:stretch/>
          </p:blipFill>
          <p:spPr>
            <a:xfrm>
              <a:off x="0" y="-28988"/>
              <a:ext cx="3747326" cy="6886988"/>
            </a:xfrm>
            <a:prstGeom prst="rect">
              <a:avLst/>
            </a:prstGeom>
          </p:spPr>
        </p:pic>
        <p:sp>
          <p:nvSpPr>
            <p:cNvPr id="9" name="CuadroTexto 8"/>
            <p:cNvSpPr txBox="1"/>
            <p:nvPr/>
          </p:nvSpPr>
          <p:spPr>
            <a:xfrm>
              <a:off x="251190" y="2316816"/>
              <a:ext cx="3307329" cy="3416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FOTO DE PERFIL</a:t>
              </a:r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/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4604039" y="2316816"/>
              <a:ext cx="1689657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FOTO</a:t>
              </a:r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 smtClean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6293696" y="2316816"/>
              <a:ext cx="1689657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FOTO</a:t>
              </a:r>
            </a:p>
            <a:p>
              <a:endParaRPr lang="es-ES" dirty="0" smtClean="0"/>
            </a:p>
            <a:p>
              <a:endParaRPr lang="es-ES" dirty="0"/>
            </a:p>
            <a:p>
              <a:endParaRPr lang="es-ES" dirty="0" smtClean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604039" y="4060410"/>
              <a:ext cx="1689657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FOTO</a:t>
              </a:r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 smtClean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293696" y="4060410"/>
              <a:ext cx="1689657" cy="17543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endParaRPr lang="es-ES" dirty="0" smtClean="0"/>
            </a:p>
            <a:p>
              <a:endParaRPr lang="es-ES" dirty="0"/>
            </a:p>
            <a:p>
              <a:r>
                <a:rPr lang="es-ES" dirty="0" smtClean="0"/>
                <a:t>FOTO</a:t>
              </a:r>
            </a:p>
            <a:p>
              <a:endParaRPr lang="es-ES" dirty="0"/>
            </a:p>
            <a:p>
              <a:endParaRPr lang="es-ES" dirty="0" smtClean="0"/>
            </a:p>
            <a:p>
              <a:endParaRPr lang="es-ES" dirty="0" smtClean="0"/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725660" y="1880935"/>
              <a:ext cx="1618776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NOME REAL</a:t>
              </a:r>
              <a:endParaRPr lang="es-ES" dirty="0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5092463" y="1880935"/>
              <a:ext cx="1618776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NOME REAL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872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/>
        </p:nvGrpSpPr>
        <p:grpSpPr>
          <a:xfrm>
            <a:off x="784667" y="397607"/>
            <a:ext cx="8013346" cy="5872586"/>
            <a:chOff x="784667" y="397607"/>
            <a:chExt cx="8013346" cy="5872586"/>
          </a:xfrm>
        </p:grpSpPr>
        <p:grpSp>
          <p:nvGrpSpPr>
            <p:cNvPr id="7" name="Agrupar 6"/>
            <p:cNvGrpSpPr/>
            <p:nvPr/>
          </p:nvGrpSpPr>
          <p:grpSpPr>
            <a:xfrm>
              <a:off x="784667" y="397607"/>
              <a:ext cx="8013346" cy="5872586"/>
              <a:chOff x="851254" y="132428"/>
              <a:chExt cx="8013346" cy="5872586"/>
            </a:xfrm>
          </p:grpSpPr>
          <p:pic>
            <p:nvPicPr>
              <p:cNvPr id="4" name="Imagen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1400" y="798780"/>
                <a:ext cx="7048500" cy="698500"/>
              </a:xfrm>
              <a:prstGeom prst="rect">
                <a:avLst/>
              </a:prstGeom>
            </p:spPr>
          </p:pic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89900" y="132428"/>
                <a:ext cx="774700" cy="495300"/>
              </a:xfrm>
              <a:prstGeom prst="rect">
                <a:avLst/>
              </a:prstGeom>
            </p:spPr>
          </p:pic>
          <p:sp>
            <p:nvSpPr>
              <p:cNvPr id="6" name="CuadroTexto 5"/>
              <p:cNvSpPr txBox="1"/>
              <p:nvPr/>
            </p:nvSpPr>
            <p:spPr>
              <a:xfrm>
                <a:off x="851254" y="1646896"/>
                <a:ext cx="7647328" cy="4358118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r>
                  <a:rPr lang="es-ES_tradnl" dirty="0" err="1" smtClean="0"/>
                  <a:t>Nac</a:t>
                </a:r>
                <a:r>
                  <a:rPr lang="es-ES_tradnl" dirty="0" err="1" smtClean="0"/>
                  <a:t>ín</a:t>
                </a:r>
                <a:r>
                  <a:rPr lang="es-ES_tradnl" dirty="0" smtClean="0"/>
                  <a:t> en </a:t>
                </a:r>
                <a:r>
                  <a:rPr lang="mr-IN" dirty="0" smtClean="0"/>
                  <a:t>……</a:t>
                </a:r>
                <a:r>
                  <a:rPr lang="es-ES_tradnl" dirty="0" smtClean="0"/>
                  <a:t>..</a:t>
                </a:r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r>
                  <a:rPr lang="es-ES_tradnl" dirty="0" err="1" smtClean="0"/>
                  <a:t>Contribuín</a:t>
                </a:r>
                <a:r>
                  <a:rPr lang="es-ES_tradnl" dirty="0" smtClean="0"/>
                  <a:t> á ciencia </a:t>
                </a:r>
                <a:r>
                  <a:rPr lang="mr-IN" dirty="0" smtClean="0"/>
                  <a:t>……</a:t>
                </a:r>
                <a:r>
                  <a:rPr lang="es-ES_tradnl" dirty="0" smtClean="0"/>
                  <a:t>..</a:t>
                </a:r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 smtClean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 smtClean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 smtClean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 smtClean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r>
                  <a:rPr lang="es-ES_tradnl" dirty="0" err="1" smtClean="0"/>
                  <a:t>Tiven</a:t>
                </a:r>
                <a:r>
                  <a:rPr lang="es-ES_tradnl" dirty="0" smtClean="0"/>
                  <a:t> dificultades porque </a:t>
                </a:r>
                <a:r>
                  <a:rPr lang="mr-IN" dirty="0" smtClean="0"/>
                  <a:t>……</a:t>
                </a:r>
                <a:endParaRPr lang="es-ES_tradnl" dirty="0" smtClean="0"/>
              </a:p>
              <a:p>
                <a:pPr marL="285750" indent="-285750">
                  <a:lnSpc>
                    <a:spcPct val="120000"/>
                  </a:lnSpc>
                  <a:buFontTx/>
                  <a:buChar char="-"/>
                </a:pPr>
                <a:endParaRPr lang="es-ES_tradnl" dirty="0"/>
              </a:p>
              <a:p>
                <a:pPr>
                  <a:lnSpc>
                    <a:spcPct val="120000"/>
                  </a:lnSpc>
                </a:pPr>
                <a:r>
                  <a:rPr lang="es-ES_tradnl" dirty="0" smtClean="0"/>
                  <a:t> </a:t>
                </a:r>
              </a:p>
              <a:p>
                <a:pPr marL="285750" indent="-285750">
                  <a:buFontTx/>
                  <a:buChar char="-"/>
                </a:pPr>
                <a:endParaRPr lang="es-ES_tradnl" dirty="0" smtClean="0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784667" y="548262"/>
              <a:ext cx="1618776" cy="3693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4F81BD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NOME REAL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37651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32</Words>
  <Application>Microsoft Macintosh PowerPoint</Application>
  <PresentationFormat>Presentación en pantalla (4:3)</PresentationFormat>
  <Paragraphs>41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Efi</dc:creator>
  <cp:lastModifiedBy>Efi</cp:lastModifiedBy>
  <cp:revision>5</cp:revision>
  <dcterms:created xsi:type="dcterms:W3CDTF">2023-01-19T16:49:45Z</dcterms:created>
  <dcterms:modified xsi:type="dcterms:W3CDTF">2023-01-19T17:26:52Z</dcterms:modified>
</cp:coreProperties>
</file>