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16"/>
  </p:notesMasterIdLst>
  <p:sldIdLst>
    <p:sldId id="301" r:id="rId2"/>
    <p:sldId id="257" r:id="rId3"/>
    <p:sldId id="322" r:id="rId4"/>
    <p:sldId id="258" r:id="rId5"/>
    <p:sldId id="315" r:id="rId6"/>
    <p:sldId id="317" r:id="rId7"/>
    <p:sldId id="314" r:id="rId8"/>
    <p:sldId id="304" r:id="rId9"/>
    <p:sldId id="320" r:id="rId10"/>
    <p:sldId id="260" r:id="rId11"/>
    <p:sldId id="321" r:id="rId12"/>
    <p:sldId id="283" r:id="rId13"/>
    <p:sldId id="302" r:id="rId14"/>
    <p:sldId id="271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F4B6"/>
    <a:srgbClr val="B2F1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>
      <p:cViewPr varScale="1">
        <p:scale>
          <a:sx n="108" d="100"/>
          <a:sy n="108" d="100"/>
        </p:scale>
        <p:origin x="171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20AA56-8CE0-4407-8392-3208BB6D2EF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A787C229-75A0-4A55-B860-D78E3F52A197}">
      <dgm:prSet phldrT="[Texto]"/>
      <dgm:spPr/>
      <dgm:t>
        <a:bodyPr/>
        <a:lstStyle/>
        <a:p>
          <a:r>
            <a:rPr lang="es-ES" dirty="0"/>
            <a:t>Ventajas	</a:t>
          </a:r>
        </a:p>
      </dgm:t>
    </dgm:pt>
    <dgm:pt modelId="{0FBB737E-B498-4126-B8AB-70CDD517C15C}" type="parTrans" cxnId="{BD55AB7E-5FEA-47A4-B7EC-FC1DA6961FD7}">
      <dgm:prSet/>
      <dgm:spPr/>
      <dgm:t>
        <a:bodyPr/>
        <a:lstStyle/>
        <a:p>
          <a:endParaRPr lang="es-ES"/>
        </a:p>
      </dgm:t>
    </dgm:pt>
    <dgm:pt modelId="{6E87AAFA-C2F2-4033-9572-2188FF4B7330}" type="sibTrans" cxnId="{BD55AB7E-5FEA-47A4-B7EC-FC1DA6961FD7}">
      <dgm:prSet/>
      <dgm:spPr/>
      <dgm:t>
        <a:bodyPr/>
        <a:lstStyle/>
        <a:p>
          <a:endParaRPr lang="es-ES"/>
        </a:p>
      </dgm:t>
    </dgm:pt>
    <dgm:pt modelId="{746649A1-DB7A-4B3C-A4A7-0BBB48FAAC65}">
      <dgm:prSet phldrT="[Texto]" custT="1"/>
      <dgm:spPr/>
      <dgm:t>
        <a:bodyPr/>
        <a:lstStyle/>
        <a:p>
          <a:r>
            <a:rPr lang="es-ES" sz="1600" dirty="0"/>
            <a:t>Soluciones mejores y creativas</a:t>
          </a:r>
        </a:p>
      </dgm:t>
    </dgm:pt>
    <dgm:pt modelId="{C2C0DC07-A0CE-4E58-AEE3-32FA1C970BA4}" type="parTrans" cxnId="{2A6D8AA8-63FD-42CD-B638-EDD83C5878CE}">
      <dgm:prSet/>
      <dgm:spPr/>
      <dgm:t>
        <a:bodyPr/>
        <a:lstStyle/>
        <a:p>
          <a:endParaRPr lang="es-ES"/>
        </a:p>
      </dgm:t>
    </dgm:pt>
    <dgm:pt modelId="{A28BB8A5-C68A-4F21-9B84-36C7846385C5}" type="sibTrans" cxnId="{2A6D8AA8-63FD-42CD-B638-EDD83C5878CE}">
      <dgm:prSet/>
      <dgm:spPr/>
      <dgm:t>
        <a:bodyPr/>
        <a:lstStyle/>
        <a:p>
          <a:endParaRPr lang="es-ES"/>
        </a:p>
      </dgm:t>
    </dgm:pt>
    <dgm:pt modelId="{4047B001-F031-43A7-BE15-E205FE30E86D}">
      <dgm:prSet phldrT="[Texto]" custT="1"/>
      <dgm:spPr/>
      <dgm:t>
        <a:bodyPr/>
        <a:lstStyle/>
        <a:p>
          <a:r>
            <a:rPr lang="es-ES" sz="1600" dirty="0"/>
            <a:t>Se aprende de los demás</a:t>
          </a:r>
        </a:p>
      </dgm:t>
    </dgm:pt>
    <dgm:pt modelId="{00987ABE-CD6B-48AB-A8D0-C7C5E6701587}" type="parTrans" cxnId="{3C5DCE17-AA6D-458D-8B66-F11315CBB687}">
      <dgm:prSet/>
      <dgm:spPr/>
      <dgm:t>
        <a:bodyPr/>
        <a:lstStyle/>
        <a:p>
          <a:endParaRPr lang="es-ES"/>
        </a:p>
      </dgm:t>
    </dgm:pt>
    <dgm:pt modelId="{6C59F68B-592E-4643-B6DF-7DCB41991B50}" type="sibTrans" cxnId="{3C5DCE17-AA6D-458D-8B66-F11315CBB687}">
      <dgm:prSet/>
      <dgm:spPr/>
      <dgm:t>
        <a:bodyPr/>
        <a:lstStyle/>
        <a:p>
          <a:endParaRPr lang="es-ES"/>
        </a:p>
      </dgm:t>
    </dgm:pt>
    <dgm:pt modelId="{C91E6D39-1415-4645-AA1F-B886E9F47CCF}">
      <dgm:prSet phldrT="[Texto]" custT="1"/>
      <dgm:spPr/>
      <dgm:t>
        <a:bodyPr/>
        <a:lstStyle/>
        <a:p>
          <a:r>
            <a:rPr lang="es-ES" sz="1600" dirty="0"/>
            <a:t>Se estimula la productividad</a:t>
          </a:r>
        </a:p>
      </dgm:t>
    </dgm:pt>
    <dgm:pt modelId="{1E922660-1002-4AE0-97C4-F52980EE3513}" type="parTrans" cxnId="{9CB9ECFD-F230-4A17-B4CA-AABB1E53764E}">
      <dgm:prSet/>
      <dgm:spPr/>
      <dgm:t>
        <a:bodyPr/>
        <a:lstStyle/>
        <a:p>
          <a:endParaRPr lang="es-ES"/>
        </a:p>
      </dgm:t>
    </dgm:pt>
    <dgm:pt modelId="{100BA2AE-0B01-4F0D-BE13-9232FB03FBB6}" type="sibTrans" cxnId="{9CB9ECFD-F230-4A17-B4CA-AABB1E53764E}">
      <dgm:prSet/>
      <dgm:spPr/>
      <dgm:t>
        <a:bodyPr/>
        <a:lstStyle/>
        <a:p>
          <a:endParaRPr lang="es-ES"/>
        </a:p>
      </dgm:t>
    </dgm:pt>
    <dgm:pt modelId="{F233A860-4787-4943-9650-E4F28EEC2F22}">
      <dgm:prSet phldrT="[Texto]"/>
      <dgm:spPr/>
      <dgm:t>
        <a:bodyPr/>
        <a:lstStyle/>
        <a:p>
          <a:r>
            <a:rPr lang="es-ES" dirty="0"/>
            <a:t>Inconvenientes</a:t>
          </a:r>
        </a:p>
      </dgm:t>
    </dgm:pt>
    <dgm:pt modelId="{D2BE6252-1772-4150-A6F3-62762F78618A}" type="parTrans" cxnId="{78A0165B-92F5-4374-9CE4-B099D504E57A}">
      <dgm:prSet/>
      <dgm:spPr/>
      <dgm:t>
        <a:bodyPr/>
        <a:lstStyle/>
        <a:p>
          <a:endParaRPr lang="es-ES"/>
        </a:p>
      </dgm:t>
    </dgm:pt>
    <dgm:pt modelId="{7DFFC424-F21D-4410-A2BD-7DFD3A2C74D7}" type="sibTrans" cxnId="{78A0165B-92F5-4374-9CE4-B099D504E57A}">
      <dgm:prSet/>
      <dgm:spPr/>
      <dgm:t>
        <a:bodyPr/>
        <a:lstStyle/>
        <a:p>
          <a:endParaRPr lang="es-ES"/>
        </a:p>
      </dgm:t>
    </dgm:pt>
    <dgm:pt modelId="{51086D14-C610-48E8-AA14-FF858AD60D3D}">
      <dgm:prSet phldrT="[Texto]" custT="1"/>
      <dgm:spPr/>
      <dgm:t>
        <a:bodyPr/>
        <a:lstStyle/>
        <a:p>
          <a:r>
            <a:rPr lang="es-ES" sz="1600" dirty="0"/>
            <a:t>El trabajo puede ser más lento que de forma individual al haber más personas y depender unas de otras</a:t>
          </a:r>
        </a:p>
      </dgm:t>
    </dgm:pt>
    <dgm:pt modelId="{A7B2DF4F-AEF5-4AF2-BE10-B4FB68A39B9C}" type="parTrans" cxnId="{82D7BD05-C924-4F6E-AF6B-74CD093E6847}">
      <dgm:prSet/>
      <dgm:spPr/>
      <dgm:t>
        <a:bodyPr/>
        <a:lstStyle/>
        <a:p>
          <a:endParaRPr lang="es-ES"/>
        </a:p>
      </dgm:t>
    </dgm:pt>
    <dgm:pt modelId="{9D5C1729-42FD-469B-A020-59949C13CCB6}" type="sibTrans" cxnId="{82D7BD05-C924-4F6E-AF6B-74CD093E6847}">
      <dgm:prSet/>
      <dgm:spPr/>
      <dgm:t>
        <a:bodyPr/>
        <a:lstStyle/>
        <a:p>
          <a:endParaRPr lang="es-ES"/>
        </a:p>
      </dgm:t>
    </dgm:pt>
    <dgm:pt modelId="{46C8C293-ADB1-452C-941C-B6423282C055}">
      <dgm:prSet phldrT="[Texto]" custT="1"/>
      <dgm:spPr/>
      <dgm:t>
        <a:bodyPr/>
        <a:lstStyle/>
        <a:p>
          <a:r>
            <a:rPr lang="es-ES" sz="1600" dirty="0"/>
            <a:t>Algunos se esconden y no aportan ideas</a:t>
          </a:r>
        </a:p>
      </dgm:t>
    </dgm:pt>
    <dgm:pt modelId="{B46DD244-937C-4FAC-9538-1640382872D5}" type="parTrans" cxnId="{5C444BE5-6593-4CEF-BFB0-168D2D7E340C}">
      <dgm:prSet/>
      <dgm:spPr/>
      <dgm:t>
        <a:bodyPr/>
        <a:lstStyle/>
        <a:p>
          <a:endParaRPr lang="es-ES"/>
        </a:p>
      </dgm:t>
    </dgm:pt>
    <dgm:pt modelId="{0C937052-5E0A-4CB2-AD67-1288833B51B1}" type="sibTrans" cxnId="{5C444BE5-6593-4CEF-BFB0-168D2D7E340C}">
      <dgm:prSet/>
      <dgm:spPr/>
      <dgm:t>
        <a:bodyPr/>
        <a:lstStyle/>
        <a:p>
          <a:endParaRPr lang="es-ES"/>
        </a:p>
      </dgm:t>
    </dgm:pt>
    <dgm:pt modelId="{004B101E-0F4A-498C-A5E7-25D2BCC73AFE}">
      <dgm:prSet phldrT="[Texto]" custT="1"/>
      <dgm:spPr/>
      <dgm:t>
        <a:bodyPr/>
        <a:lstStyle/>
        <a:p>
          <a:r>
            <a:rPr lang="es-ES" sz="1600" dirty="0"/>
            <a:t>Algunos pueden reducir el esfuerzo individual</a:t>
          </a:r>
        </a:p>
      </dgm:t>
    </dgm:pt>
    <dgm:pt modelId="{102C4602-2931-4B1B-AC89-5673BCA362BC}" type="parTrans" cxnId="{8CB16231-AF7D-4532-8414-62FB710777E3}">
      <dgm:prSet/>
      <dgm:spPr/>
      <dgm:t>
        <a:bodyPr/>
        <a:lstStyle/>
        <a:p>
          <a:endParaRPr lang="es-ES"/>
        </a:p>
      </dgm:t>
    </dgm:pt>
    <dgm:pt modelId="{5C560D60-1AA7-453D-8043-A0AC9409C000}" type="sibTrans" cxnId="{8CB16231-AF7D-4532-8414-62FB710777E3}">
      <dgm:prSet/>
      <dgm:spPr/>
      <dgm:t>
        <a:bodyPr/>
        <a:lstStyle/>
        <a:p>
          <a:endParaRPr lang="es-ES"/>
        </a:p>
      </dgm:t>
    </dgm:pt>
    <dgm:pt modelId="{8D60DAB2-3DCE-442D-9A40-3A7788DF0644}">
      <dgm:prSet phldrT="[Texto]" custT="1"/>
      <dgm:spPr/>
      <dgm:t>
        <a:bodyPr/>
        <a:lstStyle/>
        <a:p>
          <a:r>
            <a:rPr lang="es-ES" sz="1600" dirty="0"/>
            <a:t>Llevar a cabo trabajos que una persona sola no puede</a:t>
          </a:r>
        </a:p>
      </dgm:t>
    </dgm:pt>
    <dgm:pt modelId="{3E33F0E8-ED61-4208-B743-FD16363C942A}" type="parTrans" cxnId="{40FB8EF5-AB28-4D78-9C1B-DB1553A9161A}">
      <dgm:prSet/>
      <dgm:spPr/>
      <dgm:t>
        <a:bodyPr/>
        <a:lstStyle/>
        <a:p>
          <a:endParaRPr lang="es-ES"/>
        </a:p>
      </dgm:t>
    </dgm:pt>
    <dgm:pt modelId="{FDFA339F-016B-461C-90B7-DF0410C56298}" type="sibTrans" cxnId="{40FB8EF5-AB28-4D78-9C1B-DB1553A9161A}">
      <dgm:prSet/>
      <dgm:spPr/>
      <dgm:t>
        <a:bodyPr/>
        <a:lstStyle/>
        <a:p>
          <a:endParaRPr lang="es-ES"/>
        </a:p>
      </dgm:t>
    </dgm:pt>
    <dgm:pt modelId="{B4663F7B-360F-43F7-8988-44C981801946}">
      <dgm:prSet phldrT="[Texto]" custT="1"/>
      <dgm:spPr/>
      <dgm:t>
        <a:bodyPr/>
        <a:lstStyle/>
        <a:p>
          <a:r>
            <a:rPr lang="es-ES" sz="1600" dirty="0"/>
            <a:t>Mejoran relaciones sociales</a:t>
          </a:r>
        </a:p>
      </dgm:t>
    </dgm:pt>
    <dgm:pt modelId="{48EE6E39-AD1B-4003-8E77-DA6E9B1EE30A}" type="parTrans" cxnId="{1698AE7E-EC95-419D-BA0D-0C99D2F744F9}">
      <dgm:prSet/>
      <dgm:spPr/>
      <dgm:t>
        <a:bodyPr/>
        <a:lstStyle/>
        <a:p>
          <a:endParaRPr lang="es-ES"/>
        </a:p>
      </dgm:t>
    </dgm:pt>
    <dgm:pt modelId="{C510B2C0-4910-49B6-9603-673F0E095C96}" type="sibTrans" cxnId="{1698AE7E-EC95-419D-BA0D-0C99D2F744F9}">
      <dgm:prSet/>
      <dgm:spPr/>
      <dgm:t>
        <a:bodyPr/>
        <a:lstStyle/>
        <a:p>
          <a:endParaRPr lang="es-ES"/>
        </a:p>
      </dgm:t>
    </dgm:pt>
    <dgm:pt modelId="{B19AA921-F8F3-4749-BA67-DB0908D7C8BA}">
      <dgm:prSet phldrT="[Texto]" custT="1"/>
      <dgm:spPr/>
      <dgm:t>
        <a:bodyPr/>
        <a:lstStyle/>
        <a:p>
          <a:r>
            <a:rPr lang="es-ES" sz="1600" dirty="0"/>
            <a:t>Mejoran aspectos relacionales como la asertividad, empatía, escucha activa y respeto</a:t>
          </a:r>
        </a:p>
      </dgm:t>
    </dgm:pt>
    <dgm:pt modelId="{B04C7277-36D7-4EBB-B1E4-3A7554F08D97}" type="parTrans" cxnId="{C88FD440-E05E-4EFD-903A-1C5A42985AD6}">
      <dgm:prSet/>
      <dgm:spPr/>
      <dgm:t>
        <a:bodyPr/>
        <a:lstStyle/>
        <a:p>
          <a:endParaRPr lang="es-ES"/>
        </a:p>
      </dgm:t>
    </dgm:pt>
    <dgm:pt modelId="{36218DAB-3360-476C-B207-17C6AD1DD0D4}" type="sibTrans" cxnId="{C88FD440-E05E-4EFD-903A-1C5A42985AD6}">
      <dgm:prSet/>
      <dgm:spPr/>
      <dgm:t>
        <a:bodyPr/>
        <a:lstStyle/>
        <a:p>
          <a:endParaRPr lang="es-ES"/>
        </a:p>
      </dgm:t>
    </dgm:pt>
    <dgm:pt modelId="{D84B61CB-E501-4FA3-B638-024BE7046462}">
      <dgm:prSet phldrT="[Texto]" custT="1"/>
      <dgm:spPr/>
      <dgm:t>
        <a:bodyPr/>
        <a:lstStyle/>
        <a:p>
          <a:r>
            <a:rPr lang="es-ES" sz="1600" dirty="0"/>
            <a:t>Aumenta la motivación de los miembros al sentirse relevantes </a:t>
          </a:r>
        </a:p>
      </dgm:t>
    </dgm:pt>
    <dgm:pt modelId="{D847FAEA-2FF6-4453-8EF4-AC6A5EE72BF6}" type="parTrans" cxnId="{F31D6766-2BA4-436C-AEE8-730390335846}">
      <dgm:prSet/>
      <dgm:spPr/>
      <dgm:t>
        <a:bodyPr/>
        <a:lstStyle/>
        <a:p>
          <a:endParaRPr lang="es-ES"/>
        </a:p>
      </dgm:t>
    </dgm:pt>
    <dgm:pt modelId="{D5EF78EE-C8BB-4EFB-95C8-B48D4AE309F5}" type="sibTrans" cxnId="{F31D6766-2BA4-436C-AEE8-730390335846}">
      <dgm:prSet/>
      <dgm:spPr/>
      <dgm:t>
        <a:bodyPr/>
        <a:lstStyle/>
        <a:p>
          <a:endParaRPr lang="es-ES"/>
        </a:p>
      </dgm:t>
    </dgm:pt>
    <dgm:pt modelId="{FDC3B6A6-F4A2-4792-83C6-6C96CC7F9249}">
      <dgm:prSet phldrT="[Texto]" custT="1"/>
      <dgm:spPr/>
      <dgm:t>
        <a:bodyPr/>
        <a:lstStyle/>
        <a:p>
          <a:r>
            <a:rPr lang="es-ES" sz="1600" dirty="0"/>
            <a:t>Los miembros se sienten más seguros</a:t>
          </a:r>
        </a:p>
      </dgm:t>
    </dgm:pt>
    <dgm:pt modelId="{461A2C8C-DEDC-472E-B861-2534541D4C02}" type="parTrans" cxnId="{8F650AA2-0A30-4A57-95F4-BA7C2A986BE1}">
      <dgm:prSet/>
      <dgm:spPr/>
      <dgm:t>
        <a:bodyPr/>
        <a:lstStyle/>
        <a:p>
          <a:endParaRPr lang="es-ES"/>
        </a:p>
      </dgm:t>
    </dgm:pt>
    <dgm:pt modelId="{23815097-D2F4-4639-B6B2-25623B7A66C4}" type="sibTrans" cxnId="{8F650AA2-0A30-4A57-95F4-BA7C2A986BE1}">
      <dgm:prSet/>
      <dgm:spPr/>
      <dgm:t>
        <a:bodyPr/>
        <a:lstStyle/>
        <a:p>
          <a:endParaRPr lang="es-ES"/>
        </a:p>
      </dgm:t>
    </dgm:pt>
    <dgm:pt modelId="{5012619C-2840-422A-BDEE-E38D00F40C52}">
      <dgm:prSet phldrT="[Texto]" custT="1"/>
      <dgm:spPr/>
      <dgm:t>
        <a:bodyPr/>
        <a:lstStyle/>
        <a:p>
          <a:r>
            <a:rPr lang="es-ES" sz="1600" dirty="0"/>
            <a:t>Mejores resultados laborales</a:t>
          </a:r>
        </a:p>
      </dgm:t>
    </dgm:pt>
    <dgm:pt modelId="{CF061762-D86B-453C-9184-E2948B233A22}" type="parTrans" cxnId="{D2C969ED-AD0D-4B65-B05E-AF81C9197BA2}">
      <dgm:prSet/>
      <dgm:spPr/>
      <dgm:t>
        <a:bodyPr/>
        <a:lstStyle/>
        <a:p>
          <a:endParaRPr lang="es-ES"/>
        </a:p>
      </dgm:t>
    </dgm:pt>
    <dgm:pt modelId="{D19E7BD1-C137-4B53-8FBE-347A2FF93A29}" type="sibTrans" cxnId="{D2C969ED-AD0D-4B65-B05E-AF81C9197BA2}">
      <dgm:prSet/>
      <dgm:spPr/>
      <dgm:t>
        <a:bodyPr/>
        <a:lstStyle/>
        <a:p>
          <a:endParaRPr lang="es-ES"/>
        </a:p>
      </dgm:t>
    </dgm:pt>
    <dgm:pt modelId="{81A43524-15DC-46BB-AB94-7F60182D8183}">
      <dgm:prSet phldrT="[Texto]" custT="1"/>
      <dgm:spPr/>
      <dgm:t>
        <a:bodyPr/>
        <a:lstStyle/>
        <a:p>
          <a:r>
            <a:rPr lang="es-ES" sz="1600" dirty="0"/>
            <a:t>Algunos pueden intentar usar el equipo para su propio beneficio</a:t>
          </a:r>
        </a:p>
      </dgm:t>
    </dgm:pt>
    <dgm:pt modelId="{F886D209-640F-4EE9-95EA-DC092E42A0FB}" type="parTrans" cxnId="{C1046BAB-15AD-4650-8E21-5A1AFC3350BB}">
      <dgm:prSet/>
      <dgm:spPr/>
      <dgm:t>
        <a:bodyPr/>
        <a:lstStyle/>
        <a:p>
          <a:endParaRPr lang="es-ES"/>
        </a:p>
      </dgm:t>
    </dgm:pt>
    <dgm:pt modelId="{182B22B6-A026-4C4F-8144-B664038B641F}" type="sibTrans" cxnId="{C1046BAB-15AD-4650-8E21-5A1AFC3350BB}">
      <dgm:prSet/>
      <dgm:spPr/>
      <dgm:t>
        <a:bodyPr/>
        <a:lstStyle/>
        <a:p>
          <a:endParaRPr lang="es-ES"/>
        </a:p>
      </dgm:t>
    </dgm:pt>
    <dgm:pt modelId="{2E3672EE-78ED-48EA-80FC-724B2596E435}">
      <dgm:prSet phldrT="[Texto]" custT="1"/>
      <dgm:spPr/>
      <dgm:t>
        <a:bodyPr/>
        <a:lstStyle/>
        <a:p>
          <a:r>
            <a:rPr lang="es-ES" sz="1600" dirty="0"/>
            <a:t>Pueden surgir “piques” o malas relaciones</a:t>
          </a:r>
        </a:p>
      </dgm:t>
    </dgm:pt>
    <dgm:pt modelId="{C95097B9-5F00-4A1F-A5D0-3CE62DD1602F}" type="parTrans" cxnId="{99B848B7-620E-4AE8-B0D1-A2B990F7A3CF}">
      <dgm:prSet/>
      <dgm:spPr/>
      <dgm:t>
        <a:bodyPr/>
        <a:lstStyle/>
        <a:p>
          <a:endParaRPr lang="es-ES"/>
        </a:p>
      </dgm:t>
    </dgm:pt>
    <dgm:pt modelId="{660DEE98-9E4A-488E-9473-D7EF44F6E6FA}" type="sibTrans" cxnId="{99B848B7-620E-4AE8-B0D1-A2B990F7A3CF}">
      <dgm:prSet/>
      <dgm:spPr/>
      <dgm:t>
        <a:bodyPr/>
        <a:lstStyle/>
        <a:p>
          <a:endParaRPr lang="es-ES"/>
        </a:p>
      </dgm:t>
    </dgm:pt>
    <dgm:pt modelId="{08E6A700-709B-4913-AC65-42E88F747C22}">
      <dgm:prSet phldrT="[Texto]" custT="1"/>
      <dgm:spPr/>
      <dgm:t>
        <a:bodyPr/>
        <a:lstStyle/>
        <a:p>
          <a:r>
            <a:rPr lang="es-ES" sz="1600" dirty="0"/>
            <a:t>Existen personas con roles negativos o limitadores</a:t>
          </a:r>
        </a:p>
      </dgm:t>
    </dgm:pt>
    <dgm:pt modelId="{47F282BE-FD2A-40B2-82EE-E6AA3D0918DE}" type="parTrans" cxnId="{DCB6535F-5EAC-4FB9-8003-B521FB9199F9}">
      <dgm:prSet/>
      <dgm:spPr/>
      <dgm:t>
        <a:bodyPr/>
        <a:lstStyle/>
        <a:p>
          <a:endParaRPr lang="es-ES"/>
        </a:p>
      </dgm:t>
    </dgm:pt>
    <dgm:pt modelId="{89C069E9-710F-49F2-9541-ABDBD3047A5D}" type="sibTrans" cxnId="{DCB6535F-5EAC-4FB9-8003-B521FB9199F9}">
      <dgm:prSet/>
      <dgm:spPr/>
      <dgm:t>
        <a:bodyPr/>
        <a:lstStyle/>
        <a:p>
          <a:endParaRPr lang="es-ES"/>
        </a:p>
      </dgm:t>
    </dgm:pt>
    <dgm:pt modelId="{A2F71271-30C8-4FE4-A8C3-8B84D6B961CC}" type="pres">
      <dgm:prSet presAssocID="{8A20AA56-8CE0-4407-8392-3208BB6D2EF1}" presName="Name0" presStyleCnt="0">
        <dgm:presLayoutVars>
          <dgm:dir/>
          <dgm:animLvl val="lvl"/>
          <dgm:resizeHandles val="exact"/>
        </dgm:presLayoutVars>
      </dgm:prSet>
      <dgm:spPr/>
    </dgm:pt>
    <dgm:pt modelId="{723F39F5-2D33-427D-9C48-D6616007340B}" type="pres">
      <dgm:prSet presAssocID="{A787C229-75A0-4A55-B860-D78E3F52A197}" presName="composite" presStyleCnt="0"/>
      <dgm:spPr/>
    </dgm:pt>
    <dgm:pt modelId="{AAA8B50D-728D-4DC1-A48C-9EB00730175E}" type="pres">
      <dgm:prSet presAssocID="{A787C229-75A0-4A55-B860-D78E3F52A197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63417E21-174F-419A-A6BA-C705B1E043A5}" type="pres">
      <dgm:prSet presAssocID="{A787C229-75A0-4A55-B860-D78E3F52A197}" presName="desTx" presStyleLbl="alignAccFollowNode1" presStyleIdx="0" presStyleCnt="2">
        <dgm:presLayoutVars>
          <dgm:bulletEnabled val="1"/>
        </dgm:presLayoutVars>
      </dgm:prSet>
      <dgm:spPr/>
    </dgm:pt>
    <dgm:pt modelId="{7537B5F8-6EA3-4051-B3DB-8C5B21AAB0F7}" type="pres">
      <dgm:prSet presAssocID="{6E87AAFA-C2F2-4033-9572-2188FF4B7330}" presName="space" presStyleCnt="0"/>
      <dgm:spPr/>
    </dgm:pt>
    <dgm:pt modelId="{87F29DCB-B085-45DA-948A-D46C5CA1ED91}" type="pres">
      <dgm:prSet presAssocID="{F233A860-4787-4943-9650-E4F28EEC2F22}" presName="composite" presStyleCnt="0"/>
      <dgm:spPr/>
    </dgm:pt>
    <dgm:pt modelId="{1DE5E448-00EA-42C8-A724-63F5FA565646}" type="pres">
      <dgm:prSet presAssocID="{F233A860-4787-4943-9650-E4F28EEC2F22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E91B1132-23CD-407D-B0C4-02BE1FB26C3F}" type="pres">
      <dgm:prSet presAssocID="{F233A860-4787-4943-9650-E4F28EEC2F22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FDF37801-D9CC-4852-8E6B-0011361F5DEE}" type="presOf" srcId="{B19AA921-F8F3-4749-BA67-DB0908D7C8BA}" destId="{63417E21-174F-419A-A6BA-C705B1E043A5}" srcOrd="0" destOrd="5" presId="urn:microsoft.com/office/officeart/2005/8/layout/hList1"/>
    <dgm:cxn modelId="{82D7BD05-C924-4F6E-AF6B-74CD093E6847}" srcId="{F233A860-4787-4943-9650-E4F28EEC2F22}" destId="{51086D14-C610-48E8-AA14-FF858AD60D3D}" srcOrd="0" destOrd="0" parTransId="{A7B2DF4F-AEF5-4AF2-BE10-B4FB68A39B9C}" sibTransId="{9D5C1729-42FD-469B-A020-59949C13CCB6}"/>
    <dgm:cxn modelId="{3C5DCE17-AA6D-458D-8B66-F11315CBB687}" srcId="{A787C229-75A0-4A55-B860-D78E3F52A197}" destId="{4047B001-F031-43A7-BE15-E205FE30E86D}" srcOrd="1" destOrd="0" parTransId="{00987ABE-CD6B-48AB-A8D0-C7C5E6701587}" sibTransId="{6C59F68B-592E-4643-B6DF-7DCB41991B50}"/>
    <dgm:cxn modelId="{8CB16231-AF7D-4532-8414-62FB710777E3}" srcId="{F233A860-4787-4943-9650-E4F28EEC2F22}" destId="{004B101E-0F4A-498C-A5E7-25D2BCC73AFE}" srcOrd="2" destOrd="0" parTransId="{102C4602-2931-4B1B-AC89-5673BCA362BC}" sibTransId="{5C560D60-1AA7-453D-8043-A0AC9409C000}"/>
    <dgm:cxn modelId="{C88FD440-E05E-4EFD-903A-1C5A42985AD6}" srcId="{A787C229-75A0-4A55-B860-D78E3F52A197}" destId="{B19AA921-F8F3-4749-BA67-DB0908D7C8BA}" srcOrd="5" destOrd="0" parTransId="{B04C7277-36D7-4EBB-B1E4-3A7554F08D97}" sibTransId="{36218DAB-3360-476C-B207-17C6AD1DD0D4}"/>
    <dgm:cxn modelId="{78A0165B-92F5-4374-9CE4-B099D504E57A}" srcId="{8A20AA56-8CE0-4407-8392-3208BB6D2EF1}" destId="{F233A860-4787-4943-9650-E4F28EEC2F22}" srcOrd="1" destOrd="0" parTransId="{D2BE6252-1772-4150-A6F3-62762F78618A}" sibTransId="{7DFFC424-F21D-4410-A2BD-7DFD3A2C74D7}"/>
    <dgm:cxn modelId="{698D9D5C-9DC1-4063-B286-C70681AADD5E}" type="presOf" srcId="{46C8C293-ADB1-452C-941C-B6423282C055}" destId="{E91B1132-23CD-407D-B0C4-02BE1FB26C3F}" srcOrd="0" destOrd="1" presId="urn:microsoft.com/office/officeart/2005/8/layout/hList1"/>
    <dgm:cxn modelId="{DCB6535F-5EAC-4FB9-8003-B521FB9199F9}" srcId="{F233A860-4787-4943-9650-E4F28EEC2F22}" destId="{08E6A700-709B-4913-AC65-42E88F747C22}" srcOrd="5" destOrd="0" parTransId="{47F282BE-FD2A-40B2-82EE-E6AA3D0918DE}" sibTransId="{89C069E9-710F-49F2-9541-ABDBD3047A5D}"/>
    <dgm:cxn modelId="{D4F19E42-C510-460F-81AD-ACD6207E1428}" type="presOf" srcId="{81A43524-15DC-46BB-AB94-7F60182D8183}" destId="{E91B1132-23CD-407D-B0C4-02BE1FB26C3F}" srcOrd="0" destOrd="3" presId="urn:microsoft.com/office/officeart/2005/8/layout/hList1"/>
    <dgm:cxn modelId="{BC615E63-215C-4668-A6C7-5049007B6AA7}" type="presOf" srcId="{2E3672EE-78ED-48EA-80FC-724B2596E435}" destId="{E91B1132-23CD-407D-B0C4-02BE1FB26C3F}" srcOrd="0" destOrd="4" presId="urn:microsoft.com/office/officeart/2005/8/layout/hList1"/>
    <dgm:cxn modelId="{F31D6766-2BA4-436C-AEE8-730390335846}" srcId="{A787C229-75A0-4A55-B860-D78E3F52A197}" destId="{D84B61CB-E501-4FA3-B638-024BE7046462}" srcOrd="6" destOrd="0" parTransId="{D847FAEA-2FF6-4453-8EF4-AC6A5EE72BF6}" sibTransId="{D5EF78EE-C8BB-4EFB-95C8-B48D4AE309F5}"/>
    <dgm:cxn modelId="{44334A73-31BB-4E01-AC07-074515C81660}" type="presOf" srcId="{5012619C-2840-422A-BDEE-E38D00F40C52}" destId="{63417E21-174F-419A-A6BA-C705B1E043A5}" srcOrd="0" destOrd="8" presId="urn:microsoft.com/office/officeart/2005/8/layout/hList1"/>
    <dgm:cxn modelId="{AD9B9154-D10B-4688-99FA-36575F82E454}" type="presOf" srcId="{746649A1-DB7A-4B3C-A4A7-0BBB48FAAC65}" destId="{63417E21-174F-419A-A6BA-C705B1E043A5}" srcOrd="0" destOrd="0" presId="urn:microsoft.com/office/officeart/2005/8/layout/hList1"/>
    <dgm:cxn modelId="{2BAFD376-53B2-4801-9A50-726E7D74D077}" type="presOf" srcId="{C91E6D39-1415-4645-AA1F-B886E9F47CCF}" destId="{63417E21-174F-419A-A6BA-C705B1E043A5}" srcOrd="0" destOrd="2" presId="urn:microsoft.com/office/officeart/2005/8/layout/hList1"/>
    <dgm:cxn modelId="{DE07C878-BFF1-4C0C-B3A4-B67B4886915F}" type="presOf" srcId="{8A20AA56-8CE0-4407-8392-3208BB6D2EF1}" destId="{A2F71271-30C8-4FE4-A8C3-8B84D6B961CC}" srcOrd="0" destOrd="0" presId="urn:microsoft.com/office/officeart/2005/8/layout/hList1"/>
    <dgm:cxn modelId="{BD55AB7E-5FEA-47A4-B7EC-FC1DA6961FD7}" srcId="{8A20AA56-8CE0-4407-8392-3208BB6D2EF1}" destId="{A787C229-75A0-4A55-B860-D78E3F52A197}" srcOrd="0" destOrd="0" parTransId="{0FBB737E-B498-4126-B8AB-70CDD517C15C}" sibTransId="{6E87AAFA-C2F2-4033-9572-2188FF4B7330}"/>
    <dgm:cxn modelId="{1698AE7E-EC95-419D-BA0D-0C99D2F744F9}" srcId="{A787C229-75A0-4A55-B860-D78E3F52A197}" destId="{B4663F7B-360F-43F7-8988-44C981801946}" srcOrd="4" destOrd="0" parTransId="{48EE6E39-AD1B-4003-8E77-DA6E9B1EE30A}" sibTransId="{C510B2C0-4910-49B6-9603-673F0E095C96}"/>
    <dgm:cxn modelId="{F9C98788-8F4A-456B-A1FB-FE34644437D6}" type="presOf" srcId="{F233A860-4787-4943-9650-E4F28EEC2F22}" destId="{1DE5E448-00EA-42C8-A724-63F5FA565646}" srcOrd="0" destOrd="0" presId="urn:microsoft.com/office/officeart/2005/8/layout/hList1"/>
    <dgm:cxn modelId="{8F650AA2-0A30-4A57-95F4-BA7C2A986BE1}" srcId="{A787C229-75A0-4A55-B860-D78E3F52A197}" destId="{FDC3B6A6-F4A2-4792-83C6-6C96CC7F9249}" srcOrd="7" destOrd="0" parTransId="{461A2C8C-DEDC-472E-B861-2534541D4C02}" sibTransId="{23815097-D2F4-4639-B6B2-25623B7A66C4}"/>
    <dgm:cxn modelId="{D9E0DCA2-B4A6-44FB-97DA-584C9BBBE616}" type="presOf" srcId="{FDC3B6A6-F4A2-4792-83C6-6C96CC7F9249}" destId="{63417E21-174F-419A-A6BA-C705B1E043A5}" srcOrd="0" destOrd="7" presId="urn:microsoft.com/office/officeart/2005/8/layout/hList1"/>
    <dgm:cxn modelId="{2A6D8AA8-63FD-42CD-B638-EDD83C5878CE}" srcId="{A787C229-75A0-4A55-B860-D78E3F52A197}" destId="{746649A1-DB7A-4B3C-A4A7-0BBB48FAAC65}" srcOrd="0" destOrd="0" parTransId="{C2C0DC07-A0CE-4E58-AEE3-32FA1C970BA4}" sibTransId="{A28BB8A5-C68A-4F21-9B84-36C7846385C5}"/>
    <dgm:cxn modelId="{C1046BAB-15AD-4650-8E21-5A1AFC3350BB}" srcId="{F233A860-4787-4943-9650-E4F28EEC2F22}" destId="{81A43524-15DC-46BB-AB94-7F60182D8183}" srcOrd="3" destOrd="0" parTransId="{F886D209-640F-4EE9-95EA-DC092E42A0FB}" sibTransId="{182B22B6-A026-4C4F-8144-B664038B641F}"/>
    <dgm:cxn modelId="{547711AD-FA21-4682-90F9-EFC52CB2C864}" type="presOf" srcId="{B4663F7B-360F-43F7-8988-44C981801946}" destId="{63417E21-174F-419A-A6BA-C705B1E043A5}" srcOrd="0" destOrd="4" presId="urn:microsoft.com/office/officeart/2005/8/layout/hList1"/>
    <dgm:cxn modelId="{691400B0-1881-4C76-9B17-3157477C4DCC}" type="presOf" srcId="{004B101E-0F4A-498C-A5E7-25D2BCC73AFE}" destId="{E91B1132-23CD-407D-B0C4-02BE1FB26C3F}" srcOrd="0" destOrd="2" presId="urn:microsoft.com/office/officeart/2005/8/layout/hList1"/>
    <dgm:cxn modelId="{99B848B7-620E-4AE8-B0D1-A2B990F7A3CF}" srcId="{F233A860-4787-4943-9650-E4F28EEC2F22}" destId="{2E3672EE-78ED-48EA-80FC-724B2596E435}" srcOrd="4" destOrd="0" parTransId="{C95097B9-5F00-4A1F-A5D0-3CE62DD1602F}" sibTransId="{660DEE98-9E4A-488E-9473-D7EF44F6E6FA}"/>
    <dgm:cxn modelId="{520351C2-83FD-46A3-B967-D8B0DCEF05B6}" type="presOf" srcId="{51086D14-C610-48E8-AA14-FF858AD60D3D}" destId="{E91B1132-23CD-407D-B0C4-02BE1FB26C3F}" srcOrd="0" destOrd="0" presId="urn:microsoft.com/office/officeart/2005/8/layout/hList1"/>
    <dgm:cxn modelId="{852E18C8-5F46-4681-A826-AEB5F34606B9}" type="presOf" srcId="{D84B61CB-E501-4FA3-B638-024BE7046462}" destId="{63417E21-174F-419A-A6BA-C705B1E043A5}" srcOrd="0" destOrd="6" presId="urn:microsoft.com/office/officeart/2005/8/layout/hList1"/>
    <dgm:cxn modelId="{086EEFCA-B9D2-40D0-BFE5-AE94177EF43A}" type="presOf" srcId="{A787C229-75A0-4A55-B860-D78E3F52A197}" destId="{AAA8B50D-728D-4DC1-A48C-9EB00730175E}" srcOrd="0" destOrd="0" presId="urn:microsoft.com/office/officeart/2005/8/layout/hList1"/>
    <dgm:cxn modelId="{C8C2E3DD-BFF9-4DE1-B5EB-04F66491201A}" type="presOf" srcId="{8D60DAB2-3DCE-442D-9A40-3A7788DF0644}" destId="{63417E21-174F-419A-A6BA-C705B1E043A5}" srcOrd="0" destOrd="3" presId="urn:microsoft.com/office/officeart/2005/8/layout/hList1"/>
    <dgm:cxn modelId="{5C444BE5-6593-4CEF-BFB0-168D2D7E340C}" srcId="{F233A860-4787-4943-9650-E4F28EEC2F22}" destId="{46C8C293-ADB1-452C-941C-B6423282C055}" srcOrd="1" destOrd="0" parTransId="{B46DD244-937C-4FAC-9538-1640382872D5}" sibTransId="{0C937052-5E0A-4CB2-AD67-1288833B51B1}"/>
    <dgm:cxn modelId="{D2C969ED-AD0D-4B65-B05E-AF81C9197BA2}" srcId="{A787C229-75A0-4A55-B860-D78E3F52A197}" destId="{5012619C-2840-422A-BDEE-E38D00F40C52}" srcOrd="8" destOrd="0" parTransId="{CF061762-D86B-453C-9184-E2948B233A22}" sibTransId="{D19E7BD1-C137-4B53-8FBE-347A2FF93A29}"/>
    <dgm:cxn modelId="{F6C035F3-5C52-4545-B3BB-947460FB6609}" type="presOf" srcId="{4047B001-F031-43A7-BE15-E205FE30E86D}" destId="{63417E21-174F-419A-A6BA-C705B1E043A5}" srcOrd="0" destOrd="1" presId="urn:microsoft.com/office/officeart/2005/8/layout/hList1"/>
    <dgm:cxn modelId="{40FB8EF5-AB28-4D78-9C1B-DB1553A9161A}" srcId="{A787C229-75A0-4A55-B860-D78E3F52A197}" destId="{8D60DAB2-3DCE-442D-9A40-3A7788DF0644}" srcOrd="3" destOrd="0" parTransId="{3E33F0E8-ED61-4208-B743-FD16363C942A}" sibTransId="{FDFA339F-016B-461C-90B7-DF0410C56298}"/>
    <dgm:cxn modelId="{6505F0F7-D16B-40D2-BBDE-D0B7D5979790}" type="presOf" srcId="{08E6A700-709B-4913-AC65-42E88F747C22}" destId="{E91B1132-23CD-407D-B0C4-02BE1FB26C3F}" srcOrd="0" destOrd="5" presId="urn:microsoft.com/office/officeart/2005/8/layout/hList1"/>
    <dgm:cxn modelId="{9CB9ECFD-F230-4A17-B4CA-AABB1E53764E}" srcId="{A787C229-75A0-4A55-B860-D78E3F52A197}" destId="{C91E6D39-1415-4645-AA1F-B886E9F47CCF}" srcOrd="2" destOrd="0" parTransId="{1E922660-1002-4AE0-97C4-F52980EE3513}" sibTransId="{100BA2AE-0B01-4F0D-BE13-9232FB03FBB6}"/>
    <dgm:cxn modelId="{10D71AF2-1ECA-45F7-B3F3-84EF376345FF}" type="presParOf" srcId="{A2F71271-30C8-4FE4-A8C3-8B84D6B961CC}" destId="{723F39F5-2D33-427D-9C48-D6616007340B}" srcOrd="0" destOrd="0" presId="urn:microsoft.com/office/officeart/2005/8/layout/hList1"/>
    <dgm:cxn modelId="{7FEEFF41-3327-4956-A97D-880F458FC371}" type="presParOf" srcId="{723F39F5-2D33-427D-9C48-D6616007340B}" destId="{AAA8B50D-728D-4DC1-A48C-9EB00730175E}" srcOrd="0" destOrd="0" presId="urn:microsoft.com/office/officeart/2005/8/layout/hList1"/>
    <dgm:cxn modelId="{9EF26BD2-6F1A-4290-918A-6E3662C23099}" type="presParOf" srcId="{723F39F5-2D33-427D-9C48-D6616007340B}" destId="{63417E21-174F-419A-A6BA-C705B1E043A5}" srcOrd="1" destOrd="0" presId="urn:microsoft.com/office/officeart/2005/8/layout/hList1"/>
    <dgm:cxn modelId="{543A70BE-83AA-4F64-9216-DD7B31087225}" type="presParOf" srcId="{A2F71271-30C8-4FE4-A8C3-8B84D6B961CC}" destId="{7537B5F8-6EA3-4051-B3DB-8C5B21AAB0F7}" srcOrd="1" destOrd="0" presId="urn:microsoft.com/office/officeart/2005/8/layout/hList1"/>
    <dgm:cxn modelId="{E5BEF6D2-4728-47BA-B11E-F1AFE9D23F85}" type="presParOf" srcId="{A2F71271-30C8-4FE4-A8C3-8B84D6B961CC}" destId="{87F29DCB-B085-45DA-948A-D46C5CA1ED91}" srcOrd="2" destOrd="0" presId="urn:microsoft.com/office/officeart/2005/8/layout/hList1"/>
    <dgm:cxn modelId="{96793B51-FB2E-415A-8709-C70274AC13B5}" type="presParOf" srcId="{87F29DCB-B085-45DA-948A-D46C5CA1ED91}" destId="{1DE5E448-00EA-42C8-A724-63F5FA565646}" srcOrd="0" destOrd="0" presId="urn:microsoft.com/office/officeart/2005/8/layout/hList1"/>
    <dgm:cxn modelId="{34DABBBF-379D-4045-98EB-F747655FB197}" type="presParOf" srcId="{87F29DCB-B085-45DA-948A-D46C5CA1ED91}" destId="{E91B1132-23CD-407D-B0C4-02BE1FB26C3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7DEC68-59F2-4043-8D55-45D1509F3E3D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78F5B67D-C3D0-4537-92F7-CBFAA1C5F885}">
      <dgm:prSet phldrT="[Texto]" custT="1"/>
      <dgm:spPr/>
      <dgm:t>
        <a:bodyPr/>
        <a:lstStyle/>
        <a:p>
          <a:pPr algn="ctr"/>
          <a:r>
            <a:rPr lang="es-ES" sz="14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A) FORMACIÓN O ETAPA INICIAL</a:t>
          </a:r>
        </a:p>
        <a:p>
          <a:pPr algn="l"/>
          <a:r>
            <a:rPr lang="es-ES" sz="1400" dirty="0"/>
            <a:t>- Desconocimiento miembros</a:t>
          </a:r>
        </a:p>
        <a:p>
          <a:pPr algn="l"/>
          <a:r>
            <a:rPr lang="es-ES" sz="1400" dirty="0"/>
            <a:t>- Conocerse, reparto de tareas</a:t>
          </a:r>
        </a:p>
        <a:p>
          <a:pPr algn="l"/>
          <a:r>
            <a:rPr lang="es-ES" sz="1400" dirty="0"/>
            <a:t>- Emerge el líder</a:t>
          </a:r>
        </a:p>
        <a:p>
          <a:pPr algn="ctr"/>
          <a:endParaRPr lang="es-ES" sz="1400" dirty="0"/>
        </a:p>
      </dgm:t>
    </dgm:pt>
    <dgm:pt modelId="{5A64D98B-EC4F-4860-A6A8-D32EC0ABF58C}" type="parTrans" cxnId="{6A217FBA-3488-47A1-90A9-6FB3A22C4B80}">
      <dgm:prSet/>
      <dgm:spPr/>
      <dgm:t>
        <a:bodyPr/>
        <a:lstStyle/>
        <a:p>
          <a:endParaRPr lang="es-ES"/>
        </a:p>
      </dgm:t>
    </dgm:pt>
    <dgm:pt modelId="{27E87942-2766-43DB-908E-A3BA17AC587D}" type="sibTrans" cxnId="{6A217FBA-3488-47A1-90A9-6FB3A22C4B80}">
      <dgm:prSet/>
      <dgm:spPr/>
      <dgm:t>
        <a:bodyPr/>
        <a:lstStyle/>
        <a:p>
          <a:endParaRPr lang="es-ES"/>
        </a:p>
      </dgm:t>
    </dgm:pt>
    <dgm:pt modelId="{54885A30-3D3D-48F5-B1C1-D5C26CBCA343}">
      <dgm:prSet phldrT="[Texto]" custT="1"/>
      <dgm:spPr/>
      <dgm:t>
        <a:bodyPr/>
        <a:lstStyle/>
        <a:p>
          <a:pPr algn="ctr"/>
          <a:r>
            <a:rPr lang="es-ES" sz="14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C) NORMATIVA O DE ESTRUCTURACIÓN</a:t>
          </a:r>
        </a:p>
        <a:p>
          <a:pPr algn="l"/>
          <a:r>
            <a:rPr lang="es-ES" sz="1400" dirty="0"/>
            <a:t>-  Se establecen normas de funcionamiento</a:t>
          </a:r>
        </a:p>
        <a:p>
          <a:pPr algn="l"/>
          <a:r>
            <a:rPr lang="es-ES" sz="1400" dirty="0"/>
            <a:t>- Sentimiento de pertenencia al equipo</a:t>
          </a:r>
        </a:p>
      </dgm:t>
    </dgm:pt>
    <dgm:pt modelId="{D21D1DDA-9C33-4693-8C65-673BD73F619C}" type="parTrans" cxnId="{511A0FF9-BED0-4F81-8EB9-4198BE5427AD}">
      <dgm:prSet/>
      <dgm:spPr/>
      <dgm:t>
        <a:bodyPr/>
        <a:lstStyle/>
        <a:p>
          <a:endParaRPr lang="es-ES"/>
        </a:p>
      </dgm:t>
    </dgm:pt>
    <dgm:pt modelId="{A8F5E705-D474-4C8E-B72D-6C28CE037960}" type="sibTrans" cxnId="{511A0FF9-BED0-4F81-8EB9-4198BE5427AD}">
      <dgm:prSet/>
      <dgm:spPr/>
      <dgm:t>
        <a:bodyPr/>
        <a:lstStyle/>
        <a:p>
          <a:endParaRPr lang="es-ES"/>
        </a:p>
      </dgm:t>
    </dgm:pt>
    <dgm:pt modelId="{2E6000EF-0487-4573-A50E-9F2E83E4A3A9}">
      <dgm:prSet phldrT="[Texto]" custT="1"/>
      <dgm:spPr/>
      <dgm:t>
        <a:bodyPr/>
        <a:lstStyle/>
        <a:p>
          <a:pPr algn="ctr"/>
          <a:r>
            <a:rPr lang="es-ES" sz="14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B) TORMENTA O CONFLICTO</a:t>
          </a:r>
        </a:p>
        <a:p>
          <a:pPr algn="l"/>
          <a:r>
            <a:rPr lang="es-ES" sz="1400" dirty="0"/>
            <a:t>- Miembros marcan su posición</a:t>
          </a:r>
        </a:p>
        <a:p>
          <a:pPr algn="l"/>
          <a:r>
            <a:rPr lang="es-ES" sz="1400" dirty="0"/>
            <a:t>- Pueden aparecer puntos de vista diferentes</a:t>
          </a:r>
        </a:p>
        <a:p>
          <a:pPr algn="l"/>
          <a:r>
            <a:rPr lang="es-ES" sz="1400" dirty="0"/>
            <a:t>- Posible etapa crítica</a:t>
          </a:r>
        </a:p>
      </dgm:t>
    </dgm:pt>
    <dgm:pt modelId="{614A3485-E864-408A-81F4-38224C726C4A}" type="sibTrans" cxnId="{E7823384-206A-4B5E-847F-F76DED1983D6}">
      <dgm:prSet/>
      <dgm:spPr/>
      <dgm:t>
        <a:bodyPr/>
        <a:lstStyle/>
        <a:p>
          <a:endParaRPr lang="es-ES"/>
        </a:p>
      </dgm:t>
    </dgm:pt>
    <dgm:pt modelId="{7496A274-88C2-4120-B31B-7CD592D68CC0}" type="parTrans" cxnId="{E7823384-206A-4B5E-847F-F76DED1983D6}">
      <dgm:prSet/>
      <dgm:spPr/>
      <dgm:t>
        <a:bodyPr/>
        <a:lstStyle/>
        <a:p>
          <a:endParaRPr lang="es-ES"/>
        </a:p>
      </dgm:t>
    </dgm:pt>
    <dgm:pt modelId="{42EB2DCE-3238-48C6-A561-58DE157628C2}">
      <dgm:prSet phldrT="[Texto]" custT="1"/>
      <dgm:spPr/>
      <dgm:t>
        <a:bodyPr/>
        <a:lstStyle/>
        <a:p>
          <a:pPr algn="ctr"/>
          <a:r>
            <a:rPr lang="es-ES" sz="14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D) RENDIMIENTO O DESARROLLO </a:t>
          </a:r>
        </a:p>
        <a:p>
          <a:pPr algn="l"/>
          <a:r>
            <a:rPr lang="es-ES" sz="1400" b="0" i="0" u="none" dirty="0">
              <a:effectLst/>
            </a:rPr>
            <a:t>- Fase de pleno funcionamiento. Resultados</a:t>
          </a:r>
        </a:p>
        <a:p>
          <a:pPr algn="l"/>
          <a:r>
            <a:rPr lang="es-ES" sz="1400" b="0" i="0" u="none" dirty="0">
              <a:effectLst/>
            </a:rPr>
            <a:t>- Todos conocen su papel en el equipo</a:t>
          </a:r>
        </a:p>
        <a:p>
          <a:pPr algn="l"/>
          <a:r>
            <a:rPr lang="es-ES" sz="1400" b="0" i="0" u="none" dirty="0">
              <a:effectLst/>
            </a:rPr>
            <a:t>- Madurez  </a:t>
          </a:r>
          <a:endParaRPr lang="es-ES" sz="1400" b="1" i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D4934CF-BA50-4AA8-B561-EDC585A5212C}" type="parTrans" cxnId="{6E4D7816-FC46-4BEC-8F8B-5000D4B5E0D5}">
      <dgm:prSet/>
      <dgm:spPr/>
      <dgm:t>
        <a:bodyPr/>
        <a:lstStyle/>
        <a:p>
          <a:endParaRPr lang="es-ES"/>
        </a:p>
      </dgm:t>
    </dgm:pt>
    <dgm:pt modelId="{E1747194-B394-4287-AF3E-FAAFC3BF70CA}" type="sibTrans" cxnId="{6E4D7816-FC46-4BEC-8F8B-5000D4B5E0D5}">
      <dgm:prSet/>
      <dgm:spPr/>
      <dgm:t>
        <a:bodyPr/>
        <a:lstStyle/>
        <a:p>
          <a:endParaRPr lang="es-ES"/>
        </a:p>
      </dgm:t>
    </dgm:pt>
    <dgm:pt modelId="{2FC43F71-3AFC-4B8A-A006-B36B029D74D7}">
      <dgm:prSet phldrT="[Texto]" custT="1"/>
      <dgm:spPr/>
      <dgm:t>
        <a:bodyPr/>
        <a:lstStyle/>
        <a:p>
          <a:pPr algn="ctr"/>
          <a:r>
            <a:rPr lang="es-ES" sz="14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E) TERMINACIÓN </a:t>
          </a:r>
        </a:p>
        <a:p>
          <a:pPr algn="l"/>
          <a:r>
            <a:rPr lang="es-ES" sz="1400" dirty="0"/>
            <a:t>- Disolución por diversos motivos</a:t>
          </a:r>
        </a:p>
        <a:p>
          <a:pPr algn="l"/>
          <a:r>
            <a:rPr lang="es-ES" sz="1400" dirty="0"/>
            <a:t>- Fin del equipos sino nuevos objetivos </a:t>
          </a:r>
        </a:p>
      </dgm:t>
    </dgm:pt>
    <dgm:pt modelId="{FB3DC548-02DF-4834-A369-12123B504619}" type="parTrans" cxnId="{1A5A150E-6CCF-404A-B38A-1A45D42AF538}">
      <dgm:prSet/>
      <dgm:spPr/>
      <dgm:t>
        <a:bodyPr/>
        <a:lstStyle/>
        <a:p>
          <a:endParaRPr lang="es-ES"/>
        </a:p>
      </dgm:t>
    </dgm:pt>
    <dgm:pt modelId="{F74D4860-098D-4C78-BBB6-C5FB708C7671}" type="sibTrans" cxnId="{1A5A150E-6CCF-404A-B38A-1A45D42AF538}">
      <dgm:prSet/>
      <dgm:spPr/>
      <dgm:t>
        <a:bodyPr/>
        <a:lstStyle/>
        <a:p>
          <a:endParaRPr lang="es-ES"/>
        </a:p>
      </dgm:t>
    </dgm:pt>
    <dgm:pt modelId="{5034A3CF-646E-47CB-86D9-B3ED42CB2C20}" type="pres">
      <dgm:prSet presAssocID="{867DEC68-59F2-4043-8D55-45D1509F3E3D}" presName="Name0" presStyleCnt="0">
        <dgm:presLayoutVars>
          <dgm:dir/>
          <dgm:resizeHandles val="exact"/>
        </dgm:presLayoutVars>
      </dgm:prSet>
      <dgm:spPr/>
    </dgm:pt>
    <dgm:pt modelId="{0DEE6A98-87C8-4D13-9271-35848E8E4091}" type="pres">
      <dgm:prSet presAssocID="{78F5B67D-C3D0-4537-92F7-CBFAA1C5F885}" presName="node" presStyleLbl="node1" presStyleIdx="0" presStyleCnt="5" custScaleX="183073" custScaleY="175612" custRadScaleRad="89521" custRadScaleInc="370">
        <dgm:presLayoutVars>
          <dgm:bulletEnabled val="1"/>
        </dgm:presLayoutVars>
      </dgm:prSet>
      <dgm:spPr/>
    </dgm:pt>
    <dgm:pt modelId="{C5609CBA-D803-48DE-A8F5-A6C19CAEC240}" type="pres">
      <dgm:prSet presAssocID="{27E87942-2766-43DB-908E-A3BA17AC587D}" presName="sibTrans" presStyleLbl="sibTrans2D1" presStyleIdx="0" presStyleCnt="5"/>
      <dgm:spPr/>
    </dgm:pt>
    <dgm:pt modelId="{DB2B6E91-7EFE-4980-93D8-9C1740A7253C}" type="pres">
      <dgm:prSet presAssocID="{27E87942-2766-43DB-908E-A3BA17AC587D}" presName="connectorText" presStyleLbl="sibTrans2D1" presStyleIdx="0" presStyleCnt="5"/>
      <dgm:spPr/>
    </dgm:pt>
    <dgm:pt modelId="{CF3ABD6E-4243-4EAF-9F6A-388F896E5C5F}" type="pres">
      <dgm:prSet presAssocID="{2E6000EF-0487-4573-A50E-9F2E83E4A3A9}" presName="node" presStyleLbl="node1" presStyleIdx="1" presStyleCnt="5" custScaleX="218093" custScaleY="143133" custRadScaleRad="97477" custRadScaleInc="16406">
        <dgm:presLayoutVars>
          <dgm:bulletEnabled val="1"/>
        </dgm:presLayoutVars>
      </dgm:prSet>
      <dgm:spPr/>
    </dgm:pt>
    <dgm:pt modelId="{DBBB0446-895A-458D-8AE6-05BFFA33B4E1}" type="pres">
      <dgm:prSet presAssocID="{614A3485-E864-408A-81F4-38224C726C4A}" presName="sibTrans" presStyleLbl="sibTrans2D1" presStyleIdx="1" presStyleCnt="5"/>
      <dgm:spPr/>
    </dgm:pt>
    <dgm:pt modelId="{35AA6FD4-C2FF-4CB7-A714-C915D92104DE}" type="pres">
      <dgm:prSet presAssocID="{614A3485-E864-408A-81F4-38224C726C4A}" presName="connectorText" presStyleLbl="sibTrans2D1" presStyleIdx="1" presStyleCnt="5"/>
      <dgm:spPr/>
    </dgm:pt>
    <dgm:pt modelId="{9C9E3610-9350-4DCF-828D-62460A477128}" type="pres">
      <dgm:prSet presAssocID="{54885A30-3D3D-48F5-B1C1-D5C26CBCA343}" presName="node" presStyleLbl="node1" presStyleIdx="2" presStyleCnt="5" custScaleX="183073" custScaleY="143133" custRadScaleRad="113749" custRadScaleInc="-65309">
        <dgm:presLayoutVars>
          <dgm:bulletEnabled val="1"/>
        </dgm:presLayoutVars>
      </dgm:prSet>
      <dgm:spPr/>
    </dgm:pt>
    <dgm:pt modelId="{246BE8F8-515F-45A7-9C8F-DCCF7E6FC2D9}" type="pres">
      <dgm:prSet presAssocID="{A8F5E705-D474-4C8E-B72D-6C28CE037960}" presName="sibTrans" presStyleLbl="sibTrans2D1" presStyleIdx="2" presStyleCnt="5"/>
      <dgm:spPr/>
    </dgm:pt>
    <dgm:pt modelId="{DAA273C8-B520-476C-817F-21C098992836}" type="pres">
      <dgm:prSet presAssocID="{A8F5E705-D474-4C8E-B72D-6C28CE037960}" presName="connectorText" presStyleLbl="sibTrans2D1" presStyleIdx="2" presStyleCnt="5"/>
      <dgm:spPr/>
    </dgm:pt>
    <dgm:pt modelId="{C192FF22-33EF-4487-83F1-315620679CCF}" type="pres">
      <dgm:prSet presAssocID="{42EB2DCE-3238-48C6-A561-58DE157628C2}" presName="node" presStyleLbl="node1" presStyleIdx="3" presStyleCnt="5" custScaleX="183073" custScaleY="143133" custRadScaleRad="114075" custRadScaleInc="65577">
        <dgm:presLayoutVars>
          <dgm:bulletEnabled val="1"/>
        </dgm:presLayoutVars>
      </dgm:prSet>
      <dgm:spPr/>
    </dgm:pt>
    <dgm:pt modelId="{36071D8C-656D-449D-80A3-2DD963BF3118}" type="pres">
      <dgm:prSet presAssocID="{E1747194-B394-4287-AF3E-FAAFC3BF70CA}" presName="sibTrans" presStyleLbl="sibTrans2D1" presStyleIdx="3" presStyleCnt="5"/>
      <dgm:spPr/>
    </dgm:pt>
    <dgm:pt modelId="{C007DB44-DBB9-4875-8432-7E141BB85682}" type="pres">
      <dgm:prSet presAssocID="{E1747194-B394-4287-AF3E-FAAFC3BF70CA}" presName="connectorText" presStyleLbl="sibTrans2D1" presStyleIdx="3" presStyleCnt="5"/>
      <dgm:spPr/>
    </dgm:pt>
    <dgm:pt modelId="{885D0E49-C36C-4C4C-8AD3-725111EC6654}" type="pres">
      <dgm:prSet presAssocID="{2FC43F71-3AFC-4B8A-A006-B36B029D74D7}" presName="node" presStyleLbl="node1" presStyleIdx="4" presStyleCnt="5" custScaleX="183073" custScaleY="143133" custRadScaleRad="97070" custRadScaleInc="-16263">
        <dgm:presLayoutVars>
          <dgm:bulletEnabled val="1"/>
        </dgm:presLayoutVars>
      </dgm:prSet>
      <dgm:spPr/>
    </dgm:pt>
    <dgm:pt modelId="{2206681E-0619-452E-8C87-F8B2726D8CC3}" type="pres">
      <dgm:prSet presAssocID="{F74D4860-098D-4C78-BBB6-C5FB708C7671}" presName="sibTrans" presStyleLbl="sibTrans2D1" presStyleIdx="4" presStyleCnt="5"/>
      <dgm:spPr/>
    </dgm:pt>
    <dgm:pt modelId="{F38A0C47-FAEB-4CBE-BD76-3D984B366F90}" type="pres">
      <dgm:prSet presAssocID="{F74D4860-098D-4C78-BBB6-C5FB708C7671}" presName="connectorText" presStyleLbl="sibTrans2D1" presStyleIdx="4" presStyleCnt="5"/>
      <dgm:spPr/>
    </dgm:pt>
  </dgm:ptLst>
  <dgm:cxnLst>
    <dgm:cxn modelId="{1A5A150E-6CCF-404A-B38A-1A45D42AF538}" srcId="{867DEC68-59F2-4043-8D55-45D1509F3E3D}" destId="{2FC43F71-3AFC-4B8A-A006-B36B029D74D7}" srcOrd="4" destOrd="0" parTransId="{FB3DC548-02DF-4834-A369-12123B504619}" sibTransId="{F74D4860-098D-4C78-BBB6-C5FB708C7671}"/>
    <dgm:cxn modelId="{6E4D7816-FC46-4BEC-8F8B-5000D4B5E0D5}" srcId="{867DEC68-59F2-4043-8D55-45D1509F3E3D}" destId="{42EB2DCE-3238-48C6-A561-58DE157628C2}" srcOrd="3" destOrd="0" parTransId="{AD4934CF-BA50-4AA8-B561-EDC585A5212C}" sibTransId="{E1747194-B394-4287-AF3E-FAAFC3BF70CA}"/>
    <dgm:cxn modelId="{E95BDA16-0B53-4CD9-A8D1-8836396F7E9B}" type="presOf" srcId="{F74D4860-098D-4C78-BBB6-C5FB708C7671}" destId="{F38A0C47-FAEB-4CBE-BD76-3D984B366F90}" srcOrd="1" destOrd="0" presId="urn:microsoft.com/office/officeart/2005/8/layout/cycle7"/>
    <dgm:cxn modelId="{275D4F18-F984-47BC-B477-ABB219030C3D}" type="presOf" srcId="{F74D4860-098D-4C78-BBB6-C5FB708C7671}" destId="{2206681E-0619-452E-8C87-F8B2726D8CC3}" srcOrd="0" destOrd="0" presId="urn:microsoft.com/office/officeart/2005/8/layout/cycle7"/>
    <dgm:cxn modelId="{BBE2C528-155A-4882-AFE0-F7603B79FED3}" type="presOf" srcId="{2E6000EF-0487-4573-A50E-9F2E83E4A3A9}" destId="{CF3ABD6E-4243-4EAF-9F6A-388F896E5C5F}" srcOrd="0" destOrd="0" presId="urn:microsoft.com/office/officeart/2005/8/layout/cycle7"/>
    <dgm:cxn modelId="{522C1E4C-155E-41DC-B160-6DEEA59AED41}" type="presOf" srcId="{2FC43F71-3AFC-4B8A-A006-B36B029D74D7}" destId="{885D0E49-C36C-4C4C-8AD3-725111EC6654}" srcOrd="0" destOrd="0" presId="urn:microsoft.com/office/officeart/2005/8/layout/cycle7"/>
    <dgm:cxn modelId="{EE412350-1E80-416F-82C6-B01D4D92D390}" type="presOf" srcId="{27E87942-2766-43DB-908E-A3BA17AC587D}" destId="{C5609CBA-D803-48DE-A8F5-A6C19CAEC240}" srcOrd="0" destOrd="0" presId="urn:microsoft.com/office/officeart/2005/8/layout/cycle7"/>
    <dgm:cxn modelId="{21E9137F-A23A-4A5E-A8F9-68C7A0179E27}" type="presOf" srcId="{614A3485-E864-408A-81F4-38224C726C4A}" destId="{35AA6FD4-C2FF-4CB7-A714-C915D92104DE}" srcOrd="1" destOrd="0" presId="urn:microsoft.com/office/officeart/2005/8/layout/cycle7"/>
    <dgm:cxn modelId="{E7823384-206A-4B5E-847F-F76DED1983D6}" srcId="{867DEC68-59F2-4043-8D55-45D1509F3E3D}" destId="{2E6000EF-0487-4573-A50E-9F2E83E4A3A9}" srcOrd="1" destOrd="0" parTransId="{7496A274-88C2-4120-B31B-7CD592D68CC0}" sibTransId="{614A3485-E864-408A-81F4-38224C726C4A}"/>
    <dgm:cxn modelId="{212E0E88-01BF-43DF-8A44-E2DBDDD4623F}" type="presOf" srcId="{A8F5E705-D474-4C8E-B72D-6C28CE037960}" destId="{DAA273C8-B520-476C-817F-21C098992836}" srcOrd="1" destOrd="0" presId="urn:microsoft.com/office/officeart/2005/8/layout/cycle7"/>
    <dgm:cxn modelId="{6079898B-2C6F-412D-B5F9-432B4EF95471}" type="presOf" srcId="{54885A30-3D3D-48F5-B1C1-D5C26CBCA343}" destId="{9C9E3610-9350-4DCF-828D-62460A477128}" srcOrd="0" destOrd="0" presId="urn:microsoft.com/office/officeart/2005/8/layout/cycle7"/>
    <dgm:cxn modelId="{8CF4F2A5-B65A-417F-8C95-89654DC37806}" type="presOf" srcId="{78F5B67D-C3D0-4537-92F7-CBFAA1C5F885}" destId="{0DEE6A98-87C8-4D13-9271-35848E8E4091}" srcOrd="0" destOrd="0" presId="urn:microsoft.com/office/officeart/2005/8/layout/cycle7"/>
    <dgm:cxn modelId="{6A217FBA-3488-47A1-90A9-6FB3A22C4B80}" srcId="{867DEC68-59F2-4043-8D55-45D1509F3E3D}" destId="{78F5B67D-C3D0-4537-92F7-CBFAA1C5F885}" srcOrd="0" destOrd="0" parTransId="{5A64D98B-EC4F-4860-A6A8-D32EC0ABF58C}" sibTransId="{27E87942-2766-43DB-908E-A3BA17AC587D}"/>
    <dgm:cxn modelId="{74C6B9CA-5117-48C3-B768-6BA6A4DC0109}" type="presOf" srcId="{E1747194-B394-4287-AF3E-FAAFC3BF70CA}" destId="{36071D8C-656D-449D-80A3-2DD963BF3118}" srcOrd="0" destOrd="0" presId="urn:microsoft.com/office/officeart/2005/8/layout/cycle7"/>
    <dgm:cxn modelId="{457354DB-21AF-45F5-8F29-0E8EFBF6E84E}" type="presOf" srcId="{A8F5E705-D474-4C8E-B72D-6C28CE037960}" destId="{246BE8F8-515F-45A7-9C8F-DCCF7E6FC2D9}" srcOrd="0" destOrd="0" presId="urn:microsoft.com/office/officeart/2005/8/layout/cycle7"/>
    <dgm:cxn modelId="{51CE93E1-BD4C-49A9-A044-FF3869F4C943}" type="presOf" srcId="{867DEC68-59F2-4043-8D55-45D1509F3E3D}" destId="{5034A3CF-646E-47CB-86D9-B3ED42CB2C20}" srcOrd="0" destOrd="0" presId="urn:microsoft.com/office/officeart/2005/8/layout/cycle7"/>
    <dgm:cxn modelId="{058AA9EA-6A10-45EA-996F-8A20A21CDEE5}" type="presOf" srcId="{27E87942-2766-43DB-908E-A3BA17AC587D}" destId="{DB2B6E91-7EFE-4980-93D8-9C1740A7253C}" srcOrd="1" destOrd="0" presId="urn:microsoft.com/office/officeart/2005/8/layout/cycle7"/>
    <dgm:cxn modelId="{C94ADAEF-5063-46E0-BE33-D6C7EE0CE7F4}" type="presOf" srcId="{42EB2DCE-3238-48C6-A561-58DE157628C2}" destId="{C192FF22-33EF-4487-83F1-315620679CCF}" srcOrd="0" destOrd="0" presId="urn:microsoft.com/office/officeart/2005/8/layout/cycle7"/>
    <dgm:cxn modelId="{B6363AF1-676F-4DB6-85D1-983BC54F84A8}" type="presOf" srcId="{614A3485-E864-408A-81F4-38224C726C4A}" destId="{DBBB0446-895A-458D-8AE6-05BFFA33B4E1}" srcOrd="0" destOrd="0" presId="urn:microsoft.com/office/officeart/2005/8/layout/cycle7"/>
    <dgm:cxn modelId="{511A0FF9-BED0-4F81-8EB9-4198BE5427AD}" srcId="{867DEC68-59F2-4043-8D55-45D1509F3E3D}" destId="{54885A30-3D3D-48F5-B1C1-D5C26CBCA343}" srcOrd="2" destOrd="0" parTransId="{D21D1DDA-9C33-4693-8C65-673BD73F619C}" sibTransId="{A8F5E705-D474-4C8E-B72D-6C28CE037960}"/>
    <dgm:cxn modelId="{6E3233FD-B1FA-4DE5-BD4F-C7473360F6AB}" type="presOf" srcId="{E1747194-B394-4287-AF3E-FAAFC3BF70CA}" destId="{C007DB44-DBB9-4875-8432-7E141BB85682}" srcOrd="1" destOrd="0" presId="urn:microsoft.com/office/officeart/2005/8/layout/cycle7"/>
    <dgm:cxn modelId="{B9EFD639-989C-4350-AC44-F1DEB9EC738E}" type="presParOf" srcId="{5034A3CF-646E-47CB-86D9-B3ED42CB2C20}" destId="{0DEE6A98-87C8-4D13-9271-35848E8E4091}" srcOrd="0" destOrd="0" presId="urn:microsoft.com/office/officeart/2005/8/layout/cycle7"/>
    <dgm:cxn modelId="{49027FF5-1F29-47CE-BAE7-65B304954056}" type="presParOf" srcId="{5034A3CF-646E-47CB-86D9-B3ED42CB2C20}" destId="{C5609CBA-D803-48DE-A8F5-A6C19CAEC240}" srcOrd="1" destOrd="0" presId="urn:microsoft.com/office/officeart/2005/8/layout/cycle7"/>
    <dgm:cxn modelId="{A2975CB0-8A66-4407-87E5-88576E6295B5}" type="presParOf" srcId="{C5609CBA-D803-48DE-A8F5-A6C19CAEC240}" destId="{DB2B6E91-7EFE-4980-93D8-9C1740A7253C}" srcOrd="0" destOrd="0" presId="urn:microsoft.com/office/officeart/2005/8/layout/cycle7"/>
    <dgm:cxn modelId="{2F21DEBC-A60B-42A5-92FB-8947E3AE0300}" type="presParOf" srcId="{5034A3CF-646E-47CB-86D9-B3ED42CB2C20}" destId="{CF3ABD6E-4243-4EAF-9F6A-388F896E5C5F}" srcOrd="2" destOrd="0" presId="urn:microsoft.com/office/officeart/2005/8/layout/cycle7"/>
    <dgm:cxn modelId="{7DA5D853-86E2-4480-A578-2E463826B6C1}" type="presParOf" srcId="{5034A3CF-646E-47CB-86D9-B3ED42CB2C20}" destId="{DBBB0446-895A-458D-8AE6-05BFFA33B4E1}" srcOrd="3" destOrd="0" presId="urn:microsoft.com/office/officeart/2005/8/layout/cycle7"/>
    <dgm:cxn modelId="{CC6A6018-3CD1-4514-9E7F-16B199FC5416}" type="presParOf" srcId="{DBBB0446-895A-458D-8AE6-05BFFA33B4E1}" destId="{35AA6FD4-C2FF-4CB7-A714-C915D92104DE}" srcOrd="0" destOrd="0" presId="urn:microsoft.com/office/officeart/2005/8/layout/cycle7"/>
    <dgm:cxn modelId="{A7848B61-200A-4418-B915-B05DE30448F9}" type="presParOf" srcId="{5034A3CF-646E-47CB-86D9-B3ED42CB2C20}" destId="{9C9E3610-9350-4DCF-828D-62460A477128}" srcOrd="4" destOrd="0" presId="urn:microsoft.com/office/officeart/2005/8/layout/cycle7"/>
    <dgm:cxn modelId="{6296DC82-6FAD-4CE9-BB07-387B9267EEA1}" type="presParOf" srcId="{5034A3CF-646E-47CB-86D9-B3ED42CB2C20}" destId="{246BE8F8-515F-45A7-9C8F-DCCF7E6FC2D9}" srcOrd="5" destOrd="0" presId="urn:microsoft.com/office/officeart/2005/8/layout/cycle7"/>
    <dgm:cxn modelId="{A88430BA-AE20-44CE-ADA4-5AB6487FB84A}" type="presParOf" srcId="{246BE8F8-515F-45A7-9C8F-DCCF7E6FC2D9}" destId="{DAA273C8-B520-476C-817F-21C098992836}" srcOrd="0" destOrd="0" presId="urn:microsoft.com/office/officeart/2005/8/layout/cycle7"/>
    <dgm:cxn modelId="{5FF1FB2B-5DD6-4563-BCAC-AF90AD3AC86E}" type="presParOf" srcId="{5034A3CF-646E-47CB-86D9-B3ED42CB2C20}" destId="{C192FF22-33EF-4487-83F1-315620679CCF}" srcOrd="6" destOrd="0" presId="urn:microsoft.com/office/officeart/2005/8/layout/cycle7"/>
    <dgm:cxn modelId="{DE9B171F-5E2F-46B9-95FF-1C5B6468AB0D}" type="presParOf" srcId="{5034A3CF-646E-47CB-86D9-B3ED42CB2C20}" destId="{36071D8C-656D-449D-80A3-2DD963BF3118}" srcOrd="7" destOrd="0" presId="urn:microsoft.com/office/officeart/2005/8/layout/cycle7"/>
    <dgm:cxn modelId="{F7B0B6DD-FCE7-4E2E-B60D-66E29557069E}" type="presParOf" srcId="{36071D8C-656D-449D-80A3-2DD963BF3118}" destId="{C007DB44-DBB9-4875-8432-7E141BB85682}" srcOrd="0" destOrd="0" presId="urn:microsoft.com/office/officeart/2005/8/layout/cycle7"/>
    <dgm:cxn modelId="{DE9A5127-810E-437B-9516-4ABB82C296B9}" type="presParOf" srcId="{5034A3CF-646E-47CB-86D9-B3ED42CB2C20}" destId="{885D0E49-C36C-4C4C-8AD3-725111EC6654}" srcOrd="8" destOrd="0" presId="urn:microsoft.com/office/officeart/2005/8/layout/cycle7"/>
    <dgm:cxn modelId="{C5D83D6B-547B-49DB-AEE9-3AE1B934AC1C}" type="presParOf" srcId="{5034A3CF-646E-47CB-86D9-B3ED42CB2C20}" destId="{2206681E-0619-452E-8C87-F8B2726D8CC3}" srcOrd="9" destOrd="0" presId="urn:microsoft.com/office/officeart/2005/8/layout/cycle7"/>
    <dgm:cxn modelId="{B91EA421-5C66-4FC7-A878-00678541A99E}" type="presParOf" srcId="{2206681E-0619-452E-8C87-F8B2726D8CC3}" destId="{F38A0C47-FAEB-4CBE-BD76-3D984B366F90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755755-7BE5-4023-A486-FCA6CBEE6B05}" type="doc">
      <dgm:prSet loTypeId="urn:microsoft.com/office/officeart/2011/layout/CircleProcess" loCatId="process" qsTypeId="urn:microsoft.com/office/officeart/2005/8/quickstyle/simple1" qsCatId="simple" csTypeId="urn:microsoft.com/office/officeart/2005/8/colors/accent1_2" csCatId="accent1" phldr="1"/>
      <dgm:spPr/>
    </dgm:pt>
    <dgm:pt modelId="{565AB9E4-5498-4827-BEE4-5735D571B9D9}">
      <dgm:prSet phldrT="[Texto]"/>
      <dgm:spPr/>
      <dgm:t>
        <a:bodyPr/>
        <a:lstStyle/>
        <a:p>
          <a:r>
            <a:rPr lang="es-ES" b="1" dirty="0"/>
            <a:t>Claves para la </a:t>
          </a:r>
          <a:r>
            <a:rPr lang="es-ES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EFICACIA</a:t>
          </a:r>
          <a:r>
            <a:rPr lang="es-ES" b="1" dirty="0"/>
            <a:t> del equipo</a:t>
          </a:r>
        </a:p>
      </dgm:t>
    </dgm:pt>
    <dgm:pt modelId="{CD805620-2D1B-44BC-ACEC-6F901DEDA0EB}" type="parTrans" cxnId="{C2320543-A428-4B6E-A37F-C8299BE8196C}">
      <dgm:prSet/>
      <dgm:spPr/>
      <dgm:t>
        <a:bodyPr/>
        <a:lstStyle/>
        <a:p>
          <a:endParaRPr lang="es-ES"/>
        </a:p>
      </dgm:t>
    </dgm:pt>
    <dgm:pt modelId="{AB3785B7-CB18-4F75-8F69-C9D64D485DE6}" type="sibTrans" cxnId="{C2320543-A428-4B6E-A37F-C8299BE8196C}">
      <dgm:prSet/>
      <dgm:spPr/>
      <dgm:t>
        <a:bodyPr/>
        <a:lstStyle/>
        <a:p>
          <a:endParaRPr lang="es-ES"/>
        </a:p>
      </dgm:t>
    </dgm:pt>
    <dgm:pt modelId="{9C22976A-53F4-4CF5-BF70-92F558229CF8}">
      <dgm:prSet phldrT="[Texto]"/>
      <dgm:spPr/>
      <dgm:t>
        <a:bodyPr/>
        <a:lstStyle/>
        <a:p>
          <a:pPr algn="l"/>
          <a:r>
            <a:rPr lang="es-ES" b="1" dirty="0"/>
            <a:t>1.- </a:t>
          </a:r>
          <a:r>
            <a:rPr lang="es-ES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Las metas </a:t>
          </a:r>
          <a:r>
            <a:rPr lang="es-ES" b="1" dirty="0">
              <a:sym typeface="Wingdings" panose="05000000000000000000" pitchFamily="2" charset="2"/>
            </a:rPr>
            <a:t> bien determinados, claros, reales, medibles y ambiciosos. S.M.A.R.T.</a:t>
          </a:r>
          <a:endParaRPr lang="es-ES" b="1" dirty="0"/>
        </a:p>
        <a:p>
          <a:pPr algn="l"/>
          <a:r>
            <a:rPr lang="es-ES" b="1" dirty="0"/>
            <a:t>2.- </a:t>
          </a:r>
          <a:r>
            <a:rPr lang="es-ES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Las normas </a:t>
          </a:r>
          <a:r>
            <a:rPr lang="es-ES" b="1" dirty="0">
              <a:sym typeface="Wingdings" panose="05000000000000000000" pitchFamily="2" charset="2"/>
            </a:rPr>
            <a:t> estar claras y ser conocidas y aceptadas</a:t>
          </a:r>
          <a:endParaRPr lang="es-ES" b="1" dirty="0"/>
        </a:p>
        <a:p>
          <a:pPr algn="l"/>
          <a:r>
            <a:rPr lang="es-ES" b="1" dirty="0"/>
            <a:t>3.- </a:t>
          </a:r>
          <a:r>
            <a:rPr lang="es-ES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Los miembros</a:t>
          </a:r>
          <a:r>
            <a:rPr lang="es-ES" b="1" dirty="0">
              <a:sym typeface="Wingdings" panose="05000000000000000000" pitchFamily="2" charset="2"/>
            </a:rPr>
            <a:t> ¿Quiénes lo forman?, éxito de los equipos… ¿Qué actitud tienen? Motivación, cooperación</a:t>
          </a:r>
          <a:endParaRPr lang="es-ES" b="1" dirty="0"/>
        </a:p>
        <a:p>
          <a:pPr algn="l"/>
          <a:r>
            <a:rPr lang="es-ES" b="1" dirty="0"/>
            <a:t>4.- </a:t>
          </a:r>
          <a:r>
            <a:rPr lang="es-ES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Las relaciones </a:t>
          </a:r>
          <a:r>
            <a:rPr lang="es-ES" b="1" dirty="0">
              <a:sym typeface="Wingdings" panose="05000000000000000000" pitchFamily="2" charset="2"/>
            </a:rPr>
            <a:t>fluidas y correctas entres sus miembros, informales</a:t>
          </a:r>
          <a:endParaRPr lang="es-ES" b="1" dirty="0"/>
        </a:p>
        <a:p>
          <a:pPr algn="l"/>
          <a:r>
            <a:rPr lang="es-ES" b="1" dirty="0"/>
            <a:t>5.- </a:t>
          </a:r>
          <a:r>
            <a:rPr lang="es-ES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La comunicación </a:t>
          </a:r>
          <a:r>
            <a:rPr lang="es-ES" b="1" dirty="0">
              <a:sym typeface="Wingdings" panose="05000000000000000000" pitchFamily="2" charset="2"/>
            </a:rPr>
            <a:t>fluida, ágil y permita </a:t>
          </a:r>
          <a:r>
            <a:rPr lang="es-ES" b="1" dirty="0" err="1">
              <a:sym typeface="Wingdings" panose="05000000000000000000" pitchFamily="2" charset="2"/>
            </a:rPr>
            <a:t>feedback</a:t>
          </a:r>
          <a:r>
            <a:rPr lang="es-ES" b="1" dirty="0">
              <a:sym typeface="Wingdings" panose="05000000000000000000" pitchFamily="2" charset="2"/>
            </a:rPr>
            <a:t>, uso de herramientas de trabajo colaborativo, sinergia positiva</a:t>
          </a:r>
          <a:endParaRPr lang="es-ES" b="1" dirty="0"/>
        </a:p>
      </dgm:t>
    </dgm:pt>
    <dgm:pt modelId="{B498F85A-0DE7-4E9E-9C1D-4D37470A45F8}" type="parTrans" cxnId="{5028D4D3-33BC-4112-9B21-6F429F07F744}">
      <dgm:prSet/>
      <dgm:spPr/>
      <dgm:t>
        <a:bodyPr/>
        <a:lstStyle/>
        <a:p>
          <a:endParaRPr lang="es-ES"/>
        </a:p>
      </dgm:t>
    </dgm:pt>
    <dgm:pt modelId="{E2E5E8F1-9009-4BB6-A1DB-15C449B9EBBC}" type="sibTrans" cxnId="{5028D4D3-33BC-4112-9B21-6F429F07F744}">
      <dgm:prSet/>
      <dgm:spPr/>
      <dgm:t>
        <a:bodyPr/>
        <a:lstStyle/>
        <a:p>
          <a:endParaRPr lang="es-ES"/>
        </a:p>
      </dgm:t>
    </dgm:pt>
    <dgm:pt modelId="{2B133964-AC27-42E9-B5E2-464D11B429D0}" type="pres">
      <dgm:prSet presAssocID="{30755755-7BE5-4023-A486-FCA6CBEE6B05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BF44E782-236E-4323-8177-10E98668FC5D}" type="pres">
      <dgm:prSet presAssocID="{9C22976A-53F4-4CF5-BF70-92F558229CF8}" presName="Accent2" presStyleCnt="0"/>
      <dgm:spPr/>
    </dgm:pt>
    <dgm:pt modelId="{D8323A77-272D-4157-B299-3EA856BF410A}" type="pres">
      <dgm:prSet presAssocID="{9C22976A-53F4-4CF5-BF70-92F558229CF8}" presName="Accent" presStyleLbl="node1" presStyleIdx="0" presStyleCnt="2"/>
      <dgm:spPr/>
    </dgm:pt>
    <dgm:pt modelId="{5F166C4E-5335-498C-A04D-109C5D9A1658}" type="pres">
      <dgm:prSet presAssocID="{9C22976A-53F4-4CF5-BF70-92F558229CF8}" presName="ParentBackground2" presStyleCnt="0"/>
      <dgm:spPr/>
    </dgm:pt>
    <dgm:pt modelId="{C9B772F0-F713-489C-8CE4-05513DF3DAC3}" type="pres">
      <dgm:prSet presAssocID="{9C22976A-53F4-4CF5-BF70-92F558229CF8}" presName="ParentBackground" presStyleLbl="fgAcc1" presStyleIdx="0" presStyleCnt="2" custScaleX="303592" custScaleY="188005" custLinFactNeighborX="41405" custLinFactNeighborY="-3242"/>
      <dgm:spPr/>
    </dgm:pt>
    <dgm:pt modelId="{1090703B-E856-435A-B0B9-18C287ECBC66}" type="pres">
      <dgm:prSet presAssocID="{9C22976A-53F4-4CF5-BF70-92F558229CF8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B352AE96-0C2F-4062-AC45-09607F9DFE3A}" type="pres">
      <dgm:prSet presAssocID="{565AB9E4-5498-4827-BEE4-5735D571B9D9}" presName="Accent1" presStyleCnt="0"/>
      <dgm:spPr/>
    </dgm:pt>
    <dgm:pt modelId="{D539C9DD-4159-4070-9A72-DFD0334A689A}" type="pres">
      <dgm:prSet presAssocID="{565AB9E4-5498-4827-BEE4-5735D571B9D9}" presName="Accent" presStyleLbl="node1" presStyleIdx="1" presStyleCnt="2" custLinFactNeighborX="-44153" custLinFactNeighborY="-1333"/>
      <dgm:spPr/>
    </dgm:pt>
    <dgm:pt modelId="{F1A06AE4-26B1-4A98-A5C0-46642FC9E8C4}" type="pres">
      <dgm:prSet presAssocID="{565AB9E4-5498-4827-BEE4-5735D571B9D9}" presName="ParentBackground1" presStyleCnt="0"/>
      <dgm:spPr/>
    </dgm:pt>
    <dgm:pt modelId="{F8111D8F-E44C-4BFC-B4AD-2D20B66AF158}" type="pres">
      <dgm:prSet presAssocID="{565AB9E4-5498-4827-BEE4-5735D571B9D9}" presName="ParentBackground" presStyleLbl="fgAcc1" presStyleIdx="1" presStyleCnt="2" custLinFactNeighborX="-47802" custLinFactNeighborY="-1864"/>
      <dgm:spPr/>
    </dgm:pt>
    <dgm:pt modelId="{7822F5C2-7383-43C4-9107-F8C57D3DACD3}" type="pres">
      <dgm:prSet presAssocID="{565AB9E4-5498-4827-BEE4-5735D571B9D9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ADD51106-09CD-4798-8775-A2C2443BBB72}" type="presOf" srcId="{9C22976A-53F4-4CF5-BF70-92F558229CF8}" destId="{C9B772F0-F713-489C-8CE4-05513DF3DAC3}" srcOrd="0" destOrd="0" presId="urn:microsoft.com/office/officeart/2011/layout/CircleProcess"/>
    <dgm:cxn modelId="{D8AAC540-2281-40E6-891B-0F392831EB94}" type="presOf" srcId="{30755755-7BE5-4023-A486-FCA6CBEE6B05}" destId="{2B133964-AC27-42E9-B5E2-464D11B429D0}" srcOrd="0" destOrd="0" presId="urn:microsoft.com/office/officeart/2011/layout/CircleProcess"/>
    <dgm:cxn modelId="{4254BB61-ECA6-4D7B-9A0F-27373ECFDA33}" type="presOf" srcId="{9C22976A-53F4-4CF5-BF70-92F558229CF8}" destId="{1090703B-E856-435A-B0B9-18C287ECBC66}" srcOrd="1" destOrd="0" presId="urn:microsoft.com/office/officeart/2011/layout/CircleProcess"/>
    <dgm:cxn modelId="{C2320543-A428-4B6E-A37F-C8299BE8196C}" srcId="{30755755-7BE5-4023-A486-FCA6CBEE6B05}" destId="{565AB9E4-5498-4827-BEE4-5735D571B9D9}" srcOrd="0" destOrd="0" parTransId="{CD805620-2D1B-44BC-ACEC-6F901DEDA0EB}" sibTransId="{AB3785B7-CB18-4F75-8F69-C9D64D485DE6}"/>
    <dgm:cxn modelId="{EB22784C-FD3F-458B-B730-6FCBC1A33EE3}" type="presOf" srcId="{565AB9E4-5498-4827-BEE4-5735D571B9D9}" destId="{7822F5C2-7383-43C4-9107-F8C57D3DACD3}" srcOrd="1" destOrd="0" presId="urn:microsoft.com/office/officeart/2011/layout/CircleProcess"/>
    <dgm:cxn modelId="{5028D4D3-33BC-4112-9B21-6F429F07F744}" srcId="{30755755-7BE5-4023-A486-FCA6CBEE6B05}" destId="{9C22976A-53F4-4CF5-BF70-92F558229CF8}" srcOrd="1" destOrd="0" parTransId="{B498F85A-0DE7-4E9E-9C1D-4D37470A45F8}" sibTransId="{E2E5E8F1-9009-4BB6-A1DB-15C449B9EBBC}"/>
    <dgm:cxn modelId="{3A2C4AE7-FC18-49BD-A9C4-4D5927C66BD8}" type="presOf" srcId="{565AB9E4-5498-4827-BEE4-5735D571B9D9}" destId="{F8111D8F-E44C-4BFC-B4AD-2D20B66AF158}" srcOrd="0" destOrd="0" presId="urn:microsoft.com/office/officeart/2011/layout/CircleProcess"/>
    <dgm:cxn modelId="{500983CC-3D68-4EB0-A3AE-FE378302800A}" type="presParOf" srcId="{2B133964-AC27-42E9-B5E2-464D11B429D0}" destId="{BF44E782-236E-4323-8177-10E98668FC5D}" srcOrd="0" destOrd="0" presId="urn:microsoft.com/office/officeart/2011/layout/CircleProcess"/>
    <dgm:cxn modelId="{481DA2D1-4871-4C83-AA5B-B410265AA361}" type="presParOf" srcId="{BF44E782-236E-4323-8177-10E98668FC5D}" destId="{D8323A77-272D-4157-B299-3EA856BF410A}" srcOrd="0" destOrd="0" presId="urn:microsoft.com/office/officeart/2011/layout/CircleProcess"/>
    <dgm:cxn modelId="{7C0FC3C0-35E7-4026-B77B-CCE079BDB4E6}" type="presParOf" srcId="{2B133964-AC27-42E9-B5E2-464D11B429D0}" destId="{5F166C4E-5335-498C-A04D-109C5D9A1658}" srcOrd="1" destOrd="0" presId="urn:microsoft.com/office/officeart/2011/layout/CircleProcess"/>
    <dgm:cxn modelId="{482AAA09-B886-4650-9A2A-312ACAB1E29C}" type="presParOf" srcId="{5F166C4E-5335-498C-A04D-109C5D9A1658}" destId="{C9B772F0-F713-489C-8CE4-05513DF3DAC3}" srcOrd="0" destOrd="0" presId="urn:microsoft.com/office/officeart/2011/layout/CircleProcess"/>
    <dgm:cxn modelId="{CE7D6220-AB74-44FB-8D66-746DC4ED00C5}" type="presParOf" srcId="{2B133964-AC27-42E9-B5E2-464D11B429D0}" destId="{1090703B-E856-435A-B0B9-18C287ECBC66}" srcOrd="2" destOrd="0" presId="urn:microsoft.com/office/officeart/2011/layout/CircleProcess"/>
    <dgm:cxn modelId="{17641F5A-7853-458B-B496-FB836A813BC4}" type="presParOf" srcId="{2B133964-AC27-42E9-B5E2-464D11B429D0}" destId="{B352AE96-0C2F-4062-AC45-09607F9DFE3A}" srcOrd="3" destOrd="0" presId="urn:microsoft.com/office/officeart/2011/layout/CircleProcess"/>
    <dgm:cxn modelId="{5B3211D8-B809-4662-81F0-A3A36891F637}" type="presParOf" srcId="{B352AE96-0C2F-4062-AC45-09607F9DFE3A}" destId="{D539C9DD-4159-4070-9A72-DFD0334A689A}" srcOrd="0" destOrd="0" presId="urn:microsoft.com/office/officeart/2011/layout/CircleProcess"/>
    <dgm:cxn modelId="{5F4B73DA-63AB-4920-9D77-0A2D63F43443}" type="presParOf" srcId="{2B133964-AC27-42E9-B5E2-464D11B429D0}" destId="{F1A06AE4-26B1-4A98-A5C0-46642FC9E8C4}" srcOrd="4" destOrd="0" presId="urn:microsoft.com/office/officeart/2011/layout/CircleProcess"/>
    <dgm:cxn modelId="{D543110E-81D8-4A87-B558-74CE2165281E}" type="presParOf" srcId="{F1A06AE4-26B1-4A98-A5C0-46642FC9E8C4}" destId="{F8111D8F-E44C-4BFC-B4AD-2D20B66AF158}" srcOrd="0" destOrd="0" presId="urn:microsoft.com/office/officeart/2011/layout/CircleProcess"/>
    <dgm:cxn modelId="{DE36EAFB-AD6E-462E-9622-2CC6983D300B}" type="presParOf" srcId="{2B133964-AC27-42E9-B5E2-464D11B429D0}" destId="{7822F5C2-7383-43C4-9107-F8C57D3DACD3}" srcOrd="5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0755755-7BE5-4023-A486-FCA6CBEE6B05}" type="doc">
      <dgm:prSet loTypeId="urn:microsoft.com/office/officeart/2011/layout/CircleProcess" loCatId="process" qsTypeId="urn:microsoft.com/office/officeart/2005/8/quickstyle/simple1" qsCatId="simple" csTypeId="urn:microsoft.com/office/officeart/2005/8/colors/accent1_2" csCatId="accent1" phldr="1"/>
      <dgm:spPr/>
    </dgm:pt>
    <dgm:pt modelId="{565AB9E4-5498-4827-BEE4-5735D571B9D9}">
      <dgm:prSet phldrT="[Texto]"/>
      <dgm:spPr/>
      <dgm:t>
        <a:bodyPr/>
        <a:lstStyle/>
        <a:p>
          <a:r>
            <a:rPr lang="es-ES" b="1" dirty="0"/>
            <a:t>DISFUNCIONES</a:t>
          </a:r>
        </a:p>
        <a:p>
          <a:r>
            <a:rPr lang="es-ES" b="1" dirty="0"/>
            <a:t>en los equipos</a:t>
          </a:r>
        </a:p>
      </dgm:t>
    </dgm:pt>
    <dgm:pt modelId="{CD805620-2D1B-44BC-ACEC-6F901DEDA0EB}" type="parTrans" cxnId="{C2320543-A428-4B6E-A37F-C8299BE8196C}">
      <dgm:prSet/>
      <dgm:spPr/>
      <dgm:t>
        <a:bodyPr/>
        <a:lstStyle/>
        <a:p>
          <a:endParaRPr lang="es-ES"/>
        </a:p>
      </dgm:t>
    </dgm:pt>
    <dgm:pt modelId="{AB3785B7-CB18-4F75-8F69-C9D64D485DE6}" type="sibTrans" cxnId="{C2320543-A428-4B6E-A37F-C8299BE8196C}">
      <dgm:prSet/>
      <dgm:spPr/>
      <dgm:t>
        <a:bodyPr/>
        <a:lstStyle/>
        <a:p>
          <a:endParaRPr lang="es-ES"/>
        </a:p>
      </dgm:t>
    </dgm:pt>
    <dgm:pt modelId="{9C22976A-53F4-4CF5-BF70-92F558229CF8}">
      <dgm:prSet phldrT="[Texto]"/>
      <dgm:spPr/>
      <dgm:t>
        <a:bodyPr/>
        <a:lstStyle/>
        <a:p>
          <a:pPr algn="r"/>
          <a:r>
            <a:rPr lang="es-ES" b="1" dirty="0"/>
            <a:t>	                 1- Falta de confianza</a:t>
          </a:r>
        </a:p>
        <a:p>
          <a:pPr algn="r"/>
          <a:r>
            <a:rPr lang="es-ES" b="1" dirty="0"/>
            <a:t>2- Temor al conflicto</a:t>
          </a:r>
        </a:p>
        <a:p>
          <a:pPr algn="r"/>
          <a:r>
            <a:rPr lang="es-ES" b="1" dirty="0"/>
            <a:t>	           3- Falta de compromiso</a:t>
          </a:r>
        </a:p>
        <a:p>
          <a:pPr algn="r"/>
          <a:r>
            <a:rPr lang="es-ES" b="1" dirty="0">
              <a:sym typeface="Wingdings" panose="05000000000000000000" pitchFamily="2" charset="2"/>
            </a:rPr>
            <a:t>4- Evadir la responsabilidad</a:t>
          </a:r>
        </a:p>
        <a:p>
          <a:pPr algn="r"/>
          <a:r>
            <a:rPr lang="es-ES_tradnl" b="1" dirty="0">
              <a:sym typeface="Wingdings" panose="05000000000000000000" pitchFamily="2" charset="2"/>
            </a:rPr>
            <a:t>	            5. Falta de atención al resultado</a:t>
          </a:r>
          <a:endParaRPr lang="es-ES" b="1" dirty="0"/>
        </a:p>
      </dgm:t>
    </dgm:pt>
    <dgm:pt modelId="{B498F85A-0DE7-4E9E-9C1D-4D37470A45F8}" type="parTrans" cxnId="{5028D4D3-33BC-4112-9B21-6F429F07F744}">
      <dgm:prSet/>
      <dgm:spPr/>
      <dgm:t>
        <a:bodyPr/>
        <a:lstStyle/>
        <a:p>
          <a:endParaRPr lang="es-ES"/>
        </a:p>
      </dgm:t>
    </dgm:pt>
    <dgm:pt modelId="{E2E5E8F1-9009-4BB6-A1DB-15C449B9EBBC}" type="sibTrans" cxnId="{5028D4D3-33BC-4112-9B21-6F429F07F744}">
      <dgm:prSet/>
      <dgm:spPr/>
      <dgm:t>
        <a:bodyPr/>
        <a:lstStyle/>
        <a:p>
          <a:endParaRPr lang="es-ES"/>
        </a:p>
      </dgm:t>
    </dgm:pt>
    <dgm:pt modelId="{2B133964-AC27-42E9-B5E2-464D11B429D0}" type="pres">
      <dgm:prSet presAssocID="{30755755-7BE5-4023-A486-FCA6CBEE6B05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BF44E782-236E-4323-8177-10E98668FC5D}" type="pres">
      <dgm:prSet presAssocID="{9C22976A-53F4-4CF5-BF70-92F558229CF8}" presName="Accent2" presStyleCnt="0"/>
      <dgm:spPr/>
    </dgm:pt>
    <dgm:pt modelId="{D8323A77-272D-4157-B299-3EA856BF410A}" type="pres">
      <dgm:prSet presAssocID="{9C22976A-53F4-4CF5-BF70-92F558229CF8}" presName="Accent" presStyleLbl="node1" presStyleIdx="0" presStyleCnt="2"/>
      <dgm:spPr/>
    </dgm:pt>
    <dgm:pt modelId="{5F166C4E-5335-498C-A04D-109C5D9A1658}" type="pres">
      <dgm:prSet presAssocID="{9C22976A-53F4-4CF5-BF70-92F558229CF8}" presName="ParentBackground2" presStyleCnt="0"/>
      <dgm:spPr/>
    </dgm:pt>
    <dgm:pt modelId="{C9B772F0-F713-489C-8CE4-05513DF3DAC3}" type="pres">
      <dgm:prSet presAssocID="{9C22976A-53F4-4CF5-BF70-92F558229CF8}" presName="ParentBackground" presStyleLbl="fgAcc1" presStyleIdx="0" presStyleCnt="2" custScaleX="292665" custScaleY="188005" custLinFactNeighborX="-24179" custLinFactNeighborY="-5473"/>
      <dgm:spPr/>
    </dgm:pt>
    <dgm:pt modelId="{1090703B-E856-435A-B0B9-18C287ECBC66}" type="pres">
      <dgm:prSet presAssocID="{9C22976A-53F4-4CF5-BF70-92F558229CF8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B352AE96-0C2F-4062-AC45-09607F9DFE3A}" type="pres">
      <dgm:prSet presAssocID="{565AB9E4-5498-4827-BEE4-5735D571B9D9}" presName="Accent1" presStyleCnt="0"/>
      <dgm:spPr/>
    </dgm:pt>
    <dgm:pt modelId="{D539C9DD-4159-4070-9A72-DFD0334A689A}" type="pres">
      <dgm:prSet presAssocID="{565AB9E4-5498-4827-BEE4-5735D571B9D9}" presName="Accent" presStyleLbl="node1" presStyleIdx="1" presStyleCnt="2" custScaleX="95875" custScaleY="96110" custLinFactNeighborX="0" custLinFactNeighborY="-1333"/>
      <dgm:spPr/>
    </dgm:pt>
    <dgm:pt modelId="{F1A06AE4-26B1-4A98-A5C0-46642FC9E8C4}" type="pres">
      <dgm:prSet presAssocID="{565AB9E4-5498-4827-BEE4-5735D571B9D9}" presName="ParentBackground1" presStyleCnt="0"/>
      <dgm:spPr/>
    </dgm:pt>
    <dgm:pt modelId="{F8111D8F-E44C-4BFC-B4AD-2D20B66AF158}" type="pres">
      <dgm:prSet presAssocID="{565AB9E4-5498-4827-BEE4-5735D571B9D9}" presName="ParentBackground" presStyleLbl="fgAcc1" presStyleIdx="1" presStyleCnt="2" custLinFactNeighborX="-47802" custLinFactNeighborY="-1864"/>
      <dgm:spPr/>
    </dgm:pt>
    <dgm:pt modelId="{7822F5C2-7383-43C4-9107-F8C57D3DACD3}" type="pres">
      <dgm:prSet presAssocID="{565AB9E4-5498-4827-BEE4-5735D571B9D9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ADD51106-09CD-4798-8775-A2C2443BBB72}" type="presOf" srcId="{9C22976A-53F4-4CF5-BF70-92F558229CF8}" destId="{C9B772F0-F713-489C-8CE4-05513DF3DAC3}" srcOrd="0" destOrd="0" presId="urn:microsoft.com/office/officeart/2011/layout/CircleProcess"/>
    <dgm:cxn modelId="{D8AAC540-2281-40E6-891B-0F392831EB94}" type="presOf" srcId="{30755755-7BE5-4023-A486-FCA6CBEE6B05}" destId="{2B133964-AC27-42E9-B5E2-464D11B429D0}" srcOrd="0" destOrd="0" presId="urn:microsoft.com/office/officeart/2011/layout/CircleProcess"/>
    <dgm:cxn modelId="{4254BB61-ECA6-4D7B-9A0F-27373ECFDA33}" type="presOf" srcId="{9C22976A-53F4-4CF5-BF70-92F558229CF8}" destId="{1090703B-E856-435A-B0B9-18C287ECBC66}" srcOrd="1" destOrd="0" presId="urn:microsoft.com/office/officeart/2011/layout/CircleProcess"/>
    <dgm:cxn modelId="{C2320543-A428-4B6E-A37F-C8299BE8196C}" srcId="{30755755-7BE5-4023-A486-FCA6CBEE6B05}" destId="{565AB9E4-5498-4827-BEE4-5735D571B9D9}" srcOrd="0" destOrd="0" parTransId="{CD805620-2D1B-44BC-ACEC-6F901DEDA0EB}" sibTransId="{AB3785B7-CB18-4F75-8F69-C9D64D485DE6}"/>
    <dgm:cxn modelId="{EB22784C-FD3F-458B-B730-6FCBC1A33EE3}" type="presOf" srcId="{565AB9E4-5498-4827-BEE4-5735D571B9D9}" destId="{7822F5C2-7383-43C4-9107-F8C57D3DACD3}" srcOrd="1" destOrd="0" presId="urn:microsoft.com/office/officeart/2011/layout/CircleProcess"/>
    <dgm:cxn modelId="{5028D4D3-33BC-4112-9B21-6F429F07F744}" srcId="{30755755-7BE5-4023-A486-FCA6CBEE6B05}" destId="{9C22976A-53F4-4CF5-BF70-92F558229CF8}" srcOrd="1" destOrd="0" parTransId="{B498F85A-0DE7-4E9E-9C1D-4D37470A45F8}" sibTransId="{E2E5E8F1-9009-4BB6-A1DB-15C449B9EBBC}"/>
    <dgm:cxn modelId="{3A2C4AE7-FC18-49BD-A9C4-4D5927C66BD8}" type="presOf" srcId="{565AB9E4-5498-4827-BEE4-5735D571B9D9}" destId="{F8111D8F-E44C-4BFC-B4AD-2D20B66AF158}" srcOrd="0" destOrd="0" presId="urn:microsoft.com/office/officeart/2011/layout/CircleProcess"/>
    <dgm:cxn modelId="{500983CC-3D68-4EB0-A3AE-FE378302800A}" type="presParOf" srcId="{2B133964-AC27-42E9-B5E2-464D11B429D0}" destId="{BF44E782-236E-4323-8177-10E98668FC5D}" srcOrd="0" destOrd="0" presId="urn:microsoft.com/office/officeart/2011/layout/CircleProcess"/>
    <dgm:cxn modelId="{481DA2D1-4871-4C83-AA5B-B410265AA361}" type="presParOf" srcId="{BF44E782-236E-4323-8177-10E98668FC5D}" destId="{D8323A77-272D-4157-B299-3EA856BF410A}" srcOrd="0" destOrd="0" presId="urn:microsoft.com/office/officeart/2011/layout/CircleProcess"/>
    <dgm:cxn modelId="{7C0FC3C0-35E7-4026-B77B-CCE079BDB4E6}" type="presParOf" srcId="{2B133964-AC27-42E9-B5E2-464D11B429D0}" destId="{5F166C4E-5335-498C-A04D-109C5D9A1658}" srcOrd="1" destOrd="0" presId="urn:microsoft.com/office/officeart/2011/layout/CircleProcess"/>
    <dgm:cxn modelId="{482AAA09-B886-4650-9A2A-312ACAB1E29C}" type="presParOf" srcId="{5F166C4E-5335-498C-A04D-109C5D9A1658}" destId="{C9B772F0-F713-489C-8CE4-05513DF3DAC3}" srcOrd="0" destOrd="0" presId="urn:microsoft.com/office/officeart/2011/layout/CircleProcess"/>
    <dgm:cxn modelId="{CE7D6220-AB74-44FB-8D66-746DC4ED00C5}" type="presParOf" srcId="{2B133964-AC27-42E9-B5E2-464D11B429D0}" destId="{1090703B-E856-435A-B0B9-18C287ECBC66}" srcOrd="2" destOrd="0" presId="urn:microsoft.com/office/officeart/2011/layout/CircleProcess"/>
    <dgm:cxn modelId="{17641F5A-7853-458B-B496-FB836A813BC4}" type="presParOf" srcId="{2B133964-AC27-42E9-B5E2-464D11B429D0}" destId="{B352AE96-0C2F-4062-AC45-09607F9DFE3A}" srcOrd="3" destOrd="0" presId="urn:microsoft.com/office/officeart/2011/layout/CircleProcess"/>
    <dgm:cxn modelId="{5B3211D8-B809-4662-81F0-A3A36891F637}" type="presParOf" srcId="{B352AE96-0C2F-4062-AC45-09607F9DFE3A}" destId="{D539C9DD-4159-4070-9A72-DFD0334A689A}" srcOrd="0" destOrd="0" presId="urn:microsoft.com/office/officeart/2011/layout/CircleProcess"/>
    <dgm:cxn modelId="{5F4B73DA-63AB-4920-9D77-0A2D63F43443}" type="presParOf" srcId="{2B133964-AC27-42E9-B5E2-464D11B429D0}" destId="{F1A06AE4-26B1-4A98-A5C0-46642FC9E8C4}" srcOrd="4" destOrd="0" presId="urn:microsoft.com/office/officeart/2011/layout/CircleProcess"/>
    <dgm:cxn modelId="{D543110E-81D8-4A87-B558-74CE2165281E}" type="presParOf" srcId="{F1A06AE4-26B1-4A98-A5C0-46642FC9E8C4}" destId="{F8111D8F-E44C-4BFC-B4AD-2D20B66AF158}" srcOrd="0" destOrd="0" presId="urn:microsoft.com/office/officeart/2011/layout/CircleProcess"/>
    <dgm:cxn modelId="{DE36EAFB-AD6E-462E-9622-2CC6983D300B}" type="presParOf" srcId="{2B133964-AC27-42E9-B5E2-464D11B429D0}" destId="{7822F5C2-7383-43C4-9107-F8C57D3DACD3}" srcOrd="5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A063124-B0E8-4C86-B924-8C2784519496}" type="doc">
      <dgm:prSet loTypeId="urn:microsoft.com/office/officeart/2005/8/layout/radial1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99C31067-E078-4466-8CC0-1C151F962DC9}">
      <dgm:prSet phldrT="[Texto]"/>
      <dgm:spPr/>
      <dgm:t>
        <a:bodyPr/>
        <a:lstStyle/>
        <a:p>
          <a:r>
            <a: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Procesos</a:t>
          </a:r>
        </a:p>
      </dgm:t>
    </dgm:pt>
    <dgm:pt modelId="{E091A69B-B1E3-48A2-8465-1FF82A06D188}" type="parTrans" cxnId="{18039B10-6E52-433C-8FD0-DE60C3AD1E82}">
      <dgm:prSet/>
      <dgm:spPr/>
      <dgm:t>
        <a:bodyPr/>
        <a:lstStyle/>
        <a:p>
          <a:endParaRPr lang="es-ES"/>
        </a:p>
      </dgm:t>
    </dgm:pt>
    <dgm:pt modelId="{2138B8BE-D06D-4420-AF77-6B7D193A7CA7}" type="sibTrans" cxnId="{18039B10-6E52-433C-8FD0-DE60C3AD1E82}">
      <dgm:prSet/>
      <dgm:spPr/>
      <dgm:t>
        <a:bodyPr/>
        <a:lstStyle/>
        <a:p>
          <a:endParaRPr lang="es-ES"/>
        </a:p>
      </dgm:t>
    </dgm:pt>
    <dgm:pt modelId="{14019158-7D40-42D0-BDE1-2383E4D22DE5}">
      <dgm:prSet phldrT="[Texto]" custT="1"/>
      <dgm:spPr/>
      <dgm:t>
        <a:bodyPr/>
        <a:lstStyle/>
        <a:p>
          <a:pPr algn="ctr">
            <a:lnSpc>
              <a:spcPct val="90000"/>
            </a:lnSpc>
          </a:pPr>
          <a:r>
            <a:rPr lang="es-ES_tradnl" sz="16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La innovación o influencia de las minorías</a:t>
          </a:r>
        </a:p>
        <a:p>
          <a:pPr algn="l">
            <a:lnSpc>
              <a:spcPct val="100000"/>
            </a:lnSpc>
          </a:pPr>
          <a:r>
            <a:rPr lang="es-ES_tradnl" sz="1600" b="1" dirty="0">
              <a:effectLst/>
            </a:rPr>
            <a:t>- Individuo introduce nuevas ideas</a:t>
          </a:r>
        </a:p>
        <a:p>
          <a:pPr algn="l">
            <a:lnSpc>
              <a:spcPct val="100000"/>
            </a:lnSpc>
          </a:pPr>
          <a:r>
            <a:rPr lang="es-ES_tradnl" sz="1600" b="1" dirty="0">
              <a:effectLst/>
            </a:rPr>
            <a:t>- Persistencia </a:t>
          </a:r>
        </a:p>
      </dgm:t>
    </dgm:pt>
    <dgm:pt modelId="{927B4098-042D-43ED-8DFE-46E4F49BD68C}" type="parTrans" cxnId="{42910B1F-A037-4C19-A687-4C0496BD2B87}">
      <dgm:prSet/>
      <dgm:spPr/>
      <dgm:t>
        <a:bodyPr/>
        <a:lstStyle/>
        <a:p>
          <a:endParaRPr lang="es-ES" dirty="0"/>
        </a:p>
      </dgm:t>
    </dgm:pt>
    <dgm:pt modelId="{0CC6E3E3-544E-45CE-9457-7DD6125BAEB0}" type="sibTrans" cxnId="{42910B1F-A037-4C19-A687-4C0496BD2B87}">
      <dgm:prSet/>
      <dgm:spPr/>
      <dgm:t>
        <a:bodyPr/>
        <a:lstStyle/>
        <a:p>
          <a:endParaRPr lang="es-ES"/>
        </a:p>
      </dgm:t>
    </dgm:pt>
    <dgm:pt modelId="{2AB830A5-F72F-4C5B-8781-88E2E8637CBF}">
      <dgm:prSet phldrT="[Texto]" custT="1"/>
      <dgm:spPr/>
      <dgm:t>
        <a:bodyPr/>
        <a:lstStyle/>
        <a:p>
          <a:pPr algn="ctr"/>
          <a:r>
            <a:rPr lang="es-ES_tradnl" sz="16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Pensamiento de grupo</a:t>
          </a:r>
        </a:p>
        <a:p>
          <a:pPr algn="l"/>
          <a:r>
            <a:rPr lang="es-ES_tradnl" sz="1600" b="1" u="none" dirty="0">
              <a:effectLst/>
            </a:rPr>
            <a:t>- Fuerte poder del grupo</a:t>
          </a:r>
        </a:p>
        <a:p>
          <a:pPr algn="l"/>
          <a:r>
            <a:rPr lang="es-ES_tradnl" sz="1600" b="1" u="none" dirty="0">
              <a:effectLst/>
            </a:rPr>
            <a:t>- Invulnerable</a:t>
          </a:r>
        </a:p>
        <a:p>
          <a:pPr algn="l"/>
          <a:r>
            <a:rPr lang="es-ES_tradnl" sz="1600" b="1" u="none" dirty="0">
              <a:effectLst/>
            </a:rPr>
            <a:t>- Velar por que nadie salga del consenso del grupo</a:t>
          </a:r>
          <a:endParaRPr lang="es-ES" sz="1600" b="1" u="none" dirty="0">
            <a:effectLst/>
          </a:endParaRPr>
        </a:p>
      </dgm:t>
    </dgm:pt>
    <dgm:pt modelId="{74C6897B-4665-4E10-B953-20112ECEA504}" type="parTrans" cxnId="{EBAC616D-4787-49C9-954E-61823D3D003E}">
      <dgm:prSet/>
      <dgm:spPr/>
      <dgm:t>
        <a:bodyPr/>
        <a:lstStyle/>
        <a:p>
          <a:endParaRPr lang="es-ES" dirty="0"/>
        </a:p>
      </dgm:t>
    </dgm:pt>
    <dgm:pt modelId="{5CB2C71F-2A84-47A2-934F-3CA3BE6F072F}" type="sibTrans" cxnId="{EBAC616D-4787-49C9-954E-61823D3D003E}">
      <dgm:prSet/>
      <dgm:spPr/>
      <dgm:t>
        <a:bodyPr/>
        <a:lstStyle/>
        <a:p>
          <a:endParaRPr lang="es-ES"/>
        </a:p>
      </dgm:t>
    </dgm:pt>
    <dgm:pt modelId="{F0F093A0-FE6F-4480-BD92-E577B9C5D5CB}">
      <dgm:prSet phldrT="[Texto]" custT="1"/>
      <dgm:spPr/>
      <dgm:t>
        <a:bodyPr/>
        <a:lstStyle/>
        <a:p>
          <a:pPr algn="ctr"/>
          <a:r>
            <a:rPr lang="es-ES_tradnl" sz="16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La Conformidad o influencia de la mayoría:</a:t>
          </a:r>
        </a:p>
        <a:p>
          <a:pPr algn="l"/>
          <a:r>
            <a:rPr lang="es-ES_tradnl" sz="1600" b="1" u="none" dirty="0"/>
            <a:t>- Sometimiento a las presiones del grupo</a:t>
          </a:r>
        </a:p>
        <a:p>
          <a:pPr algn="l"/>
          <a:r>
            <a:rPr lang="es-ES_tradnl" sz="1600" b="1" u="none" dirty="0"/>
            <a:t>- Opinión conforme a la del grupo</a:t>
          </a:r>
          <a:endParaRPr lang="es-ES" sz="1600" b="1" u="none" dirty="0"/>
        </a:p>
      </dgm:t>
    </dgm:pt>
    <dgm:pt modelId="{F3B8EE25-E0AB-4C0D-B9C1-93C6D0A2C432}" type="parTrans" cxnId="{D54F243A-DB14-40E4-A914-B66541FDF1A8}">
      <dgm:prSet/>
      <dgm:spPr/>
      <dgm:t>
        <a:bodyPr/>
        <a:lstStyle/>
        <a:p>
          <a:endParaRPr lang="es-ES" dirty="0"/>
        </a:p>
      </dgm:t>
    </dgm:pt>
    <dgm:pt modelId="{7671F83B-C7C0-46ED-8A0C-D9B703688F87}" type="sibTrans" cxnId="{D54F243A-DB14-40E4-A914-B66541FDF1A8}">
      <dgm:prSet/>
      <dgm:spPr/>
      <dgm:t>
        <a:bodyPr/>
        <a:lstStyle/>
        <a:p>
          <a:endParaRPr lang="es-ES"/>
        </a:p>
      </dgm:t>
    </dgm:pt>
    <dgm:pt modelId="{E2242A39-707F-4DD0-9CB3-5B34938EB8E0}">
      <dgm:prSet phldrT="[Texto]" custT="1"/>
      <dgm:spPr/>
      <dgm:t>
        <a:bodyPr/>
        <a:lstStyle/>
        <a:p>
          <a:endParaRPr lang="es-ES" sz="1600" b="1" dirty="0"/>
        </a:p>
      </dgm:t>
    </dgm:pt>
    <dgm:pt modelId="{2965A6FB-572E-4721-8F75-F7C5910A8D6D}" type="parTrans" cxnId="{EE0A2793-C239-4CC6-8767-9FD7B7C7DEA1}">
      <dgm:prSet/>
      <dgm:spPr/>
      <dgm:t>
        <a:bodyPr/>
        <a:lstStyle/>
        <a:p>
          <a:endParaRPr lang="es-ES"/>
        </a:p>
      </dgm:t>
    </dgm:pt>
    <dgm:pt modelId="{CDB74722-A2D6-4CC9-9CE6-7FC8AB8AE987}" type="sibTrans" cxnId="{EE0A2793-C239-4CC6-8767-9FD7B7C7DEA1}">
      <dgm:prSet/>
      <dgm:spPr/>
      <dgm:t>
        <a:bodyPr/>
        <a:lstStyle/>
        <a:p>
          <a:endParaRPr lang="es-ES"/>
        </a:p>
      </dgm:t>
    </dgm:pt>
    <dgm:pt modelId="{18E7E5CD-6528-4F2F-AF90-EC859BD49894}">
      <dgm:prSet phldrT="[Texto]" custT="1"/>
      <dgm:spPr/>
      <dgm:t>
        <a:bodyPr/>
        <a:lstStyle/>
        <a:p>
          <a:pPr algn="ctr"/>
          <a:r>
            <a:rPr lang="es-ES_tradnl" sz="16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La polarización:</a:t>
          </a:r>
        </a:p>
        <a:p>
          <a:pPr algn="ctr"/>
          <a:r>
            <a:rPr lang="es-ES_tradnl" sz="1600" b="1" u="none" dirty="0"/>
            <a:t>- Postura radical</a:t>
          </a:r>
          <a:endParaRPr lang="es-ES" sz="1600" b="1" u="none" dirty="0"/>
        </a:p>
      </dgm:t>
    </dgm:pt>
    <dgm:pt modelId="{DD294091-E720-4BFD-84E5-9E685FCAFC0B}" type="parTrans" cxnId="{2561786F-048C-4BCA-B630-0001AC02880A}">
      <dgm:prSet/>
      <dgm:spPr/>
      <dgm:t>
        <a:bodyPr/>
        <a:lstStyle/>
        <a:p>
          <a:endParaRPr lang="es-ES"/>
        </a:p>
      </dgm:t>
    </dgm:pt>
    <dgm:pt modelId="{8CA8F71E-431F-4D7C-9B35-0E1026703FC0}" type="sibTrans" cxnId="{2561786F-048C-4BCA-B630-0001AC02880A}">
      <dgm:prSet/>
      <dgm:spPr/>
      <dgm:t>
        <a:bodyPr/>
        <a:lstStyle/>
        <a:p>
          <a:endParaRPr lang="es-ES"/>
        </a:p>
      </dgm:t>
    </dgm:pt>
    <dgm:pt modelId="{F276BCA1-ED7C-4729-8FA9-FFC2467DF73D}">
      <dgm:prSet phldrT="[Texto]" custT="1"/>
      <dgm:spPr/>
      <dgm:t>
        <a:bodyPr/>
        <a:lstStyle/>
        <a:p>
          <a:pPr algn="ctr"/>
          <a:r>
            <a:rPr lang="es-ES_tradnl" sz="16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La tendencia al riesgo</a:t>
          </a:r>
        </a:p>
        <a:p>
          <a:pPr algn="ctr"/>
          <a:r>
            <a:rPr lang="es-ES_tradnl" sz="1600" b="1" u="none" dirty="0"/>
            <a:t>- Mayor riesgo decisión grupal</a:t>
          </a:r>
          <a:endParaRPr lang="es-ES" sz="1600" b="1" u="none" dirty="0"/>
        </a:p>
      </dgm:t>
    </dgm:pt>
    <dgm:pt modelId="{30FB20D0-12F4-4F36-9236-AE9B044F735C}" type="parTrans" cxnId="{70948286-36EF-4E52-B06D-A81C20256338}">
      <dgm:prSet/>
      <dgm:spPr/>
      <dgm:t>
        <a:bodyPr/>
        <a:lstStyle/>
        <a:p>
          <a:endParaRPr lang="es-ES"/>
        </a:p>
      </dgm:t>
    </dgm:pt>
    <dgm:pt modelId="{0190F636-7144-42E0-BBD1-F293ED2150A2}" type="sibTrans" cxnId="{70948286-36EF-4E52-B06D-A81C20256338}">
      <dgm:prSet/>
      <dgm:spPr/>
      <dgm:t>
        <a:bodyPr/>
        <a:lstStyle/>
        <a:p>
          <a:endParaRPr lang="es-ES"/>
        </a:p>
      </dgm:t>
    </dgm:pt>
    <dgm:pt modelId="{EC5DFDB8-E9F3-4D22-BBD8-76B545BF4CFE}">
      <dgm:prSet phldrT="[Texto]" custT="1"/>
      <dgm:spPr/>
      <dgm:t>
        <a:bodyPr/>
        <a:lstStyle/>
        <a:p>
          <a:pPr algn="ctr"/>
          <a:r>
            <a:rPr lang="es-ES_tradnl" sz="16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La holgazanería social</a:t>
          </a:r>
        </a:p>
        <a:p>
          <a:pPr algn="ctr"/>
          <a:r>
            <a:rPr lang="es-ES_tradnl" sz="1600" b="1" u="none" dirty="0"/>
            <a:t>- Reducción esfuerzo individual </a:t>
          </a:r>
          <a:endParaRPr lang="es-ES" sz="1600" b="1" u="none" dirty="0"/>
        </a:p>
      </dgm:t>
    </dgm:pt>
    <dgm:pt modelId="{0BA8FD43-3710-436E-B12E-7C4DED28316D}" type="parTrans" cxnId="{F7F311E3-AE30-4A9A-90B0-FB27C31D4129}">
      <dgm:prSet/>
      <dgm:spPr/>
      <dgm:t>
        <a:bodyPr/>
        <a:lstStyle/>
        <a:p>
          <a:endParaRPr lang="es-ES"/>
        </a:p>
      </dgm:t>
    </dgm:pt>
    <dgm:pt modelId="{96D58DFB-B334-400C-838A-33D53C73DAC4}" type="sibTrans" cxnId="{F7F311E3-AE30-4A9A-90B0-FB27C31D4129}">
      <dgm:prSet/>
      <dgm:spPr/>
      <dgm:t>
        <a:bodyPr/>
        <a:lstStyle/>
        <a:p>
          <a:endParaRPr lang="es-ES"/>
        </a:p>
      </dgm:t>
    </dgm:pt>
    <dgm:pt modelId="{D336A028-6EA4-42C4-AA1D-F6C2237D3112}" type="pres">
      <dgm:prSet presAssocID="{7A063124-B0E8-4C86-B924-8C278451949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127EAC0-7183-42CF-A1BA-292953604280}" type="pres">
      <dgm:prSet presAssocID="{99C31067-E078-4466-8CC0-1C151F962DC9}" presName="centerShape" presStyleLbl="node0" presStyleIdx="0" presStyleCnt="1" custScaleX="541083" custScaleY="57916" custLinFactNeighborX="3499" custLinFactNeighborY="-65513"/>
      <dgm:spPr/>
    </dgm:pt>
    <dgm:pt modelId="{152B503C-759E-4F47-B46F-F7D09189F3C4}" type="pres">
      <dgm:prSet presAssocID="{927B4098-042D-43ED-8DFE-46E4F49BD68C}" presName="Name9" presStyleLbl="parChTrans1D2" presStyleIdx="0" presStyleCnt="6"/>
      <dgm:spPr/>
    </dgm:pt>
    <dgm:pt modelId="{18F3DD6E-8A0B-4D89-BEDF-C1BB0E2FD2BD}" type="pres">
      <dgm:prSet presAssocID="{927B4098-042D-43ED-8DFE-46E4F49BD68C}" presName="connTx" presStyleLbl="parChTrans1D2" presStyleIdx="0" presStyleCnt="6"/>
      <dgm:spPr/>
    </dgm:pt>
    <dgm:pt modelId="{9B2E778D-F3B2-4397-A34A-4D008CDF2DFC}" type="pres">
      <dgm:prSet presAssocID="{14019158-7D40-42D0-BDE1-2383E4D22DE5}" presName="node" presStyleLbl="node1" presStyleIdx="0" presStyleCnt="6" custScaleX="196925" custScaleY="135041" custRadScaleRad="164552" custRadScaleInc="-385987">
        <dgm:presLayoutVars>
          <dgm:bulletEnabled val="1"/>
        </dgm:presLayoutVars>
      </dgm:prSet>
      <dgm:spPr/>
    </dgm:pt>
    <dgm:pt modelId="{0BF6FDE5-0DAA-4759-8FDD-0974436FEEE1}" type="pres">
      <dgm:prSet presAssocID="{74C6897B-4665-4E10-B953-20112ECEA504}" presName="Name9" presStyleLbl="parChTrans1D2" presStyleIdx="1" presStyleCnt="6"/>
      <dgm:spPr/>
    </dgm:pt>
    <dgm:pt modelId="{4EF0E5EF-2347-4F62-A165-DB4240A6DCEA}" type="pres">
      <dgm:prSet presAssocID="{74C6897B-4665-4E10-B953-20112ECEA504}" presName="connTx" presStyleLbl="parChTrans1D2" presStyleIdx="1" presStyleCnt="6"/>
      <dgm:spPr/>
    </dgm:pt>
    <dgm:pt modelId="{1E12D771-174D-4CA7-8BEA-27DB3A4A7779}" type="pres">
      <dgm:prSet presAssocID="{2AB830A5-F72F-4C5B-8781-88E2E8637CBF}" presName="node" presStyleLbl="node1" presStyleIdx="1" presStyleCnt="6" custScaleX="193533" custScaleY="185983" custRadScaleRad="56337" custRadScaleInc="373338">
        <dgm:presLayoutVars>
          <dgm:bulletEnabled val="1"/>
        </dgm:presLayoutVars>
      </dgm:prSet>
      <dgm:spPr/>
    </dgm:pt>
    <dgm:pt modelId="{FB220D62-858E-49A9-B23F-C6E42F9A27D2}" type="pres">
      <dgm:prSet presAssocID="{F3B8EE25-E0AB-4C0D-B9C1-93C6D0A2C432}" presName="Name9" presStyleLbl="parChTrans1D2" presStyleIdx="2" presStyleCnt="6"/>
      <dgm:spPr/>
    </dgm:pt>
    <dgm:pt modelId="{D1584EB5-787E-4CA0-96B2-C1B4F49CF22A}" type="pres">
      <dgm:prSet presAssocID="{F3B8EE25-E0AB-4C0D-B9C1-93C6D0A2C432}" presName="connTx" presStyleLbl="parChTrans1D2" presStyleIdx="2" presStyleCnt="6"/>
      <dgm:spPr/>
    </dgm:pt>
    <dgm:pt modelId="{896B0C0B-6427-4639-8D31-375A438457CA}" type="pres">
      <dgm:prSet presAssocID="{F0F093A0-FE6F-4480-BD92-E577B9C5D5CB}" presName="node" presStyleLbl="node1" presStyleIdx="2" presStyleCnt="6" custScaleX="202980" custScaleY="157245" custRadScaleRad="163515" custRadScaleInc="550410">
        <dgm:presLayoutVars>
          <dgm:bulletEnabled val="1"/>
        </dgm:presLayoutVars>
      </dgm:prSet>
      <dgm:spPr/>
    </dgm:pt>
    <dgm:pt modelId="{BF7DF222-EC08-482E-B4DF-EC8487D17EE2}" type="pres">
      <dgm:prSet presAssocID="{DD294091-E720-4BFD-84E5-9E685FCAFC0B}" presName="Name9" presStyleLbl="parChTrans1D2" presStyleIdx="3" presStyleCnt="6"/>
      <dgm:spPr/>
    </dgm:pt>
    <dgm:pt modelId="{693DB91C-56EB-426B-803F-67CF2445DB38}" type="pres">
      <dgm:prSet presAssocID="{DD294091-E720-4BFD-84E5-9E685FCAFC0B}" presName="connTx" presStyleLbl="parChTrans1D2" presStyleIdx="3" presStyleCnt="6"/>
      <dgm:spPr/>
    </dgm:pt>
    <dgm:pt modelId="{BF7DA8BA-5EB9-41E6-AD50-BE27B40AE7E0}" type="pres">
      <dgm:prSet presAssocID="{18E7E5CD-6528-4F2F-AF90-EC859BD49894}" presName="node" presStyleLbl="node1" presStyleIdx="3" presStyleCnt="6" custScaleX="138588" custScaleY="63773" custRadScaleRad="198801" custRadScaleInc="-360505">
        <dgm:presLayoutVars>
          <dgm:bulletEnabled val="1"/>
        </dgm:presLayoutVars>
      </dgm:prSet>
      <dgm:spPr/>
    </dgm:pt>
    <dgm:pt modelId="{D62B7431-97DC-48A4-8449-E256682D3DB6}" type="pres">
      <dgm:prSet presAssocID="{30FB20D0-12F4-4F36-9236-AE9B044F735C}" presName="Name9" presStyleLbl="parChTrans1D2" presStyleIdx="4" presStyleCnt="6"/>
      <dgm:spPr/>
    </dgm:pt>
    <dgm:pt modelId="{CD1B4544-408A-4377-9289-EEAAE6F13E11}" type="pres">
      <dgm:prSet presAssocID="{30FB20D0-12F4-4F36-9236-AE9B044F735C}" presName="connTx" presStyleLbl="parChTrans1D2" presStyleIdx="4" presStyleCnt="6"/>
      <dgm:spPr/>
    </dgm:pt>
    <dgm:pt modelId="{612DEDDD-848A-4EFA-9E46-31F4B4867F97}" type="pres">
      <dgm:prSet presAssocID="{F276BCA1-ED7C-4729-8FA9-FFC2467DF73D}" presName="node" presStyleLbl="node1" presStyleIdx="4" presStyleCnt="6" custScaleX="178425" custScaleY="87405" custRadScaleRad="172508" custRadScaleInc="-497572">
        <dgm:presLayoutVars>
          <dgm:bulletEnabled val="1"/>
        </dgm:presLayoutVars>
      </dgm:prSet>
      <dgm:spPr/>
    </dgm:pt>
    <dgm:pt modelId="{E11DE83F-49C0-4B3F-BA38-CCBF07F7124F}" type="pres">
      <dgm:prSet presAssocID="{0BA8FD43-3710-436E-B12E-7C4DED28316D}" presName="Name9" presStyleLbl="parChTrans1D2" presStyleIdx="5" presStyleCnt="6"/>
      <dgm:spPr/>
    </dgm:pt>
    <dgm:pt modelId="{1BD73B74-7F8D-4588-AF4C-26079A2D2DB9}" type="pres">
      <dgm:prSet presAssocID="{0BA8FD43-3710-436E-B12E-7C4DED28316D}" presName="connTx" presStyleLbl="parChTrans1D2" presStyleIdx="5" presStyleCnt="6"/>
      <dgm:spPr/>
    </dgm:pt>
    <dgm:pt modelId="{3615460C-1CAC-4279-B78D-D2CC923D0966}" type="pres">
      <dgm:prSet presAssocID="{EC5DFDB8-E9F3-4D22-BBD8-76B545BF4CFE}" presName="node" presStyleLbl="node1" presStyleIdx="5" presStyleCnt="6" custScaleX="166131" custRadScaleRad="172853" custRadScaleInc="594073">
        <dgm:presLayoutVars>
          <dgm:bulletEnabled val="1"/>
        </dgm:presLayoutVars>
      </dgm:prSet>
      <dgm:spPr/>
    </dgm:pt>
  </dgm:ptLst>
  <dgm:cxnLst>
    <dgm:cxn modelId="{4B43E10D-CA5A-4DE6-AF78-16493E007F38}" type="presOf" srcId="{7A063124-B0E8-4C86-B924-8C2784519496}" destId="{D336A028-6EA4-42C4-AA1D-F6C2237D3112}" srcOrd="0" destOrd="0" presId="urn:microsoft.com/office/officeart/2005/8/layout/radial1"/>
    <dgm:cxn modelId="{36C0730F-CA19-4474-8002-35633B9F4951}" type="presOf" srcId="{0BA8FD43-3710-436E-B12E-7C4DED28316D}" destId="{E11DE83F-49C0-4B3F-BA38-CCBF07F7124F}" srcOrd="0" destOrd="0" presId="urn:microsoft.com/office/officeart/2005/8/layout/radial1"/>
    <dgm:cxn modelId="{18039B10-6E52-433C-8FD0-DE60C3AD1E82}" srcId="{7A063124-B0E8-4C86-B924-8C2784519496}" destId="{99C31067-E078-4466-8CC0-1C151F962DC9}" srcOrd="0" destOrd="0" parTransId="{E091A69B-B1E3-48A2-8465-1FF82A06D188}" sibTransId="{2138B8BE-D06D-4420-AF77-6B7D193A7CA7}"/>
    <dgm:cxn modelId="{42910B1F-A037-4C19-A687-4C0496BD2B87}" srcId="{99C31067-E078-4466-8CC0-1C151F962DC9}" destId="{14019158-7D40-42D0-BDE1-2383E4D22DE5}" srcOrd="0" destOrd="0" parTransId="{927B4098-042D-43ED-8DFE-46E4F49BD68C}" sibTransId="{0CC6E3E3-544E-45CE-9457-7DD6125BAEB0}"/>
    <dgm:cxn modelId="{FBF66D2D-F1F4-43CF-B2E4-D41C1A242482}" type="presOf" srcId="{74C6897B-4665-4E10-B953-20112ECEA504}" destId="{0BF6FDE5-0DAA-4759-8FDD-0974436FEEE1}" srcOrd="0" destOrd="0" presId="urn:microsoft.com/office/officeart/2005/8/layout/radial1"/>
    <dgm:cxn modelId="{D54F243A-DB14-40E4-A914-B66541FDF1A8}" srcId="{99C31067-E078-4466-8CC0-1C151F962DC9}" destId="{F0F093A0-FE6F-4480-BD92-E577B9C5D5CB}" srcOrd="2" destOrd="0" parTransId="{F3B8EE25-E0AB-4C0D-B9C1-93C6D0A2C432}" sibTransId="{7671F83B-C7C0-46ED-8A0C-D9B703688F87}"/>
    <dgm:cxn modelId="{F195113B-5984-444F-A9B3-385F57D5CCBD}" type="presOf" srcId="{18E7E5CD-6528-4F2F-AF90-EC859BD49894}" destId="{BF7DA8BA-5EB9-41E6-AD50-BE27B40AE7E0}" srcOrd="0" destOrd="0" presId="urn:microsoft.com/office/officeart/2005/8/layout/radial1"/>
    <dgm:cxn modelId="{0E801B45-40B9-4F3E-BFAC-5A0FC52B5303}" type="presOf" srcId="{F3B8EE25-E0AB-4C0D-B9C1-93C6D0A2C432}" destId="{D1584EB5-787E-4CA0-96B2-C1B4F49CF22A}" srcOrd="1" destOrd="0" presId="urn:microsoft.com/office/officeart/2005/8/layout/radial1"/>
    <dgm:cxn modelId="{D61D2667-8362-4CED-AFD2-68E93EA3B0EC}" type="presOf" srcId="{30FB20D0-12F4-4F36-9236-AE9B044F735C}" destId="{CD1B4544-408A-4377-9289-EEAAE6F13E11}" srcOrd="1" destOrd="0" presId="urn:microsoft.com/office/officeart/2005/8/layout/radial1"/>
    <dgm:cxn modelId="{EC96E54A-75AC-4EF0-89C6-BCF46564BF9F}" type="presOf" srcId="{927B4098-042D-43ED-8DFE-46E4F49BD68C}" destId="{152B503C-759E-4F47-B46F-F7D09189F3C4}" srcOrd="0" destOrd="0" presId="urn:microsoft.com/office/officeart/2005/8/layout/radial1"/>
    <dgm:cxn modelId="{EBAC616D-4787-49C9-954E-61823D3D003E}" srcId="{99C31067-E078-4466-8CC0-1C151F962DC9}" destId="{2AB830A5-F72F-4C5B-8781-88E2E8637CBF}" srcOrd="1" destOrd="0" parTransId="{74C6897B-4665-4E10-B953-20112ECEA504}" sibTransId="{5CB2C71F-2A84-47A2-934F-3CA3BE6F072F}"/>
    <dgm:cxn modelId="{2561786F-048C-4BCA-B630-0001AC02880A}" srcId="{99C31067-E078-4466-8CC0-1C151F962DC9}" destId="{18E7E5CD-6528-4F2F-AF90-EC859BD49894}" srcOrd="3" destOrd="0" parTransId="{DD294091-E720-4BFD-84E5-9E685FCAFC0B}" sibTransId="{8CA8F71E-431F-4D7C-9B35-0E1026703FC0}"/>
    <dgm:cxn modelId="{70948286-36EF-4E52-B06D-A81C20256338}" srcId="{99C31067-E078-4466-8CC0-1C151F962DC9}" destId="{F276BCA1-ED7C-4729-8FA9-FFC2467DF73D}" srcOrd="4" destOrd="0" parTransId="{30FB20D0-12F4-4F36-9236-AE9B044F735C}" sibTransId="{0190F636-7144-42E0-BBD1-F293ED2150A2}"/>
    <dgm:cxn modelId="{EE0A2793-C239-4CC6-8767-9FD7B7C7DEA1}" srcId="{7A063124-B0E8-4C86-B924-8C2784519496}" destId="{E2242A39-707F-4DD0-9CB3-5B34938EB8E0}" srcOrd="1" destOrd="0" parTransId="{2965A6FB-572E-4721-8F75-F7C5910A8D6D}" sibTransId="{CDB74722-A2D6-4CC9-9CE6-7FC8AB8AE987}"/>
    <dgm:cxn modelId="{7F0EFA99-2F23-4786-9ACC-45034C711CEE}" type="presOf" srcId="{F0F093A0-FE6F-4480-BD92-E577B9C5D5CB}" destId="{896B0C0B-6427-4639-8D31-375A438457CA}" srcOrd="0" destOrd="0" presId="urn:microsoft.com/office/officeart/2005/8/layout/radial1"/>
    <dgm:cxn modelId="{0364B49D-8BED-4605-A697-444E4BF28EA3}" type="presOf" srcId="{F3B8EE25-E0AB-4C0D-B9C1-93C6D0A2C432}" destId="{FB220D62-858E-49A9-B23F-C6E42F9A27D2}" srcOrd="0" destOrd="0" presId="urn:microsoft.com/office/officeart/2005/8/layout/radial1"/>
    <dgm:cxn modelId="{202C64A6-E963-4707-ABC3-228C28C917D9}" type="presOf" srcId="{DD294091-E720-4BFD-84E5-9E685FCAFC0B}" destId="{693DB91C-56EB-426B-803F-67CF2445DB38}" srcOrd="1" destOrd="0" presId="urn:microsoft.com/office/officeart/2005/8/layout/radial1"/>
    <dgm:cxn modelId="{CD6FF6A6-C880-4797-A467-4C66FB5D494C}" type="presOf" srcId="{EC5DFDB8-E9F3-4D22-BBD8-76B545BF4CFE}" destId="{3615460C-1CAC-4279-B78D-D2CC923D0966}" srcOrd="0" destOrd="0" presId="urn:microsoft.com/office/officeart/2005/8/layout/radial1"/>
    <dgm:cxn modelId="{0BEE0AB6-2CDA-4CC4-8A72-836900EBF628}" type="presOf" srcId="{DD294091-E720-4BFD-84E5-9E685FCAFC0B}" destId="{BF7DF222-EC08-482E-B4DF-EC8487D17EE2}" srcOrd="0" destOrd="0" presId="urn:microsoft.com/office/officeart/2005/8/layout/radial1"/>
    <dgm:cxn modelId="{BA4124BB-01F5-44F4-81A2-A7311E03B8A6}" type="presOf" srcId="{74C6897B-4665-4E10-B953-20112ECEA504}" destId="{4EF0E5EF-2347-4F62-A165-DB4240A6DCEA}" srcOrd="1" destOrd="0" presId="urn:microsoft.com/office/officeart/2005/8/layout/radial1"/>
    <dgm:cxn modelId="{E26FBFC4-4ED6-4E33-A64A-00C2A94D85F3}" type="presOf" srcId="{99C31067-E078-4466-8CC0-1C151F962DC9}" destId="{E127EAC0-7183-42CF-A1BA-292953604280}" srcOrd="0" destOrd="0" presId="urn:microsoft.com/office/officeart/2005/8/layout/radial1"/>
    <dgm:cxn modelId="{D3602ECD-BCCA-4FE9-9493-22DA6E4E363F}" type="presOf" srcId="{927B4098-042D-43ED-8DFE-46E4F49BD68C}" destId="{18F3DD6E-8A0B-4D89-BEDF-C1BB0E2FD2BD}" srcOrd="1" destOrd="0" presId="urn:microsoft.com/office/officeart/2005/8/layout/radial1"/>
    <dgm:cxn modelId="{ABCCA7D2-A7A1-4ACB-A26E-7A0C5306A199}" type="presOf" srcId="{30FB20D0-12F4-4F36-9236-AE9B044F735C}" destId="{D62B7431-97DC-48A4-8449-E256682D3DB6}" srcOrd="0" destOrd="0" presId="urn:microsoft.com/office/officeart/2005/8/layout/radial1"/>
    <dgm:cxn modelId="{E60C71D3-B1A9-4EDE-BE8B-ED3EF0678163}" type="presOf" srcId="{14019158-7D40-42D0-BDE1-2383E4D22DE5}" destId="{9B2E778D-F3B2-4397-A34A-4D008CDF2DFC}" srcOrd="0" destOrd="0" presId="urn:microsoft.com/office/officeart/2005/8/layout/radial1"/>
    <dgm:cxn modelId="{37AFDEDC-1E0D-4298-8A28-889D54B141F7}" type="presOf" srcId="{F276BCA1-ED7C-4729-8FA9-FFC2467DF73D}" destId="{612DEDDD-848A-4EFA-9E46-31F4B4867F97}" srcOrd="0" destOrd="0" presId="urn:microsoft.com/office/officeart/2005/8/layout/radial1"/>
    <dgm:cxn modelId="{F7F311E3-AE30-4A9A-90B0-FB27C31D4129}" srcId="{99C31067-E078-4466-8CC0-1C151F962DC9}" destId="{EC5DFDB8-E9F3-4D22-BBD8-76B545BF4CFE}" srcOrd="5" destOrd="0" parTransId="{0BA8FD43-3710-436E-B12E-7C4DED28316D}" sibTransId="{96D58DFB-B334-400C-838A-33D53C73DAC4}"/>
    <dgm:cxn modelId="{A99274E8-EE05-4B4E-8C8C-4FD171631070}" type="presOf" srcId="{2AB830A5-F72F-4C5B-8781-88E2E8637CBF}" destId="{1E12D771-174D-4CA7-8BEA-27DB3A4A7779}" srcOrd="0" destOrd="0" presId="urn:microsoft.com/office/officeart/2005/8/layout/radial1"/>
    <dgm:cxn modelId="{830372F9-8AFD-4BF0-8E59-4FC66E77D96B}" type="presOf" srcId="{0BA8FD43-3710-436E-B12E-7C4DED28316D}" destId="{1BD73B74-7F8D-4588-AF4C-26079A2D2DB9}" srcOrd="1" destOrd="0" presId="urn:microsoft.com/office/officeart/2005/8/layout/radial1"/>
    <dgm:cxn modelId="{94164A35-00FE-4996-8F42-A5048FD07063}" type="presParOf" srcId="{D336A028-6EA4-42C4-AA1D-F6C2237D3112}" destId="{E127EAC0-7183-42CF-A1BA-292953604280}" srcOrd="0" destOrd="0" presId="urn:microsoft.com/office/officeart/2005/8/layout/radial1"/>
    <dgm:cxn modelId="{CEEC0706-D905-432F-9857-7D5D16CB8830}" type="presParOf" srcId="{D336A028-6EA4-42C4-AA1D-F6C2237D3112}" destId="{152B503C-759E-4F47-B46F-F7D09189F3C4}" srcOrd="1" destOrd="0" presId="urn:microsoft.com/office/officeart/2005/8/layout/radial1"/>
    <dgm:cxn modelId="{1EE18430-BBE0-4980-AFC7-01057D1B5F72}" type="presParOf" srcId="{152B503C-759E-4F47-B46F-F7D09189F3C4}" destId="{18F3DD6E-8A0B-4D89-BEDF-C1BB0E2FD2BD}" srcOrd="0" destOrd="0" presId="urn:microsoft.com/office/officeart/2005/8/layout/radial1"/>
    <dgm:cxn modelId="{D4B5A8BC-7EBF-47E5-82B3-DDF747523E9D}" type="presParOf" srcId="{D336A028-6EA4-42C4-AA1D-F6C2237D3112}" destId="{9B2E778D-F3B2-4397-A34A-4D008CDF2DFC}" srcOrd="2" destOrd="0" presId="urn:microsoft.com/office/officeart/2005/8/layout/radial1"/>
    <dgm:cxn modelId="{4BD1EDD3-E588-4A9A-A1C3-12201B9A74B5}" type="presParOf" srcId="{D336A028-6EA4-42C4-AA1D-F6C2237D3112}" destId="{0BF6FDE5-0DAA-4759-8FDD-0974436FEEE1}" srcOrd="3" destOrd="0" presId="urn:microsoft.com/office/officeart/2005/8/layout/radial1"/>
    <dgm:cxn modelId="{9F8D29A3-181F-4DF6-936D-F38BC9B6203A}" type="presParOf" srcId="{0BF6FDE5-0DAA-4759-8FDD-0974436FEEE1}" destId="{4EF0E5EF-2347-4F62-A165-DB4240A6DCEA}" srcOrd="0" destOrd="0" presId="urn:microsoft.com/office/officeart/2005/8/layout/radial1"/>
    <dgm:cxn modelId="{A5B5296B-0592-4B21-BA2C-BA9CC243213E}" type="presParOf" srcId="{D336A028-6EA4-42C4-AA1D-F6C2237D3112}" destId="{1E12D771-174D-4CA7-8BEA-27DB3A4A7779}" srcOrd="4" destOrd="0" presId="urn:microsoft.com/office/officeart/2005/8/layout/radial1"/>
    <dgm:cxn modelId="{30EB6C14-E157-4B7C-8CE1-CC9FC57D354C}" type="presParOf" srcId="{D336A028-6EA4-42C4-AA1D-F6C2237D3112}" destId="{FB220D62-858E-49A9-B23F-C6E42F9A27D2}" srcOrd="5" destOrd="0" presId="urn:microsoft.com/office/officeart/2005/8/layout/radial1"/>
    <dgm:cxn modelId="{256FF8E0-A0AA-40FB-8998-86536E41612F}" type="presParOf" srcId="{FB220D62-858E-49A9-B23F-C6E42F9A27D2}" destId="{D1584EB5-787E-4CA0-96B2-C1B4F49CF22A}" srcOrd="0" destOrd="0" presId="urn:microsoft.com/office/officeart/2005/8/layout/radial1"/>
    <dgm:cxn modelId="{DB0498B0-B966-48F4-BD6B-A1E82DFB730E}" type="presParOf" srcId="{D336A028-6EA4-42C4-AA1D-F6C2237D3112}" destId="{896B0C0B-6427-4639-8D31-375A438457CA}" srcOrd="6" destOrd="0" presId="urn:microsoft.com/office/officeart/2005/8/layout/radial1"/>
    <dgm:cxn modelId="{3CB199BA-DC0B-40CC-AAEE-DE76D2E3FC4A}" type="presParOf" srcId="{D336A028-6EA4-42C4-AA1D-F6C2237D3112}" destId="{BF7DF222-EC08-482E-B4DF-EC8487D17EE2}" srcOrd="7" destOrd="0" presId="urn:microsoft.com/office/officeart/2005/8/layout/radial1"/>
    <dgm:cxn modelId="{2068BFA7-ACAA-48B7-93D3-4D21CE5B0C27}" type="presParOf" srcId="{BF7DF222-EC08-482E-B4DF-EC8487D17EE2}" destId="{693DB91C-56EB-426B-803F-67CF2445DB38}" srcOrd="0" destOrd="0" presId="urn:microsoft.com/office/officeart/2005/8/layout/radial1"/>
    <dgm:cxn modelId="{7E2E1227-54A7-49F3-BE5C-AAAD2B0BECF8}" type="presParOf" srcId="{D336A028-6EA4-42C4-AA1D-F6C2237D3112}" destId="{BF7DA8BA-5EB9-41E6-AD50-BE27B40AE7E0}" srcOrd="8" destOrd="0" presId="urn:microsoft.com/office/officeart/2005/8/layout/radial1"/>
    <dgm:cxn modelId="{6B4EFDB0-7ECD-4EEF-B859-21C649C39FA9}" type="presParOf" srcId="{D336A028-6EA4-42C4-AA1D-F6C2237D3112}" destId="{D62B7431-97DC-48A4-8449-E256682D3DB6}" srcOrd="9" destOrd="0" presId="urn:microsoft.com/office/officeart/2005/8/layout/radial1"/>
    <dgm:cxn modelId="{113E8E74-99C8-4665-A196-72CC5C9A647A}" type="presParOf" srcId="{D62B7431-97DC-48A4-8449-E256682D3DB6}" destId="{CD1B4544-408A-4377-9289-EEAAE6F13E11}" srcOrd="0" destOrd="0" presId="urn:microsoft.com/office/officeart/2005/8/layout/radial1"/>
    <dgm:cxn modelId="{CEBC0AB6-2F69-4918-9B7F-3B89AD00D3F6}" type="presParOf" srcId="{D336A028-6EA4-42C4-AA1D-F6C2237D3112}" destId="{612DEDDD-848A-4EFA-9E46-31F4B4867F97}" srcOrd="10" destOrd="0" presId="urn:microsoft.com/office/officeart/2005/8/layout/radial1"/>
    <dgm:cxn modelId="{E0EB1312-E7BD-4FEF-A4BA-C1420F07ADAD}" type="presParOf" srcId="{D336A028-6EA4-42C4-AA1D-F6C2237D3112}" destId="{E11DE83F-49C0-4B3F-BA38-CCBF07F7124F}" srcOrd="11" destOrd="0" presId="urn:microsoft.com/office/officeart/2005/8/layout/radial1"/>
    <dgm:cxn modelId="{411F035D-E199-47B1-986B-65DCBC1EA6DF}" type="presParOf" srcId="{E11DE83F-49C0-4B3F-BA38-CCBF07F7124F}" destId="{1BD73B74-7F8D-4588-AF4C-26079A2D2DB9}" srcOrd="0" destOrd="0" presId="urn:microsoft.com/office/officeart/2005/8/layout/radial1"/>
    <dgm:cxn modelId="{9BFE7E16-A8F8-48A0-B29F-C13236E2DC6F}" type="presParOf" srcId="{D336A028-6EA4-42C4-AA1D-F6C2237D3112}" destId="{3615460C-1CAC-4279-B78D-D2CC923D0966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A8B50D-728D-4DC1-A48C-9EB00730175E}">
      <dsp:nvSpPr>
        <dsp:cNvPr id="0" name=""/>
        <dsp:cNvSpPr/>
      </dsp:nvSpPr>
      <dsp:spPr>
        <a:xfrm>
          <a:off x="42" y="225576"/>
          <a:ext cx="4037792" cy="1238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5816" tIns="174752" rIns="305816" bIns="174752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300" kern="1200" dirty="0"/>
            <a:t>Ventajas	</a:t>
          </a:r>
        </a:p>
      </dsp:txBody>
      <dsp:txXfrm>
        <a:off x="42" y="225576"/>
        <a:ext cx="4037792" cy="1238400"/>
      </dsp:txXfrm>
    </dsp:sp>
    <dsp:sp modelId="{63417E21-174F-419A-A6BA-C705B1E043A5}">
      <dsp:nvSpPr>
        <dsp:cNvPr id="0" name=""/>
        <dsp:cNvSpPr/>
      </dsp:nvSpPr>
      <dsp:spPr>
        <a:xfrm>
          <a:off x="42" y="1463976"/>
          <a:ext cx="4037792" cy="342301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Soluciones mejores y creativas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Se aprende de los demás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Se estimula la productividad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Llevar a cabo trabajos que una persona sola no puede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Mejoran relaciones sociales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Mejoran aspectos relacionales como la asertividad, empatía, escucha activa y respeto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Aumenta la motivación de los miembros al sentirse relevantes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Los miembros se sienten más seguros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Mejores resultados laborales</a:t>
          </a:r>
        </a:p>
      </dsp:txBody>
      <dsp:txXfrm>
        <a:off x="42" y="1463976"/>
        <a:ext cx="4037792" cy="3423015"/>
      </dsp:txXfrm>
    </dsp:sp>
    <dsp:sp modelId="{1DE5E448-00EA-42C8-A724-63F5FA565646}">
      <dsp:nvSpPr>
        <dsp:cNvPr id="0" name=""/>
        <dsp:cNvSpPr/>
      </dsp:nvSpPr>
      <dsp:spPr>
        <a:xfrm>
          <a:off x="4603125" y="225576"/>
          <a:ext cx="4037792" cy="1238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5816" tIns="174752" rIns="305816" bIns="174752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300" kern="1200" dirty="0"/>
            <a:t>Inconvenientes</a:t>
          </a:r>
        </a:p>
      </dsp:txBody>
      <dsp:txXfrm>
        <a:off x="4603125" y="225576"/>
        <a:ext cx="4037792" cy="1238400"/>
      </dsp:txXfrm>
    </dsp:sp>
    <dsp:sp modelId="{E91B1132-23CD-407D-B0C4-02BE1FB26C3F}">
      <dsp:nvSpPr>
        <dsp:cNvPr id="0" name=""/>
        <dsp:cNvSpPr/>
      </dsp:nvSpPr>
      <dsp:spPr>
        <a:xfrm>
          <a:off x="4603125" y="1463976"/>
          <a:ext cx="4037792" cy="342301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El trabajo puede ser más lento que de forma individual al haber más personas y depender unas de otras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Algunos se esconden y no aportan ideas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Algunos pueden reducir el esfuerzo individual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Algunos pueden intentar usar el equipo para su propio beneficio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Pueden surgir “piques” o malas relaciones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Existen personas con roles negativos o limitadores</a:t>
          </a:r>
        </a:p>
      </dsp:txBody>
      <dsp:txXfrm>
        <a:off x="4603125" y="1463976"/>
        <a:ext cx="4037792" cy="34230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EE6A98-87C8-4D13-9271-35848E8E4091}">
      <dsp:nvSpPr>
        <dsp:cNvPr id="0" name=""/>
        <dsp:cNvSpPr/>
      </dsp:nvSpPr>
      <dsp:spPr>
        <a:xfrm>
          <a:off x="2645403" y="2"/>
          <a:ext cx="3247092" cy="15573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A) FORMACIÓN O ETAPA INICIAL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- Desconocimiento miembros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- Conocerse, reparto de tareas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- Emerge el líder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400" kern="1200" dirty="0"/>
        </a:p>
      </dsp:txBody>
      <dsp:txXfrm>
        <a:off x="2691017" y="45616"/>
        <a:ext cx="3155864" cy="1466151"/>
      </dsp:txXfrm>
    </dsp:sp>
    <dsp:sp modelId="{C5609CBA-D803-48DE-A8F5-A6C19CAEC240}">
      <dsp:nvSpPr>
        <dsp:cNvPr id="0" name=""/>
        <dsp:cNvSpPr/>
      </dsp:nvSpPr>
      <dsp:spPr>
        <a:xfrm rot="2159997">
          <a:off x="5343098" y="1556779"/>
          <a:ext cx="420813" cy="31039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300" kern="1200"/>
        </a:p>
      </dsp:txBody>
      <dsp:txXfrm>
        <a:off x="5436215" y="1618857"/>
        <a:ext cx="234579" cy="186234"/>
      </dsp:txXfrm>
    </dsp:sp>
    <dsp:sp modelId="{CF3ABD6E-4243-4EAF-9F6A-388F896E5C5F}">
      <dsp:nvSpPr>
        <dsp:cNvPr id="0" name=""/>
        <dsp:cNvSpPr/>
      </dsp:nvSpPr>
      <dsp:spPr>
        <a:xfrm>
          <a:off x="4705724" y="1866566"/>
          <a:ext cx="3868228" cy="12693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B) TORMENTA O CONFLICTO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- Miembros marcan su posición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- Pueden aparecer puntos de vista diferentes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- Posible etapa crítica</a:t>
          </a:r>
        </a:p>
      </dsp:txBody>
      <dsp:txXfrm>
        <a:off x="4742902" y="1903744"/>
        <a:ext cx="3793872" cy="1194990"/>
      </dsp:txXfrm>
    </dsp:sp>
    <dsp:sp modelId="{DBBB0446-895A-458D-8AE6-05BFFA33B4E1}">
      <dsp:nvSpPr>
        <dsp:cNvPr id="0" name=""/>
        <dsp:cNvSpPr/>
      </dsp:nvSpPr>
      <dsp:spPr>
        <a:xfrm rot="5280938">
          <a:off x="6463176" y="3319966"/>
          <a:ext cx="420813" cy="31039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300" kern="1200"/>
        </a:p>
      </dsp:txBody>
      <dsp:txXfrm>
        <a:off x="6556293" y="3382044"/>
        <a:ext cx="234579" cy="186234"/>
      </dsp:txXfrm>
    </dsp:sp>
    <dsp:sp modelId="{9C9E3610-9350-4DCF-828D-62460A477128}">
      <dsp:nvSpPr>
        <dsp:cNvPr id="0" name=""/>
        <dsp:cNvSpPr/>
      </dsp:nvSpPr>
      <dsp:spPr>
        <a:xfrm>
          <a:off x="5083780" y="3814410"/>
          <a:ext cx="3247092" cy="12693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C) NORMATIVA O DE ESTRUCTURACIÓN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-  Se establecen normas de funcionamiento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- Sentimiento de pertenencia al equipo</a:t>
          </a:r>
        </a:p>
      </dsp:txBody>
      <dsp:txXfrm>
        <a:off x="5120958" y="3851588"/>
        <a:ext cx="3172736" cy="1194990"/>
      </dsp:txXfrm>
    </dsp:sp>
    <dsp:sp modelId="{246BE8F8-515F-45A7-9C8F-DCCF7E6FC2D9}">
      <dsp:nvSpPr>
        <dsp:cNvPr id="0" name=""/>
        <dsp:cNvSpPr/>
      </dsp:nvSpPr>
      <dsp:spPr>
        <a:xfrm rot="10800004">
          <a:off x="4048640" y="4293885"/>
          <a:ext cx="420813" cy="31039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300" kern="1200"/>
        </a:p>
      </dsp:txBody>
      <dsp:txXfrm rot="10800000">
        <a:off x="4141757" y="4355963"/>
        <a:ext cx="234579" cy="186234"/>
      </dsp:txXfrm>
    </dsp:sp>
    <dsp:sp modelId="{C192FF22-33EF-4487-83F1-315620679CCF}">
      <dsp:nvSpPr>
        <dsp:cNvPr id="0" name=""/>
        <dsp:cNvSpPr/>
      </dsp:nvSpPr>
      <dsp:spPr>
        <a:xfrm>
          <a:off x="187221" y="3814405"/>
          <a:ext cx="3247092" cy="12693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D) RENDIMIENTO O DESARROLLO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0" i="0" u="none" kern="1200" dirty="0">
              <a:effectLst/>
            </a:rPr>
            <a:t>- Fase de pleno funcionamiento. Resultados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0" i="0" u="none" kern="1200" dirty="0">
              <a:effectLst/>
            </a:rPr>
            <a:t>- Todos conocen su papel en el equipo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0" i="0" u="none" kern="1200" dirty="0">
              <a:effectLst/>
            </a:rPr>
            <a:t>- Madurez  </a:t>
          </a:r>
          <a:endParaRPr lang="es-ES" sz="1400" b="1" i="1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24399" y="3851583"/>
        <a:ext cx="3172736" cy="1194990"/>
      </dsp:txXfrm>
    </dsp:sp>
    <dsp:sp modelId="{36071D8C-656D-449D-80A3-2DD963BF3118}">
      <dsp:nvSpPr>
        <dsp:cNvPr id="0" name=""/>
        <dsp:cNvSpPr/>
      </dsp:nvSpPr>
      <dsp:spPr>
        <a:xfrm rot="16353964">
          <a:off x="1644008" y="3319963"/>
          <a:ext cx="420813" cy="31039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300" kern="1200"/>
        </a:p>
      </dsp:txBody>
      <dsp:txXfrm>
        <a:off x="1737125" y="3382041"/>
        <a:ext cx="234579" cy="186234"/>
      </dsp:txXfrm>
    </dsp:sp>
    <dsp:sp modelId="{885D0E49-C36C-4C4C-8AD3-725111EC6654}">
      <dsp:nvSpPr>
        <dsp:cNvPr id="0" name=""/>
        <dsp:cNvSpPr/>
      </dsp:nvSpPr>
      <dsp:spPr>
        <a:xfrm>
          <a:off x="274516" y="1866566"/>
          <a:ext cx="3247092" cy="12693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E) TERMINACIÓN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- Disolución por diversos motivos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- Fin del equipos sino nuevos objetivos </a:t>
          </a:r>
        </a:p>
      </dsp:txBody>
      <dsp:txXfrm>
        <a:off x="311694" y="1903744"/>
        <a:ext cx="3172736" cy="1194990"/>
      </dsp:txXfrm>
    </dsp:sp>
    <dsp:sp modelId="{2206681E-0619-452E-8C87-F8B2726D8CC3}">
      <dsp:nvSpPr>
        <dsp:cNvPr id="0" name=""/>
        <dsp:cNvSpPr/>
      </dsp:nvSpPr>
      <dsp:spPr>
        <a:xfrm rot="19440003">
          <a:off x="2773988" y="1556779"/>
          <a:ext cx="420813" cy="31039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300" kern="1200"/>
        </a:p>
      </dsp:txBody>
      <dsp:txXfrm>
        <a:off x="2867105" y="1618857"/>
        <a:ext cx="234579" cy="1862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323A77-272D-4157-B299-3EA856BF410A}">
      <dsp:nvSpPr>
        <dsp:cNvPr id="0" name=""/>
        <dsp:cNvSpPr/>
      </dsp:nvSpPr>
      <dsp:spPr>
        <a:xfrm>
          <a:off x="3767974" y="898148"/>
          <a:ext cx="2380200" cy="23801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B772F0-F713-489C-8CE4-05513DF3DAC3}">
      <dsp:nvSpPr>
        <dsp:cNvPr id="0" name=""/>
        <dsp:cNvSpPr/>
      </dsp:nvSpPr>
      <dsp:spPr>
        <a:xfrm>
          <a:off x="2402047" y="0"/>
          <a:ext cx="6742968" cy="4176458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1.- </a:t>
          </a:r>
          <a:r>
            <a:rPr lang="es-ES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Las metas </a:t>
          </a:r>
          <a:r>
            <a:rPr lang="es-ES" sz="1600" b="1" kern="1200" dirty="0">
              <a:sym typeface="Wingdings" panose="05000000000000000000" pitchFamily="2" charset="2"/>
            </a:rPr>
            <a:t> bien determinados, claros, reales, medibles y ambiciosos. S.M.A.R.T.</a:t>
          </a:r>
          <a:endParaRPr lang="es-ES" sz="1600" b="1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2.- </a:t>
          </a:r>
          <a:r>
            <a:rPr lang="es-ES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Las normas </a:t>
          </a:r>
          <a:r>
            <a:rPr lang="es-ES" sz="1600" b="1" kern="1200" dirty="0">
              <a:sym typeface="Wingdings" panose="05000000000000000000" pitchFamily="2" charset="2"/>
            </a:rPr>
            <a:t> estar claras y ser conocidas y aceptadas</a:t>
          </a:r>
          <a:endParaRPr lang="es-ES" sz="1600" b="1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3.- </a:t>
          </a:r>
          <a:r>
            <a:rPr lang="es-ES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Los miembros</a:t>
          </a:r>
          <a:r>
            <a:rPr lang="es-ES" sz="1600" b="1" kern="1200" dirty="0">
              <a:sym typeface="Wingdings" panose="05000000000000000000" pitchFamily="2" charset="2"/>
            </a:rPr>
            <a:t> ¿Quiénes lo forman?, éxito de los equipos… ¿Qué actitud tienen? Motivación, cooperación</a:t>
          </a:r>
          <a:endParaRPr lang="es-ES" sz="1600" b="1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4.- </a:t>
          </a:r>
          <a:r>
            <a:rPr lang="es-ES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Las relaciones </a:t>
          </a:r>
          <a:r>
            <a:rPr lang="es-ES" sz="1600" b="1" kern="1200" dirty="0">
              <a:sym typeface="Wingdings" panose="05000000000000000000" pitchFamily="2" charset="2"/>
            </a:rPr>
            <a:t>fluidas y correctas entres sus miembros, informales</a:t>
          </a:r>
          <a:endParaRPr lang="es-ES" sz="1600" b="1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5.- </a:t>
          </a:r>
          <a:r>
            <a:rPr lang="es-ES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La comunicación </a:t>
          </a:r>
          <a:r>
            <a:rPr lang="es-ES" sz="1600" b="1" kern="1200" dirty="0">
              <a:sym typeface="Wingdings" panose="05000000000000000000" pitchFamily="2" charset="2"/>
            </a:rPr>
            <a:t>fluida, ágil y permita </a:t>
          </a:r>
          <a:r>
            <a:rPr lang="es-ES" sz="1600" b="1" kern="1200" dirty="0" err="1">
              <a:sym typeface="Wingdings" panose="05000000000000000000" pitchFamily="2" charset="2"/>
            </a:rPr>
            <a:t>feedback</a:t>
          </a:r>
          <a:r>
            <a:rPr lang="es-ES" sz="1600" b="1" kern="1200" dirty="0">
              <a:sym typeface="Wingdings" panose="05000000000000000000" pitchFamily="2" charset="2"/>
            </a:rPr>
            <a:t>, uso de herramientas de trabajo colaborativo, sinergia positiva</a:t>
          </a:r>
          <a:endParaRPr lang="es-ES" sz="1600" b="1" kern="1200" dirty="0"/>
        </a:p>
      </dsp:txBody>
      <dsp:txXfrm>
        <a:off x="3366704" y="596749"/>
        <a:ext cx="4816864" cy="2982960"/>
      </dsp:txXfrm>
    </dsp:sp>
    <dsp:sp modelId="{D539C9DD-4159-4070-9A72-DFD0334A689A}">
      <dsp:nvSpPr>
        <dsp:cNvPr id="0" name=""/>
        <dsp:cNvSpPr/>
      </dsp:nvSpPr>
      <dsp:spPr>
        <a:xfrm rot="2700000">
          <a:off x="492972" y="853011"/>
          <a:ext cx="2380279" cy="2380279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111D8F-E44C-4BFC-B4AD-2D20B66AF158}">
      <dsp:nvSpPr>
        <dsp:cNvPr id="0" name=""/>
        <dsp:cNvSpPr/>
      </dsp:nvSpPr>
      <dsp:spPr>
        <a:xfrm>
          <a:off x="326589" y="936093"/>
          <a:ext cx="2221062" cy="2221461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/>
            <a:t>Claves para la </a:t>
          </a:r>
          <a:r>
            <a:rPr lang="es-ES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EFICACIA</a:t>
          </a:r>
          <a:r>
            <a:rPr lang="es-ES" sz="1600" b="1" kern="1200" dirty="0"/>
            <a:t> del equipo</a:t>
          </a:r>
        </a:p>
      </dsp:txBody>
      <dsp:txXfrm>
        <a:off x="643808" y="1253504"/>
        <a:ext cx="1586624" cy="15866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323A77-272D-4157-B299-3EA856BF410A}">
      <dsp:nvSpPr>
        <dsp:cNvPr id="0" name=""/>
        <dsp:cNvSpPr/>
      </dsp:nvSpPr>
      <dsp:spPr>
        <a:xfrm>
          <a:off x="3207297" y="1165511"/>
          <a:ext cx="3088745" cy="30887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B772F0-F713-489C-8CE4-05513DF3DAC3}">
      <dsp:nvSpPr>
        <dsp:cNvPr id="0" name=""/>
        <dsp:cNvSpPr/>
      </dsp:nvSpPr>
      <dsp:spPr>
        <a:xfrm>
          <a:off x="0" y="0"/>
          <a:ext cx="8435291" cy="5419717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b="1" kern="1200" dirty="0"/>
            <a:t>	                 1- Falta de confianza</a:t>
          </a:r>
        </a:p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b="1" kern="1200" dirty="0"/>
            <a:t>2- Temor al conflicto</a:t>
          </a:r>
        </a:p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b="1" kern="1200" dirty="0"/>
            <a:t>	           3- Falta de compromiso</a:t>
          </a:r>
        </a:p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b="1" kern="1200" dirty="0">
              <a:sym typeface="Wingdings" panose="05000000000000000000" pitchFamily="2" charset="2"/>
            </a:rPr>
            <a:t>4- Evadir la responsabilidad</a:t>
          </a:r>
        </a:p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400" b="1" kern="1200" dirty="0">
              <a:sym typeface="Wingdings" panose="05000000000000000000" pitchFamily="2" charset="2"/>
            </a:rPr>
            <a:t>	            5. Falta de atención al resultado</a:t>
          </a:r>
          <a:endParaRPr lang="es-ES" sz="2400" b="1" kern="1200" dirty="0"/>
        </a:p>
      </dsp:txBody>
      <dsp:txXfrm>
        <a:off x="1206762" y="774390"/>
        <a:ext cx="6025782" cy="3870935"/>
      </dsp:txXfrm>
    </dsp:sp>
    <dsp:sp modelId="{D539C9DD-4159-4070-9A72-DFD0334A689A}">
      <dsp:nvSpPr>
        <dsp:cNvPr id="0" name=""/>
        <dsp:cNvSpPr/>
      </dsp:nvSpPr>
      <dsp:spPr>
        <a:xfrm rot="2700000">
          <a:off x="79639" y="1170645"/>
          <a:ext cx="2961432" cy="2961432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111D8F-E44C-4BFC-B4AD-2D20B66AF158}">
      <dsp:nvSpPr>
        <dsp:cNvPr id="0" name=""/>
        <dsp:cNvSpPr/>
      </dsp:nvSpPr>
      <dsp:spPr>
        <a:xfrm>
          <a:off x="0" y="1214752"/>
          <a:ext cx="2882234" cy="2882751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b="1" kern="1200" dirty="0"/>
            <a:t>DISFUNCIONES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b="1" kern="1200" dirty="0"/>
            <a:t>en los equipos</a:t>
          </a:r>
        </a:p>
      </dsp:txBody>
      <dsp:txXfrm>
        <a:off x="411649" y="1626651"/>
        <a:ext cx="2058935" cy="205895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27EAC0-7183-42CF-A1BA-292953604280}">
      <dsp:nvSpPr>
        <dsp:cNvPr id="0" name=""/>
        <dsp:cNvSpPr/>
      </dsp:nvSpPr>
      <dsp:spPr>
        <a:xfrm>
          <a:off x="728648" y="6"/>
          <a:ext cx="7612929" cy="8148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7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Procesos</a:t>
          </a:r>
        </a:p>
      </dsp:txBody>
      <dsp:txXfrm>
        <a:off x="1843536" y="119340"/>
        <a:ext cx="5383153" cy="576198"/>
      </dsp:txXfrm>
    </dsp:sp>
    <dsp:sp modelId="{152B503C-759E-4F47-B46F-F7D09189F3C4}">
      <dsp:nvSpPr>
        <dsp:cNvPr id="0" name=""/>
        <dsp:cNvSpPr/>
      </dsp:nvSpPr>
      <dsp:spPr>
        <a:xfrm rot="7646426">
          <a:off x="1729487" y="2031010"/>
          <a:ext cx="3102990" cy="28733"/>
        </a:xfrm>
        <a:custGeom>
          <a:avLst/>
          <a:gdLst/>
          <a:ahLst/>
          <a:cxnLst/>
          <a:rect l="0" t="0" r="0" b="0"/>
          <a:pathLst>
            <a:path>
              <a:moveTo>
                <a:pt x="0" y="14366"/>
              </a:moveTo>
              <a:lnTo>
                <a:pt x="3102990" y="1436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100" kern="1200" dirty="0"/>
        </a:p>
      </dsp:txBody>
      <dsp:txXfrm rot="10800000">
        <a:off x="3203408" y="1967802"/>
        <a:ext cx="155149" cy="155149"/>
      </dsp:txXfrm>
    </dsp:sp>
    <dsp:sp modelId="{9B2E778D-F3B2-4397-A34A-4D008CDF2DFC}">
      <dsp:nvSpPr>
        <dsp:cNvPr id="0" name=""/>
        <dsp:cNvSpPr/>
      </dsp:nvSpPr>
      <dsp:spPr>
        <a:xfrm>
          <a:off x="308409" y="3168349"/>
          <a:ext cx="2770695" cy="189999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La innovación o influencia de las minorías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/>
            </a:rPr>
            <a:t>- Individuo introduce nuevas ideas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/>
            </a:rPr>
            <a:t>- Persistencia </a:t>
          </a:r>
        </a:p>
      </dsp:txBody>
      <dsp:txXfrm>
        <a:off x="714168" y="3446597"/>
        <a:ext cx="1959177" cy="1343503"/>
      </dsp:txXfrm>
    </dsp:sp>
    <dsp:sp modelId="{0BF6FDE5-0DAA-4759-8FDD-0974436FEEE1}">
      <dsp:nvSpPr>
        <dsp:cNvPr id="0" name=""/>
        <dsp:cNvSpPr/>
      </dsp:nvSpPr>
      <dsp:spPr>
        <a:xfrm rot="5384408">
          <a:off x="3700282" y="1640988"/>
          <a:ext cx="1680980" cy="28733"/>
        </a:xfrm>
        <a:custGeom>
          <a:avLst/>
          <a:gdLst/>
          <a:ahLst/>
          <a:cxnLst/>
          <a:rect l="0" t="0" r="0" b="0"/>
          <a:pathLst>
            <a:path>
              <a:moveTo>
                <a:pt x="0" y="14366"/>
              </a:moveTo>
              <a:lnTo>
                <a:pt x="1680980" y="1436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600" kern="1200" dirty="0"/>
        </a:p>
      </dsp:txBody>
      <dsp:txXfrm>
        <a:off x="4498748" y="1613330"/>
        <a:ext cx="84049" cy="84049"/>
      </dsp:txXfrm>
    </dsp:sp>
    <dsp:sp modelId="{1E12D771-174D-4CA7-8BEA-27DB3A4A7779}">
      <dsp:nvSpPr>
        <dsp:cNvPr id="0" name=""/>
        <dsp:cNvSpPr/>
      </dsp:nvSpPr>
      <dsp:spPr>
        <a:xfrm>
          <a:off x="3189033" y="2495824"/>
          <a:ext cx="2722970" cy="261674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Pensamiento de grupo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u="none" kern="1200" dirty="0">
              <a:effectLst/>
            </a:rPr>
            <a:t>- Fuerte poder del grupo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u="none" kern="1200" dirty="0">
              <a:effectLst/>
            </a:rPr>
            <a:t>- Invulnerable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u="none" kern="1200" dirty="0">
              <a:effectLst/>
            </a:rPr>
            <a:t>- Velar por que nadie salga del consenso del grupo</a:t>
          </a:r>
          <a:endParaRPr lang="es-ES" sz="1600" b="1" u="none" kern="1200" dirty="0">
            <a:effectLst/>
          </a:endParaRPr>
        </a:p>
      </dsp:txBody>
      <dsp:txXfrm>
        <a:off x="3587803" y="2879037"/>
        <a:ext cx="1925430" cy="1850317"/>
      </dsp:txXfrm>
    </dsp:sp>
    <dsp:sp modelId="{FB220D62-858E-49A9-B23F-C6E42F9A27D2}">
      <dsp:nvSpPr>
        <dsp:cNvPr id="0" name=""/>
        <dsp:cNvSpPr/>
      </dsp:nvSpPr>
      <dsp:spPr>
        <a:xfrm rot="9108415">
          <a:off x="2616404" y="1087266"/>
          <a:ext cx="1247334" cy="28733"/>
        </a:xfrm>
        <a:custGeom>
          <a:avLst/>
          <a:gdLst/>
          <a:ahLst/>
          <a:cxnLst/>
          <a:rect l="0" t="0" r="0" b="0"/>
          <a:pathLst>
            <a:path>
              <a:moveTo>
                <a:pt x="0" y="14366"/>
              </a:moveTo>
              <a:lnTo>
                <a:pt x="1247334" y="1436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 rot="10800000">
        <a:off x="3208888" y="1070450"/>
        <a:ext cx="62366" cy="62366"/>
      </dsp:txXfrm>
    </dsp:sp>
    <dsp:sp modelId="{896B0C0B-6427-4639-8D31-375A438457CA}">
      <dsp:nvSpPr>
        <dsp:cNvPr id="0" name=""/>
        <dsp:cNvSpPr/>
      </dsp:nvSpPr>
      <dsp:spPr>
        <a:xfrm>
          <a:off x="88209" y="919519"/>
          <a:ext cx="2855888" cy="221240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La Conformidad o influencia de la mayoría: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u="none" kern="1200" dirty="0"/>
            <a:t>- Sometimiento a las presiones del grupo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u="none" kern="1200" dirty="0"/>
            <a:t>- Opinión conforme a la del grupo</a:t>
          </a:r>
          <a:endParaRPr lang="es-ES" sz="1600" b="1" u="none" kern="1200" dirty="0"/>
        </a:p>
      </dsp:txBody>
      <dsp:txXfrm>
        <a:off x="506444" y="1243518"/>
        <a:ext cx="2019418" cy="1564407"/>
      </dsp:txXfrm>
    </dsp:sp>
    <dsp:sp modelId="{BF7DF222-EC08-482E-B4DF-EC8487D17EE2}">
      <dsp:nvSpPr>
        <dsp:cNvPr id="0" name=""/>
        <dsp:cNvSpPr/>
      </dsp:nvSpPr>
      <dsp:spPr>
        <a:xfrm rot="1257373">
          <a:off x="5505497" y="1078438"/>
          <a:ext cx="1638279" cy="28733"/>
        </a:xfrm>
        <a:custGeom>
          <a:avLst/>
          <a:gdLst/>
          <a:ahLst/>
          <a:cxnLst/>
          <a:rect l="0" t="0" r="0" b="0"/>
          <a:pathLst>
            <a:path>
              <a:moveTo>
                <a:pt x="0" y="14366"/>
              </a:moveTo>
              <a:lnTo>
                <a:pt x="1638279" y="1436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/>
        </a:p>
      </dsp:txBody>
      <dsp:txXfrm>
        <a:off x="6283680" y="1051848"/>
        <a:ext cx="81913" cy="81913"/>
      </dsp:txXfrm>
    </dsp:sp>
    <dsp:sp modelId="{BF7DA8BA-5EB9-41E6-AD50-BE27B40AE7E0}">
      <dsp:nvSpPr>
        <dsp:cNvPr id="0" name=""/>
        <dsp:cNvSpPr/>
      </dsp:nvSpPr>
      <dsp:spPr>
        <a:xfrm>
          <a:off x="6864006" y="1224135"/>
          <a:ext cx="1949905" cy="89727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La polarización: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u="none" kern="1200" dirty="0"/>
            <a:t>- Postura radical</a:t>
          </a:r>
          <a:endParaRPr lang="es-ES" sz="1600" b="1" u="none" kern="1200" dirty="0"/>
        </a:p>
      </dsp:txBody>
      <dsp:txXfrm>
        <a:off x="7149563" y="1355538"/>
        <a:ext cx="1378791" cy="634467"/>
      </dsp:txXfrm>
    </dsp:sp>
    <dsp:sp modelId="{D62B7431-97DC-48A4-8449-E256682D3DB6}">
      <dsp:nvSpPr>
        <dsp:cNvPr id="0" name=""/>
        <dsp:cNvSpPr/>
      </dsp:nvSpPr>
      <dsp:spPr>
        <a:xfrm rot="2333967">
          <a:off x="4769027" y="1552062"/>
          <a:ext cx="2404929" cy="28733"/>
        </a:xfrm>
        <a:custGeom>
          <a:avLst/>
          <a:gdLst/>
          <a:ahLst/>
          <a:cxnLst/>
          <a:rect l="0" t="0" r="0" b="0"/>
          <a:pathLst>
            <a:path>
              <a:moveTo>
                <a:pt x="0" y="14366"/>
              </a:moveTo>
              <a:lnTo>
                <a:pt x="2404929" y="1436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800" kern="1200"/>
        </a:p>
      </dsp:txBody>
      <dsp:txXfrm>
        <a:off x="5911369" y="1506306"/>
        <a:ext cx="120246" cy="120246"/>
      </dsp:txXfrm>
    </dsp:sp>
    <dsp:sp modelId="{612DEDDD-848A-4EFA-9E46-31F4B4867F97}">
      <dsp:nvSpPr>
        <dsp:cNvPr id="0" name=""/>
        <dsp:cNvSpPr/>
      </dsp:nvSpPr>
      <dsp:spPr>
        <a:xfrm>
          <a:off x="6303507" y="2232241"/>
          <a:ext cx="2510404" cy="122977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La tendencia al riesgo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u="none" kern="1200" dirty="0"/>
            <a:t>- Mayor riesgo decisión grupal</a:t>
          </a:r>
          <a:endParaRPr lang="es-ES" sz="1600" b="1" u="none" kern="1200" dirty="0"/>
        </a:p>
      </dsp:txBody>
      <dsp:txXfrm>
        <a:off x="6671147" y="2412337"/>
        <a:ext cx="1775124" cy="869578"/>
      </dsp:txXfrm>
    </dsp:sp>
    <dsp:sp modelId="{E11DE83F-49C0-4B3F-BA38-CCBF07F7124F}">
      <dsp:nvSpPr>
        <dsp:cNvPr id="0" name=""/>
        <dsp:cNvSpPr/>
      </dsp:nvSpPr>
      <dsp:spPr>
        <a:xfrm rot="3340153">
          <a:off x="4062992" y="2219149"/>
          <a:ext cx="3438446" cy="28733"/>
        </a:xfrm>
        <a:custGeom>
          <a:avLst/>
          <a:gdLst/>
          <a:ahLst/>
          <a:cxnLst/>
          <a:rect l="0" t="0" r="0" b="0"/>
          <a:pathLst>
            <a:path>
              <a:moveTo>
                <a:pt x="0" y="14366"/>
              </a:moveTo>
              <a:lnTo>
                <a:pt x="3438446" y="1436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/>
        </a:p>
      </dsp:txBody>
      <dsp:txXfrm>
        <a:off x="5696254" y="2147554"/>
        <a:ext cx="171922" cy="171922"/>
      </dsp:txXfrm>
    </dsp:sp>
    <dsp:sp modelId="{3615460C-1CAC-4279-B78D-D2CC923D0966}">
      <dsp:nvSpPr>
        <dsp:cNvPr id="0" name=""/>
        <dsp:cNvSpPr/>
      </dsp:nvSpPr>
      <dsp:spPr>
        <a:xfrm>
          <a:off x="6027451" y="3600409"/>
          <a:ext cx="2337429" cy="140698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La holgazanería social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u="none" kern="1200" dirty="0"/>
            <a:t>- Reducción esfuerzo individual </a:t>
          </a:r>
          <a:endParaRPr lang="es-ES" sz="1600" b="1" u="none" kern="1200" dirty="0"/>
        </a:p>
      </dsp:txBody>
      <dsp:txXfrm>
        <a:off x="6369760" y="3806456"/>
        <a:ext cx="1652811" cy="9948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Proceso de círculos"/>
  <dgm:desc val="Se usa para mostrar pasos secuenciales en un proceso. Se limita a once formas de Nivel 1 con un número ilimitado de formas de Nivel 2. Funciona mejor con poco texto. No aparece texto sin utilizar, pero queda disponible si cambia entre diseño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Proceso de círculos"/>
  <dgm:desc val="Se usa para mostrar pasos secuenciales en un proceso. Se limita a once formas de Nivel 1 con un número ilimitado de formas de Nivel 2. Funciona mejor con poco texto. No aparece texto sin utilizar, pero queda disponible si cambia entre diseño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08/09/2020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hyperlink" Target="http://www.belbin.com/espanol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hyperlink" Target="http://www.youtube.com/watch?v=DL19PWslZs4" TargetMode="External"/><Relationship Id="rId4" Type="http://schemas.openxmlformats.org/officeDocument/2006/relationships/slide" Target="sl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Layout" Target="../diagrams/layout5.xml"/><Relationship Id="rId7" Type="http://schemas.openxmlformats.org/officeDocument/2006/relationships/slide" Target="slide2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Relationship Id="rId9" Type="http://schemas.openxmlformats.org/officeDocument/2006/relationships/slide" Target="slid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hyperlink" Target="http://www.webconsultas.com/mente-y-emociones/test/test-eres-un-lider-7677" TargetMode="External"/><Relationship Id="rId4" Type="http://schemas.openxmlformats.org/officeDocument/2006/relationships/slide" Target="sl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slide" Target="slide7.xml"/><Relationship Id="rId7" Type="http://schemas.openxmlformats.org/officeDocument/2006/relationships/slide" Target="slide12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image" Target="../media/image5.png"/><Relationship Id="rId4" Type="http://schemas.openxmlformats.org/officeDocument/2006/relationships/slide" Target="slide6.xml"/><Relationship Id="rId9" Type="http://schemas.openxmlformats.org/officeDocument/2006/relationships/slide" Target="slide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hyperlink" Target="http://a-jobs.com/recursos/Tests_Psicot%C3%A9cnicos/Mini_Test_de_Trabajo_En_Equipo.3.xhtml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6.png"/><Relationship Id="rId7" Type="http://schemas.openxmlformats.org/officeDocument/2006/relationships/diagramLayout" Target="../diagrams/layout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1.xml"/><Relationship Id="rId5" Type="http://schemas.openxmlformats.org/officeDocument/2006/relationships/slide" Target="slide9.xml"/><Relationship Id="rId10" Type="http://schemas.microsoft.com/office/2007/relationships/diagramDrawing" Target="../diagrams/drawing1.xml"/><Relationship Id="rId4" Type="http://schemas.openxmlformats.org/officeDocument/2006/relationships/slide" Target="slide4.xml"/><Relationship Id="rId9" Type="http://schemas.openxmlformats.org/officeDocument/2006/relationships/diagramColors" Target="../diagrams/colors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image" Target="../media/image6.png"/><Relationship Id="rId7" Type="http://schemas.openxmlformats.org/officeDocument/2006/relationships/diagramLayout" Target="../diagrams/layout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3.xml"/><Relationship Id="rId5" Type="http://schemas.openxmlformats.org/officeDocument/2006/relationships/slide" Target="slide5.xml"/><Relationship Id="rId10" Type="http://schemas.microsoft.com/office/2007/relationships/diagramDrawing" Target="../diagrams/drawing3.xml"/><Relationship Id="rId4" Type="http://schemas.openxmlformats.org/officeDocument/2006/relationships/slide" Target="slide7.xml"/><Relationship Id="rId9" Type="http://schemas.openxmlformats.org/officeDocument/2006/relationships/diagramColors" Target="../diagrams/colors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c.europa.eu/ploteus/home.jsp?language=es" TargetMode="Externa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helios3000.net/tests/eq.shtml" TargetMode="External"/><Relationship Id="rId3" Type="http://schemas.openxmlformats.org/officeDocument/2006/relationships/slide" Target="slide8.xml"/><Relationship Id="rId7" Type="http://schemas.openxmlformats.org/officeDocument/2006/relationships/hyperlink" Target="http://ec.europa.eu/eures/home.jsp?lang=es" TargetMode="External"/><Relationship Id="rId12" Type="http://schemas.openxmlformats.org/officeDocument/2006/relationships/hyperlink" Target="http://www.helios3000.net/tests/asertividad.shtml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c.europa.eu/ploteus/home.jsp?language=es" TargetMode="External"/><Relationship Id="rId11" Type="http://schemas.openxmlformats.org/officeDocument/2006/relationships/hyperlink" Target="http://www.psicoactiva.com/tests/asertividad.htm" TargetMode="External"/><Relationship Id="rId5" Type="http://schemas.openxmlformats.org/officeDocument/2006/relationships/hyperlink" Target="http://europass.cedefop.europa.eu/es/documents" TargetMode="External"/><Relationship Id="rId10" Type="http://schemas.openxmlformats.org/officeDocument/2006/relationships/hyperlink" Target="http://www.psicologia-online.com/test/ie/" TargetMode="External"/><Relationship Id="rId4" Type="http://schemas.openxmlformats.org/officeDocument/2006/relationships/image" Target="../media/image6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61" y="1514950"/>
            <a:ext cx="7316971" cy="4038150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179511" y="1954075"/>
            <a:ext cx="706484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13              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Equipos de trabajo</a:t>
            </a:r>
            <a:endParaRPr lang="es-ES" sz="5400" dirty="0">
              <a:solidFill>
                <a:schemeClr val="accent2"/>
              </a:solidFill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4659" y="262101"/>
            <a:ext cx="1298628" cy="670957"/>
          </a:xfrm>
          <a:prstGeom prst="rect">
            <a:avLst/>
          </a:prstGeom>
        </p:spPr>
      </p:pic>
      <p:pic>
        <p:nvPicPr>
          <p:cNvPr id="3" name="2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297" y="907851"/>
            <a:ext cx="648990" cy="998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306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Funcionamiento de los equipos: los roles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91486" y="6294233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6" name="35 Rectángulo">
            <a:hlinkClick r:id="rId5"/>
          </p:cNvPr>
          <p:cNvSpPr/>
          <p:nvPr/>
        </p:nvSpPr>
        <p:spPr>
          <a:xfrm>
            <a:off x="466170" y="5638563"/>
            <a:ext cx="24493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“Roles de </a:t>
            </a:r>
            <a:r>
              <a:rPr lang="es-ES_tradnl" sz="1400" b="1" dirty="0" err="1">
                <a:solidFill>
                  <a:srgbClr val="C00000"/>
                </a:solidFill>
              </a:rPr>
              <a:t>Belbin</a:t>
            </a:r>
            <a:r>
              <a:rPr lang="es-ES_tradnl" sz="1400" b="1" dirty="0">
                <a:solidFill>
                  <a:srgbClr val="C00000"/>
                </a:solidFill>
              </a:rPr>
              <a:t>” </a:t>
            </a:r>
          </a:p>
        </p:txBody>
      </p:sp>
      <p:pic>
        <p:nvPicPr>
          <p:cNvPr id="37" name="36 Imagen"/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290273" y="5713087"/>
            <a:ext cx="351794" cy="442037"/>
          </a:xfrm>
          <a:prstGeom prst="rect">
            <a:avLst/>
          </a:prstGeom>
        </p:spPr>
      </p:pic>
      <p:sp>
        <p:nvSpPr>
          <p:cNvPr id="20" name="19 Rectángulo">
            <a:hlinkClick r:id="rId7"/>
          </p:cNvPr>
          <p:cNvSpPr/>
          <p:nvPr/>
        </p:nvSpPr>
        <p:spPr>
          <a:xfrm>
            <a:off x="6200619" y="5676874"/>
            <a:ext cx="173918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</a:t>
            </a:r>
            <a:r>
              <a:rPr lang="es-ES_tradnl" sz="1400" b="1" dirty="0" err="1">
                <a:solidFill>
                  <a:srgbClr val="C00000"/>
                </a:solidFill>
              </a:rPr>
              <a:t>Belbin</a:t>
            </a:r>
            <a:r>
              <a:rPr lang="es-ES_tradnl" sz="1400" b="1" dirty="0">
                <a:solidFill>
                  <a:srgbClr val="C00000"/>
                </a:solidFill>
              </a:rPr>
              <a:t>” </a:t>
            </a:r>
          </a:p>
        </p:txBody>
      </p:sp>
      <p:pic>
        <p:nvPicPr>
          <p:cNvPr id="24" name="23 Imagen"/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6024721" y="5725322"/>
            <a:ext cx="351794" cy="442037"/>
          </a:xfrm>
          <a:prstGeom prst="rect">
            <a:avLst/>
          </a:prstGeom>
        </p:spPr>
      </p:pic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155859"/>
              </p:ext>
            </p:extLst>
          </p:nvPr>
        </p:nvGraphicFramePr>
        <p:xfrm>
          <a:off x="141934" y="764704"/>
          <a:ext cx="8733341" cy="47412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6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0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7551"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ROL DE EQUIPO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CONTRIBUCIÓN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DEBILIDAD PERMITIDA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498">
                <a:tc>
                  <a:txBody>
                    <a:bodyPr/>
                    <a:lstStyle/>
                    <a:p>
                      <a:r>
                        <a:rPr lang="es-ES_tradnl" sz="1600" b="1" dirty="0"/>
                        <a:t>Cerebro</a:t>
                      </a:r>
                      <a:endParaRPr lang="es-E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Creativo, </a:t>
                      </a:r>
                      <a:r>
                        <a:rPr lang="es-ES_tradnl" sz="1600" baseline="0" dirty="0"/>
                        <a:t>resuelve problemas difíciles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Ignora incidentes. Comunicación ineficaz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498">
                <a:tc>
                  <a:txBody>
                    <a:bodyPr/>
                    <a:lstStyle/>
                    <a:p>
                      <a:r>
                        <a:rPr lang="es-ES_tradnl" sz="1600" b="1" dirty="0"/>
                        <a:t>Investigador de Recursos</a:t>
                      </a:r>
                      <a:endParaRPr lang="es-E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Entusiasta,</a:t>
                      </a:r>
                      <a:r>
                        <a:rPr lang="es-ES_tradnl" sz="1600" baseline="0" dirty="0"/>
                        <a:t> comunicativo. Desarrolla contactos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Optimista.</a:t>
                      </a:r>
                      <a:r>
                        <a:rPr lang="es-ES_tradnl" sz="1600" baseline="0" dirty="0"/>
                        <a:t> Pierde interés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548">
                <a:tc>
                  <a:txBody>
                    <a:bodyPr/>
                    <a:lstStyle/>
                    <a:p>
                      <a:r>
                        <a:rPr lang="es-ES_tradnl" sz="1600" b="1" dirty="0"/>
                        <a:t>Coordinador</a:t>
                      </a:r>
                      <a:endParaRPr lang="es-E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Maduro,</a:t>
                      </a:r>
                      <a:r>
                        <a:rPr lang="es-ES_tradnl" sz="1600" baseline="0" dirty="0"/>
                        <a:t> seguro. Delega bien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Percibir</a:t>
                      </a:r>
                      <a:r>
                        <a:rPr lang="es-ES_tradnl" sz="1600" baseline="0" dirty="0"/>
                        <a:t> como manipulador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498">
                <a:tc>
                  <a:txBody>
                    <a:bodyPr/>
                    <a:lstStyle/>
                    <a:p>
                      <a:r>
                        <a:rPr lang="es-ES_tradnl" sz="1600" b="1" dirty="0"/>
                        <a:t>Impulsor</a:t>
                      </a:r>
                      <a:endParaRPr lang="es-E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Retador, dinámico, trabaja</a:t>
                      </a:r>
                      <a:r>
                        <a:rPr lang="es-ES_tradnl" sz="1600" baseline="0" dirty="0"/>
                        <a:t> bien bajo presión. Iniciativa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Propenso a provocar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920">
                <a:tc>
                  <a:txBody>
                    <a:bodyPr/>
                    <a:lstStyle/>
                    <a:p>
                      <a:r>
                        <a:rPr lang="es-ES_tradnl" sz="1600" b="1" dirty="0"/>
                        <a:t>Monitor evaluador</a:t>
                      </a:r>
                      <a:endParaRPr lang="es-E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Serio,</a:t>
                      </a:r>
                      <a:r>
                        <a:rPr lang="es-ES_tradnl" sz="1600" baseline="0" dirty="0"/>
                        <a:t> perspicaz y estratega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Carece de iniciativa.</a:t>
                      </a:r>
                      <a:r>
                        <a:rPr lang="es-ES_tradnl" sz="1600" baseline="0" dirty="0"/>
                        <a:t> 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8548">
                <a:tc>
                  <a:txBody>
                    <a:bodyPr/>
                    <a:lstStyle/>
                    <a:p>
                      <a:r>
                        <a:rPr lang="es-ES_tradnl" sz="1600" b="1" dirty="0"/>
                        <a:t>Cohesionador</a:t>
                      </a:r>
                      <a:endParaRPr lang="es-E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Cooperador, perceptivo y diplomático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Indeciso. Evita confrontaciones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8548">
                <a:tc>
                  <a:txBody>
                    <a:bodyPr/>
                    <a:lstStyle/>
                    <a:p>
                      <a:r>
                        <a:rPr lang="es-ES_tradnl" sz="1600" b="1" dirty="0"/>
                        <a:t>Implementador</a:t>
                      </a:r>
                      <a:endParaRPr lang="es-E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Práctico, de confianza,</a:t>
                      </a:r>
                      <a:r>
                        <a:rPr lang="es-ES_tradnl" sz="1600" baseline="0" dirty="0"/>
                        <a:t> eficiente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Inflexible. Lento en responder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920">
                <a:tc>
                  <a:txBody>
                    <a:bodyPr/>
                    <a:lstStyle/>
                    <a:p>
                      <a:r>
                        <a:rPr lang="es-ES_tradnl" sz="1600" b="1" dirty="0"/>
                        <a:t>Finalizador</a:t>
                      </a:r>
                      <a:endParaRPr lang="es-E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Esmerado, concienzudo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Reacio a delegar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8498">
                <a:tc>
                  <a:txBody>
                    <a:bodyPr/>
                    <a:lstStyle/>
                    <a:p>
                      <a:r>
                        <a:rPr lang="es-ES_tradnl" sz="1600" b="1" dirty="0"/>
                        <a:t>Especialista</a:t>
                      </a:r>
                      <a:endParaRPr lang="es-E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Resuelto entregado,</a:t>
                      </a:r>
                      <a:r>
                        <a:rPr lang="es-ES_tradnl" sz="1600" baseline="0" dirty="0"/>
                        <a:t> aporta cualidades y conocimientos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Se explaya</a:t>
                      </a:r>
                      <a:r>
                        <a:rPr lang="es-ES_tradnl" sz="1600" baseline="0" dirty="0"/>
                        <a:t> en tecnicismos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11</a:t>
            </a:fld>
            <a:endParaRPr lang="es-ES" dirty="0"/>
          </a:p>
        </p:txBody>
      </p:sp>
      <p:sp>
        <p:nvSpPr>
          <p:cNvPr id="6" name="1 Título"/>
          <p:cNvSpPr txBox="1">
            <a:spLocks noGrp="1"/>
          </p:cNvSpPr>
          <p:nvPr>
            <p:ph type="title"/>
          </p:nvPr>
        </p:nvSpPr>
        <p:spPr>
          <a:xfrm>
            <a:off x="457200" y="1004"/>
            <a:ext cx="822960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200" b="1" dirty="0"/>
              <a:t>4. Funcionamiento de los equipos: disfunciones</a:t>
            </a:r>
          </a:p>
        </p:txBody>
      </p:sp>
      <p:graphicFrame>
        <p:nvGraphicFramePr>
          <p:cNvPr id="7" name="2 Diagrama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8214316"/>
              </p:ext>
            </p:extLst>
          </p:nvPr>
        </p:nvGraphicFramePr>
        <p:xfrm>
          <a:off x="457200" y="706438"/>
          <a:ext cx="8435280" cy="5419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935869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600" b="1" dirty="0"/>
              <a:t>5. Los procesos de influencia del grupo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099059753"/>
              </p:ext>
            </p:extLst>
          </p:nvPr>
        </p:nvGraphicFramePr>
        <p:xfrm>
          <a:off x="200738" y="908720"/>
          <a:ext cx="8813912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11 CuadroTexto">
            <a:hlinkClick r:id="rId7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3" name="12 Imagen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4" name="13 Flecha izquierda">
            <a:hlinkClick r:id="rId9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5" name="14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98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6. Liderazgo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194804" y="1186704"/>
            <a:ext cx="3679717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¿el líder nace o se hace?</a:t>
            </a:r>
            <a:endParaRPr lang="es-ES" dirty="0"/>
          </a:p>
        </p:txBody>
      </p:sp>
      <p:sp>
        <p:nvSpPr>
          <p:cNvPr id="34" name="33 CuadroTexto"/>
          <p:cNvSpPr txBox="1"/>
          <p:nvPr/>
        </p:nvSpPr>
        <p:spPr>
          <a:xfrm>
            <a:off x="1331640" y="620688"/>
            <a:ext cx="55251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/>
              <a:t>Equipos </a:t>
            </a:r>
            <a:r>
              <a:rPr lang="es-ES_tradnl" sz="2000" dirty="0">
                <a:sym typeface="Wingdings" panose="05000000000000000000" pitchFamily="2" charset="2"/>
              </a:rPr>
              <a:t> siempre aparece la figura del líder</a:t>
            </a:r>
            <a:endParaRPr lang="es-ES" sz="2000" dirty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07164"/>
              </p:ext>
            </p:extLst>
          </p:nvPr>
        </p:nvGraphicFramePr>
        <p:xfrm>
          <a:off x="249322" y="1765966"/>
          <a:ext cx="5791036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5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55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Es</a:t>
                      </a:r>
                      <a:r>
                        <a:rPr lang="es-ES_tradnl" sz="1600" baseline="0" dirty="0"/>
                        <a:t> capaz de influir en los demás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Es una persona que es seguida por el resto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Capacidad de influir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No es lo mismo la figura</a:t>
                      </a:r>
                      <a:r>
                        <a:rPr lang="es-ES_tradnl" sz="1600" baseline="0" dirty="0"/>
                        <a:t> del líder que del jefe o directivo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Al porqué influye existen muchas teorías.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Al jefe de la empresa se le</a:t>
                      </a:r>
                      <a:r>
                        <a:rPr lang="es-ES_tradnl" sz="1600" baseline="0" dirty="0"/>
                        <a:t> obedece por el hecho de serlo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Nace: características</a:t>
                      </a:r>
                      <a:r>
                        <a:rPr lang="es-ES_tradnl" sz="1600" baseline="0" dirty="0"/>
                        <a:t> en su personalidad</a:t>
                      </a:r>
                    </a:p>
                    <a:p>
                      <a:pPr algn="ctr"/>
                      <a:r>
                        <a:rPr lang="es-ES_tradnl" sz="1600" baseline="0" dirty="0"/>
                        <a:t>Se hace: aprende 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Una persona es líder porque los demás se lo reconocen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" name="19 Rectángulo">
            <a:hlinkClick r:id="rId5"/>
          </p:cNvPr>
          <p:cNvSpPr/>
          <p:nvPr/>
        </p:nvSpPr>
        <p:spPr>
          <a:xfrm>
            <a:off x="6433515" y="1765966"/>
            <a:ext cx="26113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“Test de Liderazgo ” </a:t>
            </a:r>
          </a:p>
        </p:txBody>
      </p:sp>
      <p:pic>
        <p:nvPicPr>
          <p:cNvPr id="25" name="24 Imagen"/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6257616" y="1819676"/>
            <a:ext cx="351794" cy="442037"/>
          </a:xfrm>
          <a:prstGeom prst="rect">
            <a:avLst/>
          </a:prstGeom>
        </p:spPr>
      </p:pic>
      <p:sp>
        <p:nvSpPr>
          <p:cNvPr id="26" name="25 Rectángulo"/>
          <p:cNvSpPr/>
          <p:nvPr/>
        </p:nvSpPr>
        <p:spPr>
          <a:xfrm>
            <a:off x="250824" y="4465997"/>
            <a:ext cx="7018090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¿A qué se dedica  un líder?  conductas orientadas a la tarea y otras a la relación</a:t>
            </a:r>
            <a:endParaRPr lang="es-ES" sz="1600" dirty="0"/>
          </a:p>
        </p:txBody>
      </p:sp>
      <p:sp>
        <p:nvSpPr>
          <p:cNvPr id="27" name="26 Proceso alternativo"/>
          <p:cNvSpPr/>
          <p:nvPr/>
        </p:nvSpPr>
        <p:spPr>
          <a:xfrm>
            <a:off x="3144840" y="4976330"/>
            <a:ext cx="2376960" cy="360040"/>
          </a:xfrm>
          <a:prstGeom prst="flowChartAlternateProcess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err="1">
                <a:solidFill>
                  <a:schemeClr val="tx1"/>
                </a:solidFill>
              </a:rPr>
              <a:t>Tª</a:t>
            </a:r>
            <a:r>
              <a:rPr lang="es-ES_tradnl" b="1" dirty="0">
                <a:solidFill>
                  <a:schemeClr val="tx1"/>
                </a:solidFill>
              </a:rPr>
              <a:t> Liderazgo de </a:t>
            </a:r>
            <a:r>
              <a:rPr lang="es-ES_tradnl" b="1" dirty="0" err="1">
                <a:solidFill>
                  <a:schemeClr val="tx1"/>
                </a:solidFill>
              </a:rPr>
              <a:t>Fiedler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23527" y="5445224"/>
            <a:ext cx="8568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Debe ser adecuado a cada situación, según esta mejor orientado a la tarea o a la relación.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55308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3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71388" y="8579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7. Dinámicas de trabajo en equipo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5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0" name="29 Proceso alternativo"/>
          <p:cNvSpPr/>
          <p:nvPr/>
        </p:nvSpPr>
        <p:spPr>
          <a:xfrm>
            <a:off x="527436" y="692696"/>
            <a:ext cx="7149482" cy="300773"/>
          </a:xfrm>
          <a:prstGeom prst="flowChartAlternateProcess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</a:rPr>
              <a:t>Son un medio de trabajo para conseguir mejores resultados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6" name="35 Rectángulo"/>
          <p:cNvSpPr/>
          <p:nvPr/>
        </p:nvSpPr>
        <p:spPr>
          <a:xfrm>
            <a:off x="914442" y="1549944"/>
            <a:ext cx="7694745" cy="830997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La técnica más creativas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Grupo reducido expresa cualquier idea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Habilidad del coordinador </a:t>
            </a:r>
            <a:r>
              <a:rPr lang="es-ES_tradnl" sz="1600" dirty="0">
                <a:sym typeface="Wingdings" panose="05000000000000000000" pitchFamily="2" charset="2"/>
              </a:rPr>
              <a:t> canalizar todas las ideas y extraer una válida</a:t>
            </a:r>
            <a:endParaRPr lang="es-ES" sz="1600" dirty="0"/>
          </a:p>
        </p:txBody>
      </p:sp>
      <p:sp>
        <p:nvSpPr>
          <p:cNvPr id="37" name="36 Flecha derecha"/>
          <p:cNvSpPr/>
          <p:nvPr/>
        </p:nvSpPr>
        <p:spPr>
          <a:xfrm>
            <a:off x="331921" y="1682922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35" name="34 Rectángulo"/>
          <p:cNvSpPr/>
          <p:nvPr/>
        </p:nvSpPr>
        <p:spPr>
          <a:xfrm>
            <a:off x="885760" y="2954273"/>
            <a:ext cx="7638664" cy="830997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Se presenta una situación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Cada uno representa un papel durante un tiempo determinado.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Comprender o analizar una determinada situación. </a:t>
            </a:r>
            <a:endParaRPr lang="es-ES" sz="1600" dirty="0"/>
          </a:p>
        </p:txBody>
      </p:sp>
      <p:sp>
        <p:nvSpPr>
          <p:cNvPr id="45" name="44 Flecha derecha"/>
          <p:cNvSpPr/>
          <p:nvPr/>
        </p:nvSpPr>
        <p:spPr>
          <a:xfrm>
            <a:off x="281520" y="3067305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9" name="28 Rectángulo"/>
          <p:cNvSpPr/>
          <p:nvPr/>
        </p:nvSpPr>
        <p:spPr>
          <a:xfrm>
            <a:off x="827882" y="4367375"/>
            <a:ext cx="7754420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Se estudia situación real  y se comentan posibles soluciones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Útil para problemas complejos</a:t>
            </a:r>
            <a:endParaRPr lang="es-ES" sz="1600" dirty="0"/>
          </a:p>
        </p:txBody>
      </p:sp>
      <p:sp>
        <p:nvSpPr>
          <p:cNvPr id="40" name="39 Flecha derecha"/>
          <p:cNvSpPr/>
          <p:nvPr/>
        </p:nvSpPr>
        <p:spPr>
          <a:xfrm>
            <a:off x="261177" y="4473801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7" name="26 CuadroTexto"/>
          <p:cNvSpPr txBox="1"/>
          <p:nvPr/>
        </p:nvSpPr>
        <p:spPr>
          <a:xfrm>
            <a:off x="172077" y="1153280"/>
            <a:ext cx="5097276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Tormenta de ideas o “Brainstorming”</a:t>
            </a:r>
            <a:endParaRPr lang="es-ES" dirty="0"/>
          </a:p>
        </p:txBody>
      </p:sp>
      <p:sp>
        <p:nvSpPr>
          <p:cNvPr id="28" name="27 CuadroTexto"/>
          <p:cNvSpPr txBox="1"/>
          <p:nvPr/>
        </p:nvSpPr>
        <p:spPr>
          <a:xfrm>
            <a:off x="191834" y="2584941"/>
            <a:ext cx="5097276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Dramatización o “role-</a:t>
            </a:r>
            <a:r>
              <a:rPr lang="es-ES_tradnl" dirty="0" err="1"/>
              <a:t>playing</a:t>
            </a:r>
            <a:r>
              <a:rPr lang="es-ES_tradnl" dirty="0"/>
              <a:t>”</a:t>
            </a:r>
            <a:endParaRPr lang="es-ES" dirty="0"/>
          </a:p>
        </p:txBody>
      </p:sp>
      <p:sp>
        <p:nvSpPr>
          <p:cNvPr id="41" name="40 CuadroTexto"/>
          <p:cNvSpPr txBox="1"/>
          <p:nvPr/>
        </p:nvSpPr>
        <p:spPr>
          <a:xfrm>
            <a:off x="172077" y="3977610"/>
            <a:ext cx="5097276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Estudios de casos</a:t>
            </a:r>
            <a:endParaRPr lang="es-ES" dirty="0"/>
          </a:p>
        </p:txBody>
      </p:sp>
      <p:sp>
        <p:nvSpPr>
          <p:cNvPr id="43" name="42 Rectángulo"/>
          <p:cNvSpPr/>
          <p:nvPr/>
        </p:nvSpPr>
        <p:spPr>
          <a:xfrm>
            <a:off x="764903" y="5508977"/>
            <a:ext cx="7754420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Equipo se divide en grupos de 6 personas e intercambian ideas e impresiones durante 6’ y se sintetizan las 6 conclusiones</a:t>
            </a:r>
            <a:endParaRPr lang="es-ES" sz="1600" dirty="0"/>
          </a:p>
        </p:txBody>
      </p:sp>
      <p:sp>
        <p:nvSpPr>
          <p:cNvPr id="44" name="43 Flecha derecha"/>
          <p:cNvSpPr/>
          <p:nvPr/>
        </p:nvSpPr>
        <p:spPr>
          <a:xfrm>
            <a:off x="204948" y="5601957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6" name="45 CuadroTexto"/>
          <p:cNvSpPr txBox="1"/>
          <p:nvPr/>
        </p:nvSpPr>
        <p:spPr>
          <a:xfrm>
            <a:off x="117326" y="5131618"/>
            <a:ext cx="5097276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Philips 66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58975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356922" y="1014981"/>
            <a:ext cx="81365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Equipo de trabajo</a:t>
            </a:r>
          </a:p>
        </p:txBody>
      </p:sp>
      <p:sp>
        <p:nvSpPr>
          <p:cNvPr id="8" name="7 Rectángulo">
            <a:hlinkClick r:id="rId3" action="ppaction://hlinksldjump"/>
          </p:cNvPr>
          <p:cNvSpPr/>
          <p:nvPr/>
        </p:nvSpPr>
        <p:spPr>
          <a:xfrm>
            <a:off x="366794" y="2125092"/>
            <a:ext cx="8049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Eficacia y eficiencia en el trabajo en equipo</a:t>
            </a:r>
          </a:p>
        </p:txBody>
      </p:sp>
      <p:sp>
        <p:nvSpPr>
          <p:cNvPr id="10" name="9 Rectángulo">
            <a:hlinkClick r:id="rId4" action="ppaction://hlinksldjump"/>
          </p:cNvPr>
          <p:cNvSpPr/>
          <p:nvPr/>
        </p:nvSpPr>
        <p:spPr>
          <a:xfrm>
            <a:off x="366794" y="1516849"/>
            <a:ext cx="77718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Formación de los equipos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81025" y="1276482"/>
            <a:ext cx="351794" cy="442037"/>
          </a:xfrm>
          <a:prstGeom prst="rect">
            <a:avLst/>
          </a:prstGeom>
        </p:spPr>
      </p:pic>
      <p:sp>
        <p:nvSpPr>
          <p:cNvPr id="9" name="8 Rectángulo">
            <a:hlinkClick r:id="rId6" action="ppaction://hlinksldjump"/>
          </p:cNvPr>
          <p:cNvSpPr/>
          <p:nvPr/>
        </p:nvSpPr>
        <p:spPr>
          <a:xfrm>
            <a:off x="366794" y="2749190"/>
            <a:ext cx="8049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Funcionamiento de los equipos</a:t>
            </a:r>
          </a:p>
        </p:txBody>
      </p:sp>
      <p:sp>
        <p:nvSpPr>
          <p:cNvPr id="11" name="10 Rectángulo">
            <a:hlinkClick r:id="rId7" action="ppaction://hlinksldjump"/>
          </p:cNvPr>
          <p:cNvSpPr/>
          <p:nvPr/>
        </p:nvSpPr>
        <p:spPr>
          <a:xfrm>
            <a:off x="400484" y="3373288"/>
            <a:ext cx="8049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5.  Los procesos de influencia del grupo</a:t>
            </a:r>
          </a:p>
        </p:txBody>
      </p:sp>
      <p:sp>
        <p:nvSpPr>
          <p:cNvPr id="12" name="11 Rectángulo">
            <a:hlinkClick r:id="rId8" action="ppaction://hlinksldjump"/>
          </p:cNvPr>
          <p:cNvSpPr/>
          <p:nvPr/>
        </p:nvSpPr>
        <p:spPr>
          <a:xfrm>
            <a:off x="400484" y="4055093"/>
            <a:ext cx="8049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6.  El liderazgo</a:t>
            </a:r>
          </a:p>
        </p:txBody>
      </p:sp>
      <p:sp>
        <p:nvSpPr>
          <p:cNvPr id="13" name="12 Rectángulo">
            <a:hlinkClick r:id="rId9" action="ppaction://hlinksldjump"/>
          </p:cNvPr>
          <p:cNvSpPr/>
          <p:nvPr/>
        </p:nvSpPr>
        <p:spPr>
          <a:xfrm>
            <a:off x="433515" y="4578313"/>
            <a:ext cx="8049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7.  Dinámicas de trabajo en equipo</a:t>
            </a: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PUEDES ACCEDER 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AULA DIGITAL DE FOL</a:t>
            </a:r>
          </a:p>
          <a:p>
            <a:r>
              <a:rPr lang="es-ES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3588" y="1683"/>
            <a:ext cx="8970411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Equipo de trabajo</a:t>
            </a:r>
          </a:p>
        </p:txBody>
      </p:sp>
      <p:sp>
        <p:nvSpPr>
          <p:cNvPr id="22" name="21 Rectángulo">
            <a:hlinkClick r:id="rId4"/>
          </p:cNvPr>
          <p:cNvSpPr/>
          <p:nvPr/>
        </p:nvSpPr>
        <p:spPr>
          <a:xfrm>
            <a:off x="5872855" y="5734232"/>
            <a:ext cx="314143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“¿Sabes trabajar en equipo” 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680701" y="5782752"/>
            <a:ext cx="351794" cy="442037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208349" y="875529"/>
            <a:ext cx="83401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Capacidad de trabajar en equipo</a:t>
            </a:r>
            <a:r>
              <a:rPr lang="es-ES" dirty="0"/>
              <a:t> </a:t>
            </a:r>
            <a:r>
              <a:rPr lang="es-ES" dirty="0">
                <a:sym typeface="Wingdings" panose="05000000000000000000" pitchFamily="2" charset="2"/>
              </a:rPr>
              <a:t> se requiere en cualquier organización</a:t>
            </a:r>
          </a:p>
          <a:p>
            <a:endParaRPr lang="es-ES" dirty="0">
              <a:sym typeface="Wingdings" panose="05000000000000000000" pitchFamily="2" charset="2"/>
            </a:endParaRPr>
          </a:p>
          <a:p>
            <a:endParaRPr lang="es-ES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es-ES" dirty="0">
                <a:sym typeface="Wingdings" panose="05000000000000000000" pitchFamily="2" charset="2"/>
              </a:rPr>
              <a:t>Objetivos comunes</a:t>
            </a:r>
          </a:p>
          <a:p>
            <a:pPr marL="285750" indent="-285750">
              <a:buFontTx/>
              <a:buChar char="-"/>
            </a:pPr>
            <a:r>
              <a:rPr lang="es-ES" dirty="0">
                <a:sym typeface="Wingdings" panose="05000000000000000000" pitchFamily="2" charset="2"/>
              </a:rPr>
              <a:t>Complementar habilidades y esfuerzos</a:t>
            </a:r>
          </a:p>
          <a:p>
            <a:pPr marL="285750" indent="-285750">
              <a:buFontTx/>
              <a:buChar char="-"/>
            </a:pPr>
            <a:r>
              <a:rPr lang="es-ES" dirty="0">
                <a:sym typeface="Wingdings" panose="05000000000000000000" pitchFamily="2" charset="2"/>
              </a:rPr>
              <a:t>Ser asertivo en la comunicación</a:t>
            </a:r>
          </a:p>
          <a:p>
            <a:pPr marL="285750" indent="-285750">
              <a:buFontTx/>
              <a:buChar char="-"/>
            </a:pPr>
            <a:r>
              <a:rPr lang="es-ES" dirty="0">
                <a:sym typeface="Wingdings" panose="05000000000000000000" pitchFamily="2" charset="2"/>
              </a:rPr>
              <a:t>Capacidad de escuchar y cooperar</a:t>
            </a:r>
          </a:p>
          <a:p>
            <a:endParaRPr lang="es-ES" dirty="0">
              <a:sym typeface="Wingdings" panose="05000000000000000000" pitchFamily="2" charset="2"/>
            </a:endParaRPr>
          </a:p>
          <a:p>
            <a:endParaRPr lang="es-ES" dirty="0">
              <a:sym typeface="Wingdings" panose="05000000000000000000" pitchFamily="2" charset="2"/>
            </a:endParaRPr>
          </a:p>
          <a:p>
            <a:r>
              <a:rPr lang="es-ES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Learning</a:t>
            </a:r>
            <a:r>
              <a:rPr lang="es-E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 organizativo </a:t>
            </a:r>
            <a:r>
              <a:rPr lang="es-ES" dirty="0">
                <a:sym typeface="Wingdings" panose="05000000000000000000" pitchFamily="2" charset="2"/>
              </a:rPr>
              <a:t> la empresa que aprende  </a:t>
            </a:r>
            <a:r>
              <a:rPr lang="es-ES" b="1" dirty="0">
                <a:sym typeface="Wingdings" panose="05000000000000000000" pitchFamily="2" charset="2"/>
              </a:rPr>
              <a:t>funcionar como un equipo</a:t>
            </a:r>
            <a:endParaRPr lang="es-ES" b="1" dirty="0"/>
          </a:p>
        </p:txBody>
      </p:sp>
      <p:sp>
        <p:nvSpPr>
          <p:cNvPr id="4" name="3 Distinto de"/>
          <p:cNvSpPr/>
          <p:nvPr/>
        </p:nvSpPr>
        <p:spPr>
          <a:xfrm>
            <a:off x="3477709" y="3737851"/>
            <a:ext cx="924272" cy="576064"/>
          </a:xfrm>
          <a:prstGeom prst="mathNotEqual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195736" y="3809859"/>
            <a:ext cx="949104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GRUPO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4658793" y="3841217"/>
            <a:ext cx="949104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EQUIPO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255618" y="4317712"/>
            <a:ext cx="8862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Equipo de trabajo  </a:t>
            </a:r>
            <a:r>
              <a:rPr lang="es-ES" dirty="0">
                <a:sym typeface="Wingdings" panose="05000000000000000000" pitchFamily="2" charset="2"/>
              </a:rPr>
              <a:t> Objetivo común  reparto de tareas y relación entre sus miembros </a:t>
            </a:r>
            <a:endParaRPr lang="es-ES" dirty="0"/>
          </a:p>
        </p:txBody>
      </p:sp>
      <p:sp>
        <p:nvSpPr>
          <p:cNvPr id="30" name="29 CuadroTexto"/>
          <p:cNvSpPr txBox="1"/>
          <p:nvPr/>
        </p:nvSpPr>
        <p:spPr>
          <a:xfrm>
            <a:off x="236431" y="4718092"/>
            <a:ext cx="88629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i="1" dirty="0"/>
              <a:t>Stephen </a:t>
            </a:r>
            <a:r>
              <a:rPr lang="es-ES" b="1" i="1" dirty="0" err="1"/>
              <a:t>Robbins</a:t>
            </a:r>
            <a:r>
              <a:rPr lang="es-ES" b="1" i="1" dirty="0"/>
              <a:t> </a:t>
            </a:r>
            <a:r>
              <a:rPr lang="es-ES" dirty="0">
                <a:sym typeface="Wingdings" panose="05000000000000000000" pitchFamily="2" charset="2"/>
              </a:rPr>
              <a:t> Beneficio final:</a:t>
            </a:r>
          </a:p>
          <a:p>
            <a:pPr marL="285750" indent="-285750">
              <a:buFontTx/>
              <a:buChar char="-"/>
            </a:pPr>
            <a:r>
              <a:rPr lang="es-ES" dirty="0">
                <a:sym typeface="Wingdings" panose="05000000000000000000" pitchFamily="2" charset="2"/>
              </a:rPr>
              <a:t>Grupo de trabajo: relación y comparte información para beneficio individual</a:t>
            </a:r>
          </a:p>
          <a:p>
            <a:pPr marL="285750" indent="-285750">
              <a:buFontTx/>
              <a:buChar char="-"/>
            </a:pPr>
            <a:r>
              <a:rPr lang="es-ES" dirty="0">
                <a:sym typeface="Wingdings" panose="05000000000000000000" pitchFamily="2" charset="2"/>
              </a:rPr>
              <a:t>Equipo de trabajo: esfuerzos individuales para  beneficio grupal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702582" y="1427584"/>
            <a:ext cx="4076668" cy="175432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/>
              <a:t>Dos o más personas con </a:t>
            </a:r>
            <a:r>
              <a:rPr lang="es-ES" b="1" dirty="0"/>
              <a:t>habilidades complementarias</a:t>
            </a:r>
            <a:r>
              <a:rPr lang="es-ES" dirty="0"/>
              <a:t> se relacionan entre sí  y, a partir de unas normas, trabajan para conseguir unos </a:t>
            </a:r>
            <a:r>
              <a:rPr lang="es-ES" b="1" dirty="0"/>
              <a:t>objetivos comunes</a:t>
            </a:r>
            <a:r>
              <a:rPr lang="es-ES" dirty="0"/>
              <a:t>, obteniendo un beneficios par el equipo en su conjunto.</a:t>
            </a:r>
          </a:p>
        </p:txBody>
      </p:sp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Equipo de trabajo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>
            <a:hlinkClick r:id="rId5" action="ppaction://hlinksldjump"/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093690078"/>
              </p:ext>
            </p:extLst>
          </p:nvPr>
        </p:nvGraphicFramePr>
        <p:xfrm>
          <a:off x="251521" y="836712"/>
          <a:ext cx="864096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3900456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901760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200" b="1" dirty="0"/>
              <a:t>2. Formación de los equipos</a:t>
            </a:r>
          </a:p>
        </p:txBody>
      </p:sp>
      <p:sp>
        <p:nvSpPr>
          <p:cNvPr id="46" name="45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7" name="46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2504672763"/>
              </p:ext>
            </p:extLst>
          </p:nvPr>
        </p:nvGraphicFramePr>
        <p:xfrm>
          <a:off x="126396" y="764704"/>
          <a:ext cx="8838092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5 CuadroTexto">
            <a:hlinkClick r:id="rId8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264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901760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200" b="1" dirty="0"/>
              <a:t>3. Eficacia y eficiencia en el trabajo en equipo</a:t>
            </a:r>
          </a:p>
        </p:txBody>
      </p:sp>
      <p:sp>
        <p:nvSpPr>
          <p:cNvPr id="44" name="43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5" name="44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6" name="45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7" name="46 Flecha derecha">
            <a:hlinkClick r:id="rId5" action="ppaction://hlinksldjump"/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452042" y="1340768"/>
            <a:ext cx="2922135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Cumplir con el objetivo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452042" y="982886"/>
            <a:ext cx="2902988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sz="1600" dirty="0"/>
              <a:t>1º </a:t>
            </a:r>
            <a:r>
              <a:rPr lang="es-ES_tradnl" sz="1600" dirty="0">
                <a:sym typeface="Wingdings" panose="05000000000000000000" pitchFamily="2" charset="2"/>
              </a:rPr>
              <a:t></a:t>
            </a:r>
            <a:r>
              <a:rPr lang="es-ES_tradnl" sz="1600" dirty="0"/>
              <a:t>Ser EFICAZ</a:t>
            </a:r>
            <a:endParaRPr lang="es-ES" sz="1600" dirty="0"/>
          </a:p>
        </p:txBody>
      </p:sp>
      <p:sp>
        <p:nvSpPr>
          <p:cNvPr id="4" name="3 Rectángulo"/>
          <p:cNvSpPr/>
          <p:nvPr/>
        </p:nvSpPr>
        <p:spPr>
          <a:xfrm>
            <a:off x="3874521" y="1372349"/>
            <a:ext cx="4987469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Cumplir con el objetivo con el mín. tiempo y recursos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3865678" y="1002461"/>
            <a:ext cx="2902988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sz="1600" dirty="0"/>
              <a:t>2º </a:t>
            </a:r>
            <a:r>
              <a:rPr lang="es-ES_tradnl" sz="1600" dirty="0">
                <a:sym typeface="Wingdings" panose="05000000000000000000" pitchFamily="2" charset="2"/>
              </a:rPr>
              <a:t> </a:t>
            </a:r>
            <a:r>
              <a:rPr lang="es-ES_tradnl" sz="1600" dirty="0"/>
              <a:t>Ser EFICIENTE</a:t>
            </a:r>
            <a:endParaRPr lang="es-ES" sz="1600" dirty="0"/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3821108955"/>
              </p:ext>
            </p:extLst>
          </p:nvPr>
        </p:nvGraphicFramePr>
        <p:xfrm>
          <a:off x="-274701" y="1844824"/>
          <a:ext cx="9145016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3212243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2254" y="42626"/>
            <a:ext cx="90017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Eficacia y Eficiencia en el trabajo en equipo</a:t>
            </a:r>
          </a:p>
        </p:txBody>
      </p:sp>
      <p:sp>
        <p:nvSpPr>
          <p:cNvPr id="51" name="50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 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>
            <a:hlinkClick r:id="rId3" action="ppaction://hlinksldjump"/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946928" y="1052736"/>
            <a:ext cx="2741231" cy="53634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Orientación a la tarea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38321" y="1700808"/>
            <a:ext cx="3958444" cy="1077218"/>
          </a:xfrm>
          <a:prstGeom prst="rect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Viene impuesta por la organización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Trabajo puro y duro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El equipo se complementará en base a sus habilidades profesionales</a:t>
            </a:r>
          </a:p>
        </p:txBody>
      </p:sp>
      <p:sp>
        <p:nvSpPr>
          <p:cNvPr id="9" name="8 Rectángulo redondeado"/>
          <p:cNvSpPr/>
          <p:nvPr/>
        </p:nvSpPr>
        <p:spPr>
          <a:xfrm>
            <a:off x="5496246" y="1052736"/>
            <a:ext cx="2741231" cy="53634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Orientación a la relación 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4913254" y="1700808"/>
            <a:ext cx="3907217" cy="1077218"/>
          </a:xfrm>
          <a:prstGeom prst="rect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Viene dada por las relaciones humanas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Coopera en  base a sus habilidades sociales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Existen afinidades y discrepancias</a:t>
            </a:r>
          </a:p>
        </p:txBody>
      </p:sp>
      <p:sp>
        <p:nvSpPr>
          <p:cNvPr id="12" name="11 CuadroTexto">
            <a:hlinkClick r:id="rId4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3" name="12 Imagen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4" name="13 CuadroTexto">
            <a:hlinkClick r:id="rId6"/>
          </p:cNvPr>
          <p:cNvSpPr txBox="1"/>
          <p:nvPr/>
        </p:nvSpPr>
        <p:spPr>
          <a:xfrm>
            <a:off x="647757" y="3717032"/>
            <a:ext cx="7614282" cy="1200329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285750" indent="-285750">
              <a:buFont typeface="Arial" charset="0"/>
              <a:buChar char="•"/>
            </a:pPr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Tiende a cooperar menos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Hacer esfuerzo extra con gente con la que tenemos menos </a:t>
            </a:r>
            <a:r>
              <a:rPr lang="es-ES_tradn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feeling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veces la propia organización no favorece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Equipo basado sólo en las relaciones </a:t>
            </a:r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 ineficaz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104275" y="3150260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i="1" dirty="0"/>
              <a:t>Si no me llevo muy bien o simplemente no me llevo…</a:t>
            </a:r>
            <a:endParaRPr lang="es-ES" i="1" dirty="0"/>
          </a:p>
        </p:txBody>
      </p:sp>
      <p:sp>
        <p:nvSpPr>
          <p:cNvPr id="15" name="14 Rectángulo redondeado"/>
          <p:cNvSpPr/>
          <p:nvPr/>
        </p:nvSpPr>
        <p:spPr>
          <a:xfrm rot="21600000">
            <a:off x="2304747" y="5355912"/>
            <a:ext cx="4138905" cy="48675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EQUILIBRIO  </a:t>
            </a:r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 Tarea y Relación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83611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4230805" y="692696"/>
            <a:ext cx="4281589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Mejorar las relaciones en los equipos</a:t>
            </a:r>
            <a:endParaRPr lang="es-ES" dirty="0"/>
          </a:p>
        </p:txBody>
      </p:sp>
      <p:sp>
        <p:nvSpPr>
          <p:cNvPr id="26" name="25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" name="1 Flecha izquierda">
            <a:hlinkClick r:id="rId3" action="ppaction://hlinksldjump"/>
          </p:cNvPr>
          <p:cNvSpPr/>
          <p:nvPr/>
        </p:nvSpPr>
        <p:spPr>
          <a:xfrm>
            <a:off x="71389" y="6237312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8" y="1683"/>
            <a:ext cx="8970411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Eficacia y Eficiencia en el trabajo en equipo</a:t>
            </a: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4" name="3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962187" y="1156795"/>
            <a:ext cx="7843017" cy="156966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Capacidad para gestionar nuestras emociones y hacer un uso inteligente de las mismas</a:t>
            </a:r>
          </a:p>
          <a:p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Capacidades socioemocionales: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Autovaloración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Automotivación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Autocontrol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Empatía</a:t>
            </a:r>
            <a:endParaRPr lang="es-ES" sz="1600" dirty="0"/>
          </a:p>
        </p:txBody>
      </p:sp>
      <p:sp>
        <p:nvSpPr>
          <p:cNvPr id="22" name="21 CuadroTexto">
            <a:hlinkClick r:id="rId5"/>
          </p:cNvPr>
          <p:cNvSpPr txBox="1"/>
          <p:nvPr/>
        </p:nvSpPr>
        <p:spPr>
          <a:xfrm>
            <a:off x="166089" y="803963"/>
            <a:ext cx="2605711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Inteligencia Emocional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22 Flecha derecha"/>
          <p:cNvSpPr/>
          <p:nvPr/>
        </p:nvSpPr>
        <p:spPr>
          <a:xfrm>
            <a:off x="264223" y="1252742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4" name="23 Rectángulo"/>
          <p:cNvSpPr/>
          <p:nvPr/>
        </p:nvSpPr>
        <p:spPr>
          <a:xfrm>
            <a:off x="828248" y="3088982"/>
            <a:ext cx="7842733" cy="132343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ym typeface="Wingdings" panose="05000000000000000000" pitchFamily="2" charset="2"/>
              </a:rPr>
              <a:t>Capacidad de saber expresar nuestros sentimientos sin herir a los demás ni huir de la situación En equipos de trabajo  relaciones sanas y sinceras</a:t>
            </a:r>
          </a:p>
          <a:p>
            <a:r>
              <a:rPr lang="es-ES_tradnl" sz="1600" dirty="0">
                <a:sym typeface="Wingdings" panose="05000000000000000000" pitchFamily="2" charset="2"/>
              </a:rPr>
              <a:t>Técnicas asertivas: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Disco Rayado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DESC (expresar una disconformidad)</a:t>
            </a:r>
            <a:endParaRPr lang="es-ES" sz="1600" dirty="0"/>
          </a:p>
        </p:txBody>
      </p:sp>
      <p:sp>
        <p:nvSpPr>
          <p:cNvPr id="25" name="24 CuadroTexto">
            <a:hlinkClick r:id="rId6"/>
          </p:cNvPr>
          <p:cNvSpPr txBox="1"/>
          <p:nvPr/>
        </p:nvSpPr>
        <p:spPr>
          <a:xfrm>
            <a:off x="185027" y="2690205"/>
            <a:ext cx="2029647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Asertividad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39 Flecha derecha"/>
          <p:cNvSpPr/>
          <p:nvPr/>
        </p:nvSpPr>
        <p:spPr>
          <a:xfrm>
            <a:off x="223128" y="3119980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1" name="40 Rectángulo"/>
          <p:cNvSpPr/>
          <p:nvPr/>
        </p:nvSpPr>
        <p:spPr>
          <a:xfrm>
            <a:off x="844251" y="4827183"/>
            <a:ext cx="7873543" cy="132343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Nunca hablar a  la vez en un equipo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Oír </a:t>
            </a:r>
            <a:r>
              <a:rPr lang="es-ES_tradnl" sz="1600" dirty="0">
                <a:sym typeface="Wingdings" panose="05000000000000000000" pitchFamily="2" charset="2"/>
              </a:rPr>
              <a:t> no pensar en lo que el otro dice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Escucha activa  centrarnos únicamente en sus palabras y asimilarlas, dar respuesta</a:t>
            </a:r>
          </a:p>
          <a:p>
            <a:r>
              <a:rPr lang="es-ES_tradnl" sz="1600" dirty="0"/>
              <a:t>Error habitual </a:t>
            </a:r>
            <a:r>
              <a:rPr lang="es-ES_tradnl" sz="1600" dirty="0">
                <a:sym typeface="Wingdings" panose="05000000000000000000" pitchFamily="2" charset="2"/>
              </a:rPr>
              <a:t> diálogo de besugos</a:t>
            </a:r>
          </a:p>
          <a:p>
            <a:r>
              <a:rPr lang="es-ES_tradnl" sz="1600" dirty="0">
                <a:sym typeface="Wingdings" panose="05000000000000000000" pitchFamily="2" charset="2"/>
              </a:rPr>
              <a:t>Equipo eficaz y eficiente respetará turno de palabra y practicará la escucha activa</a:t>
            </a:r>
            <a:endParaRPr lang="es-ES" sz="1600" dirty="0"/>
          </a:p>
        </p:txBody>
      </p:sp>
      <p:sp>
        <p:nvSpPr>
          <p:cNvPr id="43" name="42 CuadroTexto">
            <a:hlinkClick r:id="rId7"/>
          </p:cNvPr>
          <p:cNvSpPr txBox="1"/>
          <p:nvPr/>
        </p:nvSpPr>
        <p:spPr>
          <a:xfrm>
            <a:off x="166089" y="4412421"/>
            <a:ext cx="2161621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Escucha activa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45 Flecha derecha"/>
          <p:cNvSpPr/>
          <p:nvPr/>
        </p:nvSpPr>
        <p:spPr>
          <a:xfrm>
            <a:off x="229818" y="4827183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7" name="46 Rectángulo">
            <a:hlinkClick r:id="rId8"/>
          </p:cNvPr>
          <p:cNvSpPr/>
          <p:nvPr/>
        </p:nvSpPr>
        <p:spPr>
          <a:xfrm>
            <a:off x="4800892" y="1844243"/>
            <a:ext cx="361992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“Test de inteligencia emocional” </a:t>
            </a:r>
          </a:p>
        </p:txBody>
      </p:sp>
      <p:pic>
        <p:nvPicPr>
          <p:cNvPr id="48" name="47 Imagen"/>
          <p:cNvPicPr>
            <a:picLocks noChangeAspect="1"/>
          </p:cNvPicPr>
          <p:nvPr/>
        </p:nvPicPr>
        <p:blipFill>
          <a:blip r:embed="rId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4707799" y="1931002"/>
            <a:ext cx="351794" cy="442037"/>
          </a:xfrm>
          <a:prstGeom prst="rect">
            <a:avLst/>
          </a:prstGeom>
        </p:spPr>
      </p:pic>
      <p:sp>
        <p:nvSpPr>
          <p:cNvPr id="51" name="50 Rectángulo">
            <a:hlinkClick r:id="rId10"/>
          </p:cNvPr>
          <p:cNvSpPr/>
          <p:nvPr/>
        </p:nvSpPr>
        <p:spPr>
          <a:xfrm>
            <a:off x="4834604" y="2468960"/>
            <a:ext cx="38675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“Test de inteligencia emocional 2” </a:t>
            </a:r>
          </a:p>
        </p:txBody>
      </p:sp>
      <p:pic>
        <p:nvPicPr>
          <p:cNvPr id="52" name="51 Imagen"/>
          <p:cNvPicPr>
            <a:picLocks noChangeAspect="1"/>
          </p:cNvPicPr>
          <p:nvPr/>
        </p:nvPicPr>
        <p:blipFill>
          <a:blip r:embed="rId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4663263" y="2557715"/>
            <a:ext cx="351794" cy="442037"/>
          </a:xfrm>
          <a:prstGeom prst="rect">
            <a:avLst/>
          </a:prstGeom>
        </p:spPr>
      </p:pic>
      <p:sp>
        <p:nvSpPr>
          <p:cNvPr id="27" name="26 Rectángulo">
            <a:hlinkClick r:id="rId11"/>
          </p:cNvPr>
          <p:cNvSpPr/>
          <p:nvPr/>
        </p:nvSpPr>
        <p:spPr>
          <a:xfrm>
            <a:off x="5940152" y="3863582"/>
            <a:ext cx="265243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“Test de asertividad” </a:t>
            </a:r>
          </a:p>
        </p:txBody>
      </p:sp>
      <p:pic>
        <p:nvPicPr>
          <p:cNvPr id="30" name="29 Imagen"/>
          <p:cNvPicPr>
            <a:picLocks noChangeAspect="1"/>
          </p:cNvPicPr>
          <p:nvPr/>
        </p:nvPicPr>
        <p:blipFill>
          <a:blip r:embed="rId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764256" y="3891215"/>
            <a:ext cx="351794" cy="442037"/>
          </a:xfrm>
          <a:prstGeom prst="rect">
            <a:avLst/>
          </a:prstGeom>
        </p:spPr>
      </p:pic>
      <p:sp>
        <p:nvSpPr>
          <p:cNvPr id="31" name="30 Rectángulo">
            <a:hlinkClick r:id="rId12"/>
          </p:cNvPr>
          <p:cNvSpPr/>
          <p:nvPr/>
        </p:nvSpPr>
        <p:spPr>
          <a:xfrm>
            <a:off x="6158081" y="4334410"/>
            <a:ext cx="280599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“Test de asertividad 2” </a:t>
            </a:r>
          </a:p>
        </p:txBody>
      </p:sp>
      <p:pic>
        <p:nvPicPr>
          <p:cNvPr id="32" name="31 Imagen"/>
          <p:cNvPicPr>
            <a:picLocks noChangeAspect="1"/>
          </p:cNvPicPr>
          <p:nvPr/>
        </p:nvPicPr>
        <p:blipFill>
          <a:blip r:embed="rId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928942" y="4370676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7428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3289</TotalTime>
  <Words>1349</Words>
  <Application>Microsoft Office PowerPoint</Application>
  <PresentationFormat>Presentación en pantalla (4:3)</PresentationFormat>
  <Paragraphs>242</Paragraphs>
  <Slides>14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4. Funcionamiento de los equipos: disfunciones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 GARCIA GONZALEZ</cp:lastModifiedBy>
  <cp:revision>462</cp:revision>
  <dcterms:created xsi:type="dcterms:W3CDTF">2013-09-12T06:29:10Z</dcterms:created>
  <dcterms:modified xsi:type="dcterms:W3CDTF">2020-09-08T10:31:50Z</dcterms:modified>
</cp:coreProperties>
</file>