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8" r:id="rId3"/>
    <p:sldId id="283" r:id="rId4"/>
    <p:sldId id="284" r:id="rId5"/>
    <p:sldId id="262" r:id="rId6"/>
    <p:sldId id="303" r:id="rId7"/>
    <p:sldId id="285" r:id="rId8"/>
    <p:sldId id="305" r:id="rId9"/>
    <p:sldId id="304" r:id="rId10"/>
    <p:sldId id="306" r:id="rId11"/>
    <p:sldId id="308" r:id="rId12"/>
    <p:sldId id="326" r:id="rId13"/>
    <p:sldId id="267" r:id="rId14"/>
    <p:sldId id="276" r:id="rId15"/>
    <p:sldId id="260" r:id="rId16"/>
    <p:sldId id="263" r:id="rId17"/>
    <p:sldId id="259" r:id="rId18"/>
    <p:sldId id="264" r:id="rId19"/>
    <p:sldId id="265" r:id="rId20"/>
    <p:sldId id="266" r:id="rId21"/>
    <p:sldId id="261" r:id="rId22"/>
    <p:sldId id="277" r:id="rId23"/>
    <p:sldId id="279" r:id="rId24"/>
    <p:sldId id="312" r:id="rId25"/>
    <p:sldId id="316" r:id="rId26"/>
    <p:sldId id="307" r:id="rId27"/>
    <p:sldId id="278" r:id="rId28"/>
    <p:sldId id="315" r:id="rId29"/>
    <p:sldId id="309" r:id="rId30"/>
    <p:sldId id="319" r:id="rId31"/>
    <p:sldId id="318" r:id="rId32"/>
    <p:sldId id="311" r:id="rId33"/>
    <p:sldId id="320" r:id="rId34"/>
    <p:sldId id="280" r:id="rId35"/>
    <p:sldId id="281" r:id="rId36"/>
    <p:sldId id="314" r:id="rId37"/>
    <p:sldId id="321" r:id="rId38"/>
    <p:sldId id="313" r:id="rId39"/>
    <p:sldId id="322" r:id="rId40"/>
    <p:sldId id="323" r:id="rId41"/>
    <p:sldId id="32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F6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" TargetMode="External"/><Relationship Id="rId2" Type="http://schemas.openxmlformats.org/officeDocument/2006/relationships/hyperlink" Target="http://www.xing.com/es" TargetMode="External"/><Relationship Id="rId1" Type="http://schemas.openxmlformats.org/officeDocument/2006/relationships/hyperlink" Target="http://www.linkedin.com/" TargetMode="External"/><Relationship Id="rId4" Type="http://schemas.openxmlformats.org/officeDocument/2006/relationships/hyperlink" Target="http://www.facebook.com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mpleo.gob.es/es/sec_trabajo/debes_saber/ett-OI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1649FD-8155-4637-BFB0-A84B2EE2DB4B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Acceso a grado superior desde grado medio</a:t>
          </a:r>
          <a:endParaRPr lang="es-ES" sz="2000" b="1" dirty="0">
            <a:solidFill>
              <a:schemeClr val="tx2"/>
            </a:solidFill>
          </a:endParaRPr>
        </a:p>
      </dgm:t>
    </dgm:pt>
    <dgm:pt modelId="{73C45E00-AB31-433D-92BA-48C6BB0861BC}" type="parTrans" cxnId="{412E8BE9-1A44-4125-A186-35E7AB0BE307}">
      <dgm:prSet/>
      <dgm:spPr/>
      <dgm:t>
        <a:bodyPr/>
        <a:lstStyle/>
        <a:p>
          <a:endParaRPr lang="es-ES"/>
        </a:p>
      </dgm:t>
    </dgm:pt>
    <dgm:pt modelId="{CA183CBC-EF8D-4A30-9517-5CA915BBC826}" type="sibTrans" cxnId="{412E8BE9-1A44-4125-A186-35E7AB0BE307}">
      <dgm:prSet/>
      <dgm:spPr/>
      <dgm:t>
        <a:bodyPr/>
        <a:lstStyle/>
        <a:p>
          <a:endParaRPr lang="es-ES"/>
        </a:p>
      </dgm:t>
    </dgm:pt>
    <dgm:pt modelId="{DFDE38E9-0F26-452A-A137-35FBCC4A1FAC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ES" sz="2000" b="1" dirty="0">
            <a:solidFill>
              <a:schemeClr val="tx2"/>
            </a:solidFill>
          </a:endParaRPr>
        </a:p>
      </dgm:t>
    </dgm:pt>
    <dgm:pt modelId="{1B342EB8-FDFF-4616-A9F4-EADA6189C311}" type="parTrans" cxnId="{F076449A-09CB-4247-A19C-C6EA053F1BA1}">
      <dgm:prSet/>
      <dgm:spPr/>
      <dgm:t>
        <a:bodyPr/>
        <a:lstStyle/>
        <a:p>
          <a:endParaRPr lang="es-ES"/>
        </a:p>
      </dgm:t>
    </dgm:pt>
    <dgm:pt modelId="{54A1FE24-C03C-40FF-A6BF-3EC85A23091E}" type="sibTrans" cxnId="{F076449A-09CB-4247-A19C-C6EA053F1BA1}">
      <dgm:prSet/>
      <dgm:spPr/>
      <dgm:t>
        <a:bodyPr/>
        <a:lstStyle/>
        <a:p>
          <a:endParaRPr lang="es-ES"/>
        </a:p>
      </dgm:t>
    </dgm:pt>
    <dgm:pt modelId="{1C3EA63E-2D35-46AF-9891-572E9E57E715}">
      <dgm:prSet/>
      <dgm:spPr/>
      <dgm:t>
        <a:bodyPr/>
        <a:lstStyle/>
        <a:p>
          <a:endParaRPr lang="es-ES"/>
        </a:p>
      </dgm:t>
    </dgm:pt>
    <dgm:pt modelId="{9744FC3E-A423-4A5D-9ED9-21D43F6EB423}" type="parTrans" cxnId="{99810D60-BD7D-4A75-AD98-EB9078DB4F06}">
      <dgm:prSet/>
      <dgm:spPr/>
      <dgm:t>
        <a:bodyPr/>
        <a:lstStyle/>
        <a:p>
          <a:endParaRPr lang="es-ES"/>
        </a:p>
      </dgm:t>
    </dgm:pt>
    <dgm:pt modelId="{A104326E-5930-4CE6-8EDB-B07A0A34BD4C}" type="sibTrans" cxnId="{99810D60-BD7D-4A75-AD98-EB9078DB4F06}">
      <dgm:prSet/>
      <dgm:spPr/>
      <dgm:t>
        <a:bodyPr/>
        <a:lstStyle/>
        <a:p>
          <a:endParaRPr lang="es-ES"/>
        </a:p>
      </dgm:t>
    </dgm:pt>
    <dgm:pt modelId="{7EDB3E1C-E18F-43FB-82FF-B7F4A89E48AF}">
      <dgm:prSet/>
      <dgm:spPr/>
      <dgm:t>
        <a:bodyPr/>
        <a:lstStyle/>
        <a:p>
          <a:endParaRPr lang="es-ES"/>
        </a:p>
      </dgm:t>
    </dgm:pt>
    <dgm:pt modelId="{E3819263-1313-478A-ADB4-272E11AC10EF}" type="parTrans" cxnId="{F72725E1-4431-4141-8223-5BE4B6D0963A}">
      <dgm:prSet/>
      <dgm:spPr/>
      <dgm:t>
        <a:bodyPr/>
        <a:lstStyle/>
        <a:p>
          <a:endParaRPr lang="es-ES"/>
        </a:p>
      </dgm:t>
    </dgm:pt>
    <dgm:pt modelId="{21B3B75D-BF15-42D6-914E-94E4EA004BF8}" type="sibTrans" cxnId="{F72725E1-4431-4141-8223-5BE4B6D0963A}">
      <dgm:prSet/>
      <dgm:spPr/>
      <dgm:t>
        <a:bodyPr/>
        <a:lstStyle/>
        <a:p>
          <a:endParaRPr lang="es-ES"/>
        </a:p>
      </dgm:t>
    </dgm:pt>
    <dgm:pt modelId="{13F59B07-E9E0-4EF7-AF05-77409C5AD170}">
      <dgm:prSet/>
      <dgm:spPr/>
      <dgm:t>
        <a:bodyPr/>
        <a:lstStyle/>
        <a:p>
          <a:endParaRPr lang="es-ES"/>
        </a:p>
      </dgm:t>
    </dgm:pt>
    <dgm:pt modelId="{1BC56EF2-9D63-4E31-ABF2-72FB39025EA8}" type="parTrans" cxnId="{04426132-7674-456B-9AC8-4CA13CEDAAE3}">
      <dgm:prSet/>
      <dgm:spPr/>
      <dgm:t>
        <a:bodyPr/>
        <a:lstStyle/>
        <a:p>
          <a:endParaRPr lang="es-ES"/>
        </a:p>
      </dgm:t>
    </dgm:pt>
    <dgm:pt modelId="{BB3A2E1A-F33A-4800-8B6C-0CC983ED6807}" type="sibTrans" cxnId="{04426132-7674-456B-9AC8-4CA13CEDAAE3}">
      <dgm:prSet/>
      <dgm:spPr/>
      <dgm:t>
        <a:bodyPr/>
        <a:lstStyle/>
        <a:p>
          <a:endParaRPr lang="es-ES"/>
        </a:p>
      </dgm:t>
    </dgm:pt>
    <dgm:pt modelId="{A39BE283-9FAD-47E6-AC51-206C1A91E69D}" type="pres">
      <dgm:prSet presAssocID="{A97A05A3-14D9-44A5-B768-02F0855077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439966-727C-4807-A236-D4E3CE9950C7}" type="pres">
      <dgm:prSet presAssocID="{A97A05A3-14D9-44A5-B768-02F08550772E}" presName="radial" presStyleCnt="0">
        <dgm:presLayoutVars>
          <dgm:animLvl val="ctr"/>
        </dgm:presLayoutVars>
      </dgm:prSet>
      <dgm:spPr/>
    </dgm:pt>
    <dgm:pt modelId="{6394DBB8-151D-4F56-8FAC-804173593C47}" type="pres">
      <dgm:prSet presAssocID="{3C1649FD-8155-4637-BFB0-A84B2EE2DB4B}" presName="centerShape" presStyleLbl="vennNode1" presStyleIdx="0" presStyleCnt="1" custScaleX="46065" custScaleY="18454" custLinFactNeighborX="9443" custLinFactNeighborY="-9347"/>
      <dgm:spPr/>
      <dgm:t>
        <a:bodyPr/>
        <a:lstStyle/>
        <a:p>
          <a:endParaRPr lang="es-ES"/>
        </a:p>
      </dgm:t>
    </dgm:pt>
  </dgm:ptLst>
  <dgm:cxnLst>
    <dgm:cxn modelId="{04426132-7674-456B-9AC8-4CA13CEDAAE3}" srcId="{A97A05A3-14D9-44A5-B768-02F08550772E}" destId="{13F59B07-E9E0-4EF7-AF05-77409C5AD170}" srcOrd="4" destOrd="0" parTransId="{1BC56EF2-9D63-4E31-ABF2-72FB39025EA8}" sibTransId="{BB3A2E1A-F33A-4800-8B6C-0CC983ED6807}"/>
    <dgm:cxn modelId="{F076449A-09CB-4247-A19C-C6EA053F1BA1}" srcId="{A97A05A3-14D9-44A5-B768-02F08550772E}" destId="{DFDE38E9-0F26-452A-A137-35FBCC4A1FAC}" srcOrd="1" destOrd="0" parTransId="{1B342EB8-FDFF-4616-A9F4-EADA6189C311}" sibTransId="{54A1FE24-C03C-40FF-A6BF-3EC85A23091E}"/>
    <dgm:cxn modelId="{A2DE809C-39E8-4848-9883-BDCA0CDCCEE9}" type="presOf" srcId="{3C1649FD-8155-4637-BFB0-A84B2EE2DB4B}" destId="{6394DBB8-151D-4F56-8FAC-804173593C47}" srcOrd="0" destOrd="0" presId="urn:microsoft.com/office/officeart/2005/8/layout/radial3"/>
    <dgm:cxn modelId="{412E8BE9-1A44-4125-A186-35E7AB0BE307}" srcId="{A97A05A3-14D9-44A5-B768-02F08550772E}" destId="{3C1649FD-8155-4637-BFB0-A84B2EE2DB4B}" srcOrd="0" destOrd="0" parTransId="{73C45E00-AB31-433D-92BA-48C6BB0861BC}" sibTransId="{CA183CBC-EF8D-4A30-9517-5CA915BBC826}"/>
    <dgm:cxn modelId="{E36F1392-305F-4A95-9E24-3B7ADB87EE6A}" type="presOf" srcId="{A97A05A3-14D9-44A5-B768-02F08550772E}" destId="{A39BE283-9FAD-47E6-AC51-206C1A91E69D}" srcOrd="0" destOrd="0" presId="urn:microsoft.com/office/officeart/2005/8/layout/radial3"/>
    <dgm:cxn modelId="{F72725E1-4431-4141-8223-5BE4B6D0963A}" srcId="{A97A05A3-14D9-44A5-B768-02F08550772E}" destId="{7EDB3E1C-E18F-43FB-82FF-B7F4A89E48AF}" srcOrd="3" destOrd="0" parTransId="{E3819263-1313-478A-ADB4-272E11AC10EF}" sibTransId="{21B3B75D-BF15-42D6-914E-94E4EA004BF8}"/>
    <dgm:cxn modelId="{99810D60-BD7D-4A75-AD98-EB9078DB4F06}" srcId="{A97A05A3-14D9-44A5-B768-02F08550772E}" destId="{1C3EA63E-2D35-46AF-9891-572E9E57E715}" srcOrd="2" destOrd="0" parTransId="{9744FC3E-A423-4A5D-9ED9-21D43F6EB423}" sibTransId="{A104326E-5930-4CE6-8EDB-B07A0A34BD4C}"/>
    <dgm:cxn modelId="{48DB6825-4636-4F9A-A2A5-BC69E0E3F600}" type="presParOf" srcId="{A39BE283-9FAD-47E6-AC51-206C1A91E69D}" destId="{EC439966-727C-4807-A236-D4E3CE9950C7}" srcOrd="0" destOrd="0" presId="urn:microsoft.com/office/officeart/2005/8/layout/radial3"/>
    <dgm:cxn modelId="{8AFAFFA2-D146-46D9-A32B-6234A76356BE}" type="presParOf" srcId="{EC439966-727C-4807-A236-D4E3CE9950C7}" destId="{6394DBB8-151D-4F56-8FAC-804173593C47}" srcOrd="0" destOrd="0" presId="urn:microsoft.com/office/officeart/2005/8/layout/radial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066E3-52B3-4CC6-BE40-AE130A68E8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6E21B8-4176-45FD-8ACC-954D2F6C583E}">
      <dgm:prSet phldrT="[Texto]" custT="1"/>
      <dgm:spPr/>
      <dgm:t>
        <a:bodyPr/>
        <a:lstStyle/>
        <a:p>
          <a:r>
            <a:rPr lang="es-ES_tradnl" sz="2000" b="1" dirty="0"/>
            <a:t>Fases en la selección de personal</a:t>
          </a:r>
        </a:p>
      </dgm:t>
    </dgm:pt>
    <dgm:pt modelId="{319B4D39-6717-4A67-A5C7-E53E46AC3BD6}" type="parTrans" cxnId="{6A5BCC4B-48F8-4B96-AFEA-E882A6EC63E4}">
      <dgm:prSet/>
      <dgm:spPr/>
      <dgm:t>
        <a:bodyPr/>
        <a:lstStyle/>
        <a:p>
          <a:endParaRPr lang="es-ES"/>
        </a:p>
      </dgm:t>
    </dgm:pt>
    <dgm:pt modelId="{909493CC-E6DB-48D7-B10E-A35C35360960}" type="sibTrans" cxnId="{6A5BCC4B-48F8-4B96-AFEA-E882A6EC63E4}">
      <dgm:prSet/>
      <dgm:spPr/>
      <dgm:t>
        <a:bodyPr/>
        <a:lstStyle/>
        <a:p>
          <a:endParaRPr lang="es-ES"/>
        </a:p>
      </dgm:t>
    </dgm:pt>
    <dgm:pt modelId="{200AC79B-19A4-400C-A0F0-5CC9CD49D426}">
      <dgm:prSet phldrT="[Texto]" custT="1"/>
      <dgm:spPr/>
      <dgm:t>
        <a:bodyPr/>
        <a:lstStyle/>
        <a:p>
          <a:pPr algn="l"/>
          <a:r>
            <a:rPr lang="es-ES_tradnl" sz="1400" b="1" dirty="0"/>
            <a:t>1. Fase previa: perfil</a:t>
          </a:r>
          <a:endParaRPr lang="es-ES" sz="1400" b="1" dirty="0"/>
        </a:p>
      </dgm:t>
    </dgm:pt>
    <dgm:pt modelId="{26515BD9-9811-4811-9454-E4637FBBC26C}" type="parTrans" cxnId="{72AF464C-786C-424D-A223-4417CD0E49C0}">
      <dgm:prSet/>
      <dgm:spPr/>
      <dgm:t>
        <a:bodyPr/>
        <a:lstStyle/>
        <a:p>
          <a:endParaRPr lang="es-ES"/>
        </a:p>
      </dgm:t>
    </dgm:pt>
    <dgm:pt modelId="{7E9D88DF-218E-4E23-AB08-6B2285372F2F}" type="sibTrans" cxnId="{72AF464C-786C-424D-A223-4417CD0E49C0}">
      <dgm:prSet/>
      <dgm:spPr/>
      <dgm:t>
        <a:bodyPr/>
        <a:lstStyle/>
        <a:p>
          <a:endParaRPr lang="es-ES"/>
        </a:p>
      </dgm:t>
    </dgm:pt>
    <dgm:pt modelId="{4EC2CE54-D956-47B0-8509-34F8CCC9A398}">
      <dgm:prSet phldrT="[Texto]" custT="1"/>
      <dgm:spPr/>
      <dgm:t>
        <a:bodyPr/>
        <a:lstStyle/>
        <a:p>
          <a:pPr algn="l"/>
          <a:r>
            <a:rPr lang="es-ES_tradnl" sz="1400" b="1" dirty="0"/>
            <a:t>2. Oferta de trabajo (Internet, ETT, Servicio Público de Empleo, FCT, relaciones personales..)</a:t>
          </a:r>
          <a:endParaRPr lang="es-ES" sz="1400" b="1" dirty="0"/>
        </a:p>
      </dgm:t>
    </dgm:pt>
    <dgm:pt modelId="{14A9E39E-04DC-41E1-B3D8-193568154468}" type="parTrans" cxnId="{B269850F-1EB0-4D57-BD17-61A027D5B158}">
      <dgm:prSet/>
      <dgm:spPr/>
      <dgm:t>
        <a:bodyPr/>
        <a:lstStyle/>
        <a:p>
          <a:endParaRPr lang="es-ES"/>
        </a:p>
      </dgm:t>
    </dgm:pt>
    <dgm:pt modelId="{1F3991BF-C62F-4CFB-90C9-8BEAF0B4AA83}" type="sibTrans" cxnId="{B269850F-1EB0-4D57-BD17-61A027D5B158}">
      <dgm:prSet/>
      <dgm:spPr/>
      <dgm:t>
        <a:bodyPr/>
        <a:lstStyle/>
        <a:p>
          <a:endParaRPr lang="es-ES"/>
        </a:p>
      </dgm:t>
    </dgm:pt>
    <dgm:pt modelId="{CC5E2B54-4342-426D-B6FC-C22F155D4574}">
      <dgm:prSet phldrT="[Texto]" custT="1"/>
      <dgm:spPr/>
      <dgm:t>
        <a:bodyPr/>
        <a:lstStyle/>
        <a:p>
          <a:pPr algn="l"/>
          <a:r>
            <a:rPr lang="es-ES_tradnl" sz="1400" b="1" dirty="0"/>
            <a:t>3. Recepción de cartas y currículums</a:t>
          </a:r>
          <a:endParaRPr lang="es-ES" sz="1400" b="1" dirty="0"/>
        </a:p>
      </dgm:t>
    </dgm:pt>
    <dgm:pt modelId="{C783474F-AC7B-4625-A760-B30C06FAFD26}" type="parTrans" cxnId="{F928E24E-4334-4163-8B89-BEBEC924BA3E}">
      <dgm:prSet/>
      <dgm:spPr/>
      <dgm:t>
        <a:bodyPr/>
        <a:lstStyle/>
        <a:p>
          <a:endParaRPr lang="es-ES"/>
        </a:p>
      </dgm:t>
    </dgm:pt>
    <dgm:pt modelId="{8C88B333-A2BE-4F36-9A4B-893345613055}" type="sibTrans" cxnId="{F928E24E-4334-4163-8B89-BEBEC924BA3E}">
      <dgm:prSet/>
      <dgm:spPr/>
      <dgm:t>
        <a:bodyPr/>
        <a:lstStyle/>
        <a:p>
          <a:endParaRPr lang="es-ES"/>
        </a:p>
      </dgm:t>
    </dgm:pt>
    <dgm:pt modelId="{CEF85EE5-6D89-4530-80DF-DEF7FADBED48}">
      <dgm:prSet phldrT="[Texto]" custT="1"/>
      <dgm:spPr/>
      <dgm:t>
        <a:bodyPr/>
        <a:lstStyle/>
        <a:p>
          <a:pPr algn="l"/>
          <a:r>
            <a:rPr lang="es-ES_tradnl" sz="1400" b="1" dirty="0"/>
            <a:t>4. Pruebas psicotécnicas</a:t>
          </a:r>
          <a:endParaRPr lang="es-ES" sz="1400" b="1" dirty="0"/>
        </a:p>
      </dgm:t>
    </dgm:pt>
    <dgm:pt modelId="{C139D80F-AB22-43E2-A5C7-F83D28A5B86E}" type="parTrans" cxnId="{1CBB3AED-7847-4098-96DE-5AE27D124E6F}">
      <dgm:prSet/>
      <dgm:spPr/>
      <dgm:t>
        <a:bodyPr/>
        <a:lstStyle/>
        <a:p>
          <a:endParaRPr lang="es-ES"/>
        </a:p>
      </dgm:t>
    </dgm:pt>
    <dgm:pt modelId="{A33AF131-DBD6-4645-B211-BCA90EB3CBB3}" type="sibTrans" cxnId="{1CBB3AED-7847-4098-96DE-5AE27D124E6F}">
      <dgm:prSet/>
      <dgm:spPr/>
      <dgm:t>
        <a:bodyPr/>
        <a:lstStyle/>
        <a:p>
          <a:endParaRPr lang="es-ES"/>
        </a:p>
      </dgm:t>
    </dgm:pt>
    <dgm:pt modelId="{4D93F865-00F7-4EC8-964C-7E21AF6EB165}">
      <dgm:prSet phldrT="[Texto]" custT="1"/>
      <dgm:spPr/>
      <dgm:t>
        <a:bodyPr/>
        <a:lstStyle/>
        <a:p>
          <a:pPr algn="l"/>
          <a:r>
            <a:rPr lang="es-ES_tradnl" sz="1400" b="1" dirty="0"/>
            <a:t>5. Primera entrevista</a:t>
          </a:r>
          <a:endParaRPr lang="es-ES" sz="1400" b="1" dirty="0"/>
        </a:p>
      </dgm:t>
    </dgm:pt>
    <dgm:pt modelId="{F29737C1-D591-466C-8EF2-87E34C03D1FB}" type="parTrans" cxnId="{5F6327D6-5E30-4984-A653-F8E38B700166}">
      <dgm:prSet/>
      <dgm:spPr/>
      <dgm:t>
        <a:bodyPr/>
        <a:lstStyle/>
        <a:p>
          <a:endParaRPr lang="es-ES"/>
        </a:p>
      </dgm:t>
    </dgm:pt>
    <dgm:pt modelId="{5D71BF5B-5D60-4885-AA07-40B5A47B8926}" type="sibTrans" cxnId="{5F6327D6-5E30-4984-A653-F8E38B700166}">
      <dgm:prSet/>
      <dgm:spPr/>
      <dgm:t>
        <a:bodyPr/>
        <a:lstStyle/>
        <a:p>
          <a:endParaRPr lang="es-ES"/>
        </a:p>
      </dgm:t>
    </dgm:pt>
    <dgm:pt modelId="{DAE36CC4-773A-4ABB-B7A3-8DD9B9812686}">
      <dgm:prSet phldrT="[Texto]" custT="1"/>
      <dgm:spPr/>
      <dgm:t>
        <a:bodyPr/>
        <a:lstStyle/>
        <a:p>
          <a:pPr algn="l"/>
          <a:r>
            <a:rPr lang="es-ES_tradnl" sz="1400" b="1" dirty="0"/>
            <a:t>6. Segunda entrevista o dinámica</a:t>
          </a:r>
          <a:endParaRPr lang="es-ES" sz="1400" b="1" dirty="0"/>
        </a:p>
      </dgm:t>
    </dgm:pt>
    <dgm:pt modelId="{8FECFFE4-4B9F-4330-AB50-B8910DB29E6A}" type="parTrans" cxnId="{683E0D6C-0EA8-4A10-A0FB-27DA86CE1F7E}">
      <dgm:prSet/>
      <dgm:spPr/>
      <dgm:t>
        <a:bodyPr/>
        <a:lstStyle/>
        <a:p>
          <a:endParaRPr lang="es-ES"/>
        </a:p>
      </dgm:t>
    </dgm:pt>
    <dgm:pt modelId="{B1B9746C-0D5D-4C6B-AC0D-EA7ED5901AA8}" type="sibTrans" cxnId="{683E0D6C-0EA8-4A10-A0FB-27DA86CE1F7E}">
      <dgm:prSet/>
      <dgm:spPr/>
      <dgm:t>
        <a:bodyPr/>
        <a:lstStyle/>
        <a:p>
          <a:endParaRPr lang="es-ES"/>
        </a:p>
      </dgm:t>
    </dgm:pt>
    <dgm:pt modelId="{6D35A8F7-946A-4280-A622-DB3E21B1978B}">
      <dgm:prSet phldrT="[Texto]" custT="1"/>
      <dgm:spPr/>
      <dgm:t>
        <a:bodyPr/>
        <a:lstStyle/>
        <a:p>
          <a:pPr algn="l"/>
          <a:r>
            <a:rPr lang="es-ES_tradnl" sz="1400" b="1" dirty="0"/>
            <a:t>7. Fase final: reconocimiento médico, formación, integración, prueba</a:t>
          </a:r>
          <a:endParaRPr lang="es-ES" sz="1400" b="1" dirty="0"/>
        </a:p>
      </dgm:t>
    </dgm:pt>
    <dgm:pt modelId="{3FD80B93-EAC8-493C-A87F-0580E1ACE39E}" type="parTrans" cxnId="{F72C2E1D-25FE-431C-8155-957011E3EC10}">
      <dgm:prSet/>
      <dgm:spPr/>
      <dgm:t>
        <a:bodyPr/>
        <a:lstStyle/>
        <a:p>
          <a:endParaRPr lang="es-ES"/>
        </a:p>
      </dgm:t>
    </dgm:pt>
    <dgm:pt modelId="{8DA79A5A-3C52-434E-877E-18CCA11B4011}" type="sibTrans" cxnId="{F72C2E1D-25FE-431C-8155-957011E3EC10}">
      <dgm:prSet/>
      <dgm:spPr/>
      <dgm:t>
        <a:bodyPr/>
        <a:lstStyle/>
        <a:p>
          <a:endParaRPr lang="es-ES"/>
        </a:p>
      </dgm:t>
    </dgm:pt>
    <dgm:pt modelId="{F6FE6C27-6343-4585-8D36-540B990C2152}" type="pres">
      <dgm:prSet presAssocID="{89B066E3-52B3-4CC6-BE40-AE130A68E8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DA2613A-8F6C-4406-B69A-20A828EEFDFD}" type="pres">
      <dgm:prSet presAssocID="{626E21B8-4176-45FD-8ACC-954D2F6C583E}" presName="root" presStyleCnt="0"/>
      <dgm:spPr/>
    </dgm:pt>
    <dgm:pt modelId="{7CCB445A-766D-495F-9999-3805E052BA32}" type="pres">
      <dgm:prSet presAssocID="{626E21B8-4176-45FD-8ACC-954D2F6C583E}" presName="rootComposite" presStyleCnt="0"/>
      <dgm:spPr/>
    </dgm:pt>
    <dgm:pt modelId="{4E7DC74A-20BF-440D-BEC4-42C9FA00D644}" type="pres">
      <dgm:prSet presAssocID="{626E21B8-4176-45FD-8ACC-954D2F6C583E}" presName="rootText" presStyleLbl="node1" presStyleIdx="0" presStyleCnt="1" custScaleX="1830888" custScaleY="327404" custLinFactY="-200000" custLinFactNeighborX="1590" custLinFactNeighborY="-255519"/>
      <dgm:spPr/>
      <dgm:t>
        <a:bodyPr/>
        <a:lstStyle/>
        <a:p>
          <a:endParaRPr lang="es-ES"/>
        </a:p>
      </dgm:t>
    </dgm:pt>
    <dgm:pt modelId="{B44212A4-603A-4F46-AE20-01C0DFCEE5B6}" type="pres">
      <dgm:prSet presAssocID="{626E21B8-4176-45FD-8ACC-954D2F6C583E}" presName="rootConnector" presStyleLbl="node1" presStyleIdx="0" presStyleCnt="1"/>
      <dgm:spPr/>
      <dgm:t>
        <a:bodyPr/>
        <a:lstStyle/>
        <a:p>
          <a:endParaRPr lang="es-ES"/>
        </a:p>
      </dgm:t>
    </dgm:pt>
    <dgm:pt modelId="{6745AE42-0EB1-47B3-A6EA-5FC258945EB1}" type="pres">
      <dgm:prSet presAssocID="{626E21B8-4176-45FD-8ACC-954D2F6C583E}" presName="childShape" presStyleCnt="0"/>
      <dgm:spPr/>
    </dgm:pt>
    <dgm:pt modelId="{532BD660-D240-41E9-92C4-C0D485EBBD24}" type="pres">
      <dgm:prSet presAssocID="{26515BD9-9811-4811-9454-E4637FBBC26C}" presName="Name13" presStyleLbl="parChTrans1D2" presStyleIdx="0" presStyleCnt="7"/>
      <dgm:spPr/>
      <dgm:t>
        <a:bodyPr/>
        <a:lstStyle/>
        <a:p>
          <a:endParaRPr lang="es-ES"/>
        </a:p>
      </dgm:t>
    </dgm:pt>
    <dgm:pt modelId="{21233F05-6FBA-46DF-B10B-C0685C332429}" type="pres">
      <dgm:prSet presAssocID="{200AC79B-19A4-400C-A0F0-5CC9CD49D426}" presName="childText" presStyleLbl="bgAcc1" presStyleIdx="0" presStyleCnt="7" custScaleX="2000000" custScaleY="256683" custLinFactX="-65603" custLinFactY="-100000" custLinFactNeighborX="-100000" custLinFactNeighborY="-1913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CD9EE-74EF-475F-AFFA-A751EE6BAB27}" type="pres">
      <dgm:prSet presAssocID="{14A9E39E-04DC-41E1-B3D8-193568154468}" presName="Name13" presStyleLbl="parChTrans1D2" presStyleIdx="1" presStyleCnt="7"/>
      <dgm:spPr/>
      <dgm:t>
        <a:bodyPr/>
        <a:lstStyle/>
        <a:p>
          <a:endParaRPr lang="es-ES"/>
        </a:p>
      </dgm:t>
    </dgm:pt>
    <dgm:pt modelId="{79C61B5C-54ED-46A5-87E2-039B193425B3}" type="pres">
      <dgm:prSet presAssocID="{4EC2CE54-D956-47B0-8509-34F8CCC9A398}" presName="childText" presStyleLbl="bgAcc1" presStyleIdx="1" presStyleCnt="7" custScaleX="1984308" custScaleY="268514" custLinFactX="-50486" custLinFactY="-8835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66A9B4-66C4-48C6-BC4D-EE5755163156}" type="pres">
      <dgm:prSet presAssocID="{C783474F-AC7B-4625-A760-B30C06FAFD26}" presName="Name13" presStyleLbl="parChTrans1D2" presStyleIdx="2" presStyleCnt="7"/>
      <dgm:spPr/>
      <dgm:t>
        <a:bodyPr/>
        <a:lstStyle/>
        <a:p>
          <a:endParaRPr lang="es-ES"/>
        </a:p>
      </dgm:t>
    </dgm:pt>
    <dgm:pt modelId="{0AA52DCC-5B21-4DA6-9134-B5C68DFEDC78}" type="pres">
      <dgm:prSet presAssocID="{CC5E2B54-4342-426D-B6FC-C22F155D4574}" presName="childText" presStyleLbl="bgAcc1" presStyleIdx="2" presStyleCnt="7" custScaleX="2000000" custScaleY="240020" custLinFactX="-69313" custLinFactNeighborX="-100000" custLinFactNeighborY="-686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FD9E04-DCA5-42F9-B89F-AD8B14DD0CD6}" type="pres">
      <dgm:prSet presAssocID="{C139D80F-AB22-43E2-A5C7-F83D28A5B86E}" presName="Name13" presStyleLbl="parChTrans1D2" presStyleIdx="3" presStyleCnt="7"/>
      <dgm:spPr/>
      <dgm:t>
        <a:bodyPr/>
        <a:lstStyle/>
        <a:p>
          <a:endParaRPr lang="es-ES"/>
        </a:p>
      </dgm:t>
    </dgm:pt>
    <dgm:pt modelId="{0CFB49D2-4326-42A1-8193-ABAA73C7F643}" type="pres">
      <dgm:prSet presAssocID="{CEF85EE5-6D89-4530-80DF-DEF7FADBED48}" presName="childText" presStyleLbl="bgAcc1" presStyleIdx="3" presStyleCnt="7" custScaleX="2000000" custScaleY="177097" custLinFactX="-54468" custLinFactNeighborX="-100000" custLinFactNeighborY="-398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B121CF-8BF6-4DD7-8BA3-302F5DEE3833}" type="pres">
      <dgm:prSet presAssocID="{F29737C1-D591-466C-8EF2-87E34C03D1FB}" presName="Name13" presStyleLbl="parChTrans1D2" presStyleIdx="4" presStyleCnt="7"/>
      <dgm:spPr/>
      <dgm:t>
        <a:bodyPr/>
        <a:lstStyle/>
        <a:p>
          <a:endParaRPr lang="es-ES"/>
        </a:p>
      </dgm:t>
    </dgm:pt>
    <dgm:pt modelId="{D0BB1885-E8EB-47DC-B492-E72FC1B418D7}" type="pres">
      <dgm:prSet presAssocID="{4D93F865-00F7-4EC8-964C-7E21AF6EB165}" presName="childText" presStyleLbl="bgAcc1" presStyleIdx="4" presStyleCnt="7" custScaleX="2000000" custScaleY="146935" custLinFactX="-47044" custLinFactNeighborX="-100000" custLinFactNeighborY="240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7B794C-F1D8-4952-91F9-EF676AEC2934}" type="pres">
      <dgm:prSet presAssocID="{8FECFFE4-4B9F-4330-AB50-B8910DB29E6A}" presName="Name13" presStyleLbl="parChTrans1D2" presStyleIdx="5" presStyleCnt="7"/>
      <dgm:spPr/>
      <dgm:t>
        <a:bodyPr/>
        <a:lstStyle/>
        <a:p>
          <a:endParaRPr lang="es-ES"/>
        </a:p>
      </dgm:t>
    </dgm:pt>
    <dgm:pt modelId="{8AF784A5-25AE-4217-B436-6B5CB2510DE3}" type="pres">
      <dgm:prSet presAssocID="{DAE36CC4-773A-4ABB-B7A3-8DD9B9812686}" presName="childText" presStyleLbl="bgAcc1" presStyleIdx="5" presStyleCnt="7" custScaleX="2000000" custScaleY="233419" custLinFactX="-56523" custLinFactNeighborX="-100000" custLinFactNeighborY="734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21BDED-E2DE-437D-874E-99711C103853}" type="pres">
      <dgm:prSet presAssocID="{3FD80B93-EAC8-493C-A87F-0580E1ACE39E}" presName="Name13" presStyleLbl="parChTrans1D2" presStyleIdx="6" presStyleCnt="7"/>
      <dgm:spPr/>
      <dgm:t>
        <a:bodyPr/>
        <a:lstStyle/>
        <a:p>
          <a:endParaRPr lang="es-ES"/>
        </a:p>
      </dgm:t>
    </dgm:pt>
    <dgm:pt modelId="{6874F629-8BFD-4D82-BAEB-E5BDCCCD8B13}" type="pres">
      <dgm:prSet presAssocID="{6D35A8F7-946A-4280-A622-DB3E21B1978B}" presName="childText" presStyleLbl="bgAcc1" presStyleIdx="6" presStyleCnt="7" custScaleX="2000000" custScaleY="197185" custLinFactX="-76206" custLinFactY="6731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8AB533-7B74-4B5B-A608-21B19C4F2971}" type="presOf" srcId="{200AC79B-19A4-400C-A0F0-5CC9CD49D426}" destId="{21233F05-6FBA-46DF-B10B-C0685C332429}" srcOrd="0" destOrd="0" presId="urn:microsoft.com/office/officeart/2005/8/layout/hierarchy3"/>
    <dgm:cxn modelId="{9747F5FE-3BC4-403B-811A-E4F415D786A3}" type="presOf" srcId="{626E21B8-4176-45FD-8ACC-954D2F6C583E}" destId="{4E7DC74A-20BF-440D-BEC4-42C9FA00D644}" srcOrd="0" destOrd="0" presId="urn:microsoft.com/office/officeart/2005/8/layout/hierarchy3"/>
    <dgm:cxn modelId="{9056C17F-E568-4F11-A9D7-C71E49E40E74}" type="presOf" srcId="{C783474F-AC7B-4625-A760-B30C06FAFD26}" destId="{E466A9B4-66C4-48C6-BC4D-EE5755163156}" srcOrd="0" destOrd="0" presId="urn:microsoft.com/office/officeart/2005/8/layout/hierarchy3"/>
    <dgm:cxn modelId="{7E73AD0B-5294-4BB4-A22B-A0C6DCBC8FDA}" type="presOf" srcId="{C139D80F-AB22-43E2-A5C7-F83D28A5B86E}" destId="{3CFD9E04-DCA5-42F9-B89F-AD8B14DD0CD6}" srcOrd="0" destOrd="0" presId="urn:microsoft.com/office/officeart/2005/8/layout/hierarchy3"/>
    <dgm:cxn modelId="{0A8DC092-ED9B-4DE1-927E-179DAA4D92F1}" type="presOf" srcId="{8FECFFE4-4B9F-4330-AB50-B8910DB29E6A}" destId="{7D7B794C-F1D8-4952-91F9-EF676AEC2934}" srcOrd="0" destOrd="0" presId="urn:microsoft.com/office/officeart/2005/8/layout/hierarchy3"/>
    <dgm:cxn modelId="{72AF464C-786C-424D-A223-4417CD0E49C0}" srcId="{626E21B8-4176-45FD-8ACC-954D2F6C583E}" destId="{200AC79B-19A4-400C-A0F0-5CC9CD49D426}" srcOrd="0" destOrd="0" parTransId="{26515BD9-9811-4811-9454-E4637FBBC26C}" sibTransId="{7E9D88DF-218E-4E23-AB08-6B2285372F2F}"/>
    <dgm:cxn modelId="{5F6327D6-5E30-4984-A653-F8E38B700166}" srcId="{626E21B8-4176-45FD-8ACC-954D2F6C583E}" destId="{4D93F865-00F7-4EC8-964C-7E21AF6EB165}" srcOrd="4" destOrd="0" parTransId="{F29737C1-D591-466C-8EF2-87E34C03D1FB}" sibTransId="{5D71BF5B-5D60-4885-AA07-40B5A47B8926}"/>
    <dgm:cxn modelId="{206F308A-037A-41A0-A7D3-C601B11CAC0F}" type="presOf" srcId="{4EC2CE54-D956-47B0-8509-34F8CCC9A398}" destId="{79C61B5C-54ED-46A5-87E2-039B193425B3}" srcOrd="0" destOrd="0" presId="urn:microsoft.com/office/officeart/2005/8/layout/hierarchy3"/>
    <dgm:cxn modelId="{B269850F-1EB0-4D57-BD17-61A027D5B158}" srcId="{626E21B8-4176-45FD-8ACC-954D2F6C583E}" destId="{4EC2CE54-D956-47B0-8509-34F8CCC9A398}" srcOrd="1" destOrd="0" parTransId="{14A9E39E-04DC-41E1-B3D8-193568154468}" sibTransId="{1F3991BF-C62F-4CFB-90C9-8BEAF0B4AA83}"/>
    <dgm:cxn modelId="{0EA286FB-A437-4755-BE4D-CE842252F8DF}" type="presOf" srcId="{26515BD9-9811-4811-9454-E4637FBBC26C}" destId="{532BD660-D240-41E9-92C4-C0D485EBBD24}" srcOrd="0" destOrd="0" presId="urn:microsoft.com/office/officeart/2005/8/layout/hierarchy3"/>
    <dgm:cxn modelId="{EFAD9D77-C497-405D-A3B4-555FBD10BE65}" type="presOf" srcId="{4D93F865-00F7-4EC8-964C-7E21AF6EB165}" destId="{D0BB1885-E8EB-47DC-B492-E72FC1B418D7}" srcOrd="0" destOrd="0" presId="urn:microsoft.com/office/officeart/2005/8/layout/hierarchy3"/>
    <dgm:cxn modelId="{49B793C4-BF3B-4020-BECF-2BAFEA51E7DB}" type="presOf" srcId="{6D35A8F7-946A-4280-A622-DB3E21B1978B}" destId="{6874F629-8BFD-4D82-BAEB-E5BDCCCD8B13}" srcOrd="0" destOrd="0" presId="urn:microsoft.com/office/officeart/2005/8/layout/hierarchy3"/>
    <dgm:cxn modelId="{4C344FC2-9A42-40CA-A177-2D0418CCECAB}" type="presOf" srcId="{CEF85EE5-6D89-4530-80DF-DEF7FADBED48}" destId="{0CFB49D2-4326-42A1-8193-ABAA73C7F643}" srcOrd="0" destOrd="0" presId="urn:microsoft.com/office/officeart/2005/8/layout/hierarchy3"/>
    <dgm:cxn modelId="{32A8A05B-8C1F-4241-A0D3-D17AF043DC27}" type="presOf" srcId="{F29737C1-D591-466C-8EF2-87E34C03D1FB}" destId="{8EB121CF-8BF6-4DD7-8BA3-302F5DEE3833}" srcOrd="0" destOrd="0" presId="urn:microsoft.com/office/officeart/2005/8/layout/hierarchy3"/>
    <dgm:cxn modelId="{683E0D6C-0EA8-4A10-A0FB-27DA86CE1F7E}" srcId="{626E21B8-4176-45FD-8ACC-954D2F6C583E}" destId="{DAE36CC4-773A-4ABB-B7A3-8DD9B9812686}" srcOrd="5" destOrd="0" parTransId="{8FECFFE4-4B9F-4330-AB50-B8910DB29E6A}" sibTransId="{B1B9746C-0D5D-4C6B-AC0D-EA7ED5901AA8}"/>
    <dgm:cxn modelId="{F72C2E1D-25FE-431C-8155-957011E3EC10}" srcId="{626E21B8-4176-45FD-8ACC-954D2F6C583E}" destId="{6D35A8F7-946A-4280-A622-DB3E21B1978B}" srcOrd="6" destOrd="0" parTransId="{3FD80B93-EAC8-493C-A87F-0580E1ACE39E}" sibTransId="{8DA79A5A-3C52-434E-877E-18CCA11B4011}"/>
    <dgm:cxn modelId="{E5D060E3-2F71-438C-A6EE-3F804FCAA19C}" type="presOf" srcId="{3FD80B93-EAC8-493C-A87F-0580E1ACE39E}" destId="{8721BDED-E2DE-437D-874E-99711C103853}" srcOrd="0" destOrd="0" presId="urn:microsoft.com/office/officeart/2005/8/layout/hierarchy3"/>
    <dgm:cxn modelId="{C4B939F8-C812-42DD-A00D-A29CB6352436}" type="presOf" srcId="{626E21B8-4176-45FD-8ACC-954D2F6C583E}" destId="{B44212A4-603A-4F46-AE20-01C0DFCEE5B6}" srcOrd="1" destOrd="0" presId="urn:microsoft.com/office/officeart/2005/8/layout/hierarchy3"/>
    <dgm:cxn modelId="{F928E24E-4334-4163-8B89-BEBEC924BA3E}" srcId="{626E21B8-4176-45FD-8ACC-954D2F6C583E}" destId="{CC5E2B54-4342-426D-B6FC-C22F155D4574}" srcOrd="2" destOrd="0" parTransId="{C783474F-AC7B-4625-A760-B30C06FAFD26}" sibTransId="{8C88B333-A2BE-4F36-9A4B-893345613055}"/>
    <dgm:cxn modelId="{65CD411A-F2F4-41BD-8A4C-4E9434E567D8}" type="presOf" srcId="{14A9E39E-04DC-41E1-B3D8-193568154468}" destId="{9BCCD9EE-74EF-475F-AFFA-A751EE6BAB27}" srcOrd="0" destOrd="0" presId="urn:microsoft.com/office/officeart/2005/8/layout/hierarchy3"/>
    <dgm:cxn modelId="{6A5BCC4B-48F8-4B96-AFEA-E882A6EC63E4}" srcId="{89B066E3-52B3-4CC6-BE40-AE130A68E89E}" destId="{626E21B8-4176-45FD-8ACC-954D2F6C583E}" srcOrd="0" destOrd="0" parTransId="{319B4D39-6717-4A67-A5C7-E53E46AC3BD6}" sibTransId="{909493CC-E6DB-48D7-B10E-A35C35360960}"/>
    <dgm:cxn modelId="{72F5DE6F-5F0A-4B26-9C0A-06FC3488F128}" type="presOf" srcId="{89B066E3-52B3-4CC6-BE40-AE130A68E89E}" destId="{F6FE6C27-6343-4585-8D36-540B990C2152}" srcOrd="0" destOrd="0" presId="urn:microsoft.com/office/officeart/2005/8/layout/hierarchy3"/>
    <dgm:cxn modelId="{846B17C6-33A3-4D17-984B-942D91162D65}" type="presOf" srcId="{CC5E2B54-4342-426D-B6FC-C22F155D4574}" destId="{0AA52DCC-5B21-4DA6-9134-B5C68DFEDC78}" srcOrd="0" destOrd="0" presId="urn:microsoft.com/office/officeart/2005/8/layout/hierarchy3"/>
    <dgm:cxn modelId="{1CBB3AED-7847-4098-96DE-5AE27D124E6F}" srcId="{626E21B8-4176-45FD-8ACC-954D2F6C583E}" destId="{CEF85EE5-6D89-4530-80DF-DEF7FADBED48}" srcOrd="3" destOrd="0" parTransId="{C139D80F-AB22-43E2-A5C7-F83D28A5B86E}" sibTransId="{A33AF131-DBD6-4645-B211-BCA90EB3CBB3}"/>
    <dgm:cxn modelId="{506A303E-536C-4015-BFA0-42A590C86FEF}" type="presOf" srcId="{DAE36CC4-773A-4ABB-B7A3-8DD9B9812686}" destId="{8AF784A5-25AE-4217-B436-6B5CB2510DE3}" srcOrd="0" destOrd="0" presId="urn:microsoft.com/office/officeart/2005/8/layout/hierarchy3"/>
    <dgm:cxn modelId="{551384ED-5B50-4EE6-B974-7CDE8FCB1C9E}" type="presParOf" srcId="{F6FE6C27-6343-4585-8D36-540B990C2152}" destId="{CDA2613A-8F6C-4406-B69A-20A828EEFDFD}" srcOrd="0" destOrd="0" presId="urn:microsoft.com/office/officeart/2005/8/layout/hierarchy3"/>
    <dgm:cxn modelId="{11B65F7B-0EEF-4D91-8BE2-B8C3AF5301DC}" type="presParOf" srcId="{CDA2613A-8F6C-4406-B69A-20A828EEFDFD}" destId="{7CCB445A-766D-495F-9999-3805E052BA32}" srcOrd="0" destOrd="0" presId="urn:microsoft.com/office/officeart/2005/8/layout/hierarchy3"/>
    <dgm:cxn modelId="{04E2857D-3212-4EE7-A4AC-20F088A6FE27}" type="presParOf" srcId="{7CCB445A-766D-495F-9999-3805E052BA32}" destId="{4E7DC74A-20BF-440D-BEC4-42C9FA00D644}" srcOrd="0" destOrd="0" presId="urn:microsoft.com/office/officeart/2005/8/layout/hierarchy3"/>
    <dgm:cxn modelId="{067750AB-9E98-425D-B170-E429CFA4E399}" type="presParOf" srcId="{7CCB445A-766D-495F-9999-3805E052BA32}" destId="{B44212A4-603A-4F46-AE20-01C0DFCEE5B6}" srcOrd="1" destOrd="0" presId="urn:microsoft.com/office/officeart/2005/8/layout/hierarchy3"/>
    <dgm:cxn modelId="{CBF169D2-6131-4EB9-BD33-96A3094A9F2F}" type="presParOf" srcId="{CDA2613A-8F6C-4406-B69A-20A828EEFDFD}" destId="{6745AE42-0EB1-47B3-A6EA-5FC258945EB1}" srcOrd="1" destOrd="0" presId="urn:microsoft.com/office/officeart/2005/8/layout/hierarchy3"/>
    <dgm:cxn modelId="{D26D3D3C-AC69-4599-AA97-638FF4128B74}" type="presParOf" srcId="{6745AE42-0EB1-47B3-A6EA-5FC258945EB1}" destId="{532BD660-D240-41E9-92C4-C0D485EBBD24}" srcOrd="0" destOrd="0" presId="urn:microsoft.com/office/officeart/2005/8/layout/hierarchy3"/>
    <dgm:cxn modelId="{EEA01D67-5782-4DF4-A810-B812707C3AA2}" type="presParOf" srcId="{6745AE42-0EB1-47B3-A6EA-5FC258945EB1}" destId="{21233F05-6FBA-46DF-B10B-C0685C332429}" srcOrd="1" destOrd="0" presId="urn:microsoft.com/office/officeart/2005/8/layout/hierarchy3"/>
    <dgm:cxn modelId="{63E33084-2F4E-4485-B614-3FCFC07845EC}" type="presParOf" srcId="{6745AE42-0EB1-47B3-A6EA-5FC258945EB1}" destId="{9BCCD9EE-74EF-475F-AFFA-A751EE6BAB27}" srcOrd="2" destOrd="0" presId="urn:microsoft.com/office/officeart/2005/8/layout/hierarchy3"/>
    <dgm:cxn modelId="{CEDB3EB7-AAAD-4C67-97CE-611A239F19ED}" type="presParOf" srcId="{6745AE42-0EB1-47B3-A6EA-5FC258945EB1}" destId="{79C61B5C-54ED-46A5-87E2-039B193425B3}" srcOrd="3" destOrd="0" presId="urn:microsoft.com/office/officeart/2005/8/layout/hierarchy3"/>
    <dgm:cxn modelId="{A34A0EB3-587B-48C9-AF39-5BCC94F1CBD0}" type="presParOf" srcId="{6745AE42-0EB1-47B3-A6EA-5FC258945EB1}" destId="{E466A9B4-66C4-48C6-BC4D-EE5755163156}" srcOrd="4" destOrd="0" presId="urn:microsoft.com/office/officeart/2005/8/layout/hierarchy3"/>
    <dgm:cxn modelId="{2FC4F1E1-FAD2-4E9D-9D99-25EC2A5C67D6}" type="presParOf" srcId="{6745AE42-0EB1-47B3-A6EA-5FC258945EB1}" destId="{0AA52DCC-5B21-4DA6-9134-B5C68DFEDC78}" srcOrd="5" destOrd="0" presId="urn:microsoft.com/office/officeart/2005/8/layout/hierarchy3"/>
    <dgm:cxn modelId="{A0CF5039-3FA4-45E5-9D12-624729A0BA79}" type="presParOf" srcId="{6745AE42-0EB1-47B3-A6EA-5FC258945EB1}" destId="{3CFD9E04-DCA5-42F9-B89F-AD8B14DD0CD6}" srcOrd="6" destOrd="0" presId="urn:microsoft.com/office/officeart/2005/8/layout/hierarchy3"/>
    <dgm:cxn modelId="{8648044B-56E6-48BD-BBEE-270412C6E747}" type="presParOf" srcId="{6745AE42-0EB1-47B3-A6EA-5FC258945EB1}" destId="{0CFB49D2-4326-42A1-8193-ABAA73C7F643}" srcOrd="7" destOrd="0" presId="urn:microsoft.com/office/officeart/2005/8/layout/hierarchy3"/>
    <dgm:cxn modelId="{201298BF-50FF-41CB-BF52-5F8F2AAB8062}" type="presParOf" srcId="{6745AE42-0EB1-47B3-A6EA-5FC258945EB1}" destId="{8EB121CF-8BF6-4DD7-8BA3-302F5DEE3833}" srcOrd="8" destOrd="0" presId="urn:microsoft.com/office/officeart/2005/8/layout/hierarchy3"/>
    <dgm:cxn modelId="{3681326C-99B0-4A77-843A-00AA249E990A}" type="presParOf" srcId="{6745AE42-0EB1-47B3-A6EA-5FC258945EB1}" destId="{D0BB1885-E8EB-47DC-B492-E72FC1B418D7}" srcOrd="9" destOrd="0" presId="urn:microsoft.com/office/officeart/2005/8/layout/hierarchy3"/>
    <dgm:cxn modelId="{01AE37AD-694A-42F7-9A7A-66D4526227B6}" type="presParOf" srcId="{6745AE42-0EB1-47B3-A6EA-5FC258945EB1}" destId="{7D7B794C-F1D8-4952-91F9-EF676AEC2934}" srcOrd="10" destOrd="0" presId="urn:microsoft.com/office/officeart/2005/8/layout/hierarchy3"/>
    <dgm:cxn modelId="{4A28EFF4-AF01-495E-AAEA-F07A66D38394}" type="presParOf" srcId="{6745AE42-0EB1-47B3-A6EA-5FC258945EB1}" destId="{8AF784A5-25AE-4217-B436-6B5CB2510DE3}" srcOrd="11" destOrd="0" presId="urn:microsoft.com/office/officeart/2005/8/layout/hierarchy3"/>
    <dgm:cxn modelId="{B871F7B0-47CF-4491-8411-E6C16C069A0E}" type="presParOf" srcId="{6745AE42-0EB1-47B3-A6EA-5FC258945EB1}" destId="{8721BDED-E2DE-437D-874E-99711C103853}" srcOrd="12" destOrd="0" presId="urn:microsoft.com/office/officeart/2005/8/layout/hierarchy3"/>
    <dgm:cxn modelId="{24A18802-A59D-4F27-ABEE-D6E4FD2097C3}" type="presParOf" srcId="{6745AE42-0EB1-47B3-A6EA-5FC258945EB1}" destId="{6874F629-8BFD-4D82-BAEB-E5BDCCCD8B13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17B92-C4B5-429E-BC52-3044EF9B9F22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E362E55F-A32A-4014-A7EB-0C73B8FB59B1}">
      <dgm:prSet phldrT="[Texto]" custT="1"/>
      <dgm:spPr/>
      <dgm:t>
        <a:bodyPr/>
        <a:lstStyle/>
        <a:p>
          <a:r>
            <a:rPr lang="es-ES_tradnl" sz="1800" dirty="0"/>
            <a:t>www.linkedin.com</a:t>
          </a:r>
          <a:endParaRPr lang="es-ES" sz="1800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/>
          </dgm14:cNvPr>
        </a:ext>
      </dgm:extLst>
    </dgm:pt>
    <dgm:pt modelId="{D8E3A6F1-0367-495B-A144-EE471D2BEEDA}" type="parTrans" cxnId="{371AB86F-5733-4661-B5D1-ACC29E595933}">
      <dgm:prSet/>
      <dgm:spPr/>
      <dgm:t>
        <a:bodyPr/>
        <a:lstStyle/>
        <a:p>
          <a:endParaRPr lang="es-ES" sz="1800"/>
        </a:p>
      </dgm:t>
    </dgm:pt>
    <dgm:pt modelId="{F8FEC7B2-8EEB-49DE-9FC2-11B30B59DDA4}" type="sibTrans" cxnId="{371AB86F-5733-4661-B5D1-ACC29E595933}">
      <dgm:prSet/>
      <dgm:spPr/>
      <dgm:t>
        <a:bodyPr/>
        <a:lstStyle/>
        <a:p>
          <a:endParaRPr lang="es-ES" sz="1800"/>
        </a:p>
      </dgm:t>
    </dgm:pt>
    <dgm:pt modelId="{8D7734BB-02DD-4AEA-AD8F-8C1CA3EC2A4F}">
      <dgm:prSet phldrT="[Texto]" custT="1"/>
      <dgm:spPr/>
      <dgm:t>
        <a:bodyPr/>
        <a:lstStyle/>
        <a:p>
          <a:r>
            <a:rPr lang="es-ES_tradnl" sz="1800" dirty="0"/>
            <a:t>www.xing.com/es</a:t>
          </a:r>
          <a:endParaRPr lang="es-ES" sz="1800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/>
          </dgm14:cNvPr>
        </a:ext>
      </dgm:extLst>
    </dgm:pt>
    <dgm:pt modelId="{21D9CBFE-AE8A-491A-A35B-30DD02BAD458}" type="parTrans" cxnId="{ACF3FA70-85D0-453E-81FE-465EAD26A201}">
      <dgm:prSet/>
      <dgm:spPr/>
      <dgm:t>
        <a:bodyPr/>
        <a:lstStyle/>
        <a:p>
          <a:endParaRPr lang="es-ES" sz="1800"/>
        </a:p>
      </dgm:t>
    </dgm:pt>
    <dgm:pt modelId="{178F5FF0-A241-47ED-959A-6CC7AC1949B8}" type="sibTrans" cxnId="{ACF3FA70-85D0-453E-81FE-465EAD26A201}">
      <dgm:prSet/>
      <dgm:spPr/>
      <dgm:t>
        <a:bodyPr/>
        <a:lstStyle/>
        <a:p>
          <a:endParaRPr lang="es-ES" sz="1800"/>
        </a:p>
      </dgm:t>
    </dgm:pt>
    <dgm:pt modelId="{23AAA96A-053E-431F-B4B8-D1474A79F9F6}">
      <dgm:prSet phldrT="[Texto]" custT="1"/>
      <dgm:spPr/>
      <dgm:t>
        <a:bodyPr/>
        <a:lstStyle/>
        <a:p>
          <a:r>
            <a:rPr lang="es-ES_tradnl" sz="1800" dirty="0"/>
            <a:t>www.twitter.com</a:t>
          </a:r>
          <a:endParaRPr lang="es-ES" sz="1800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/>
          </dgm14:cNvPr>
        </a:ext>
      </dgm:extLst>
    </dgm:pt>
    <dgm:pt modelId="{E4CBEF8C-C948-4589-8DE6-5C40C20A8F4C}" type="parTrans" cxnId="{2EBC2D9D-B68F-4573-8EFC-AF7E4B84E886}">
      <dgm:prSet/>
      <dgm:spPr/>
      <dgm:t>
        <a:bodyPr/>
        <a:lstStyle/>
        <a:p>
          <a:endParaRPr lang="es-ES" sz="1800"/>
        </a:p>
      </dgm:t>
    </dgm:pt>
    <dgm:pt modelId="{84BCA3A3-FC28-4E7A-A0AB-91278211C209}" type="sibTrans" cxnId="{2EBC2D9D-B68F-4573-8EFC-AF7E4B84E886}">
      <dgm:prSet/>
      <dgm:spPr/>
      <dgm:t>
        <a:bodyPr/>
        <a:lstStyle/>
        <a:p>
          <a:endParaRPr lang="es-ES" sz="1800"/>
        </a:p>
      </dgm:t>
    </dgm:pt>
    <dgm:pt modelId="{F7B1DAEE-37AE-4492-B045-394CAA9F4162}">
      <dgm:prSet phldrT="[Texto]" custT="1"/>
      <dgm:spPr/>
      <dgm:t>
        <a:bodyPr/>
        <a:lstStyle/>
        <a:p>
          <a:r>
            <a:rPr lang="es-ES_tradnl" sz="1800" dirty="0"/>
            <a:t>www.facebook.com</a:t>
          </a:r>
          <a:endParaRPr lang="es-ES" sz="1800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/>
          </dgm14:cNvPr>
        </a:ext>
      </dgm:extLst>
    </dgm:pt>
    <dgm:pt modelId="{154C43EA-2CA0-4D19-A72A-B0423B4E3380}" type="parTrans" cxnId="{CF488D6F-BA69-473B-A1BE-E44981E37025}">
      <dgm:prSet/>
      <dgm:spPr/>
      <dgm:t>
        <a:bodyPr/>
        <a:lstStyle/>
        <a:p>
          <a:endParaRPr lang="es-ES" sz="1800"/>
        </a:p>
      </dgm:t>
    </dgm:pt>
    <dgm:pt modelId="{5342AF6A-4BFD-455F-8B82-256EE5EA038D}" type="sibTrans" cxnId="{CF488D6F-BA69-473B-A1BE-E44981E37025}">
      <dgm:prSet/>
      <dgm:spPr/>
      <dgm:t>
        <a:bodyPr/>
        <a:lstStyle/>
        <a:p>
          <a:endParaRPr lang="es-ES" sz="1800"/>
        </a:p>
      </dgm:t>
    </dgm:pt>
    <dgm:pt modelId="{B3D02672-E65B-4DC6-BC56-BE4615316556}" type="pres">
      <dgm:prSet presAssocID="{CAB17B92-C4B5-429E-BC52-3044EF9B9F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AC459C-9EF7-4155-AE8B-6619A04B3C69}" type="pres">
      <dgm:prSet presAssocID="{E362E55F-A32A-4014-A7EB-0C73B8FB59B1}" presName="parentLin" presStyleCnt="0"/>
      <dgm:spPr/>
    </dgm:pt>
    <dgm:pt modelId="{73B47F36-2C68-4A7F-96D7-A877C0542E91}" type="pres">
      <dgm:prSet presAssocID="{E362E55F-A32A-4014-A7EB-0C73B8FB59B1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2D38C0BA-2B99-45C1-BB64-5ACCB7E5E461}" type="pres">
      <dgm:prSet presAssocID="{E362E55F-A32A-4014-A7EB-0C73B8FB59B1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6DAE9F-58EA-49A1-A2A5-8C55521A64D8}" type="pres">
      <dgm:prSet presAssocID="{E362E55F-A32A-4014-A7EB-0C73B8FB59B1}" presName="negativeSpace" presStyleCnt="0"/>
      <dgm:spPr/>
    </dgm:pt>
    <dgm:pt modelId="{5F4AA458-9E1B-4CF4-9DEE-EB64B831C962}" type="pres">
      <dgm:prSet presAssocID="{E362E55F-A32A-4014-A7EB-0C73B8FB59B1}" presName="childText" presStyleLbl="conFgAcc1" presStyleIdx="0" presStyleCnt="4">
        <dgm:presLayoutVars>
          <dgm:bulletEnabled val="1"/>
        </dgm:presLayoutVars>
      </dgm:prSet>
      <dgm:spPr/>
    </dgm:pt>
    <dgm:pt modelId="{958BF4B4-DCFF-41F3-A774-0263F6990190}" type="pres">
      <dgm:prSet presAssocID="{F8FEC7B2-8EEB-49DE-9FC2-11B30B59DDA4}" presName="spaceBetweenRectangles" presStyleCnt="0"/>
      <dgm:spPr/>
    </dgm:pt>
    <dgm:pt modelId="{824EC031-B6BC-4D35-AD3B-AAC71AAB4056}" type="pres">
      <dgm:prSet presAssocID="{8D7734BB-02DD-4AEA-AD8F-8C1CA3EC2A4F}" presName="parentLin" presStyleCnt="0"/>
      <dgm:spPr/>
    </dgm:pt>
    <dgm:pt modelId="{386EDB91-4141-4ECC-9C46-F12A084B3155}" type="pres">
      <dgm:prSet presAssocID="{8D7734BB-02DD-4AEA-AD8F-8C1CA3EC2A4F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5FE8A5C1-B1AE-426F-B244-7B6C7E08388B}" type="pres">
      <dgm:prSet presAssocID="{8D7734BB-02DD-4AEA-AD8F-8C1CA3EC2A4F}" presName="parentText" presStyleLbl="node1" presStyleIdx="1" presStyleCnt="4" custScaleX="142857" custLinFactNeighborX="29824" custLinFactNeighborY="-27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965506-D084-4C9D-A030-3D1D509A2086}" type="pres">
      <dgm:prSet presAssocID="{8D7734BB-02DD-4AEA-AD8F-8C1CA3EC2A4F}" presName="negativeSpace" presStyleCnt="0"/>
      <dgm:spPr/>
    </dgm:pt>
    <dgm:pt modelId="{EC7EB143-D7BA-48DC-9C49-010D55A7BE3A}" type="pres">
      <dgm:prSet presAssocID="{8D7734BB-02DD-4AEA-AD8F-8C1CA3EC2A4F}" presName="childText" presStyleLbl="conFgAcc1" presStyleIdx="1" presStyleCnt="4">
        <dgm:presLayoutVars>
          <dgm:bulletEnabled val="1"/>
        </dgm:presLayoutVars>
      </dgm:prSet>
      <dgm:spPr/>
    </dgm:pt>
    <dgm:pt modelId="{16428CF0-E856-40F0-83F9-D2B84CA7E592}" type="pres">
      <dgm:prSet presAssocID="{178F5FF0-A241-47ED-959A-6CC7AC1949B8}" presName="spaceBetweenRectangles" presStyleCnt="0"/>
      <dgm:spPr/>
    </dgm:pt>
    <dgm:pt modelId="{25FB2553-D977-4BEA-B385-9A94EFBD3135}" type="pres">
      <dgm:prSet presAssocID="{23AAA96A-053E-431F-B4B8-D1474A79F9F6}" presName="parentLin" presStyleCnt="0"/>
      <dgm:spPr/>
    </dgm:pt>
    <dgm:pt modelId="{735E14DA-1D27-41F7-83E3-625DC071D9F3}" type="pres">
      <dgm:prSet presAssocID="{23AAA96A-053E-431F-B4B8-D1474A79F9F6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3381B234-C9E9-46B4-B6F8-5770ED3A96F0}" type="pres">
      <dgm:prSet presAssocID="{23AAA96A-053E-431F-B4B8-D1474A79F9F6}" presName="parentText" presStyleLbl="node1" presStyleIdx="2" presStyleCnt="4" custScaleX="142997" custScaleY="1461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425757-7C08-4839-8D8C-D825B8988A93}" type="pres">
      <dgm:prSet presAssocID="{23AAA96A-053E-431F-B4B8-D1474A79F9F6}" presName="negativeSpace" presStyleCnt="0"/>
      <dgm:spPr/>
    </dgm:pt>
    <dgm:pt modelId="{A6C2520B-74EA-4F0B-A4CC-95E375CC7B0F}" type="pres">
      <dgm:prSet presAssocID="{23AAA96A-053E-431F-B4B8-D1474A79F9F6}" presName="childText" presStyleLbl="conFgAcc1" presStyleIdx="2" presStyleCnt="4">
        <dgm:presLayoutVars>
          <dgm:bulletEnabled val="1"/>
        </dgm:presLayoutVars>
      </dgm:prSet>
      <dgm:spPr/>
    </dgm:pt>
    <dgm:pt modelId="{9928A987-A745-4F24-AA6C-C96F3DD6658D}" type="pres">
      <dgm:prSet presAssocID="{84BCA3A3-FC28-4E7A-A0AB-91278211C209}" presName="spaceBetweenRectangles" presStyleCnt="0"/>
      <dgm:spPr/>
    </dgm:pt>
    <dgm:pt modelId="{5D16B821-F1FC-4D2E-9EE4-1DFF5B9CFBE8}" type="pres">
      <dgm:prSet presAssocID="{F7B1DAEE-37AE-4492-B045-394CAA9F4162}" presName="parentLin" presStyleCnt="0"/>
      <dgm:spPr/>
    </dgm:pt>
    <dgm:pt modelId="{009029BC-8F35-46D2-A5F9-B4B53FE28234}" type="pres">
      <dgm:prSet presAssocID="{F7B1DAEE-37AE-4492-B045-394CAA9F4162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89A520B1-549A-4CE7-90D8-A1581098939D}" type="pres">
      <dgm:prSet presAssocID="{F7B1DAEE-37AE-4492-B045-394CAA9F4162}" presName="parentText" presStyleLbl="node1" presStyleIdx="3" presStyleCnt="4" custScaleX="142314" custScaleY="190352" custLinFactNeighborX="60845" custLinFactNeighborY="287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78803-2F72-4FE5-B8C6-DA62627ACD32}" type="pres">
      <dgm:prSet presAssocID="{F7B1DAEE-37AE-4492-B045-394CAA9F4162}" presName="negativeSpace" presStyleCnt="0"/>
      <dgm:spPr/>
    </dgm:pt>
    <dgm:pt modelId="{7F973D08-E546-49B3-B3D0-5A689B05BD92}" type="pres">
      <dgm:prSet presAssocID="{F7B1DAEE-37AE-4492-B045-394CAA9F416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8EF4B4-4CE0-4F91-8114-60582EA12709}" type="presOf" srcId="{E362E55F-A32A-4014-A7EB-0C73B8FB59B1}" destId="{73B47F36-2C68-4A7F-96D7-A877C0542E91}" srcOrd="0" destOrd="0" presId="urn:microsoft.com/office/officeart/2005/8/layout/list1"/>
    <dgm:cxn modelId="{37DF61AF-C974-4ABB-B70F-B2B6EA3CBF3D}" type="presOf" srcId="{23AAA96A-053E-431F-B4B8-D1474A79F9F6}" destId="{3381B234-C9E9-46B4-B6F8-5770ED3A96F0}" srcOrd="1" destOrd="0" presId="urn:microsoft.com/office/officeart/2005/8/layout/list1"/>
    <dgm:cxn modelId="{2EBC2D9D-B68F-4573-8EFC-AF7E4B84E886}" srcId="{CAB17B92-C4B5-429E-BC52-3044EF9B9F22}" destId="{23AAA96A-053E-431F-B4B8-D1474A79F9F6}" srcOrd="2" destOrd="0" parTransId="{E4CBEF8C-C948-4589-8DE6-5C40C20A8F4C}" sibTransId="{84BCA3A3-FC28-4E7A-A0AB-91278211C209}"/>
    <dgm:cxn modelId="{B20EBE61-4AC8-4610-B825-52476DEE126D}" type="presOf" srcId="{8D7734BB-02DD-4AEA-AD8F-8C1CA3EC2A4F}" destId="{386EDB91-4141-4ECC-9C46-F12A084B3155}" srcOrd="0" destOrd="0" presId="urn:microsoft.com/office/officeart/2005/8/layout/list1"/>
    <dgm:cxn modelId="{9041DD74-ABD9-43FD-A734-C45970B5CA59}" type="presOf" srcId="{E362E55F-A32A-4014-A7EB-0C73B8FB59B1}" destId="{2D38C0BA-2B99-45C1-BB64-5ACCB7E5E461}" srcOrd="1" destOrd="0" presId="urn:microsoft.com/office/officeart/2005/8/layout/list1"/>
    <dgm:cxn modelId="{371AB86F-5733-4661-B5D1-ACC29E595933}" srcId="{CAB17B92-C4B5-429E-BC52-3044EF9B9F22}" destId="{E362E55F-A32A-4014-A7EB-0C73B8FB59B1}" srcOrd="0" destOrd="0" parTransId="{D8E3A6F1-0367-495B-A144-EE471D2BEEDA}" sibTransId="{F8FEC7B2-8EEB-49DE-9FC2-11B30B59DDA4}"/>
    <dgm:cxn modelId="{CF488D6F-BA69-473B-A1BE-E44981E37025}" srcId="{CAB17B92-C4B5-429E-BC52-3044EF9B9F22}" destId="{F7B1DAEE-37AE-4492-B045-394CAA9F4162}" srcOrd="3" destOrd="0" parTransId="{154C43EA-2CA0-4D19-A72A-B0423B4E3380}" sibTransId="{5342AF6A-4BFD-455F-8B82-256EE5EA038D}"/>
    <dgm:cxn modelId="{ACF3FA70-85D0-453E-81FE-465EAD26A201}" srcId="{CAB17B92-C4B5-429E-BC52-3044EF9B9F22}" destId="{8D7734BB-02DD-4AEA-AD8F-8C1CA3EC2A4F}" srcOrd="1" destOrd="0" parTransId="{21D9CBFE-AE8A-491A-A35B-30DD02BAD458}" sibTransId="{178F5FF0-A241-47ED-959A-6CC7AC1949B8}"/>
    <dgm:cxn modelId="{E478E7BC-29E1-4A3E-8250-FED56EF1807D}" type="presOf" srcId="{CAB17B92-C4B5-429E-BC52-3044EF9B9F22}" destId="{B3D02672-E65B-4DC6-BC56-BE4615316556}" srcOrd="0" destOrd="0" presId="urn:microsoft.com/office/officeart/2005/8/layout/list1"/>
    <dgm:cxn modelId="{75A25F47-028F-4380-9EF2-A2699793518A}" type="presOf" srcId="{23AAA96A-053E-431F-B4B8-D1474A79F9F6}" destId="{735E14DA-1D27-41F7-83E3-625DC071D9F3}" srcOrd="0" destOrd="0" presId="urn:microsoft.com/office/officeart/2005/8/layout/list1"/>
    <dgm:cxn modelId="{CD5A26F2-698F-4470-81D3-16DCB004ED66}" type="presOf" srcId="{F7B1DAEE-37AE-4492-B045-394CAA9F4162}" destId="{009029BC-8F35-46D2-A5F9-B4B53FE28234}" srcOrd="0" destOrd="0" presId="urn:microsoft.com/office/officeart/2005/8/layout/list1"/>
    <dgm:cxn modelId="{2F1F6DAE-2BAF-4D8C-844F-CC72FA2B7823}" type="presOf" srcId="{F7B1DAEE-37AE-4492-B045-394CAA9F4162}" destId="{89A520B1-549A-4CE7-90D8-A1581098939D}" srcOrd="1" destOrd="0" presId="urn:microsoft.com/office/officeart/2005/8/layout/list1"/>
    <dgm:cxn modelId="{80D9E331-6E30-4C8F-852C-8C7A7767382E}" type="presOf" srcId="{8D7734BB-02DD-4AEA-AD8F-8C1CA3EC2A4F}" destId="{5FE8A5C1-B1AE-426F-B244-7B6C7E08388B}" srcOrd="1" destOrd="0" presId="urn:microsoft.com/office/officeart/2005/8/layout/list1"/>
    <dgm:cxn modelId="{C3A955D4-C1E4-45B0-AFA8-1C41421DE129}" type="presParOf" srcId="{B3D02672-E65B-4DC6-BC56-BE4615316556}" destId="{7EAC459C-9EF7-4155-AE8B-6619A04B3C69}" srcOrd="0" destOrd="0" presId="urn:microsoft.com/office/officeart/2005/8/layout/list1"/>
    <dgm:cxn modelId="{3DD9F9AA-8200-437A-8C82-7D5B11246DC3}" type="presParOf" srcId="{7EAC459C-9EF7-4155-AE8B-6619A04B3C69}" destId="{73B47F36-2C68-4A7F-96D7-A877C0542E91}" srcOrd="0" destOrd="0" presId="urn:microsoft.com/office/officeart/2005/8/layout/list1"/>
    <dgm:cxn modelId="{F1A3A03E-47A1-4738-A764-539DDF0ABC29}" type="presParOf" srcId="{7EAC459C-9EF7-4155-AE8B-6619A04B3C69}" destId="{2D38C0BA-2B99-45C1-BB64-5ACCB7E5E461}" srcOrd="1" destOrd="0" presId="urn:microsoft.com/office/officeart/2005/8/layout/list1"/>
    <dgm:cxn modelId="{0711DBFF-8233-4BFC-98DF-EEC770CB2501}" type="presParOf" srcId="{B3D02672-E65B-4DC6-BC56-BE4615316556}" destId="{0A6DAE9F-58EA-49A1-A2A5-8C55521A64D8}" srcOrd="1" destOrd="0" presId="urn:microsoft.com/office/officeart/2005/8/layout/list1"/>
    <dgm:cxn modelId="{1998D51B-45F7-4F7D-BF2B-7535D595564D}" type="presParOf" srcId="{B3D02672-E65B-4DC6-BC56-BE4615316556}" destId="{5F4AA458-9E1B-4CF4-9DEE-EB64B831C962}" srcOrd="2" destOrd="0" presId="urn:microsoft.com/office/officeart/2005/8/layout/list1"/>
    <dgm:cxn modelId="{18C84FE7-B2CA-475D-9C2B-945E0BE8C32D}" type="presParOf" srcId="{B3D02672-E65B-4DC6-BC56-BE4615316556}" destId="{958BF4B4-DCFF-41F3-A774-0263F6990190}" srcOrd="3" destOrd="0" presId="urn:microsoft.com/office/officeart/2005/8/layout/list1"/>
    <dgm:cxn modelId="{7F45C12E-3D4E-4F13-95AC-6AADDA5FAEF6}" type="presParOf" srcId="{B3D02672-E65B-4DC6-BC56-BE4615316556}" destId="{824EC031-B6BC-4D35-AD3B-AAC71AAB4056}" srcOrd="4" destOrd="0" presId="urn:microsoft.com/office/officeart/2005/8/layout/list1"/>
    <dgm:cxn modelId="{192ACF8D-37E0-409B-BEB6-032C868D80B5}" type="presParOf" srcId="{824EC031-B6BC-4D35-AD3B-AAC71AAB4056}" destId="{386EDB91-4141-4ECC-9C46-F12A084B3155}" srcOrd="0" destOrd="0" presId="urn:microsoft.com/office/officeart/2005/8/layout/list1"/>
    <dgm:cxn modelId="{AD81691C-9EDE-4415-A1DC-6838EC0DBFA3}" type="presParOf" srcId="{824EC031-B6BC-4D35-AD3B-AAC71AAB4056}" destId="{5FE8A5C1-B1AE-426F-B244-7B6C7E08388B}" srcOrd="1" destOrd="0" presId="urn:microsoft.com/office/officeart/2005/8/layout/list1"/>
    <dgm:cxn modelId="{19EB8908-9EC6-4DFC-9403-3CE594304B4C}" type="presParOf" srcId="{B3D02672-E65B-4DC6-BC56-BE4615316556}" destId="{AB965506-D084-4C9D-A030-3D1D509A2086}" srcOrd="5" destOrd="0" presId="urn:microsoft.com/office/officeart/2005/8/layout/list1"/>
    <dgm:cxn modelId="{B0044597-A5CA-46BD-A529-339A1884FD3C}" type="presParOf" srcId="{B3D02672-E65B-4DC6-BC56-BE4615316556}" destId="{EC7EB143-D7BA-48DC-9C49-010D55A7BE3A}" srcOrd="6" destOrd="0" presId="urn:microsoft.com/office/officeart/2005/8/layout/list1"/>
    <dgm:cxn modelId="{3EE495DA-0AF6-4768-B81F-E904C3BD0AD8}" type="presParOf" srcId="{B3D02672-E65B-4DC6-BC56-BE4615316556}" destId="{16428CF0-E856-40F0-83F9-D2B84CA7E592}" srcOrd="7" destOrd="0" presId="urn:microsoft.com/office/officeart/2005/8/layout/list1"/>
    <dgm:cxn modelId="{2B6600B1-B4C0-4F7D-BE9A-FE53CEEEB582}" type="presParOf" srcId="{B3D02672-E65B-4DC6-BC56-BE4615316556}" destId="{25FB2553-D977-4BEA-B385-9A94EFBD3135}" srcOrd="8" destOrd="0" presId="urn:microsoft.com/office/officeart/2005/8/layout/list1"/>
    <dgm:cxn modelId="{6E1520EA-2523-4381-8C81-C1182A77B28B}" type="presParOf" srcId="{25FB2553-D977-4BEA-B385-9A94EFBD3135}" destId="{735E14DA-1D27-41F7-83E3-625DC071D9F3}" srcOrd="0" destOrd="0" presId="urn:microsoft.com/office/officeart/2005/8/layout/list1"/>
    <dgm:cxn modelId="{327443AF-680B-4F4A-A288-B36F67714D04}" type="presParOf" srcId="{25FB2553-D977-4BEA-B385-9A94EFBD3135}" destId="{3381B234-C9E9-46B4-B6F8-5770ED3A96F0}" srcOrd="1" destOrd="0" presId="urn:microsoft.com/office/officeart/2005/8/layout/list1"/>
    <dgm:cxn modelId="{C4C62102-5045-4BD5-9338-98F9CB3231DE}" type="presParOf" srcId="{B3D02672-E65B-4DC6-BC56-BE4615316556}" destId="{42425757-7C08-4839-8D8C-D825B8988A93}" srcOrd="9" destOrd="0" presId="urn:microsoft.com/office/officeart/2005/8/layout/list1"/>
    <dgm:cxn modelId="{3A73E4B0-56F0-484A-93BE-A375CFE462D1}" type="presParOf" srcId="{B3D02672-E65B-4DC6-BC56-BE4615316556}" destId="{A6C2520B-74EA-4F0B-A4CC-95E375CC7B0F}" srcOrd="10" destOrd="0" presId="urn:microsoft.com/office/officeart/2005/8/layout/list1"/>
    <dgm:cxn modelId="{E887FEF2-7686-43D7-B524-65B32FACCC99}" type="presParOf" srcId="{B3D02672-E65B-4DC6-BC56-BE4615316556}" destId="{9928A987-A745-4F24-AA6C-C96F3DD6658D}" srcOrd="11" destOrd="0" presId="urn:microsoft.com/office/officeart/2005/8/layout/list1"/>
    <dgm:cxn modelId="{00B2B95F-8304-4BA8-BF44-634E2F264BCE}" type="presParOf" srcId="{B3D02672-E65B-4DC6-BC56-BE4615316556}" destId="{5D16B821-F1FC-4D2E-9EE4-1DFF5B9CFBE8}" srcOrd="12" destOrd="0" presId="urn:microsoft.com/office/officeart/2005/8/layout/list1"/>
    <dgm:cxn modelId="{64A0A713-938A-4F27-9490-04518CE147D7}" type="presParOf" srcId="{5D16B821-F1FC-4D2E-9EE4-1DFF5B9CFBE8}" destId="{009029BC-8F35-46D2-A5F9-B4B53FE28234}" srcOrd="0" destOrd="0" presId="urn:microsoft.com/office/officeart/2005/8/layout/list1"/>
    <dgm:cxn modelId="{3E3E8524-19DC-4488-9FC7-BDD877ED0AAF}" type="presParOf" srcId="{5D16B821-F1FC-4D2E-9EE4-1DFF5B9CFBE8}" destId="{89A520B1-549A-4CE7-90D8-A1581098939D}" srcOrd="1" destOrd="0" presId="urn:microsoft.com/office/officeart/2005/8/layout/list1"/>
    <dgm:cxn modelId="{93F7BD85-87FB-4C33-AC6B-E7A6D0E343BB}" type="presParOf" srcId="{B3D02672-E65B-4DC6-BC56-BE4615316556}" destId="{C4078803-2F72-4FE5-B8C6-DA62627ACD32}" srcOrd="13" destOrd="0" presId="urn:microsoft.com/office/officeart/2005/8/layout/list1"/>
    <dgm:cxn modelId="{E3A6763F-DC8C-4F46-899B-105E6279BB97}" type="presParOf" srcId="{B3D02672-E65B-4DC6-BC56-BE4615316556}" destId="{7F973D08-E546-49B3-B3D0-5A689B05BD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B17B92-C4B5-429E-BC52-3044EF9B9F2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362E55F-A32A-4014-A7EB-0C73B8FB59B1}">
      <dgm:prSet phldrT="[Texto]" custT="1"/>
      <dgm:spPr/>
      <dgm:t>
        <a:bodyPr/>
        <a:lstStyle/>
        <a:p>
          <a:r>
            <a:rPr lang="es-ES_tradnl" sz="1800" dirty="0"/>
            <a:t>Prensa local</a:t>
          </a:r>
          <a:endParaRPr lang="es-ES" sz="1800" dirty="0"/>
        </a:p>
      </dgm:t>
    </dgm:pt>
    <dgm:pt modelId="{D8E3A6F1-0367-495B-A144-EE471D2BEEDA}" type="parTrans" cxnId="{371AB86F-5733-4661-B5D1-ACC29E595933}">
      <dgm:prSet/>
      <dgm:spPr/>
      <dgm:t>
        <a:bodyPr/>
        <a:lstStyle/>
        <a:p>
          <a:endParaRPr lang="es-ES" sz="1800"/>
        </a:p>
      </dgm:t>
    </dgm:pt>
    <dgm:pt modelId="{F8FEC7B2-8EEB-49DE-9FC2-11B30B59DDA4}" type="sibTrans" cxnId="{371AB86F-5733-4661-B5D1-ACC29E595933}">
      <dgm:prSet/>
      <dgm:spPr/>
      <dgm:t>
        <a:bodyPr/>
        <a:lstStyle/>
        <a:p>
          <a:endParaRPr lang="es-ES" sz="1800"/>
        </a:p>
      </dgm:t>
    </dgm:pt>
    <dgm:pt modelId="{8D7734BB-02DD-4AEA-AD8F-8C1CA3EC2A4F}">
      <dgm:prSet phldrT="[Texto]" custT="1"/>
      <dgm:spPr/>
      <dgm:t>
        <a:bodyPr/>
        <a:lstStyle/>
        <a:p>
          <a:r>
            <a:rPr lang="es-ES_tradnl" sz="1800" dirty="0"/>
            <a:t>Servicio Público de Empleo</a:t>
          </a:r>
          <a:endParaRPr lang="es-ES" sz="1800" dirty="0"/>
        </a:p>
      </dgm:t>
    </dgm:pt>
    <dgm:pt modelId="{21D9CBFE-AE8A-491A-A35B-30DD02BAD458}" type="parTrans" cxnId="{ACF3FA70-85D0-453E-81FE-465EAD26A201}">
      <dgm:prSet/>
      <dgm:spPr/>
      <dgm:t>
        <a:bodyPr/>
        <a:lstStyle/>
        <a:p>
          <a:endParaRPr lang="es-ES" sz="1800"/>
        </a:p>
      </dgm:t>
    </dgm:pt>
    <dgm:pt modelId="{178F5FF0-A241-47ED-959A-6CC7AC1949B8}" type="sibTrans" cxnId="{ACF3FA70-85D0-453E-81FE-465EAD26A201}">
      <dgm:prSet/>
      <dgm:spPr/>
      <dgm:t>
        <a:bodyPr/>
        <a:lstStyle/>
        <a:p>
          <a:endParaRPr lang="es-ES" sz="1800"/>
        </a:p>
      </dgm:t>
    </dgm:pt>
    <dgm:pt modelId="{23AAA96A-053E-431F-B4B8-D1474A79F9F6}">
      <dgm:prSet phldrT="[Texto]" custT="1"/>
      <dgm:spPr/>
      <dgm:t>
        <a:bodyPr/>
        <a:lstStyle/>
        <a:p>
          <a:r>
            <a:rPr lang="es-ES_tradnl" sz="1800" dirty="0"/>
            <a:t>ETTs: Adecco, Manpower, Randstad, otras</a:t>
          </a: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/>
          </dgm14:cNvPr>
        </a:ext>
      </dgm:extLst>
    </dgm:pt>
    <dgm:pt modelId="{E4CBEF8C-C948-4589-8DE6-5C40C20A8F4C}" type="parTrans" cxnId="{2EBC2D9D-B68F-4573-8EFC-AF7E4B84E886}">
      <dgm:prSet/>
      <dgm:spPr/>
      <dgm:t>
        <a:bodyPr/>
        <a:lstStyle/>
        <a:p>
          <a:endParaRPr lang="es-ES" sz="1800"/>
        </a:p>
      </dgm:t>
    </dgm:pt>
    <dgm:pt modelId="{84BCA3A3-FC28-4E7A-A0AB-91278211C209}" type="sibTrans" cxnId="{2EBC2D9D-B68F-4573-8EFC-AF7E4B84E886}">
      <dgm:prSet/>
      <dgm:spPr/>
      <dgm:t>
        <a:bodyPr/>
        <a:lstStyle/>
        <a:p>
          <a:endParaRPr lang="es-ES" sz="1800"/>
        </a:p>
      </dgm:t>
    </dgm:pt>
    <dgm:pt modelId="{F7B1DAEE-37AE-4492-B045-394CAA9F4162}">
      <dgm:prSet phldrT="[Texto]" custT="1"/>
      <dgm:spPr/>
      <dgm:t>
        <a:bodyPr/>
        <a:lstStyle/>
        <a:p>
          <a:r>
            <a:rPr lang="es-ES_tradnl" sz="1800" dirty="0"/>
            <a:t>Consultoras de RRHH</a:t>
          </a:r>
        </a:p>
      </dgm:t>
    </dgm:pt>
    <dgm:pt modelId="{154C43EA-2CA0-4D19-A72A-B0423B4E3380}" type="parTrans" cxnId="{CF488D6F-BA69-473B-A1BE-E44981E37025}">
      <dgm:prSet/>
      <dgm:spPr/>
      <dgm:t>
        <a:bodyPr/>
        <a:lstStyle/>
        <a:p>
          <a:endParaRPr lang="es-ES" sz="1800"/>
        </a:p>
      </dgm:t>
    </dgm:pt>
    <dgm:pt modelId="{5342AF6A-4BFD-455F-8B82-256EE5EA038D}" type="sibTrans" cxnId="{CF488D6F-BA69-473B-A1BE-E44981E37025}">
      <dgm:prSet/>
      <dgm:spPr/>
      <dgm:t>
        <a:bodyPr/>
        <a:lstStyle/>
        <a:p>
          <a:endParaRPr lang="es-ES" sz="1800"/>
        </a:p>
      </dgm:t>
    </dgm:pt>
    <dgm:pt modelId="{9A17D8E2-E3B0-4036-AF14-5C61B528B221}">
      <dgm:prSet phldrT="[Texto]" custT="1"/>
      <dgm:spPr/>
      <dgm:t>
        <a:bodyPr/>
        <a:lstStyle/>
        <a:p>
          <a:r>
            <a:rPr lang="es-ES_tradnl" sz="1800" dirty="0"/>
            <a:t>Bolsas de trabajo en centro educativos</a:t>
          </a:r>
        </a:p>
      </dgm:t>
    </dgm:pt>
    <dgm:pt modelId="{D50F0A18-145A-4A00-BEAA-90B54DC2C03F}" type="parTrans" cxnId="{4A248B4E-9338-4B37-85AF-71FAF6CB1CB4}">
      <dgm:prSet/>
      <dgm:spPr/>
      <dgm:t>
        <a:bodyPr/>
        <a:lstStyle/>
        <a:p>
          <a:endParaRPr lang="es-ES" sz="1800"/>
        </a:p>
      </dgm:t>
    </dgm:pt>
    <dgm:pt modelId="{47A426CE-70E7-4727-95F4-C38BB4B3713F}" type="sibTrans" cxnId="{4A248B4E-9338-4B37-85AF-71FAF6CB1CB4}">
      <dgm:prSet/>
      <dgm:spPr/>
      <dgm:t>
        <a:bodyPr/>
        <a:lstStyle/>
        <a:p>
          <a:endParaRPr lang="es-ES" sz="1800"/>
        </a:p>
      </dgm:t>
    </dgm:pt>
    <dgm:pt modelId="{2F417173-E41F-48EB-B1B2-85EB1680E592}">
      <dgm:prSet phldrT="[Texto]" custT="1"/>
      <dgm:spPr/>
      <dgm:t>
        <a:bodyPr/>
        <a:lstStyle/>
        <a:p>
          <a:r>
            <a:rPr lang="es-ES_tradnl" sz="1800" dirty="0"/>
            <a:t>FCT</a:t>
          </a:r>
        </a:p>
      </dgm:t>
    </dgm:pt>
    <dgm:pt modelId="{6509FFFE-2598-44AD-AA84-30399A0E55DF}" type="parTrans" cxnId="{1E83B5E5-1EC8-439B-B554-FA25B155D891}">
      <dgm:prSet/>
      <dgm:spPr/>
      <dgm:t>
        <a:bodyPr/>
        <a:lstStyle/>
        <a:p>
          <a:endParaRPr lang="es-ES" sz="1800"/>
        </a:p>
      </dgm:t>
    </dgm:pt>
    <dgm:pt modelId="{F89C0C47-F4F7-44C3-8203-C7263F2E2E03}" type="sibTrans" cxnId="{1E83B5E5-1EC8-439B-B554-FA25B155D891}">
      <dgm:prSet/>
      <dgm:spPr/>
      <dgm:t>
        <a:bodyPr/>
        <a:lstStyle/>
        <a:p>
          <a:endParaRPr lang="es-ES" sz="1800"/>
        </a:p>
      </dgm:t>
    </dgm:pt>
    <dgm:pt modelId="{6523870D-A0F5-4301-8ADA-BE1C8A103DB4}">
      <dgm:prSet phldrT="[Texto]" custT="1"/>
      <dgm:spPr/>
      <dgm:t>
        <a:bodyPr/>
        <a:lstStyle/>
        <a:p>
          <a:r>
            <a:rPr lang="es-ES_tradnl" sz="1800" dirty="0"/>
            <a:t>Contactos personales y familiares</a:t>
          </a:r>
        </a:p>
      </dgm:t>
    </dgm:pt>
    <dgm:pt modelId="{11117FB7-EBE9-4A8B-860F-045AF60D42A8}" type="parTrans" cxnId="{0851FDB7-1107-4F51-9103-7202D3470CBF}">
      <dgm:prSet/>
      <dgm:spPr/>
      <dgm:t>
        <a:bodyPr/>
        <a:lstStyle/>
        <a:p>
          <a:endParaRPr lang="es-ES" sz="1800"/>
        </a:p>
      </dgm:t>
    </dgm:pt>
    <dgm:pt modelId="{8413F932-1B8F-4003-819B-2811A2D68973}" type="sibTrans" cxnId="{0851FDB7-1107-4F51-9103-7202D3470CBF}">
      <dgm:prSet/>
      <dgm:spPr/>
      <dgm:t>
        <a:bodyPr/>
        <a:lstStyle/>
        <a:p>
          <a:endParaRPr lang="es-ES" sz="1800"/>
        </a:p>
      </dgm:t>
    </dgm:pt>
    <dgm:pt modelId="{B3D02672-E65B-4DC6-BC56-BE4615316556}" type="pres">
      <dgm:prSet presAssocID="{CAB17B92-C4B5-429E-BC52-3044EF9B9F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AC459C-9EF7-4155-AE8B-6619A04B3C69}" type="pres">
      <dgm:prSet presAssocID="{E362E55F-A32A-4014-A7EB-0C73B8FB59B1}" presName="parentLin" presStyleCnt="0"/>
      <dgm:spPr/>
    </dgm:pt>
    <dgm:pt modelId="{73B47F36-2C68-4A7F-96D7-A877C0542E91}" type="pres">
      <dgm:prSet presAssocID="{E362E55F-A32A-4014-A7EB-0C73B8FB59B1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2D38C0BA-2B99-45C1-BB64-5ACCB7E5E461}" type="pres">
      <dgm:prSet presAssocID="{E362E55F-A32A-4014-A7EB-0C73B8FB59B1}" presName="parentText" presStyleLbl="node1" presStyleIdx="0" presStyleCnt="7" custScaleX="142047" custScaleY="187630" custLinFactX="148" custLinFactNeighborX="100000" custLinFactNeighborY="-3800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6DAE9F-58EA-49A1-A2A5-8C55521A64D8}" type="pres">
      <dgm:prSet presAssocID="{E362E55F-A32A-4014-A7EB-0C73B8FB59B1}" presName="negativeSpace" presStyleCnt="0"/>
      <dgm:spPr/>
    </dgm:pt>
    <dgm:pt modelId="{5F4AA458-9E1B-4CF4-9DEE-EB64B831C962}" type="pres">
      <dgm:prSet presAssocID="{E362E55F-A32A-4014-A7EB-0C73B8FB59B1}" presName="childText" presStyleLbl="conFgAcc1" presStyleIdx="0" presStyleCnt="7">
        <dgm:presLayoutVars>
          <dgm:bulletEnabled val="1"/>
        </dgm:presLayoutVars>
      </dgm:prSet>
      <dgm:spPr/>
    </dgm:pt>
    <dgm:pt modelId="{958BF4B4-DCFF-41F3-A774-0263F6990190}" type="pres">
      <dgm:prSet presAssocID="{F8FEC7B2-8EEB-49DE-9FC2-11B30B59DDA4}" presName="spaceBetweenRectangles" presStyleCnt="0"/>
      <dgm:spPr/>
    </dgm:pt>
    <dgm:pt modelId="{824EC031-B6BC-4D35-AD3B-AAC71AAB4056}" type="pres">
      <dgm:prSet presAssocID="{8D7734BB-02DD-4AEA-AD8F-8C1CA3EC2A4F}" presName="parentLin" presStyleCnt="0"/>
      <dgm:spPr/>
    </dgm:pt>
    <dgm:pt modelId="{386EDB91-4141-4ECC-9C46-F12A084B3155}" type="pres">
      <dgm:prSet presAssocID="{8D7734BB-02DD-4AEA-AD8F-8C1CA3EC2A4F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5FE8A5C1-B1AE-426F-B244-7B6C7E08388B}" type="pres">
      <dgm:prSet presAssocID="{8D7734BB-02DD-4AEA-AD8F-8C1CA3EC2A4F}" presName="parentText" presStyleLbl="node1" presStyleIdx="1" presStyleCnt="7" custScaleX="142857" custScaleY="1822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965506-D084-4C9D-A030-3D1D509A2086}" type="pres">
      <dgm:prSet presAssocID="{8D7734BB-02DD-4AEA-AD8F-8C1CA3EC2A4F}" presName="negativeSpace" presStyleCnt="0"/>
      <dgm:spPr/>
    </dgm:pt>
    <dgm:pt modelId="{EC7EB143-D7BA-48DC-9C49-010D55A7BE3A}" type="pres">
      <dgm:prSet presAssocID="{8D7734BB-02DD-4AEA-AD8F-8C1CA3EC2A4F}" presName="childText" presStyleLbl="conFgAcc1" presStyleIdx="1" presStyleCnt="7">
        <dgm:presLayoutVars>
          <dgm:bulletEnabled val="1"/>
        </dgm:presLayoutVars>
      </dgm:prSet>
      <dgm:spPr/>
    </dgm:pt>
    <dgm:pt modelId="{16428CF0-E856-40F0-83F9-D2B84CA7E592}" type="pres">
      <dgm:prSet presAssocID="{178F5FF0-A241-47ED-959A-6CC7AC1949B8}" presName="spaceBetweenRectangles" presStyleCnt="0"/>
      <dgm:spPr/>
    </dgm:pt>
    <dgm:pt modelId="{25FB2553-D977-4BEA-B385-9A94EFBD3135}" type="pres">
      <dgm:prSet presAssocID="{23AAA96A-053E-431F-B4B8-D1474A79F9F6}" presName="parentLin" presStyleCnt="0"/>
      <dgm:spPr/>
    </dgm:pt>
    <dgm:pt modelId="{735E14DA-1D27-41F7-83E3-625DC071D9F3}" type="pres">
      <dgm:prSet presAssocID="{23AAA96A-053E-431F-B4B8-D1474A79F9F6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3381B234-C9E9-46B4-B6F8-5770ED3A96F0}" type="pres">
      <dgm:prSet presAssocID="{23AAA96A-053E-431F-B4B8-D1474A79F9F6}" presName="parentText" presStyleLbl="node1" presStyleIdx="2" presStyleCnt="7" custScaleX="139473" custScaleY="3544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425757-7C08-4839-8D8C-D825B8988A93}" type="pres">
      <dgm:prSet presAssocID="{23AAA96A-053E-431F-B4B8-D1474A79F9F6}" presName="negativeSpace" presStyleCnt="0"/>
      <dgm:spPr/>
    </dgm:pt>
    <dgm:pt modelId="{A6C2520B-74EA-4F0B-A4CC-95E375CC7B0F}" type="pres">
      <dgm:prSet presAssocID="{23AAA96A-053E-431F-B4B8-D1474A79F9F6}" presName="childText" presStyleLbl="conFgAcc1" presStyleIdx="2" presStyleCnt="7">
        <dgm:presLayoutVars>
          <dgm:bulletEnabled val="1"/>
        </dgm:presLayoutVars>
      </dgm:prSet>
      <dgm:spPr/>
    </dgm:pt>
    <dgm:pt modelId="{9928A987-A745-4F24-AA6C-C96F3DD6658D}" type="pres">
      <dgm:prSet presAssocID="{84BCA3A3-FC28-4E7A-A0AB-91278211C209}" presName="spaceBetweenRectangles" presStyleCnt="0"/>
      <dgm:spPr/>
    </dgm:pt>
    <dgm:pt modelId="{5D16B821-F1FC-4D2E-9EE4-1DFF5B9CFBE8}" type="pres">
      <dgm:prSet presAssocID="{F7B1DAEE-37AE-4492-B045-394CAA9F4162}" presName="parentLin" presStyleCnt="0"/>
      <dgm:spPr/>
    </dgm:pt>
    <dgm:pt modelId="{009029BC-8F35-46D2-A5F9-B4B53FE28234}" type="pres">
      <dgm:prSet presAssocID="{F7B1DAEE-37AE-4492-B045-394CAA9F4162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89A520B1-549A-4CE7-90D8-A1581098939D}" type="pres">
      <dgm:prSet presAssocID="{F7B1DAEE-37AE-4492-B045-394CAA9F4162}" presName="parentText" presStyleLbl="node1" presStyleIdx="3" presStyleCnt="7" custScaleX="142857" custScaleY="219763" custLinFactNeighborX="-19125" custLinFactNeighborY="367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78803-2F72-4FE5-B8C6-DA62627ACD32}" type="pres">
      <dgm:prSet presAssocID="{F7B1DAEE-37AE-4492-B045-394CAA9F4162}" presName="negativeSpace" presStyleCnt="0"/>
      <dgm:spPr/>
    </dgm:pt>
    <dgm:pt modelId="{7F973D08-E546-49B3-B3D0-5A689B05BD92}" type="pres">
      <dgm:prSet presAssocID="{F7B1DAEE-37AE-4492-B045-394CAA9F4162}" presName="childText" presStyleLbl="conFgAcc1" presStyleIdx="3" presStyleCnt="7">
        <dgm:presLayoutVars>
          <dgm:bulletEnabled val="1"/>
        </dgm:presLayoutVars>
      </dgm:prSet>
      <dgm:spPr/>
    </dgm:pt>
    <dgm:pt modelId="{B58504FC-2BAF-4874-B1FE-3212C010F57E}" type="pres">
      <dgm:prSet presAssocID="{5342AF6A-4BFD-455F-8B82-256EE5EA038D}" presName="spaceBetweenRectangles" presStyleCnt="0"/>
      <dgm:spPr/>
    </dgm:pt>
    <dgm:pt modelId="{455F248E-0995-4D11-B3E4-E6749AA4ECC4}" type="pres">
      <dgm:prSet presAssocID="{9A17D8E2-E3B0-4036-AF14-5C61B528B221}" presName="parentLin" presStyleCnt="0"/>
      <dgm:spPr/>
    </dgm:pt>
    <dgm:pt modelId="{2728CFAE-2452-466D-86E4-EBA97BEE57FA}" type="pres">
      <dgm:prSet presAssocID="{9A17D8E2-E3B0-4036-AF14-5C61B528B221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4CE94341-0AEE-4428-A55D-12EA0F715979}" type="pres">
      <dgm:prSet presAssocID="{9A17D8E2-E3B0-4036-AF14-5C61B528B221}" presName="parentText" presStyleLbl="node1" presStyleIdx="4" presStyleCnt="7" custScaleX="150037" custScaleY="418819" custLinFactNeighborX="-19125" custLinFactNeighborY="630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4071C8-A43A-4E81-85FB-427E768BF051}" type="pres">
      <dgm:prSet presAssocID="{9A17D8E2-E3B0-4036-AF14-5C61B528B221}" presName="negativeSpace" presStyleCnt="0"/>
      <dgm:spPr/>
    </dgm:pt>
    <dgm:pt modelId="{B62EF7EF-D682-4536-9EC8-B12753A4880B}" type="pres">
      <dgm:prSet presAssocID="{9A17D8E2-E3B0-4036-AF14-5C61B528B221}" presName="childText" presStyleLbl="conFgAcc1" presStyleIdx="4" presStyleCnt="7">
        <dgm:presLayoutVars>
          <dgm:bulletEnabled val="1"/>
        </dgm:presLayoutVars>
      </dgm:prSet>
      <dgm:spPr/>
    </dgm:pt>
    <dgm:pt modelId="{CB3163C2-D1FC-4012-82DD-2D7FE134ED94}" type="pres">
      <dgm:prSet presAssocID="{47A426CE-70E7-4727-95F4-C38BB4B3713F}" presName="spaceBetweenRectangles" presStyleCnt="0"/>
      <dgm:spPr/>
    </dgm:pt>
    <dgm:pt modelId="{0B95F3E3-A838-4C31-A9C9-6C998CE66576}" type="pres">
      <dgm:prSet presAssocID="{2F417173-E41F-48EB-B1B2-85EB1680E592}" presName="parentLin" presStyleCnt="0"/>
      <dgm:spPr/>
    </dgm:pt>
    <dgm:pt modelId="{780B1FA1-E0B5-461B-8E33-7E155D049C22}" type="pres">
      <dgm:prSet presAssocID="{2F417173-E41F-48EB-B1B2-85EB1680E592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C073CF29-E1DA-4DBF-A95D-781CFDC752CD}" type="pres">
      <dgm:prSet presAssocID="{2F417173-E41F-48EB-B1B2-85EB1680E592}" presName="parentText" presStyleLbl="node1" presStyleIdx="5" presStyleCnt="7" custFlipHor="1" custScaleX="104181" custScaleY="167778" custLinFactNeighborX="15364" custLinFactNeighborY="801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90583-FCE3-43BC-952C-66B2CA982398}" type="pres">
      <dgm:prSet presAssocID="{2F417173-E41F-48EB-B1B2-85EB1680E592}" presName="negativeSpace" presStyleCnt="0"/>
      <dgm:spPr/>
    </dgm:pt>
    <dgm:pt modelId="{6F056A7D-BD1D-4D8C-91FA-B3B00C085B72}" type="pres">
      <dgm:prSet presAssocID="{2F417173-E41F-48EB-B1B2-85EB1680E592}" presName="childText" presStyleLbl="conFgAcc1" presStyleIdx="5" presStyleCnt="7">
        <dgm:presLayoutVars>
          <dgm:bulletEnabled val="1"/>
        </dgm:presLayoutVars>
      </dgm:prSet>
      <dgm:spPr/>
    </dgm:pt>
    <dgm:pt modelId="{26E81D4F-0A4A-4FD2-A3E1-FC3FAD779D58}" type="pres">
      <dgm:prSet presAssocID="{F89C0C47-F4F7-44C3-8203-C7263F2E2E03}" presName="spaceBetweenRectangles" presStyleCnt="0"/>
      <dgm:spPr/>
    </dgm:pt>
    <dgm:pt modelId="{9709303B-E336-49B7-BA8B-564FCC4C3815}" type="pres">
      <dgm:prSet presAssocID="{6523870D-A0F5-4301-8ADA-BE1C8A103DB4}" presName="parentLin" presStyleCnt="0"/>
      <dgm:spPr/>
    </dgm:pt>
    <dgm:pt modelId="{C6DB6E46-1AAE-4CE3-A313-C2F3BED37740}" type="pres">
      <dgm:prSet presAssocID="{6523870D-A0F5-4301-8ADA-BE1C8A103DB4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9A26C354-2A0F-4BA2-AE44-70B3EC03CA5D}" type="pres">
      <dgm:prSet presAssocID="{6523870D-A0F5-4301-8ADA-BE1C8A103DB4}" presName="parentText" presStyleLbl="node1" presStyleIdx="6" presStyleCnt="7" custScaleX="135288" custScaleY="260382" custLinFactNeighborX="-25486" custLinFactNeighborY="8948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4010C-476B-4AA1-8CC7-1312EF487672}" type="pres">
      <dgm:prSet presAssocID="{6523870D-A0F5-4301-8ADA-BE1C8A103DB4}" presName="negativeSpace" presStyleCnt="0"/>
      <dgm:spPr/>
    </dgm:pt>
    <dgm:pt modelId="{8E047033-17C7-48CF-B3FF-E9E089FAB924}" type="pres">
      <dgm:prSet presAssocID="{6523870D-A0F5-4301-8ADA-BE1C8A103DB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5DF5F93-8D7F-4A3D-BC3E-230CA8DC45F3}" type="presOf" srcId="{23AAA96A-053E-431F-B4B8-D1474A79F9F6}" destId="{735E14DA-1D27-41F7-83E3-625DC071D9F3}" srcOrd="0" destOrd="0" presId="urn:microsoft.com/office/officeart/2005/8/layout/list1"/>
    <dgm:cxn modelId="{06315D41-E493-46D8-B6C3-828CEE451666}" type="presOf" srcId="{9A17D8E2-E3B0-4036-AF14-5C61B528B221}" destId="{2728CFAE-2452-466D-86E4-EBA97BEE57FA}" srcOrd="0" destOrd="0" presId="urn:microsoft.com/office/officeart/2005/8/layout/list1"/>
    <dgm:cxn modelId="{94F130CD-FB27-4C18-8801-A485CE25C222}" type="presOf" srcId="{23AAA96A-053E-431F-B4B8-D1474A79F9F6}" destId="{3381B234-C9E9-46B4-B6F8-5770ED3A96F0}" srcOrd="1" destOrd="0" presId="urn:microsoft.com/office/officeart/2005/8/layout/list1"/>
    <dgm:cxn modelId="{FC10231A-E9EF-4293-8E4E-F28B8169D8A1}" type="presOf" srcId="{CAB17B92-C4B5-429E-BC52-3044EF9B9F22}" destId="{B3D02672-E65B-4DC6-BC56-BE4615316556}" srcOrd="0" destOrd="0" presId="urn:microsoft.com/office/officeart/2005/8/layout/list1"/>
    <dgm:cxn modelId="{56B72569-795B-403E-8A61-A948E864F15E}" type="presOf" srcId="{F7B1DAEE-37AE-4492-B045-394CAA9F4162}" destId="{009029BC-8F35-46D2-A5F9-B4B53FE28234}" srcOrd="0" destOrd="0" presId="urn:microsoft.com/office/officeart/2005/8/layout/list1"/>
    <dgm:cxn modelId="{3C2305DC-D13A-48DE-A7FF-49DEFA75E641}" type="presOf" srcId="{2F417173-E41F-48EB-B1B2-85EB1680E592}" destId="{C073CF29-E1DA-4DBF-A95D-781CFDC752CD}" srcOrd="1" destOrd="0" presId="urn:microsoft.com/office/officeart/2005/8/layout/list1"/>
    <dgm:cxn modelId="{106DBD34-9079-4339-BD15-25BFAF8A5811}" type="presOf" srcId="{6523870D-A0F5-4301-8ADA-BE1C8A103DB4}" destId="{C6DB6E46-1AAE-4CE3-A313-C2F3BED37740}" srcOrd="0" destOrd="0" presId="urn:microsoft.com/office/officeart/2005/8/layout/list1"/>
    <dgm:cxn modelId="{3F021CD4-0CFD-4CFA-ABC0-186EA8AB54F8}" type="presOf" srcId="{2F417173-E41F-48EB-B1B2-85EB1680E592}" destId="{780B1FA1-E0B5-461B-8E33-7E155D049C22}" srcOrd="0" destOrd="0" presId="urn:microsoft.com/office/officeart/2005/8/layout/list1"/>
    <dgm:cxn modelId="{1AD6DC13-FA35-4D6C-B008-AD3F29B92688}" type="presOf" srcId="{9A17D8E2-E3B0-4036-AF14-5C61B528B221}" destId="{4CE94341-0AEE-4428-A55D-12EA0F715979}" srcOrd="1" destOrd="0" presId="urn:microsoft.com/office/officeart/2005/8/layout/list1"/>
    <dgm:cxn modelId="{5D497A51-44E7-453E-A848-4D41EFB64656}" type="presOf" srcId="{F7B1DAEE-37AE-4492-B045-394CAA9F4162}" destId="{89A520B1-549A-4CE7-90D8-A1581098939D}" srcOrd="1" destOrd="0" presId="urn:microsoft.com/office/officeart/2005/8/layout/list1"/>
    <dgm:cxn modelId="{ACF3FA70-85D0-453E-81FE-465EAD26A201}" srcId="{CAB17B92-C4B5-429E-BC52-3044EF9B9F22}" destId="{8D7734BB-02DD-4AEA-AD8F-8C1CA3EC2A4F}" srcOrd="1" destOrd="0" parTransId="{21D9CBFE-AE8A-491A-A35B-30DD02BAD458}" sibTransId="{178F5FF0-A241-47ED-959A-6CC7AC1949B8}"/>
    <dgm:cxn modelId="{6ECB0740-7984-43A5-833A-378F9255CB18}" type="presOf" srcId="{6523870D-A0F5-4301-8ADA-BE1C8A103DB4}" destId="{9A26C354-2A0F-4BA2-AE44-70B3EC03CA5D}" srcOrd="1" destOrd="0" presId="urn:microsoft.com/office/officeart/2005/8/layout/list1"/>
    <dgm:cxn modelId="{CF488D6F-BA69-473B-A1BE-E44981E37025}" srcId="{CAB17B92-C4B5-429E-BC52-3044EF9B9F22}" destId="{F7B1DAEE-37AE-4492-B045-394CAA9F4162}" srcOrd="3" destOrd="0" parTransId="{154C43EA-2CA0-4D19-A72A-B0423B4E3380}" sibTransId="{5342AF6A-4BFD-455F-8B82-256EE5EA038D}"/>
    <dgm:cxn modelId="{A4961387-742E-406B-B5AC-E048D59AED88}" type="presOf" srcId="{E362E55F-A32A-4014-A7EB-0C73B8FB59B1}" destId="{2D38C0BA-2B99-45C1-BB64-5ACCB7E5E461}" srcOrd="1" destOrd="0" presId="urn:microsoft.com/office/officeart/2005/8/layout/list1"/>
    <dgm:cxn modelId="{51028BC4-2FF1-402D-A012-A3D9B1939742}" type="presOf" srcId="{8D7734BB-02DD-4AEA-AD8F-8C1CA3EC2A4F}" destId="{386EDB91-4141-4ECC-9C46-F12A084B3155}" srcOrd="0" destOrd="0" presId="urn:microsoft.com/office/officeart/2005/8/layout/list1"/>
    <dgm:cxn modelId="{371AB86F-5733-4661-B5D1-ACC29E595933}" srcId="{CAB17B92-C4B5-429E-BC52-3044EF9B9F22}" destId="{E362E55F-A32A-4014-A7EB-0C73B8FB59B1}" srcOrd="0" destOrd="0" parTransId="{D8E3A6F1-0367-495B-A144-EE471D2BEEDA}" sibTransId="{F8FEC7B2-8EEB-49DE-9FC2-11B30B59DDA4}"/>
    <dgm:cxn modelId="{1E83B5E5-1EC8-439B-B554-FA25B155D891}" srcId="{CAB17B92-C4B5-429E-BC52-3044EF9B9F22}" destId="{2F417173-E41F-48EB-B1B2-85EB1680E592}" srcOrd="5" destOrd="0" parTransId="{6509FFFE-2598-44AD-AA84-30399A0E55DF}" sibTransId="{F89C0C47-F4F7-44C3-8203-C7263F2E2E03}"/>
    <dgm:cxn modelId="{6795F510-F4F7-4F9A-86AE-8C11EC5F748D}" type="presOf" srcId="{E362E55F-A32A-4014-A7EB-0C73B8FB59B1}" destId="{73B47F36-2C68-4A7F-96D7-A877C0542E91}" srcOrd="0" destOrd="0" presId="urn:microsoft.com/office/officeart/2005/8/layout/list1"/>
    <dgm:cxn modelId="{2EBC2D9D-B68F-4573-8EFC-AF7E4B84E886}" srcId="{CAB17B92-C4B5-429E-BC52-3044EF9B9F22}" destId="{23AAA96A-053E-431F-B4B8-D1474A79F9F6}" srcOrd="2" destOrd="0" parTransId="{E4CBEF8C-C948-4589-8DE6-5C40C20A8F4C}" sibTransId="{84BCA3A3-FC28-4E7A-A0AB-91278211C209}"/>
    <dgm:cxn modelId="{A6D5B6F5-698A-48F8-869D-95B83180B536}" type="presOf" srcId="{8D7734BB-02DD-4AEA-AD8F-8C1CA3EC2A4F}" destId="{5FE8A5C1-B1AE-426F-B244-7B6C7E08388B}" srcOrd="1" destOrd="0" presId="urn:microsoft.com/office/officeart/2005/8/layout/list1"/>
    <dgm:cxn modelId="{4A248B4E-9338-4B37-85AF-71FAF6CB1CB4}" srcId="{CAB17B92-C4B5-429E-BC52-3044EF9B9F22}" destId="{9A17D8E2-E3B0-4036-AF14-5C61B528B221}" srcOrd="4" destOrd="0" parTransId="{D50F0A18-145A-4A00-BEAA-90B54DC2C03F}" sibTransId="{47A426CE-70E7-4727-95F4-C38BB4B3713F}"/>
    <dgm:cxn modelId="{0851FDB7-1107-4F51-9103-7202D3470CBF}" srcId="{CAB17B92-C4B5-429E-BC52-3044EF9B9F22}" destId="{6523870D-A0F5-4301-8ADA-BE1C8A103DB4}" srcOrd="6" destOrd="0" parTransId="{11117FB7-EBE9-4A8B-860F-045AF60D42A8}" sibTransId="{8413F932-1B8F-4003-819B-2811A2D68973}"/>
    <dgm:cxn modelId="{08BA561F-ED3F-4E4A-9B66-5476F54C5E2A}" type="presParOf" srcId="{B3D02672-E65B-4DC6-BC56-BE4615316556}" destId="{7EAC459C-9EF7-4155-AE8B-6619A04B3C69}" srcOrd="0" destOrd="0" presId="urn:microsoft.com/office/officeart/2005/8/layout/list1"/>
    <dgm:cxn modelId="{F674396C-FCC6-480F-B2FA-7B36348D5801}" type="presParOf" srcId="{7EAC459C-9EF7-4155-AE8B-6619A04B3C69}" destId="{73B47F36-2C68-4A7F-96D7-A877C0542E91}" srcOrd="0" destOrd="0" presId="urn:microsoft.com/office/officeart/2005/8/layout/list1"/>
    <dgm:cxn modelId="{9E3C4C5F-35C6-458E-9813-8CA8D0BFC995}" type="presParOf" srcId="{7EAC459C-9EF7-4155-AE8B-6619A04B3C69}" destId="{2D38C0BA-2B99-45C1-BB64-5ACCB7E5E461}" srcOrd="1" destOrd="0" presId="urn:microsoft.com/office/officeart/2005/8/layout/list1"/>
    <dgm:cxn modelId="{9AFFCDE5-5FA0-44D5-86EA-100ED03C9437}" type="presParOf" srcId="{B3D02672-E65B-4DC6-BC56-BE4615316556}" destId="{0A6DAE9F-58EA-49A1-A2A5-8C55521A64D8}" srcOrd="1" destOrd="0" presId="urn:microsoft.com/office/officeart/2005/8/layout/list1"/>
    <dgm:cxn modelId="{E4D00FF4-0910-4DBD-8047-B3AC2DE0176A}" type="presParOf" srcId="{B3D02672-E65B-4DC6-BC56-BE4615316556}" destId="{5F4AA458-9E1B-4CF4-9DEE-EB64B831C962}" srcOrd="2" destOrd="0" presId="urn:microsoft.com/office/officeart/2005/8/layout/list1"/>
    <dgm:cxn modelId="{E3BB1E4A-423B-4CCA-AD29-95394B58AAF0}" type="presParOf" srcId="{B3D02672-E65B-4DC6-BC56-BE4615316556}" destId="{958BF4B4-DCFF-41F3-A774-0263F6990190}" srcOrd="3" destOrd="0" presId="urn:microsoft.com/office/officeart/2005/8/layout/list1"/>
    <dgm:cxn modelId="{24D72F7E-A4CC-4D0D-A4DE-57A777F0EE30}" type="presParOf" srcId="{B3D02672-E65B-4DC6-BC56-BE4615316556}" destId="{824EC031-B6BC-4D35-AD3B-AAC71AAB4056}" srcOrd="4" destOrd="0" presId="urn:microsoft.com/office/officeart/2005/8/layout/list1"/>
    <dgm:cxn modelId="{C9EFABCA-DDDD-4357-BCBD-17717F72CDC7}" type="presParOf" srcId="{824EC031-B6BC-4D35-AD3B-AAC71AAB4056}" destId="{386EDB91-4141-4ECC-9C46-F12A084B3155}" srcOrd="0" destOrd="0" presId="urn:microsoft.com/office/officeart/2005/8/layout/list1"/>
    <dgm:cxn modelId="{7E08A281-7196-431D-98AC-188A486032D2}" type="presParOf" srcId="{824EC031-B6BC-4D35-AD3B-AAC71AAB4056}" destId="{5FE8A5C1-B1AE-426F-B244-7B6C7E08388B}" srcOrd="1" destOrd="0" presId="urn:microsoft.com/office/officeart/2005/8/layout/list1"/>
    <dgm:cxn modelId="{5C4855FB-2173-4DDD-BDD9-22B2040E499D}" type="presParOf" srcId="{B3D02672-E65B-4DC6-BC56-BE4615316556}" destId="{AB965506-D084-4C9D-A030-3D1D509A2086}" srcOrd="5" destOrd="0" presId="urn:microsoft.com/office/officeart/2005/8/layout/list1"/>
    <dgm:cxn modelId="{E9A3ABA4-ECA5-4FE2-8B58-428DD3E4B9AD}" type="presParOf" srcId="{B3D02672-E65B-4DC6-BC56-BE4615316556}" destId="{EC7EB143-D7BA-48DC-9C49-010D55A7BE3A}" srcOrd="6" destOrd="0" presId="urn:microsoft.com/office/officeart/2005/8/layout/list1"/>
    <dgm:cxn modelId="{B39BE2ED-63E3-4B69-AE0A-71113225DF81}" type="presParOf" srcId="{B3D02672-E65B-4DC6-BC56-BE4615316556}" destId="{16428CF0-E856-40F0-83F9-D2B84CA7E592}" srcOrd="7" destOrd="0" presId="urn:microsoft.com/office/officeart/2005/8/layout/list1"/>
    <dgm:cxn modelId="{238E2289-EA7D-4239-86DA-B6CB2ADD2F58}" type="presParOf" srcId="{B3D02672-E65B-4DC6-BC56-BE4615316556}" destId="{25FB2553-D977-4BEA-B385-9A94EFBD3135}" srcOrd="8" destOrd="0" presId="urn:microsoft.com/office/officeart/2005/8/layout/list1"/>
    <dgm:cxn modelId="{3AE6F1D5-C7F7-43EE-BBF7-1E5B62F602D1}" type="presParOf" srcId="{25FB2553-D977-4BEA-B385-9A94EFBD3135}" destId="{735E14DA-1D27-41F7-83E3-625DC071D9F3}" srcOrd="0" destOrd="0" presId="urn:microsoft.com/office/officeart/2005/8/layout/list1"/>
    <dgm:cxn modelId="{7C7128BB-4E2C-4BA0-B895-80090CF9B59B}" type="presParOf" srcId="{25FB2553-D977-4BEA-B385-9A94EFBD3135}" destId="{3381B234-C9E9-46B4-B6F8-5770ED3A96F0}" srcOrd="1" destOrd="0" presId="urn:microsoft.com/office/officeart/2005/8/layout/list1"/>
    <dgm:cxn modelId="{9F558F32-921D-411B-96C1-49EDD8D246E7}" type="presParOf" srcId="{B3D02672-E65B-4DC6-BC56-BE4615316556}" destId="{42425757-7C08-4839-8D8C-D825B8988A93}" srcOrd="9" destOrd="0" presId="urn:microsoft.com/office/officeart/2005/8/layout/list1"/>
    <dgm:cxn modelId="{6864CDAD-755A-4DFB-AFD0-B04EBBF391F7}" type="presParOf" srcId="{B3D02672-E65B-4DC6-BC56-BE4615316556}" destId="{A6C2520B-74EA-4F0B-A4CC-95E375CC7B0F}" srcOrd="10" destOrd="0" presId="urn:microsoft.com/office/officeart/2005/8/layout/list1"/>
    <dgm:cxn modelId="{F442A1AE-C4C6-4150-A6F7-4FB9A42E90CB}" type="presParOf" srcId="{B3D02672-E65B-4DC6-BC56-BE4615316556}" destId="{9928A987-A745-4F24-AA6C-C96F3DD6658D}" srcOrd="11" destOrd="0" presId="urn:microsoft.com/office/officeart/2005/8/layout/list1"/>
    <dgm:cxn modelId="{69E27A89-E04D-4B71-B80C-6FA93AAAA58E}" type="presParOf" srcId="{B3D02672-E65B-4DC6-BC56-BE4615316556}" destId="{5D16B821-F1FC-4D2E-9EE4-1DFF5B9CFBE8}" srcOrd="12" destOrd="0" presId="urn:microsoft.com/office/officeart/2005/8/layout/list1"/>
    <dgm:cxn modelId="{30BC9FCA-0118-40BE-A3B5-9090ECC03BAC}" type="presParOf" srcId="{5D16B821-F1FC-4D2E-9EE4-1DFF5B9CFBE8}" destId="{009029BC-8F35-46D2-A5F9-B4B53FE28234}" srcOrd="0" destOrd="0" presId="urn:microsoft.com/office/officeart/2005/8/layout/list1"/>
    <dgm:cxn modelId="{02BAE1C6-581E-4415-A95C-8EC32A94A1A1}" type="presParOf" srcId="{5D16B821-F1FC-4D2E-9EE4-1DFF5B9CFBE8}" destId="{89A520B1-549A-4CE7-90D8-A1581098939D}" srcOrd="1" destOrd="0" presId="urn:microsoft.com/office/officeart/2005/8/layout/list1"/>
    <dgm:cxn modelId="{6D650679-F1A8-453B-83B1-8B4C439D8DE1}" type="presParOf" srcId="{B3D02672-E65B-4DC6-BC56-BE4615316556}" destId="{C4078803-2F72-4FE5-B8C6-DA62627ACD32}" srcOrd="13" destOrd="0" presId="urn:microsoft.com/office/officeart/2005/8/layout/list1"/>
    <dgm:cxn modelId="{D0462B4F-9DD4-4A15-B85C-558073939E80}" type="presParOf" srcId="{B3D02672-E65B-4DC6-BC56-BE4615316556}" destId="{7F973D08-E546-49B3-B3D0-5A689B05BD92}" srcOrd="14" destOrd="0" presId="urn:microsoft.com/office/officeart/2005/8/layout/list1"/>
    <dgm:cxn modelId="{BD27BE56-B11C-4517-9F0D-537276019E0B}" type="presParOf" srcId="{B3D02672-E65B-4DC6-BC56-BE4615316556}" destId="{B58504FC-2BAF-4874-B1FE-3212C010F57E}" srcOrd="15" destOrd="0" presId="urn:microsoft.com/office/officeart/2005/8/layout/list1"/>
    <dgm:cxn modelId="{2894F67C-072F-41FF-A432-4352FC25EF5D}" type="presParOf" srcId="{B3D02672-E65B-4DC6-BC56-BE4615316556}" destId="{455F248E-0995-4D11-B3E4-E6749AA4ECC4}" srcOrd="16" destOrd="0" presId="urn:microsoft.com/office/officeart/2005/8/layout/list1"/>
    <dgm:cxn modelId="{F98174DB-9F33-4B14-AF47-83AACE1DDC0A}" type="presParOf" srcId="{455F248E-0995-4D11-B3E4-E6749AA4ECC4}" destId="{2728CFAE-2452-466D-86E4-EBA97BEE57FA}" srcOrd="0" destOrd="0" presId="urn:microsoft.com/office/officeart/2005/8/layout/list1"/>
    <dgm:cxn modelId="{C7BE7598-F96F-47C5-A3AD-C5E9F7A84594}" type="presParOf" srcId="{455F248E-0995-4D11-B3E4-E6749AA4ECC4}" destId="{4CE94341-0AEE-4428-A55D-12EA0F715979}" srcOrd="1" destOrd="0" presId="urn:microsoft.com/office/officeart/2005/8/layout/list1"/>
    <dgm:cxn modelId="{80A309E6-3F6D-4646-BCE8-37FF83CB86E1}" type="presParOf" srcId="{B3D02672-E65B-4DC6-BC56-BE4615316556}" destId="{AD4071C8-A43A-4E81-85FB-427E768BF051}" srcOrd="17" destOrd="0" presId="urn:microsoft.com/office/officeart/2005/8/layout/list1"/>
    <dgm:cxn modelId="{3BE3C0C4-50FF-4FF0-9660-225BD6EAF899}" type="presParOf" srcId="{B3D02672-E65B-4DC6-BC56-BE4615316556}" destId="{B62EF7EF-D682-4536-9EC8-B12753A4880B}" srcOrd="18" destOrd="0" presId="urn:microsoft.com/office/officeart/2005/8/layout/list1"/>
    <dgm:cxn modelId="{41BFF293-E9D2-46AF-A155-53AF76C2207B}" type="presParOf" srcId="{B3D02672-E65B-4DC6-BC56-BE4615316556}" destId="{CB3163C2-D1FC-4012-82DD-2D7FE134ED94}" srcOrd="19" destOrd="0" presId="urn:microsoft.com/office/officeart/2005/8/layout/list1"/>
    <dgm:cxn modelId="{6F557D5F-30B9-412C-98F2-FF8FBCB129B8}" type="presParOf" srcId="{B3D02672-E65B-4DC6-BC56-BE4615316556}" destId="{0B95F3E3-A838-4C31-A9C9-6C998CE66576}" srcOrd="20" destOrd="0" presId="urn:microsoft.com/office/officeart/2005/8/layout/list1"/>
    <dgm:cxn modelId="{8DE27D31-1AA6-4608-AE03-88B7E3A3AECD}" type="presParOf" srcId="{0B95F3E3-A838-4C31-A9C9-6C998CE66576}" destId="{780B1FA1-E0B5-461B-8E33-7E155D049C22}" srcOrd="0" destOrd="0" presId="urn:microsoft.com/office/officeart/2005/8/layout/list1"/>
    <dgm:cxn modelId="{D14B48CB-FC9A-4279-919B-351ADBD0D307}" type="presParOf" srcId="{0B95F3E3-A838-4C31-A9C9-6C998CE66576}" destId="{C073CF29-E1DA-4DBF-A95D-781CFDC752CD}" srcOrd="1" destOrd="0" presId="urn:microsoft.com/office/officeart/2005/8/layout/list1"/>
    <dgm:cxn modelId="{1DCDFE65-AC48-43A2-AC06-84ED94963C76}" type="presParOf" srcId="{B3D02672-E65B-4DC6-BC56-BE4615316556}" destId="{66390583-FCE3-43BC-952C-66B2CA982398}" srcOrd="21" destOrd="0" presId="urn:microsoft.com/office/officeart/2005/8/layout/list1"/>
    <dgm:cxn modelId="{98C4EAF6-54D7-427A-878F-AA514494C30F}" type="presParOf" srcId="{B3D02672-E65B-4DC6-BC56-BE4615316556}" destId="{6F056A7D-BD1D-4D8C-91FA-B3B00C085B72}" srcOrd="22" destOrd="0" presId="urn:microsoft.com/office/officeart/2005/8/layout/list1"/>
    <dgm:cxn modelId="{309D37D9-A165-4382-A4A3-81EB13C7C72C}" type="presParOf" srcId="{B3D02672-E65B-4DC6-BC56-BE4615316556}" destId="{26E81D4F-0A4A-4FD2-A3E1-FC3FAD779D58}" srcOrd="23" destOrd="0" presId="urn:microsoft.com/office/officeart/2005/8/layout/list1"/>
    <dgm:cxn modelId="{522B73D9-4F16-4390-B22D-BB500B3F6A8B}" type="presParOf" srcId="{B3D02672-E65B-4DC6-BC56-BE4615316556}" destId="{9709303B-E336-49B7-BA8B-564FCC4C3815}" srcOrd="24" destOrd="0" presId="urn:microsoft.com/office/officeart/2005/8/layout/list1"/>
    <dgm:cxn modelId="{FEE4BBE0-5D01-41D1-A135-5637DFE4A730}" type="presParOf" srcId="{9709303B-E336-49B7-BA8B-564FCC4C3815}" destId="{C6DB6E46-1AAE-4CE3-A313-C2F3BED37740}" srcOrd="0" destOrd="0" presId="urn:microsoft.com/office/officeart/2005/8/layout/list1"/>
    <dgm:cxn modelId="{88E14A5D-077F-4502-8FB1-13A8B72F244E}" type="presParOf" srcId="{9709303B-E336-49B7-BA8B-564FCC4C3815}" destId="{9A26C354-2A0F-4BA2-AE44-70B3EC03CA5D}" srcOrd="1" destOrd="0" presId="urn:microsoft.com/office/officeart/2005/8/layout/list1"/>
    <dgm:cxn modelId="{FB95EBEE-2631-45A2-A51F-61F0D90904DC}" type="presParOf" srcId="{B3D02672-E65B-4DC6-BC56-BE4615316556}" destId="{F234010C-476B-4AA1-8CC7-1312EF487672}" srcOrd="25" destOrd="0" presId="urn:microsoft.com/office/officeart/2005/8/layout/list1"/>
    <dgm:cxn modelId="{89543D14-3071-414E-AD36-70CCC10DA057}" type="presParOf" srcId="{B3D02672-E65B-4DC6-BC56-BE4615316556}" destId="{8E047033-17C7-48CF-B3FF-E9E089FAB92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063124-B0E8-4C86-B924-8C27845194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C31067-E078-4466-8CC0-1C151F962DC9}">
      <dgm:prSet phldrT="[Texto]"/>
      <dgm:spPr>
        <a:solidFill>
          <a:srgbClr val="92D050"/>
        </a:solidFill>
      </dgm:spPr>
      <dgm:t>
        <a:bodyPr/>
        <a:lstStyle/>
        <a:p>
          <a:r>
            <a:rPr lang="es-ES_tradnl" b="1" dirty="0"/>
            <a:t>Programas Europeos</a:t>
          </a:r>
          <a:endParaRPr lang="es-ES" b="1" dirty="0"/>
        </a:p>
      </dgm:t>
    </dgm:pt>
    <dgm:pt modelId="{E091A69B-B1E3-48A2-8465-1FF82A06D188}" type="parTrans" cxnId="{18039B10-6E52-433C-8FD0-DE60C3AD1E82}">
      <dgm:prSet/>
      <dgm:spPr/>
      <dgm:t>
        <a:bodyPr/>
        <a:lstStyle/>
        <a:p>
          <a:endParaRPr lang="es-ES"/>
        </a:p>
      </dgm:t>
    </dgm:pt>
    <dgm:pt modelId="{2138B8BE-D06D-4420-AF77-6B7D193A7CA7}" type="sibTrans" cxnId="{18039B10-6E52-433C-8FD0-DE60C3AD1E82}">
      <dgm:prSet/>
      <dgm:spPr/>
      <dgm:t>
        <a:bodyPr/>
        <a:lstStyle/>
        <a:p>
          <a:endParaRPr lang="es-ES"/>
        </a:p>
      </dgm:t>
    </dgm:pt>
    <dgm:pt modelId="{14019158-7D40-42D0-BDE1-2383E4D22DE5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ES_tradnl" sz="1600" b="1" u="sng" dirty="0"/>
            <a:t>EUROPAS</a:t>
          </a:r>
        </a:p>
        <a:p>
          <a:pPr algn="l">
            <a:buFont typeface="Arial" panose="020B0604020202020204" pitchFamily="34" charset="0"/>
            <a:buChar char="•"/>
          </a:pPr>
          <a:r>
            <a:rPr lang="es-ES_tradnl" sz="1600" dirty="0">
              <a:solidFill>
                <a:prstClr val="black"/>
              </a:solidFill>
              <a:sym typeface="Wingdings" pitchFamily="2" charset="2"/>
            </a:rPr>
            <a:t>Objetivo: ayudar a presentar la información académica, laboral y personal de manera sencilla y comprensible para toda Europa</a:t>
          </a:r>
        </a:p>
        <a:p>
          <a:pPr algn="l">
            <a:buFont typeface="Arial" charset="0"/>
            <a:buChar char="•"/>
          </a:pPr>
          <a:r>
            <a:rPr lang="es-ES_tradnl" sz="1600" dirty="0">
              <a:solidFill>
                <a:prstClr val="black"/>
              </a:solidFill>
              <a:sym typeface="Wingdings" pitchFamily="2" charset="2"/>
            </a:rPr>
            <a:t>Currículum vitae Europass</a:t>
          </a:r>
        </a:p>
        <a:p>
          <a:pPr algn="l">
            <a:buFont typeface="Arial" charset="0"/>
            <a:buChar char="•"/>
          </a:pPr>
          <a:r>
            <a:rPr lang="es-ES_tradnl" sz="1600" dirty="0">
              <a:solidFill>
                <a:prstClr val="black"/>
              </a:solidFill>
              <a:sym typeface="Wingdings" pitchFamily="2" charset="2"/>
            </a:rPr>
            <a:t>Pasaporte de lenguas</a:t>
          </a:r>
        </a:p>
        <a:p>
          <a:pPr algn="l">
            <a:buFont typeface="Arial" charset="0"/>
            <a:buChar char="•"/>
          </a:pPr>
          <a:r>
            <a:rPr lang="es-ES_tradnl" sz="1600" dirty="0">
              <a:solidFill>
                <a:prstClr val="black"/>
              </a:solidFill>
              <a:sym typeface="Wingdings" pitchFamily="2" charset="2"/>
            </a:rPr>
            <a:t>Suplemento Europass al título en inglés</a:t>
          </a:r>
          <a:endParaRPr lang="es-ES_tradnl" sz="1600" b="1" u="sng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" action="ppaction://noaction"/>
          </dgm14:cNvPr>
        </a:ext>
      </dgm:extLst>
    </dgm:pt>
    <dgm:pt modelId="{927B4098-042D-43ED-8DFE-46E4F49BD68C}" type="parTrans" cxnId="{42910B1F-A037-4C19-A687-4C0496BD2B87}">
      <dgm:prSet/>
      <dgm:spPr/>
      <dgm:t>
        <a:bodyPr/>
        <a:lstStyle/>
        <a:p>
          <a:endParaRPr lang="es-ES"/>
        </a:p>
      </dgm:t>
    </dgm:pt>
    <dgm:pt modelId="{0CC6E3E3-544E-45CE-9457-7DD6125BAEB0}" type="sibTrans" cxnId="{42910B1F-A037-4C19-A687-4C0496BD2B87}">
      <dgm:prSet/>
      <dgm:spPr/>
      <dgm:t>
        <a:bodyPr/>
        <a:lstStyle/>
        <a:p>
          <a:endParaRPr lang="es-ES"/>
        </a:p>
      </dgm:t>
    </dgm:pt>
    <dgm:pt modelId="{2AB830A5-F72F-4C5B-8781-88E2E8637CBF}">
      <dgm:prSet phldrT="[Texto]" custT="1"/>
      <dgm:spPr/>
      <dgm:t>
        <a:bodyPr/>
        <a:lstStyle/>
        <a:p>
          <a:pPr algn="ctr"/>
          <a:r>
            <a:rPr lang="es-ES" sz="1600" b="1" dirty="0"/>
            <a:t>PLOTEUS</a:t>
          </a:r>
        </a:p>
        <a:p>
          <a:pPr algn="ctr"/>
          <a:r>
            <a:rPr lang="es-ES" sz="1600" b="0" i="0">
              <a:solidFill>
                <a:schemeClr val="tx1"/>
              </a:solidFill>
            </a:rPr>
            <a:t> </a:t>
          </a:r>
          <a:r>
            <a:rPr lang="es-ES" sz="1600" b="0" i="0" dirty="0">
              <a:solidFill>
                <a:schemeClr val="tx1"/>
              </a:solidFill>
            </a:rPr>
            <a:t>es el portal de educación y formación en Europa dónde puedes encontrar información sobre oportunidades de educación y formación en Europa, webs de instituciones de educación superior, base de datos de cursos de formación, centros escolares...</a:t>
          </a:r>
          <a:r>
            <a:rPr lang="es-ES" sz="1600" dirty="0"/>
            <a:t/>
          </a:r>
          <a:br>
            <a:rPr lang="es-ES" sz="1600" dirty="0"/>
          </a:br>
          <a:endParaRPr lang="es-ES" sz="1600" b="1" dirty="0"/>
        </a:p>
      </dgm:t>
    </dgm:pt>
    <dgm:pt modelId="{74C6897B-4665-4E10-B953-20112ECEA504}" type="parTrans" cxnId="{EBAC616D-4787-49C9-954E-61823D3D003E}">
      <dgm:prSet/>
      <dgm:spPr/>
      <dgm:t>
        <a:bodyPr/>
        <a:lstStyle/>
        <a:p>
          <a:endParaRPr lang="es-ES"/>
        </a:p>
      </dgm:t>
    </dgm:pt>
    <dgm:pt modelId="{5CB2C71F-2A84-47A2-934F-3CA3BE6F072F}" type="sibTrans" cxnId="{EBAC616D-4787-49C9-954E-61823D3D003E}">
      <dgm:prSet/>
      <dgm:spPr/>
      <dgm:t>
        <a:bodyPr/>
        <a:lstStyle/>
        <a:p>
          <a:endParaRPr lang="es-ES"/>
        </a:p>
      </dgm:t>
    </dgm:pt>
    <dgm:pt modelId="{F0F093A0-FE6F-4480-BD92-E577B9C5D5CB}">
      <dgm:prSet phldrT="[Texto]" custT="1"/>
      <dgm:spPr/>
      <dgm:t>
        <a:bodyPr/>
        <a:lstStyle/>
        <a:p>
          <a:r>
            <a:rPr lang="es-ES_tradnl" sz="1600" b="1" u="sng" dirty="0"/>
            <a:t>RED EURES</a:t>
          </a:r>
        </a:p>
        <a:p>
          <a:r>
            <a:rPr lang="es-ES" sz="1600" dirty="0">
              <a:solidFill>
                <a:schemeClr val="tx1"/>
              </a:solidFill>
            </a:rPr>
            <a:t>Búsqueda de trabajo</a:t>
          </a:r>
        </a:p>
        <a:p>
          <a:pPr>
            <a:buFont typeface="Arial" charset="0"/>
            <a:buChar char="•"/>
          </a:pPr>
          <a:r>
            <a:rPr lang="es-ES" sz="1600" dirty="0">
              <a:solidFill>
                <a:schemeClr val="tx1"/>
              </a:solidFill>
            </a:rPr>
            <a:t>Es como el Servicio de Empleo Público o INEM pero de la UE</a:t>
          </a:r>
          <a:endParaRPr lang="es-ES" sz="1600" b="1" dirty="0">
            <a:solidFill>
              <a:schemeClr val="tx1"/>
            </a:solidFill>
          </a:endParaRPr>
        </a:p>
      </dgm:t>
    </dgm:pt>
    <dgm:pt modelId="{F3B8EE25-E0AB-4C0D-B9C1-93C6D0A2C432}" type="parTrans" cxnId="{D54F243A-DB14-40E4-A914-B66541FDF1A8}">
      <dgm:prSet/>
      <dgm:spPr/>
      <dgm:t>
        <a:bodyPr/>
        <a:lstStyle/>
        <a:p>
          <a:endParaRPr lang="es-ES"/>
        </a:p>
      </dgm:t>
    </dgm:pt>
    <dgm:pt modelId="{7671F83B-C7C0-46ED-8A0C-D9B703688F87}" type="sibTrans" cxnId="{D54F243A-DB14-40E4-A914-B66541FDF1A8}">
      <dgm:prSet/>
      <dgm:spPr/>
      <dgm:t>
        <a:bodyPr/>
        <a:lstStyle/>
        <a:p>
          <a:endParaRPr lang="es-ES"/>
        </a:p>
      </dgm:t>
    </dgm:pt>
    <dgm:pt modelId="{0B5A18E8-A202-4E3A-9D66-56B8154C1359}">
      <dgm:prSet phldrT="[Texto]" custT="1"/>
      <dgm:spPr/>
      <dgm:t>
        <a:bodyPr/>
        <a:lstStyle/>
        <a:p>
          <a:r>
            <a:rPr lang="es-ES_tradnl" sz="1600" b="1" u="sng" dirty="0"/>
            <a:t>PROGRAMA DE MOVILIDAD </a:t>
          </a:r>
          <a:r>
            <a:rPr lang="es-ES_tradnl" sz="1600" b="1" u="sng" dirty="0">
              <a:sym typeface="Wingdings" panose="05000000000000000000" pitchFamily="2" charset="2"/>
            </a:rPr>
            <a:t> ERASMUS</a:t>
          </a:r>
        </a:p>
        <a:p>
          <a:r>
            <a:rPr lang="es-ES_tradnl" sz="1600" dirty="0">
              <a:solidFill>
                <a:prstClr val="black"/>
              </a:solidFill>
              <a:sym typeface="Wingdings" pitchFamily="2" charset="2"/>
            </a:rPr>
            <a:t>¿En qué consiste el programa?</a:t>
          </a:r>
        </a:p>
        <a:p>
          <a:pPr>
            <a:buFont typeface="Wingdings" panose="05000000000000000000" pitchFamily="2" charset="2"/>
            <a:buChar char="Ø"/>
          </a:pPr>
          <a:r>
            <a:rPr lang="es-ES_tradnl" sz="1600" dirty="0">
              <a:solidFill>
                <a:prstClr val="black"/>
              </a:solidFill>
              <a:sym typeface="Wingdings" pitchFamily="2" charset="2"/>
            </a:rPr>
            <a:t>Pasar periodo de estudios  entre 3-12 meses en otro país participante en el programa</a:t>
          </a:r>
        </a:p>
        <a:p>
          <a:pPr>
            <a:buFont typeface="Wingdings" panose="05000000000000000000" pitchFamily="2" charset="2"/>
            <a:buChar char="Ø"/>
          </a:pPr>
          <a:r>
            <a:rPr lang="es-ES_tradnl" sz="1600" dirty="0">
              <a:solidFill>
                <a:prstClr val="black"/>
              </a:solidFill>
              <a:sym typeface="Wingdings" pitchFamily="2" charset="2"/>
            </a:rPr>
            <a:t>Puede recibirse una Beca para cubrir gastos de viaje y estancia.</a:t>
          </a:r>
        </a:p>
        <a:p>
          <a:pPr>
            <a:buFont typeface="Wingdings" panose="05000000000000000000" pitchFamily="2" charset="2"/>
            <a:buChar char="Ø"/>
          </a:pPr>
          <a:r>
            <a:rPr lang="es-ES_tradnl" sz="1600" dirty="0">
              <a:solidFill>
                <a:prstClr val="black"/>
              </a:solidFill>
              <a:sym typeface="Wingdings" pitchFamily="2" charset="2"/>
            </a:rPr>
            <a:t>Exención de pagar tasas académicas en la institución de acogida</a:t>
          </a:r>
        </a:p>
        <a:p>
          <a:pPr>
            <a:buFont typeface="Arial" panose="020B0604020202020204" pitchFamily="34" charset="0"/>
            <a:buChar char="•"/>
          </a:pPr>
          <a:r>
            <a:rPr lang="es-ES_tradnl" sz="1600" dirty="0">
              <a:solidFill>
                <a:prstClr val="black"/>
              </a:solidFill>
              <a:sym typeface="Wingdings" pitchFamily="2" charset="2"/>
            </a:rPr>
            <a:t>Aspectos a tener en cuenta</a:t>
          </a:r>
          <a:endParaRPr lang="es-ES_tradnl" sz="1600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" action="ppaction://noaction"/>
          </dgm14:cNvPr>
        </a:ext>
      </dgm:extLst>
    </dgm:pt>
    <dgm:pt modelId="{1D691498-931E-426C-B17D-B642951FCA81}" type="parTrans" cxnId="{49F5300E-BE23-46E0-BE14-A003DAD6D778}">
      <dgm:prSet/>
      <dgm:spPr/>
      <dgm:t>
        <a:bodyPr/>
        <a:lstStyle/>
        <a:p>
          <a:endParaRPr lang="es-ES"/>
        </a:p>
      </dgm:t>
    </dgm:pt>
    <dgm:pt modelId="{CEB381BF-BB7A-48E8-9133-2F653CE843DA}" type="sibTrans" cxnId="{49F5300E-BE23-46E0-BE14-A003DAD6D778}">
      <dgm:prSet/>
      <dgm:spPr/>
      <dgm:t>
        <a:bodyPr/>
        <a:lstStyle/>
        <a:p>
          <a:endParaRPr lang="es-ES"/>
        </a:p>
      </dgm:t>
    </dgm:pt>
    <dgm:pt modelId="{9C7A7D43-A152-40E0-B828-A8D7F34EF758}" type="pres">
      <dgm:prSet presAssocID="{7A063124-B0E8-4C86-B924-8C27845194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DFE466-FD38-4A19-BF83-A02D9D3088DA}" type="pres">
      <dgm:prSet presAssocID="{99C31067-E078-4466-8CC0-1C151F962DC9}" presName="centerShape" presStyleLbl="node0" presStyleIdx="0" presStyleCnt="1" custScaleX="128087" custScaleY="114506" custLinFactNeighborX="16748" custLinFactNeighborY="-25109"/>
      <dgm:spPr/>
      <dgm:t>
        <a:bodyPr/>
        <a:lstStyle/>
        <a:p>
          <a:endParaRPr lang="es-ES"/>
        </a:p>
      </dgm:t>
    </dgm:pt>
    <dgm:pt modelId="{FD5D2952-0298-474E-8E15-AB9CABA13954}" type="pres">
      <dgm:prSet presAssocID="{14019158-7D40-42D0-BDE1-2383E4D22DE5}" presName="node" presStyleLbl="node1" presStyleIdx="0" presStyleCnt="4" custScaleX="212440" custScaleY="241809" custRadScaleRad="112970" custRadScaleInc="-2054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B60251-F4F0-427F-8228-A75FB4461FDC}" type="pres">
      <dgm:prSet presAssocID="{14019158-7D40-42D0-BDE1-2383E4D22DE5}" presName="dummy" presStyleCnt="0"/>
      <dgm:spPr/>
    </dgm:pt>
    <dgm:pt modelId="{5E5AFB69-2835-42E4-B281-C4061BFF6AAB}" type="pres">
      <dgm:prSet presAssocID="{0CC6E3E3-544E-45CE-9457-7DD6125BAEB0}" presName="sibTrans" presStyleLbl="sibTrans2D1" presStyleIdx="0" presStyleCnt="4"/>
      <dgm:spPr/>
      <dgm:t>
        <a:bodyPr/>
        <a:lstStyle/>
        <a:p>
          <a:endParaRPr lang="es-ES"/>
        </a:p>
      </dgm:t>
    </dgm:pt>
    <dgm:pt modelId="{CEE8792D-0F8E-459D-93EB-C61AEE6E7247}" type="pres">
      <dgm:prSet presAssocID="{2AB830A5-F72F-4C5B-8781-88E2E8637CBF}" presName="node" presStyleLbl="node1" presStyleIdx="1" presStyleCnt="4" custScaleX="343513" custScaleY="160956" custRadScaleRad="58851" custRadScaleInc="2938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B26FD3-689C-4229-B23B-C255100E702F}" type="pres">
      <dgm:prSet presAssocID="{2AB830A5-F72F-4C5B-8781-88E2E8637CBF}" presName="dummy" presStyleCnt="0"/>
      <dgm:spPr/>
    </dgm:pt>
    <dgm:pt modelId="{15F45BF8-69F6-4A02-B8E1-7F592D0343DB}" type="pres">
      <dgm:prSet presAssocID="{5CB2C71F-2A84-47A2-934F-3CA3BE6F072F}" presName="sibTrans" presStyleLbl="sibTrans2D1" presStyleIdx="1" presStyleCnt="4"/>
      <dgm:spPr/>
      <dgm:t>
        <a:bodyPr/>
        <a:lstStyle/>
        <a:p>
          <a:endParaRPr lang="es-ES"/>
        </a:p>
      </dgm:t>
    </dgm:pt>
    <dgm:pt modelId="{12F0BD44-EBAA-4BBA-9BE9-4FEE9F25D7D6}" type="pres">
      <dgm:prSet presAssocID="{F0F093A0-FE6F-4480-BD92-E577B9C5D5CB}" presName="node" presStyleLbl="node1" presStyleIdx="2" presStyleCnt="4" custScaleX="246983" custScaleY="91978" custRadScaleRad="133579" custRadScaleInc="-5833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B7EB7-E5BF-4D6B-8500-6E75331E10B1}" type="pres">
      <dgm:prSet presAssocID="{F0F093A0-FE6F-4480-BD92-E577B9C5D5CB}" presName="dummy" presStyleCnt="0"/>
      <dgm:spPr/>
    </dgm:pt>
    <dgm:pt modelId="{76C106E9-33B2-42BC-B8B1-1FDFCFB2DC7E}" type="pres">
      <dgm:prSet presAssocID="{7671F83B-C7C0-46ED-8A0C-D9B703688F87}" presName="sibTrans" presStyleLbl="sibTrans2D1" presStyleIdx="2" presStyleCnt="4"/>
      <dgm:spPr/>
      <dgm:t>
        <a:bodyPr/>
        <a:lstStyle/>
        <a:p>
          <a:endParaRPr lang="es-ES"/>
        </a:p>
      </dgm:t>
    </dgm:pt>
    <dgm:pt modelId="{69327B19-3D86-41C4-8981-DC36FD68C4AA}" type="pres">
      <dgm:prSet presAssocID="{0B5A18E8-A202-4E3A-9D66-56B8154C1359}" presName="node" presStyleLbl="node1" presStyleIdx="3" presStyleCnt="4" custScaleX="195017" custScaleY="391774" custRadScaleRad="187423" custRadScaleInc="5693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9EA53-64EF-4469-900B-9236795FB564}" type="pres">
      <dgm:prSet presAssocID="{0B5A18E8-A202-4E3A-9D66-56B8154C1359}" presName="dummy" presStyleCnt="0"/>
      <dgm:spPr/>
    </dgm:pt>
    <dgm:pt modelId="{8D35A721-0DA2-4BD0-A153-E8F1BCE92552}" type="pres">
      <dgm:prSet presAssocID="{CEB381BF-BB7A-48E8-9133-2F653CE843DA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D54F243A-DB14-40E4-A914-B66541FDF1A8}" srcId="{99C31067-E078-4466-8CC0-1C151F962DC9}" destId="{F0F093A0-FE6F-4480-BD92-E577B9C5D5CB}" srcOrd="2" destOrd="0" parTransId="{F3B8EE25-E0AB-4C0D-B9C1-93C6D0A2C432}" sibTransId="{7671F83B-C7C0-46ED-8A0C-D9B703688F87}"/>
    <dgm:cxn modelId="{1FFB3291-6130-471B-A83E-780C269AB748}" type="presOf" srcId="{7671F83B-C7C0-46ED-8A0C-D9B703688F87}" destId="{76C106E9-33B2-42BC-B8B1-1FDFCFB2DC7E}" srcOrd="0" destOrd="0" presId="urn:microsoft.com/office/officeart/2005/8/layout/radial6"/>
    <dgm:cxn modelId="{49F5300E-BE23-46E0-BE14-A003DAD6D778}" srcId="{99C31067-E078-4466-8CC0-1C151F962DC9}" destId="{0B5A18E8-A202-4E3A-9D66-56B8154C1359}" srcOrd="3" destOrd="0" parTransId="{1D691498-931E-426C-B17D-B642951FCA81}" sibTransId="{CEB381BF-BB7A-48E8-9133-2F653CE843DA}"/>
    <dgm:cxn modelId="{8B10C35D-7C17-4D7E-B251-3D35903819C2}" type="presOf" srcId="{7A063124-B0E8-4C86-B924-8C2784519496}" destId="{9C7A7D43-A152-40E0-B828-A8D7F34EF758}" srcOrd="0" destOrd="0" presId="urn:microsoft.com/office/officeart/2005/8/layout/radial6"/>
    <dgm:cxn modelId="{48EE1FCE-2B49-457D-8438-C08677587506}" type="presOf" srcId="{F0F093A0-FE6F-4480-BD92-E577B9C5D5CB}" destId="{12F0BD44-EBAA-4BBA-9BE9-4FEE9F25D7D6}" srcOrd="0" destOrd="0" presId="urn:microsoft.com/office/officeart/2005/8/layout/radial6"/>
    <dgm:cxn modelId="{AA077C1A-9962-4AAC-B800-B3E2C0DDA173}" type="presOf" srcId="{14019158-7D40-42D0-BDE1-2383E4D22DE5}" destId="{FD5D2952-0298-474E-8E15-AB9CABA13954}" srcOrd="0" destOrd="0" presId="urn:microsoft.com/office/officeart/2005/8/layout/radial6"/>
    <dgm:cxn modelId="{1E4926B5-1EF1-4E27-8FFF-22A7F96A2064}" type="presOf" srcId="{99C31067-E078-4466-8CC0-1C151F962DC9}" destId="{6BDFE466-FD38-4A19-BF83-A02D9D3088DA}" srcOrd="0" destOrd="0" presId="urn:microsoft.com/office/officeart/2005/8/layout/radial6"/>
    <dgm:cxn modelId="{C1DDE55F-94E3-43A0-AA9C-70F8518582B2}" type="presOf" srcId="{0B5A18E8-A202-4E3A-9D66-56B8154C1359}" destId="{69327B19-3D86-41C4-8981-DC36FD68C4AA}" srcOrd="0" destOrd="0" presId="urn:microsoft.com/office/officeart/2005/8/layout/radial6"/>
    <dgm:cxn modelId="{7DD8E8B2-328B-4CDE-998F-F0227DA1366E}" type="presOf" srcId="{CEB381BF-BB7A-48E8-9133-2F653CE843DA}" destId="{8D35A721-0DA2-4BD0-A153-E8F1BCE92552}" srcOrd="0" destOrd="0" presId="urn:microsoft.com/office/officeart/2005/8/layout/radial6"/>
    <dgm:cxn modelId="{EBAC616D-4787-49C9-954E-61823D3D003E}" srcId="{99C31067-E078-4466-8CC0-1C151F962DC9}" destId="{2AB830A5-F72F-4C5B-8781-88E2E8637CBF}" srcOrd="1" destOrd="0" parTransId="{74C6897B-4665-4E10-B953-20112ECEA504}" sibTransId="{5CB2C71F-2A84-47A2-934F-3CA3BE6F072F}"/>
    <dgm:cxn modelId="{21F5C676-BA69-4537-8417-C87DA13672B2}" type="presOf" srcId="{2AB830A5-F72F-4C5B-8781-88E2E8637CBF}" destId="{CEE8792D-0F8E-459D-93EB-C61AEE6E7247}" srcOrd="0" destOrd="0" presId="urn:microsoft.com/office/officeart/2005/8/layout/radial6"/>
    <dgm:cxn modelId="{F0E6674F-7884-498B-BD85-02A323B602CF}" type="presOf" srcId="{0CC6E3E3-544E-45CE-9457-7DD6125BAEB0}" destId="{5E5AFB69-2835-42E4-B281-C4061BFF6AAB}" srcOrd="0" destOrd="0" presId="urn:microsoft.com/office/officeart/2005/8/layout/radial6"/>
    <dgm:cxn modelId="{42910B1F-A037-4C19-A687-4C0496BD2B87}" srcId="{99C31067-E078-4466-8CC0-1C151F962DC9}" destId="{14019158-7D40-42D0-BDE1-2383E4D22DE5}" srcOrd="0" destOrd="0" parTransId="{927B4098-042D-43ED-8DFE-46E4F49BD68C}" sibTransId="{0CC6E3E3-544E-45CE-9457-7DD6125BAEB0}"/>
    <dgm:cxn modelId="{18039B10-6E52-433C-8FD0-DE60C3AD1E82}" srcId="{7A063124-B0E8-4C86-B924-8C2784519496}" destId="{99C31067-E078-4466-8CC0-1C151F962DC9}" srcOrd="0" destOrd="0" parTransId="{E091A69B-B1E3-48A2-8465-1FF82A06D188}" sibTransId="{2138B8BE-D06D-4420-AF77-6B7D193A7CA7}"/>
    <dgm:cxn modelId="{254FF7E3-D267-445C-B9B6-6B9FBE0CF8D4}" type="presOf" srcId="{5CB2C71F-2A84-47A2-934F-3CA3BE6F072F}" destId="{15F45BF8-69F6-4A02-B8E1-7F592D0343DB}" srcOrd="0" destOrd="0" presId="urn:microsoft.com/office/officeart/2005/8/layout/radial6"/>
    <dgm:cxn modelId="{99CD3A0E-CEF0-444A-849E-211AD2889F5B}" type="presParOf" srcId="{9C7A7D43-A152-40E0-B828-A8D7F34EF758}" destId="{6BDFE466-FD38-4A19-BF83-A02D9D3088DA}" srcOrd="0" destOrd="0" presId="urn:microsoft.com/office/officeart/2005/8/layout/radial6"/>
    <dgm:cxn modelId="{77836DBF-8561-480B-91C4-91D84D961D29}" type="presParOf" srcId="{9C7A7D43-A152-40E0-B828-A8D7F34EF758}" destId="{FD5D2952-0298-474E-8E15-AB9CABA13954}" srcOrd="1" destOrd="0" presId="urn:microsoft.com/office/officeart/2005/8/layout/radial6"/>
    <dgm:cxn modelId="{DDF05796-7DA6-4B9B-9088-D2F2AADBD507}" type="presParOf" srcId="{9C7A7D43-A152-40E0-B828-A8D7F34EF758}" destId="{E1B60251-F4F0-427F-8228-A75FB4461FDC}" srcOrd="2" destOrd="0" presId="urn:microsoft.com/office/officeart/2005/8/layout/radial6"/>
    <dgm:cxn modelId="{0741161C-B11E-4734-8DB6-CC15B19EC1DC}" type="presParOf" srcId="{9C7A7D43-A152-40E0-B828-A8D7F34EF758}" destId="{5E5AFB69-2835-42E4-B281-C4061BFF6AAB}" srcOrd="3" destOrd="0" presId="urn:microsoft.com/office/officeart/2005/8/layout/radial6"/>
    <dgm:cxn modelId="{1A311BAD-DA7B-4947-9C3C-8B3E64521440}" type="presParOf" srcId="{9C7A7D43-A152-40E0-B828-A8D7F34EF758}" destId="{CEE8792D-0F8E-459D-93EB-C61AEE6E7247}" srcOrd="4" destOrd="0" presId="urn:microsoft.com/office/officeart/2005/8/layout/radial6"/>
    <dgm:cxn modelId="{72B24F71-A774-425C-902C-BDBDB1DADC5D}" type="presParOf" srcId="{9C7A7D43-A152-40E0-B828-A8D7F34EF758}" destId="{16B26FD3-689C-4229-B23B-C255100E702F}" srcOrd="5" destOrd="0" presId="urn:microsoft.com/office/officeart/2005/8/layout/radial6"/>
    <dgm:cxn modelId="{922A8E43-E994-45A5-ABA9-64D83FA37551}" type="presParOf" srcId="{9C7A7D43-A152-40E0-B828-A8D7F34EF758}" destId="{15F45BF8-69F6-4A02-B8E1-7F592D0343DB}" srcOrd="6" destOrd="0" presId="urn:microsoft.com/office/officeart/2005/8/layout/radial6"/>
    <dgm:cxn modelId="{C3CBFF1B-58DE-47CE-9346-DD0F838B522C}" type="presParOf" srcId="{9C7A7D43-A152-40E0-B828-A8D7F34EF758}" destId="{12F0BD44-EBAA-4BBA-9BE9-4FEE9F25D7D6}" srcOrd="7" destOrd="0" presId="urn:microsoft.com/office/officeart/2005/8/layout/radial6"/>
    <dgm:cxn modelId="{D87853BC-E467-4EBA-9716-A459C307E5CB}" type="presParOf" srcId="{9C7A7D43-A152-40E0-B828-A8D7F34EF758}" destId="{4D6B7EB7-E5BF-4D6B-8500-6E75331E10B1}" srcOrd="8" destOrd="0" presId="urn:microsoft.com/office/officeart/2005/8/layout/radial6"/>
    <dgm:cxn modelId="{10563C1A-08A2-41E7-AACD-3F827DA23946}" type="presParOf" srcId="{9C7A7D43-A152-40E0-B828-A8D7F34EF758}" destId="{76C106E9-33B2-42BC-B8B1-1FDFCFB2DC7E}" srcOrd="9" destOrd="0" presId="urn:microsoft.com/office/officeart/2005/8/layout/radial6"/>
    <dgm:cxn modelId="{EFDA12B3-13C0-4D2F-A98A-DCADA9A94E3C}" type="presParOf" srcId="{9C7A7D43-A152-40E0-B828-A8D7F34EF758}" destId="{69327B19-3D86-41C4-8981-DC36FD68C4AA}" srcOrd="10" destOrd="0" presId="urn:microsoft.com/office/officeart/2005/8/layout/radial6"/>
    <dgm:cxn modelId="{2EEB6107-8918-4BE6-BAB3-A63D38F1E35A}" type="presParOf" srcId="{9C7A7D43-A152-40E0-B828-A8D7F34EF758}" destId="{DE29EA53-64EF-4469-900B-9236795FB564}" srcOrd="11" destOrd="0" presId="urn:microsoft.com/office/officeart/2005/8/layout/radial6"/>
    <dgm:cxn modelId="{D9849F8E-1903-4E80-AEA9-074D2034DFA0}" type="presParOf" srcId="{9C7A7D43-A152-40E0-B828-A8D7F34EF758}" destId="{8D35A721-0DA2-4BD0-A153-E8F1BCE9255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A04266-5B4D-4935-BF11-FE059F76E374}" type="doc">
      <dgm:prSet loTypeId="urn:microsoft.com/office/officeart/2005/8/layout/hList6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3F747F9-1436-4DE2-BC8D-5D187BE0698D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Currículum en formato digital</a:t>
          </a:r>
        </a:p>
        <a:p>
          <a:pPr algn="l"/>
          <a:r>
            <a:rPr lang="es-ES_tradnl" sz="1600" b="0" u="none" dirty="0">
              <a:solidFill>
                <a:srgbClr val="7030A0"/>
              </a:solidFill>
              <a:effectLst/>
            </a:rPr>
            <a:t>Grabación del candidato presentándose a nivel profesional</a:t>
          </a:r>
          <a:endParaRPr lang="es-ES" sz="1600" b="0" u="none" dirty="0">
            <a:solidFill>
              <a:srgbClr val="7030A0"/>
            </a:solidFill>
            <a:effectLst/>
          </a:endParaRPr>
        </a:p>
      </dgm:t>
    </dgm:pt>
    <dgm:pt modelId="{240D9048-EFAE-47B7-9737-C1E070D1C465}" type="parTrans" cxnId="{FCFB881F-5964-46CB-ABE8-61EC5B71FF86}">
      <dgm:prSet/>
      <dgm:spPr/>
      <dgm:t>
        <a:bodyPr/>
        <a:lstStyle/>
        <a:p>
          <a:endParaRPr lang="es-ES"/>
        </a:p>
      </dgm:t>
    </dgm:pt>
    <dgm:pt modelId="{48311C23-DBAF-4DFE-BDD4-9523D7692800}" type="sibTrans" cxnId="{FCFB881F-5964-46CB-ABE8-61EC5B71FF86}">
      <dgm:prSet/>
      <dgm:spPr/>
      <dgm:t>
        <a:bodyPr/>
        <a:lstStyle/>
        <a:p>
          <a:endParaRPr lang="es-ES"/>
        </a:p>
      </dgm:t>
    </dgm:pt>
    <dgm:pt modelId="{F9D36D0D-F4F9-4144-B9FA-3E297060C5EB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Video de buena calidad</a:t>
          </a:r>
        </a:p>
        <a:p>
          <a:pPr algn="l"/>
          <a:r>
            <a:rPr lang="es-ES_tradnl" sz="1600" dirty="0">
              <a:solidFill>
                <a:srgbClr val="7030A0"/>
              </a:solidFill>
            </a:rPr>
            <a:t>Cuidar iluminación y sonido</a:t>
          </a:r>
          <a:endParaRPr lang="es-ES" sz="1600" b="1" u="sng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F3FCD-07E6-40E8-80E7-B4B2573580EE}" type="parTrans" cxnId="{6E7AE7EF-2054-4A49-A989-F564F673A6D3}">
      <dgm:prSet/>
      <dgm:spPr/>
      <dgm:t>
        <a:bodyPr/>
        <a:lstStyle/>
        <a:p>
          <a:endParaRPr lang="es-ES"/>
        </a:p>
      </dgm:t>
    </dgm:pt>
    <dgm:pt modelId="{F17ED1BA-3C25-4A45-AB69-5A44805DFD04}" type="sibTrans" cxnId="{6E7AE7EF-2054-4A49-A989-F564F673A6D3}">
      <dgm:prSet/>
      <dgm:spPr/>
      <dgm:t>
        <a:bodyPr/>
        <a:lstStyle/>
        <a:p>
          <a:endParaRPr lang="es-ES"/>
        </a:p>
      </dgm:t>
    </dgm:pt>
    <dgm:pt modelId="{3FCCE974-C1EE-4582-BCD7-31C7A3463B90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Cuidar la vestimenta los gestos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1051D0-3D8D-42CA-AAF4-28DA3D368776}" type="parTrans" cxnId="{76903916-FC39-49EC-BC6E-D80A59D0F546}">
      <dgm:prSet/>
      <dgm:spPr/>
      <dgm:t>
        <a:bodyPr/>
        <a:lstStyle/>
        <a:p>
          <a:endParaRPr lang="es-ES"/>
        </a:p>
      </dgm:t>
    </dgm:pt>
    <dgm:pt modelId="{B28A9FBD-BF11-4281-9138-3522D0F403A6}" type="sibTrans" cxnId="{76903916-FC39-49EC-BC6E-D80A59D0F546}">
      <dgm:prSet/>
      <dgm:spPr/>
      <dgm:t>
        <a:bodyPr/>
        <a:lstStyle/>
        <a:p>
          <a:endParaRPr lang="es-ES"/>
        </a:p>
      </dgm:t>
    </dgm:pt>
    <dgm:pt modelId="{53860E04-9747-48EB-9C60-1B31E6762B14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Explicar qué busca y qué puede aportar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17F270-3963-4947-BBBA-740188275EE7}" type="parTrans" cxnId="{E6FC1C59-3140-4B34-873B-C2507D7742C6}">
      <dgm:prSet/>
      <dgm:spPr/>
      <dgm:t>
        <a:bodyPr/>
        <a:lstStyle/>
        <a:p>
          <a:endParaRPr lang="es-ES"/>
        </a:p>
      </dgm:t>
    </dgm:pt>
    <dgm:pt modelId="{0FCF0899-27A3-4188-A461-AEFF1886FD63}" type="sibTrans" cxnId="{E6FC1C59-3140-4B34-873B-C2507D7742C6}">
      <dgm:prSet/>
      <dgm:spPr/>
      <dgm:t>
        <a:bodyPr/>
        <a:lstStyle/>
        <a:p>
          <a:endParaRPr lang="es-ES"/>
        </a:p>
      </dgm:t>
    </dgm:pt>
    <dgm:pt modelId="{D0A98874-BFEB-4D6E-921B-16A5CEF43FE3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Adjuntar un CV escrito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43A464-131D-46E4-8B4B-A7A09EAEBA79}" type="parTrans" cxnId="{853139CF-D017-4E47-925A-5B225AF5263A}">
      <dgm:prSet/>
      <dgm:spPr/>
      <dgm:t>
        <a:bodyPr/>
        <a:lstStyle/>
        <a:p>
          <a:endParaRPr lang="es-ES"/>
        </a:p>
      </dgm:t>
    </dgm:pt>
    <dgm:pt modelId="{A7A20648-E0E0-405E-847C-2F2F39CD728F}" type="sibTrans" cxnId="{853139CF-D017-4E47-925A-5B225AF5263A}">
      <dgm:prSet/>
      <dgm:spPr/>
      <dgm:t>
        <a:bodyPr/>
        <a:lstStyle/>
        <a:p>
          <a:endParaRPr lang="es-ES"/>
        </a:p>
      </dgm:t>
    </dgm:pt>
    <dgm:pt modelId="{4D1CB3F8-25BB-4DAD-9333-DC15E527F32D}" type="pres">
      <dgm:prSet presAssocID="{B8A04266-5B4D-4935-BF11-FE059F76E3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6C2C60-5DE0-4559-B0E7-4E79AED3C75C}" type="pres">
      <dgm:prSet presAssocID="{53F747F9-1436-4DE2-BC8D-5D187BE0698D}" presName="node" presStyleLbl="node1" presStyleIdx="0" presStyleCnt="5" custAng="0" custFlipVert="1" custFlipHor="1" custScaleX="211092" custScaleY="96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86927-FAC1-4B4E-9330-DFEACEA9A868}" type="pres">
      <dgm:prSet presAssocID="{48311C23-DBAF-4DFE-BDD4-9523D7692800}" presName="sibTrans" presStyleCnt="0"/>
      <dgm:spPr/>
    </dgm:pt>
    <dgm:pt modelId="{F7628362-2D49-49E9-9653-B702B8B092D0}" type="pres">
      <dgm:prSet presAssocID="{F9D36D0D-F4F9-4144-B9FA-3E297060C5EB}" presName="node" presStyleLbl="node1" presStyleIdx="1" presStyleCnt="5" custFlipVert="1" custFlipHor="1" custScaleX="146661" custLinFactNeighborX="-23837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B28752-B613-4B8D-8830-60B87CDF4CFF}" type="pres">
      <dgm:prSet presAssocID="{F17ED1BA-3C25-4A45-AB69-5A44805DFD04}" presName="sibTrans" presStyleCnt="0"/>
      <dgm:spPr/>
    </dgm:pt>
    <dgm:pt modelId="{2C2B5711-9A2C-48EE-B783-CCAA8D0CBE13}" type="pres">
      <dgm:prSet presAssocID="{3FCCE974-C1EE-4582-BCD7-31C7A3463B90}" presName="node" presStyleLbl="node1" presStyleIdx="2" presStyleCnt="5" custFlipVert="1" custFlipHor="1" custScaleX="139160" custLinFactNeighborX="-1737" custLinFactNeighborY="22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0100E0-FC3E-427A-B6C2-E6C800CEB5EB}" type="pres">
      <dgm:prSet presAssocID="{B28A9FBD-BF11-4281-9138-3522D0F403A6}" presName="sibTrans" presStyleCnt="0"/>
      <dgm:spPr/>
    </dgm:pt>
    <dgm:pt modelId="{63204018-57DA-441C-AB55-11C4D4AEE704}" type="pres">
      <dgm:prSet presAssocID="{53860E04-9747-48EB-9C60-1B31E6762B14}" presName="node" presStyleLbl="node1" presStyleIdx="3" presStyleCnt="5" custFlipVert="1" custFlipHor="1" custScaleX="131840" custScaleY="996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02F83-4735-41DE-BFEB-70D956929884}" type="pres">
      <dgm:prSet presAssocID="{0FCF0899-27A3-4188-A461-AEFF1886FD63}" presName="sibTrans" presStyleCnt="0"/>
      <dgm:spPr/>
    </dgm:pt>
    <dgm:pt modelId="{E57830F4-DABE-41C2-8587-72EE8E04BC0B}" type="pres">
      <dgm:prSet presAssocID="{D0A98874-BFEB-4D6E-921B-16A5CEF43FE3}" presName="node" presStyleLbl="node1" presStyleIdx="4" presStyleCnt="5" custFlipVert="1" custFlipHor="1" custScaleX="138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FC1C59-3140-4B34-873B-C2507D7742C6}" srcId="{B8A04266-5B4D-4935-BF11-FE059F76E374}" destId="{53860E04-9747-48EB-9C60-1B31E6762B14}" srcOrd="3" destOrd="0" parTransId="{A817F270-3963-4947-BBBA-740188275EE7}" sibTransId="{0FCF0899-27A3-4188-A461-AEFF1886FD63}"/>
    <dgm:cxn modelId="{FCFB881F-5964-46CB-ABE8-61EC5B71FF86}" srcId="{B8A04266-5B4D-4935-BF11-FE059F76E374}" destId="{53F747F9-1436-4DE2-BC8D-5D187BE0698D}" srcOrd="0" destOrd="0" parTransId="{240D9048-EFAE-47B7-9737-C1E070D1C465}" sibTransId="{48311C23-DBAF-4DFE-BDD4-9523D7692800}"/>
    <dgm:cxn modelId="{ABC811A1-C4D5-41AA-81C5-33CFAAF96EF9}" type="presOf" srcId="{53F747F9-1436-4DE2-BC8D-5D187BE0698D}" destId="{FB6C2C60-5DE0-4559-B0E7-4E79AED3C75C}" srcOrd="0" destOrd="0" presId="urn:microsoft.com/office/officeart/2005/8/layout/hList6"/>
    <dgm:cxn modelId="{76903916-FC39-49EC-BC6E-D80A59D0F546}" srcId="{B8A04266-5B4D-4935-BF11-FE059F76E374}" destId="{3FCCE974-C1EE-4582-BCD7-31C7A3463B90}" srcOrd="2" destOrd="0" parTransId="{571051D0-3D8D-42CA-AAF4-28DA3D368776}" sibTransId="{B28A9FBD-BF11-4281-9138-3522D0F403A6}"/>
    <dgm:cxn modelId="{85938141-8F94-406A-B4B7-138799BC314C}" type="presOf" srcId="{D0A98874-BFEB-4D6E-921B-16A5CEF43FE3}" destId="{E57830F4-DABE-41C2-8587-72EE8E04BC0B}" srcOrd="0" destOrd="0" presId="urn:microsoft.com/office/officeart/2005/8/layout/hList6"/>
    <dgm:cxn modelId="{6E7AE7EF-2054-4A49-A989-F564F673A6D3}" srcId="{B8A04266-5B4D-4935-BF11-FE059F76E374}" destId="{F9D36D0D-F4F9-4144-B9FA-3E297060C5EB}" srcOrd="1" destOrd="0" parTransId="{094F3FCD-07E6-40E8-80E7-B4B2573580EE}" sibTransId="{F17ED1BA-3C25-4A45-AB69-5A44805DFD04}"/>
    <dgm:cxn modelId="{F18F9393-F46A-4926-9456-94CEBE8FA268}" type="presOf" srcId="{B8A04266-5B4D-4935-BF11-FE059F76E374}" destId="{4D1CB3F8-25BB-4DAD-9333-DC15E527F32D}" srcOrd="0" destOrd="0" presId="urn:microsoft.com/office/officeart/2005/8/layout/hList6"/>
    <dgm:cxn modelId="{4286E3A2-6F55-469E-B8FD-3CEA4B6F3D05}" type="presOf" srcId="{53860E04-9747-48EB-9C60-1B31E6762B14}" destId="{63204018-57DA-441C-AB55-11C4D4AEE704}" srcOrd="0" destOrd="0" presId="urn:microsoft.com/office/officeart/2005/8/layout/hList6"/>
    <dgm:cxn modelId="{57BAD52D-42EB-423E-904E-F2F158BFFF8F}" type="presOf" srcId="{3FCCE974-C1EE-4582-BCD7-31C7A3463B90}" destId="{2C2B5711-9A2C-48EE-B783-CCAA8D0CBE13}" srcOrd="0" destOrd="0" presId="urn:microsoft.com/office/officeart/2005/8/layout/hList6"/>
    <dgm:cxn modelId="{F9B5D347-D89F-4E02-B512-C5DAE95E2B0A}" type="presOf" srcId="{F9D36D0D-F4F9-4144-B9FA-3E297060C5EB}" destId="{F7628362-2D49-49E9-9653-B702B8B092D0}" srcOrd="0" destOrd="0" presId="urn:microsoft.com/office/officeart/2005/8/layout/hList6"/>
    <dgm:cxn modelId="{853139CF-D017-4E47-925A-5B225AF5263A}" srcId="{B8A04266-5B4D-4935-BF11-FE059F76E374}" destId="{D0A98874-BFEB-4D6E-921B-16A5CEF43FE3}" srcOrd="4" destOrd="0" parTransId="{BA43A464-131D-46E4-8B4B-A7A09EAEBA79}" sibTransId="{A7A20648-E0E0-405E-847C-2F2F39CD728F}"/>
    <dgm:cxn modelId="{454D78D3-C6A8-46AD-B0FE-53D90492F6D6}" type="presParOf" srcId="{4D1CB3F8-25BB-4DAD-9333-DC15E527F32D}" destId="{FB6C2C60-5DE0-4559-B0E7-4E79AED3C75C}" srcOrd="0" destOrd="0" presId="urn:microsoft.com/office/officeart/2005/8/layout/hList6"/>
    <dgm:cxn modelId="{369E3AC2-AACD-475F-9509-867D19C11FB0}" type="presParOf" srcId="{4D1CB3F8-25BB-4DAD-9333-DC15E527F32D}" destId="{89786927-FAC1-4B4E-9330-DFEACEA9A868}" srcOrd="1" destOrd="0" presId="urn:microsoft.com/office/officeart/2005/8/layout/hList6"/>
    <dgm:cxn modelId="{1376BD8B-65F1-4793-953A-A8224D8A408D}" type="presParOf" srcId="{4D1CB3F8-25BB-4DAD-9333-DC15E527F32D}" destId="{F7628362-2D49-49E9-9653-B702B8B092D0}" srcOrd="2" destOrd="0" presId="urn:microsoft.com/office/officeart/2005/8/layout/hList6"/>
    <dgm:cxn modelId="{25E2B9A1-4084-4BA7-AA78-E191EEEF930F}" type="presParOf" srcId="{4D1CB3F8-25BB-4DAD-9333-DC15E527F32D}" destId="{8BB28752-B613-4B8D-8830-60B87CDF4CFF}" srcOrd="3" destOrd="0" presId="urn:microsoft.com/office/officeart/2005/8/layout/hList6"/>
    <dgm:cxn modelId="{35345DA3-AF32-443E-94E5-81F2A02D8EB3}" type="presParOf" srcId="{4D1CB3F8-25BB-4DAD-9333-DC15E527F32D}" destId="{2C2B5711-9A2C-48EE-B783-CCAA8D0CBE13}" srcOrd="4" destOrd="0" presId="urn:microsoft.com/office/officeart/2005/8/layout/hList6"/>
    <dgm:cxn modelId="{D4B81373-5708-49DB-9183-CEF9956C9F21}" type="presParOf" srcId="{4D1CB3F8-25BB-4DAD-9333-DC15E527F32D}" destId="{750100E0-FC3E-427A-B6C2-E6C800CEB5EB}" srcOrd="5" destOrd="0" presId="urn:microsoft.com/office/officeart/2005/8/layout/hList6"/>
    <dgm:cxn modelId="{E8D70869-48BB-4EE8-AFDA-1F6E3BA6768A}" type="presParOf" srcId="{4D1CB3F8-25BB-4DAD-9333-DC15E527F32D}" destId="{63204018-57DA-441C-AB55-11C4D4AEE704}" srcOrd="6" destOrd="0" presId="urn:microsoft.com/office/officeart/2005/8/layout/hList6"/>
    <dgm:cxn modelId="{2AB42E15-D8BD-4829-8CAB-D66FDFE5E82B}" type="presParOf" srcId="{4D1CB3F8-25BB-4DAD-9333-DC15E527F32D}" destId="{DEC02F83-4735-41DE-BFEB-70D956929884}" srcOrd="7" destOrd="0" presId="urn:microsoft.com/office/officeart/2005/8/layout/hList6"/>
    <dgm:cxn modelId="{5929FC6F-04B3-4F62-BDE3-F42E9C206CD8}" type="presParOf" srcId="{4D1CB3F8-25BB-4DAD-9333-DC15E527F32D}" destId="{E57830F4-DABE-41C2-8587-72EE8E04BC0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A04266-5B4D-4935-BF11-FE059F76E37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F747F9-1436-4DE2-BC8D-5D187BE0698D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Cronológico ascendente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D9048-EFAE-47B7-9737-C1E070D1C465}" type="parTrans" cxnId="{FCFB881F-5964-46CB-ABE8-61EC5B71FF86}">
      <dgm:prSet/>
      <dgm:spPr/>
      <dgm:t>
        <a:bodyPr/>
        <a:lstStyle/>
        <a:p>
          <a:endParaRPr lang="es-ES"/>
        </a:p>
      </dgm:t>
    </dgm:pt>
    <dgm:pt modelId="{48311C23-DBAF-4DFE-BDD4-9523D7692800}" type="sibTrans" cxnId="{FCFB881F-5964-46CB-ABE8-61EC5B71FF86}">
      <dgm:prSet/>
      <dgm:spPr/>
      <dgm:t>
        <a:bodyPr/>
        <a:lstStyle/>
        <a:p>
          <a:endParaRPr lang="es-ES"/>
        </a:p>
      </dgm:t>
    </dgm:pt>
    <dgm:pt modelId="{5D9468D9-B958-4A28-8057-E0841444EA04}">
      <dgm:prSet phldrT="[Texto]" custT="1"/>
      <dgm:spPr/>
      <dgm:t>
        <a:bodyPr/>
        <a:lstStyle/>
        <a:p>
          <a:pPr algn="l"/>
          <a:r>
            <a:rPr lang="es-ES_tradnl" sz="1600" dirty="0"/>
            <a:t>Destacando evolución positiva</a:t>
          </a:r>
          <a:endParaRPr lang="es-ES" sz="1600" dirty="0"/>
        </a:p>
      </dgm:t>
    </dgm:pt>
    <dgm:pt modelId="{3F3A8B49-07A6-4E6D-8489-B60411E3C228}" type="parTrans" cxnId="{21ADBEE7-ACBD-4794-8548-45B548B0FDCC}">
      <dgm:prSet/>
      <dgm:spPr/>
      <dgm:t>
        <a:bodyPr/>
        <a:lstStyle/>
        <a:p>
          <a:endParaRPr lang="es-ES"/>
        </a:p>
      </dgm:t>
    </dgm:pt>
    <dgm:pt modelId="{D00B3373-0C52-43CA-8693-E3572C74B07D}" type="sibTrans" cxnId="{21ADBEE7-ACBD-4794-8548-45B548B0FDCC}">
      <dgm:prSet/>
      <dgm:spPr/>
      <dgm:t>
        <a:bodyPr/>
        <a:lstStyle/>
        <a:p>
          <a:endParaRPr lang="es-ES"/>
        </a:p>
      </dgm:t>
    </dgm:pt>
    <dgm:pt modelId="{F9D36D0D-F4F9-4144-B9FA-3E297060C5EB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Cronológico descendente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F3FCD-07E6-40E8-80E7-B4B2573580EE}" type="parTrans" cxnId="{6E7AE7EF-2054-4A49-A989-F564F673A6D3}">
      <dgm:prSet/>
      <dgm:spPr/>
      <dgm:t>
        <a:bodyPr/>
        <a:lstStyle/>
        <a:p>
          <a:endParaRPr lang="es-ES"/>
        </a:p>
      </dgm:t>
    </dgm:pt>
    <dgm:pt modelId="{F17ED1BA-3C25-4A45-AB69-5A44805DFD04}" type="sibTrans" cxnId="{6E7AE7EF-2054-4A49-A989-F564F673A6D3}">
      <dgm:prSet/>
      <dgm:spPr/>
      <dgm:t>
        <a:bodyPr/>
        <a:lstStyle/>
        <a:p>
          <a:endParaRPr lang="es-ES"/>
        </a:p>
      </dgm:t>
    </dgm:pt>
    <dgm:pt modelId="{7C5609D3-B97D-4DC7-A682-57FA21C9A74D}">
      <dgm:prSet phldrT="[Texto]" custT="1"/>
      <dgm:spPr/>
      <dgm:t>
        <a:bodyPr/>
        <a:lstStyle/>
        <a:p>
          <a:pPr algn="l"/>
          <a:r>
            <a:rPr lang="es-ES_tradnl" sz="1600" dirty="0"/>
            <a:t>De la más reciente hasta la primera experiencia</a:t>
          </a:r>
          <a:endParaRPr lang="es-ES" sz="1600" dirty="0"/>
        </a:p>
      </dgm:t>
    </dgm:pt>
    <dgm:pt modelId="{9B456E08-1E55-4B44-96D0-276CFDAE8FB7}" type="parTrans" cxnId="{0C310C6E-E9A5-435C-8CBF-C9C47BE43A23}">
      <dgm:prSet/>
      <dgm:spPr/>
      <dgm:t>
        <a:bodyPr/>
        <a:lstStyle/>
        <a:p>
          <a:endParaRPr lang="es-ES"/>
        </a:p>
      </dgm:t>
    </dgm:pt>
    <dgm:pt modelId="{940AF0E2-EC94-4CD1-9F56-814290FB1840}" type="sibTrans" cxnId="{0C310C6E-E9A5-435C-8CBF-C9C47BE43A23}">
      <dgm:prSet/>
      <dgm:spPr/>
      <dgm:t>
        <a:bodyPr/>
        <a:lstStyle/>
        <a:p>
          <a:endParaRPr lang="es-ES"/>
        </a:p>
      </dgm:t>
    </dgm:pt>
    <dgm:pt modelId="{3FCCE974-C1EE-4582-BCD7-31C7A3463B90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Funcional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1051D0-3D8D-42CA-AAF4-28DA3D368776}" type="parTrans" cxnId="{76903916-FC39-49EC-BC6E-D80A59D0F546}">
      <dgm:prSet/>
      <dgm:spPr/>
      <dgm:t>
        <a:bodyPr/>
        <a:lstStyle/>
        <a:p>
          <a:endParaRPr lang="es-ES"/>
        </a:p>
      </dgm:t>
    </dgm:pt>
    <dgm:pt modelId="{B28A9FBD-BF11-4281-9138-3522D0F403A6}" type="sibTrans" cxnId="{76903916-FC39-49EC-BC6E-D80A59D0F546}">
      <dgm:prSet/>
      <dgm:spPr/>
      <dgm:t>
        <a:bodyPr/>
        <a:lstStyle/>
        <a:p>
          <a:endParaRPr lang="es-ES"/>
        </a:p>
      </dgm:t>
    </dgm:pt>
    <dgm:pt modelId="{8BB3146D-0E4D-4D76-8481-6C5E0391B3FA}">
      <dgm:prSet phldrT="[Texto]" custT="1"/>
      <dgm:spPr/>
      <dgm:t>
        <a:bodyPr/>
        <a:lstStyle/>
        <a:p>
          <a:pPr algn="l"/>
          <a:r>
            <a:rPr lang="es-ES_tradnl" sz="1600" dirty="0"/>
            <a:t>En función de áreas profesionales , sectores</a:t>
          </a:r>
          <a:endParaRPr lang="es-ES" sz="1600" dirty="0"/>
        </a:p>
      </dgm:t>
    </dgm:pt>
    <dgm:pt modelId="{65B41E9F-B267-425A-9A15-E43D17C5608C}" type="parTrans" cxnId="{F4A72945-419C-4050-B7C1-00CF39282F36}">
      <dgm:prSet/>
      <dgm:spPr/>
      <dgm:t>
        <a:bodyPr/>
        <a:lstStyle/>
        <a:p>
          <a:endParaRPr lang="es-ES"/>
        </a:p>
      </dgm:t>
    </dgm:pt>
    <dgm:pt modelId="{6D07514E-FE36-49F8-82EA-D38DF0C39165}" type="sibTrans" cxnId="{F4A72945-419C-4050-B7C1-00CF39282F36}">
      <dgm:prSet/>
      <dgm:spPr/>
      <dgm:t>
        <a:bodyPr/>
        <a:lstStyle/>
        <a:p>
          <a:endParaRPr lang="es-ES"/>
        </a:p>
      </dgm:t>
    </dgm:pt>
    <dgm:pt modelId="{DC471374-0413-45EE-9310-9BFB8F8D707B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Europeo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27E8E-2B82-4716-B11B-1BE0B5D4FF9F}" type="parTrans" cxnId="{D2F73A92-BE1A-49A4-8795-DBA246513344}">
      <dgm:prSet/>
      <dgm:spPr/>
      <dgm:t>
        <a:bodyPr/>
        <a:lstStyle/>
        <a:p>
          <a:endParaRPr lang="es-ES"/>
        </a:p>
      </dgm:t>
    </dgm:pt>
    <dgm:pt modelId="{E68973D8-D247-49BD-85DA-76AD8280AF00}" type="sibTrans" cxnId="{D2F73A92-BE1A-49A4-8795-DBA246513344}">
      <dgm:prSet/>
      <dgm:spPr/>
      <dgm:t>
        <a:bodyPr/>
        <a:lstStyle/>
        <a:p>
          <a:endParaRPr lang="es-ES"/>
        </a:p>
      </dgm:t>
    </dgm:pt>
    <dgm:pt modelId="{F123B028-BE5A-47DD-9D4D-4E04D665F81A}">
      <dgm:prSet phldrT="[Texto]" custT="1"/>
      <dgm:spPr/>
      <dgm:t>
        <a:bodyPr/>
        <a:lstStyle/>
        <a:p>
          <a:pPr algn="l"/>
          <a:r>
            <a:rPr lang="es-ES_tradnl" sz="1600" dirty="0"/>
            <a:t>Si se desea trabajar en la UE</a:t>
          </a:r>
          <a:endParaRPr lang="es-ES" sz="1600" dirty="0"/>
        </a:p>
      </dgm:t>
    </dgm:pt>
    <dgm:pt modelId="{12CC9CE4-5CDF-4F62-B202-948C1AD7633A}" type="parTrans" cxnId="{482720AA-DF99-4560-AC9D-3AA9E6C8DDD9}">
      <dgm:prSet/>
      <dgm:spPr/>
      <dgm:t>
        <a:bodyPr/>
        <a:lstStyle/>
        <a:p>
          <a:endParaRPr lang="es-ES"/>
        </a:p>
      </dgm:t>
    </dgm:pt>
    <dgm:pt modelId="{71ED0EDF-C391-4D84-A7A8-88140B895B00}" type="sibTrans" cxnId="{482720AA-DF99-4560-AC9D-3AA9E6C8DDD9}">
      <dgm:prSet/>
      <dgm:spPr/>
      <dgm:t>
        <a:bodyPr/>
        <a:lstStyle/>
        <a:p>
          <a:endParaRPr lang="es-ES"/>
        </a:p>
      </dgm:t>
    </dgm:pt>
    <dgm:pt modelId="{4D1CB3F8-25BB-4DAD-9333-DC15E527F32D}" type="pres">
      <dgm:prSet presAssocID="{B8A04266-5B4D-4935-BF11-FE059F76E3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6C2C60-5DE0-4559-B0E7-4E79AED3C75C}" type="pres">
      <dgm:prSet presAssocID="{53F747F9-1436-4DE2-BC8D-5D187BE069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86927-FAC1-4B4E-9330-DFEACEA9A868}" type="pres">
      <dgm:prSet presAssocID="{48311C23-DBAF-4DFE-BDD4-9523D7692800}" presName="sibTrans" presStyleCnt="0"/>
      <dgm:spPr/>
    </dgm:pt>
    <dgm:pt modelId="{F7628362-2D49-49E9-9653-B702B8B092D0}" type="pres">
      <dgm:prSet presAssocID="{F9D36D0D-F4F9-4144-B9FA-3E297060C5EB}" presName="node" presStyleLbl="node1" presStyleIdx="1" presStyleCnt="4" custScaleX="1195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B28752-B613-4B8D-8830-60B87CDF4CFF}" type="pres">
      <dgm:prSet presAssocID="{F17ED1BA-3C25-4A45-AB69-5A44805DFD04}" presName="sibTrans" presStyleCnt="0"/>
      <dgm:spPr/>
    </dgm:pt>
    <dgm:pt modelId="{2C2B5711-9A2C-48EE-B783-CCAA8D0CBE13}" type="pres">
      <dgm:prSet presAssocID="{3FCCE974-C1EE-4582-BCD7-31C7A3463B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970D5F-EC9D-4CE6-995D-7F0A05AE432E}" type="pres">
      <dgm:prSet presAssocID="{B28A9FBD-BF11-4281-9138-3522D0F403A6}" presName="sibTrans" presStyleCnt="0"/>
      <dgm:spPr/>
    </dgm:pt>
    <dgm:pt modelId="{7880D10C-8C6B-49AD-B93D-B7E50062149A}" type="pres">
      <dgm:prSet presAssocID="{DC471374-0413-45EE-9310-9BFB8F8D707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A8A614-A6DF-4328-8C8F-EA8875E699AB}" type="presOf" srcId="{5D9468D9-B958-4A28-8057-E0841444EA04}" destId="{FB6C2C60-5DE0-4559-B0E7-4E79AED3C75C}" srcOrd="0" destOrd="1" presId="urn:microsoft.com/office/officeart/2005/8/layout/hList6"/>
    <dgm:cxn modelId="{D2F73A92-BE1A-49A4-8795-DBA246513344}" srcId="{B8A04266-5B4D-4935-BF11-FE059F76E374}" destId="{DC471374-0413-45EE-9310-9BFB8F8D707B}" srcOrd="3" destOrd="0" parTransId="{83727E8E-2B82-4716-B11B-1BE0B5D4FF9F}" sibTransId="{E68973D8-D247-49BD-85DA-76AD8280AF00}"/>
    <dgm:cxn modelId="{FCFB881F-5964-46CB-ABE8-61EC5B71FF86}" srcId="{B8A04266-5B4D-4935-BF11-FE059F76E374}" destId="{53F747F9-1436-4DE2-BC8D-5D187BE0698D}" srcOrd="0" destOrd="0" parTransId="{240D9048-EFAE-47B7-9737-C1E070D1C465}" sibTransId="{48311C23-DBAF-4DFE-BDD4-9523D7692800}"/>
    <dgm:cxn modelId="{F4A72945-419C-4050-B7C1-00CF39282F36}" srcId="{3FCCE974-C1EE-4582-BCD7-31C7A3463B90}" destId="{8BB3146D-0E4D-4D76-8481-6C5E0391B3FA}" srcOrd="0" destOrd="0" parTransId="{65B41E9F-B267-425A-9A15-E43D17C5608C}" sibTransId="{6D07514E-FE36-49F8-82EA-D38DF0C39165}"/>
    <dgm:cxn modelId="{76903916-FC39-49EC-BC6E-D80A59D0F546}" srcId="{B8A04266-5B4D-4935-BF11-FE059F76E374}" destId="{3FCCE974-C1EE-4582-BCD7-31C7A3463B90}" srcOrd="2" destOrd="0" parTransId="{571051D0-3D8D-42CA-AAF4-28DA3D368776}" sibTransId="{B28A9FBD-BF11-4281-9138-3522D0F403A6}"/>
    <dgm:cxn modelId="{21ADBEE7-ACBD-4794-8548-45B548B0FDCC}" srcId="{53F747F9-1436-4DE2-BC8D-5D187BE0698D}" destId="{5D9468D9-B958-4A28-8057-E0841444EA04}" srcOrd="0" destOrd="0" parTransId="{3F3A8B49-07A6-4E6D-8489-B60411E3C228}" sibTransId="{D00B3373-0C52-43CA-8693-E3572C74B07D}"/>
    <dgm:cxn modelId="{A67E51AD-AFEF-4487-99F8-E738CCA84A8A}" type="presOf" srcId="{8BB3146D-0E4D-4D76-8481-6C5E0391B3FA}" destId="{2C2B5711-9A2C-48EE-B783-CCAA8D0CBE13}" srcOrd="0" destOrd="1" presId="urn:microsoft.com/office/officeart/2005/8/layout/hList6"/>
    <dgm:cxn modelId="{482720AA-DF99-4560-AC9D-3AA9E6C8DDD9}" srcId="{DC471374-0413-45EE-9310-9BFB8F8D707B}" destId="{F123B028-BE5A-47DD-9D4D-4E04D665F81A}" srcOrd="0" destOrd="0" parTransId="{12CC9CE4-5CDF-4F62-B202-948C1AD7633A}" sibTransId="{71ED0EDF-C391-4D84-A7A8-88140B895B00}"/>
    <dgm:cxn modelId="{6E7AE7EF-2054-4A49-A989-F564F673A6D3}" srcId="{B8A04266-5B4D-4935-BF11-FE059F76E374}" destId="{F9D36D0D-F4F9-4144-B9FA-3E297060C5EB}" srcOrd="1" destOrd="0" parTransId="{094F3FCD-07E6-40E8-80E7-B4B2573580EE}" sibTransId="{F17ED1BA-3C25-4A45-AB69-5A44805DFD04}"/>
    <dgm:cxn modelId="{04196AA4-F58F-43EF-9815-461252444CC6}" type="presOf" srcId="{F123B028-BE5A-47DD-9D4D-4E04D665F81A}" destId="{7880D10C-8C6B-49AD-B93D-B7E50062149A}" srcOrd="0" destOrd="1" presId="urn:microsoft.com/office/officeart/2005/8/layout/hList6"/>
    <dgm:cxn modelId="{D8A090DB-3BFC-4C58-A47E-6489D8B46F89}" type="presOf" srcId="{B8A04266-5B4D-4935-BF11-FE059F76E374}" destId="{4D1CB3F8-25BB-4DAD-9333-DC15E527F32D}" srcOrd="0" destOrd="0" presId="urn:microsoft.com/office/officeart/2005/8/layout/hList6"/>
    <dgm:cxn modelId="{FE835C48-3990-48FE-A3A3-28EE012E9850}" type="presOf" srcId="{53F747F9-1436-4DE2-BC8D-5D187BE0698D}" destId="{FB6C2C60-5DE0-4559-B0E7-4E79AED3C75C}" srcOrd="0" destOrd="0" presId="urn:microsoft.com/office/officeart/2005/8/layout/hList6"/>
    <dgm:cxn modelId="{F1C107BD-B8BB-45EF-89D9-6DBF80EBE21B}" type="presOf" srcId="{F9D36D0D-F4F9-4144-B9FA-3E297060C5EB}" destId="{F7628362-2D49-49E9-9653-B702B8B092D0}" srcOrd="0" destOrd="0" presId="urn:microsoft.com/office/officeart/2005/8/layout/hList6"/>
    <dgm:cxn modelId="{CFD4F036-C242-42F8-9E80-CCE69E33F0B0}" type="presOf" srcId="{DC471374-0413-45EE-9310-9BFB8F8D707B}" destId="{7880D10C-8C6B-49AD-B93D-B7E50062149A}" srcOrd="0" destOrd="0" presId="urn:microsoft.com/office/officeart/2005/8/layout/hList6"/>
    <dgm:cxn modelId="{0C310C6E-E9A5-435C-8CBF-C9C47BE43A23}" srcId="{F9D36D0D-F4F9-4144-B9FA-3E297060C5EB}" destId="{7C5609D3-B97D-4DC7-A682-57FA21C9A74D}" srcOrd="0" destOrd="0" parTransId="{9B456E08-1E55-4B44-96D0-276CFDAE8FB7}" sibTransId="{940AF0E2-EC94-4CD1-9F56-814290FB1840}"/>
    <dgm:cxn modelId="{13147B24-19AA-40B1-8D5A-67B16F5FACD5}" type="presOf" srcId="{7C5609D3-B97D-4DC7-A682-57FA21C9A74D}" destId="{F7628362-2D49-49E9-9653-B702B8B092D0}" srcOrd="0" destOrd="1" presId="urn:microsoft.com/office/officeart/2005/8/layout/hList6"/>
    <dgm:cxn modelId="{F97825B0-0E91-4471-8C22-3DD9496CE55C}" type="presOf" srcId="{3FCCE974-C1EE-4582-BCD7-31C7A3463B90}" destId="{2C2B5711-9A2C-48EE-B783-CCAA8D0CBE13}" srcOrd="0" destOrd="0" presId="urn:microsoft.com/office/officeart/2005/8/layout/hList6"/>
    <dgm:cxn modelId="{864B6D0A-A4FD-4309-93E3-41DFDD7A1CA5}" type="presParOf" srcId="{4D1CB3F8-25BB-4DAD-9333-DC15E527F32D}" destId="{FB6C2C60-5DE0-4559-B0E7-4E79AED3C75C}" srcOrd="0" destOrd="0" presId="urn:microsoft.com/office/officeart/2005/8/layout/hList6"/>
    <dgm:cxn modelId="{A5F8DB3A-B091-4906-976C-0A224859248C}" type="presParOf" srcId="{4D1CB3F8-25BB-4DAD-9333-DC15E527F32D}" destId="{89786927-FAC1-4B4E-9330-DFEACEA9A868}" srcOrd="1" destOrd="0" presId="urn:microsoft.com/office/officeart/2005/8/layout/hList6"/>
    <dgm:cxn modelId="{230500B0-B4A5-4692-BFC5-EF15C7F5B04F}" type="presParOf" srcId="{4D1CB3F8-25BB-4DAD-9333-DC15E527F32D}" destId="{F7628362-2D49-49E9-9653-B702B8B092D0}" srcOrd="2" destOrd="0" presId="urn:microsoft.com/office/officeart/2005/8/layout/hList6"/>
    <dgm:cxn modelId="{391E7C67-A636-43F8-AE46-00948E2A1AF8}" type="presParOf" srcId="{4D1CB3F8-25BB-4DAD-9333-DC15E527F32D}" destId="{8BB28752-B613-4B8D-8830-60B87CDF4CFF}" srcOrd="3" destOrd="0" presId="urn:microsoft.com/office/officeart/2005/8/layout/hList6"/>
    <dgm:cxn modelId="{4946BFB8-E302-4F99-B7D3-16B0CD255D8A}" type="presParOf" srcId="{4D1CB3F8-25BB-4DAD-9333-DC15E527F32D}" destId="{2C2B5711-9A2C-48EE-B783-CCAA8D0CBE13}" srcOrd="4" destOrd="0" presId="urn:microsoft.com/office/officeart/2005/8/layout/hList6"/>
    <dgm:cxn modelId="{F4D8F29C-C72E-4B3A-83A4-6C7715415F75}" type="presParOf" srcId="{4D1CB3F8-25BB-4DAD-9333-DC15E527F32D}" destId="{13970D5F-EC9D-4CE6-995D-7F0A05AE432E}" srcOrd="5" destOrd="0" presId="urn:microsoft.com/office/officeart/2005/8/layout/hList6"/>
    <dgm:cxn modelId="{457C2398-27BA-4B9A-AF80-D4FBC37F6B9E}" type="presParOf" srcId="{4D1CB3F8-25BB-4DAD-9333-DC15E527F32D}" destId="{7880D10C-8C6B-49AD-B93D-B7E50062149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4DBB8-151D-4F56-8FAC-804173593C47}">
      <dsp:nvSpPr>
        <dsp:cNvPr id="0" name=""/>
        <dsp:cNvSpPr/>
      </dsp:nvSpPr>
      <dsp:spPr>
        <a:xfrm>
          <a:off x="5203896" y="218352"/>
          <a:ext cx="2939753" cy="117768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2"/>
              </a:solidFill>
            </a:rPr>
            <a:t>Acceso a grado superior desde grado medio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5203896" y="218352"/>
        <a:ext cx="2939753" cy="11776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7DC74A-20BF-440D-BEC4-42C9FA00D644}">
      <dsp:nvSpPr>
        <dsp:cNvPr id="0" name=""/>
        <dsp:cNvSpPr/>
      </dsp:nvSpPr>
      <dsp:spPr>
        <a:xfrm>
          <a:off x="8391" y="10105"/>
          <a:ext cx="7941421" cy="71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/>
            <a:t>Fases en la selección de personal</a:t>
          </a:r>
        </a:p>
      </dsp:txBody>
      <dsp:txXfrm>
        <a:off x="8391" y="10105"/>
        <a:ext cx="7941421" cy="710052"/>
      </dsp:txXfrm>
    </dsp:sp>
    <dsp:sp modelId="{532BD660-D240-41E9-92C4-C0D485EBBD24}">
      <dsp:nvSpPr>
        <dsp:cNvPr id="0" name=""/>
        <dsp:cNvSpPr/>
      </dsp:nvSpPr>
      <dsp:spPr>
        <a:xfrm>
          <a:off x="802533" y="720157"/>
          <a:ext cx="212607" cy="688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698"/>
              </a:lnTo>
              <a:lnTo>
                <a:pt x="212607" y="6886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33F05-6FBA-46DF-B10B-C0685C332429}">
      <dsp:nvSpPr>
        <dsp:cNvPr id="0" name=""/>
        <dsp:cNvSpPr/>
      </dsp:nvSpPr>
      <dsp:spPr>
        <a:xfrm>
          <a:off x="1015140" y="1130517"/>
          <a:ext cx="6939951" cy="55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1. Fase previa: perfil</a:t>
          </a:r>
          <a:endParaRPr lang="es-ES" sz="1400" b="1" kern="1200" dirty="0"/>
        </a:p>
      </dsp:txBody>
      <dsp:txXfrm>
        <a:off x="1015140" y="1130517"/>
        <a:ext cx="6939951" cy="556677"/>
      </dsp:txXfrm>
    </dsp:sp>
    <dsp:sp modelId="{9BCCD9EE-74EF-475F-AFFA-A751EE6BAB27}">
      <dsp:nvSpPr>
        <dsp:cNvPr id="0" name=""/>
        <dsp:cNvSpPr/>
      </dsp:nvSpPr>
      <dsp:spPr>
        <a:xfrm>
          <a:off x="802533" y="720157"/>
          <a:ext cx="265062" cy="1535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696"/>
              </a:lnTo>
              <a:lnTo>
                <a:pt x="265062" y="15356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61B5C-54ED-46A5-87E2-039B193425B3}">
      <dsp:nvSpPr>
        <dsp:cNvPr id="0" name=""/>
        <dsp:cNvSpPr/>
      </dsp:nvSpPr>
      <dsp:spPr>
        <a:xfrm>
          <a:off x="1067596" y="1964686"/>
          <a:ext cx="6885500" cy="582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2. Oferta de trabajo (Internet, ETT, Servicio Público de Empleo, FCT, relaciones personales..)</a:t>
          </a:r>
          <a:endParaRPr lang="es-ES" sz="1400" b="1" kern="1200" dirty="0"/>
        </a:p>
      </dsp:txBody>
      <dsp:txXfrm>
        <a:off x="1067596" y="1964686"/>
        <a:ext cx="6885500" cy="582335"/>
      </dsp:txXfrm>
    </dsp:sp>
    <dsp:sp modelId="{E466A9B4-66C4-48C6-BC4D-EE5755163156}">
      <dsp:nvSpPr>
        <dsp:cNvPr id="0" name=""/>
        <dsp:cNvSpPr/>
      </dsp:nvSpPr>
      <dsp:spPr>
        <a:xfrm>
          <a:off x="802533" y="720157"/>
          <a:ext cx="199733" cy="2400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913"/>
              </a:lnTo>
              <a:lnTo>
                <a:pt x="199733" y="2400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52DCC-5B21-4DA6-9134-B5C68DFEDC78}">
      <dsp:nvSpPr>
        <dsp:cNvPr id="0" name=""/>
        <dsp:cNvSpPr/>
      </dsp:nvSpPr>
      <dsp:spPr>
        <a:xfrm>
          <a:off x="1002266" y="2860801"/>
          <a:ext cx="6939951" cy="52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3. Recepción de cartas y currículums</a:t>
          </a:r>
          <a:endParaRPr lang="es-ES" sz="1400" b="1" kern="1200" dirty="0"/>
        </a:p>
      </dsp:txBody>
      <dsp:txXfrm>
        <a:off x="1002266" y="2860801"/>
        <a:ext cx="6939951" cy="520539"/>
      </dsp:txXfrm>
    </dsp:sp>
    <dsp:sp modelId="{3CFD9E04-DCA5-42F9-B89F-AD8B14DD0CD6}">
      <dsp:nvSpPr>
        <dsp:cNvPr id="0" name=""/>
        <dsp:cNvSpPr/>
      </dsp:nvSpPr>
      <dsp:spPr>
        <a:xfrm>
          <a:off x="802533" y="720157"/>
          <a:ext cx="251245" cy="2969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9944"/>
              </a:lnTo>
              <a:lnTo>
                <a:pt x="251245" y="2969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B49D2-4326-42A1-8193-ABAA73C7F643}">
      <dsp:nvSpPr>
        <dsp:cNvPr id="0" name=""/>
        <dsp:cNvSpPr/>
      </dsp:nvSpPr>
      <dsp:spPr>
        <a:xfrm>
          <a:off x="1053778" y="3498064"/>
          <a:ext cx="6939951" cy="384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4. Pruebas psicotécnicas</a:t>
          </a:r>
          <a:endParaRPr lang="es-ES" sz="1400" b="1" kern="1200" dirty="0"/>
        </a:p>
      </dsp:txBody>
      <dsp:txXfrm>
        <a:off x="1053778" y="3498064"/>
        <a:ext cx="6939951" cy="384076"/>
      </dsp:txXfrm>
    </dsp:sp>
    <dsp:sp modelId="{8EB121CF-8BF6-4DD7-8BA3-302F5DEE3833}">
      <dsp:nvSpPr>
        <dsp:cNvPr id="0" name=""/>
        <dsp:cNvSpPr/>
      </dsp:nvSpPr>
      <dsp:spPr>
        <a:xfrm>
          <a:off x="802533" y="720157"/>
          <a:ext cx="277006" cy="351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4182"/>
              </a:lnTo>
              <a:lnTo>
                <a:pt x="277006" y="3514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1885-E8EB-47DC-B492-E72FC1B418D7}">
      <dsp:nvSpPr>
        <dsp:cNvPr id="0" name=""/>
        <dsp:cNvSpPr/>
      </dsp:nvSpPr>
      <dsp:spPr>
        <a:xfrm>
          <a:off x="1079539" y="4075008"/>
          <a:ext cx="6939951" cy="318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5. Primera entrevista</a:t>
          </a:r>
          <a:endParaRPr lang="es-ES" sz="1400" b="1" kern="1200" dirty="0"/>
        </a:p>
      </dsp:txBody>
      <dsp:txXfrm>
        <a:off x="1079539" y="4075008"/>
        <a:ext cx="6939951" cy="318663"/>
      </dsp:txXfrm>
    </dsp:sp>
    <dsp:sp modelId="{7D7B794C-F1D8-4952-91F9-EF676AEC2934}">
      <dsp:nvSpPr>
        <dsp:cNvPr id="0" name=""/>
        <dsp:cNvSpPr/>
      </dsp:nvSpPr>
      <dsp:spPr>
        <a:xfrm>
          <a:off x="802533" y="720157"/>
          <a:ext cx="244114" cy="408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8014"/>
              </a:lnTo>
              <a:lnTo>
                <a:pt x="244114" y="4088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784A5-25AE-4217-B436-6B5CB2510DE3}">
      <dsp:nvSpPr>
        <dsp:cNvPr id="0" name=""/>
        <dsp:cNvSpPr/>
      </dsp:nvSpPr>
      <dsp:spPr>
        <a:xfrm>
          <a:off x="1046647" y="4555060"/>
          <a:ext cx="6939951" cy="506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6. Segunda entrevista o dinámica</a:t>
          </a:r>
          <a:endParaRPr lang="es-ES" sz="1400" b="1" kern="1200" dirty="0"/>
        </a:p>
      </dsp:txBody>
      <dsp:txXfrm>
        <a:off x="1046647" y="4555060"/>
        <a:ext cx="6939951" cy="506223"/>
      </dsp:txXfrm>
    </dsp:sp>
    <dsp:sp modelId="{8721BDED-E2DE-437D-874E-99711C103853}">
      <dsp:nvSpPr>
        <dsp:cNvPr id="0" name=""/>
        <dsp:cNvSpPr/>
      </dsp:nvSpPr>
      <dsp:spPr>
        <a:xfrm>
          <a:off x="802533" y="720157"/>
          <a:ext cx="175814" cy="481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2623"/>
              </a:lnTo>
              <a:lnTo>
                <a:pt x="175814" y="4812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4F629-8BFD-4D82-BAEB-E5BDCCCD8B13}">
      <dsp:nvSpPr>
        <dsp:cNvPr id="0" name=""/>
        <dsp:cNvSpPr/>
      </dsp:nvSpPr>
      <dsp:spPr>
        <a:xfrm>
          <a:off x="978348" y="5318960"/>
          <a:ext cx="6939951" cy="427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7. Fase final: reconocimiento médico, formación, integración, prueba</a:t>
          </a:r>
          <a:endParaRPr lang="es-ES" sz="1400" b="1" kern="1200" dirty="0"/>
        </a:p>
      </dsp:txBody>
      <dsp:txXfrm>
        <a:off x="978348" y="5318960"/>
        <a:ext cx="6939951" cy="4276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4AA458-9E1B-4CF4-9DEE-EB64B831C962}">
      <dsp:nvSpPr>
        <dsp:cNvPr id="0" name=""/>
        <dsp:cNvSpPr/>
      </dsp:nvSpPr>
      <dsp:spPr>
        <a:xfrm>
          <a:off x="0" y="219249"/>
          <a:ext cx="37987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8C0BA-2B99-45C1-BB64-5ACCB7E5E461}">
      <dsp:nvSpPr>
        <dsp:cNvPr id="0" name=""/>
        <dsp:cNvSpPr/>
      </dsp:nvSpPr>
      <dsp:spPr>
        <a:xfrm>
          <a:off x="180847" y="27369"/>
          <a:ext cx="3616954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08" tIns="0" rIns="1005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www.linkedin.com</a:t>
          </a:r>
          <a:endParaRPr lang="es-ES" sz="1800" kern="1200" dirty="0"/>
        </a:p>
      </dsp:txBody>
      <dsp:txXfrm>
        <a:off x="180847" y="27369"/>
        <a:ext cx="3616954" cy="383760"/>
      </dsp:txXfrm>
    </dsp:sp>
    <dsp:sp modelId="{EC7EB143-D7BA-48DC-9C49-010D55A7BE3A}">
      <dsp:nvSpPr>
        <dsp:cNvPr id="0" name=""/>
        <dsp:cNvSpPr/>
      </dsp:nvSpPr>
      <dsp:spPr>
        <a:xfrm>
          <a:off x="0" y="808929"/>
          <a:ext cx="37987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8A5C1-B1AE-426F-B244-7B6C7E08388B}">
      <dsp:nvSpPr>
        <dsp:cNvPr id="0" name=""/>
        <dsp:cNvSpPr/>
      </dsp:nvSpPr>
      <dsp:spPr>
        <a:xfrm>
          <a:off x="181778" y="606396"/>
          <a:ext cx="3616954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08" tIns="0" rIns="1005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www.xing.com/es</a:t>
          </a:r>
          <a:endParaRPr lang="es-ES" sz="1800" kern="1200" dirty="0"/>
        </a:p>
      </dsp:txBody>
      <dsp:txXfrm>
        <a:off x="181778" y="606396"/>
        <a:ext cx="3616954" cy="383760"/>
      </dsp:txXfrm>
    </dsp:sp>
    <dsp:sp modelId="{A6C2520B-74EA-4F0B-A4CC-95E375CC7B0F}">
      <dsp:nvSpPr>
        <dsp:cNvPr id="0" name=""/>
        <dsp:cNvSpPr/>
      </dsp:nvSpPr>
      <dsp:spPr>
        <a:xfrm>
          <a:off x="0" y="1575848"/>
          <a:ext cx="37987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1B234-C9E9-46B4-B6F8-5770ED3A96F0}">
      <dsp:nvSpPr>
        <dsp:cNvPr id="0" name=""/>
        <dsp:cNvSpPr/>
      </dsp:nvSpPr>
      <dsp:spPr>
        <a:xfrm>
          <a:off x="180662" y="1206729"/>
          <a:ext cx="3616785" cy="560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08" tIns="0" rIns="1005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www.twitter.com</a:t>
          </a:r>
          <a:endParaRPr lang="es-ES" sz="1800" kern="1200" dirty="0"/>
        </a:p>
      </dsp:txBody>
      <dsp:txXfrm>
        <a:off x="180662" y="1206729"/>
        <a:ext cx="3616785" cy="560999"/>
      </dsp:txXfrm>
    </dsp:sp>
    <dsp:sp modelId="{7F973D08-E546-49B3-B3D0-5A689B05BD92}">
      <dsp:nvSpPr>
        <dsp:cNvPr id="0" name=""/>
        <dsp:cNvSpPr/>
      </dsp:nvSpPr>
      <dsp:spPr>
        <a:xfrm>
          <a:off x="0" y="2512263"/>
          <a:ext cx="37987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520B1-549A-4CE7-90D8-A1581098939D}">
      <dsp:nvSpPr>
        <dsp:cNvPr id="0" name=""/>
        <dsp:cNvSpPr/>
      </dsp:nvSpPr>
      <dsp:spPr>
        <a:xfrm>
          <a:off x="184440" y="2084056"/>
          <a:ext cx="3614292" cy="7304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08" tIns="0" rIns="1005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www.facebook.com</a:t>
          </a:r>
          <a:endParaRPr lang="es-ES" sz="1800" kern="1200" dirty="0"/>
        </a:p>
      </dsp:txBody>
      <dsp:txXfrm>
        <a:off x="184440" y="2084056"/>
        <a:ext cx="3614292" cy="7304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4AA458-9E1B-4CF4-9DEE-EB64B831C962}">
      <dsp:nvSpPr>
        <dsp:cNvPr id="0" name=""/>
        <dsp:cNvSpPr/>
      </dsp:nvSpPr>
      <dsp:spPr>
        <a:xfrm>
          <a:off x="0" y="304251"/>
          <a:ext cx="4680213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8C0BA-2B99-45C1-BB64-5ACCB7E5E461}">
      <dsp:nvSpPr>
        <dsp:cNvPr id="0" name=""/>
        <dsp:cNvSpPr/>
      </dsp:nvSpPr>
      <dsp:spPr>
        <a:xfrm>
          <a:off x="226503" y="45009"/>
          <a:ext cx="4453709" cy="2769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31" tIns="0" rIns="1238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Prensa local</a:t>
          </a:r>
          <a:endParaRPr lang="es-ES" sz="1800" kern="1200" dirty="0"/>
        </a:p>
      </dsp:txBody>
      <dsp:txXfrm>
        <a:off x="226503" y="45009"/>
        <a:ext cx="4453709" cy="276941"/>
      </dsp:txXfrm>
    </dsp:sp>
    <dsp:sp modelId="{EC7EB143-D7BA-48DC-9C49-010D55A7BE3A}">
      <dsp:nvSpPr>
        <dsp:cNvPr id="0" name=""/>
        <dsp:cNvSpPr/>
      </dsp:nvSpPr>
      <dsp:spPr>
        <a:xfrm>
          <a:off x="0" y="652412"/>
          <a:ext cx="4680213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54726"/>
              <a:satOff val="-1708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8A5C1-B1AE-426F-B244-7B6C7E08388B}">
      <dsp:nvSpPr>
        <dsp:cNvPr id="0" name=""/>
        <dsp:cNvSpPr/>
      </dsp:nvSpPr>
      <dsp:spPr>
        <a:xfrm>
          <a:off x="222812" y="457251"/>
          <a:ext cx="4456253" cy="268961"/>
        </a:xfrm>
        <a:prstGeom prst="roundRect">
          <a:avLst/>
        </a:prstGeom>
        <a:solidFill>
          <a:schemeClr val="accent4">
            <a:hueOff val="-254726"/>
            <a:satOff val="-1708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31" tIns="0" rIns="1238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Servicio Público de Empleo</a:t>
          </a:r>
          <a:endParaRPr lang="es-ES" sz="1800" kern="1200" dirty="0"/>
        </a:p>
      </dsp:txBody>
      <dsp:txXfrm>
        <a:off x="222812" y="457251"/>
        <a:ext cx="4456253" cy="268961"/>
      </dsp:txXfrm>
    </dsp:sp>
    <dsp:sp modelId="{A6C2520B-74EA-4F0B-A4CC-95E375CC7B0F}">
      <dsp:nvSpPr>
        <dsp:cNvPr id="0" name=""/>
        <dsp:cNvSpPr/>
      </dsp:nvSpPr>
      <dsp:spPr>
        <a:xfrm>
          <a:off x="0" y="1254826"/>
          <a:ext cx="4680213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09452"/>
              <a:satOff val="-3415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1B234-C9E9-46B4-B6F8-5770ED3A96F0}">
      <dsp:nvSpPr>
        <dsp:cNvPr id="0" name=""/>
        <dsp:cNvSpPr/>
      </dsp:nvSpPr>
      <dsp:spPr>
        <a:xfrm>
          <a:off x="227840" y="805412"/>
          <a:ext cx="4448862" cy="523213"/>
        </a:xfrm>
        <a:prstGeom prst="roundRect">
          <a:avLst/>
        </a:prstGeom>
        <a:solidFill>
          <a:schemeClr val="accent4">
            <a:hueOff val="-509452"/>
            <a:satOff val="-3415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31" tIns="0" rIns="1238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ETTs: Adecco, Manpower, Randstad, otras</a:t>
          </a:r>
        </a:p>
      </dsp:txBody>
      <dsp:txXfrm>
        <a:off x="227840" y="805412"/>
        <a:ext cx="4448862" cy="523213"/>
      </dsp:txXfrm>
    </dsp:sp>
    <dsp:sp modelId="{7F973D08-E546-49B3-B3D0-5A689B05BD92}">
      <dsp:nvSpPr>
        <dsp:cNvPr id="0" name=""/>
        <dsp:cNvSpPr/>
      </dsp:nvSpPr>
      <dsp:spPr>
        <a:xfrm>
          <a:off x="0" y="1658396"/>
          <a:ext cx="4680213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64178"/>
              <a:satOff val="-5123"/>
              <a:lumOff val="-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520B1-549A-4CE7-90D8-A1581098939D}">
      <dsp:nvSpPr>
        <dsp:cNvPr id="0" name=""/>
        <dsp:cNvSpPr/>
      </dsp:nvSpPr>
      <dsp:spPr>
        <a:xfrm>
          <a:off x="180199" y="1462039"/>
          <a:ext cx="4456253" cy="324370"/>
        </a:xfrm>
        <a:prstGeom prst="roundRect">
          <a:avLst/>
        </a:prstGeom>
        <a:solidFill>
          <a:schemeClr val="accent4">
            <a:hueOff val="-764178"/>
            <a:satOff val="-5123"/>
            <a:lumOff val="-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31" tIns="0" rIns="1238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Consultoras de RRHH</a:t>
          </a:r>
        </a:p>
      </dsp:txBody>
      <dsp:txXfrm>
        <a:off x="180199" y="1462039"/>
        <a:ext cx="4456253" cy="324370"/>
      </dsp:txXfrm>
    </dsp:sp>
    <dsp:sp modelId="{B62EF7EF-D682-4536-9EC8-B12753A4880B}">
      <dsp:nvSpPr>
        <dsp:cNvPr id="0" name=""/>
        <dsp:cNvSpPr/>
      </dsp:nvSpPr>
      <dsp:spPr>
        <a:xfrm>
          <a:off x="0" y="2355773"/>
          <a:ext cx="4680213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018904"/>
              <a:satOff val="-6830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94341-0AEE-4428-A55D-12EA0F715979}">
      <dsp:nvSpPr>
        <dsp:cNvPr id="0" name=""/>
        <dsp:cNvSpPr/>
      </dsp:nvSpPr>
      <dsp:spPr>
        <a:xfrm>
          <a:off x="171882" y="1904445"/>
          <a:ext cx="4464214" cy="618176"/>
        </a:xfrm>
        <a:prstGeom prst="roundRect">
          <a:avLst/>
        </a:prstGeom>
        <a:solidFill>
          <a:schemeClr val="accent4">
            <a:hueOff val="-1018904"/>
            <a:satOff val="-6830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31" tIns="0" rIns="1238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Bolsas de trabajo en centro educativos</a:t>
          </a:r>
        </a:p>
      </dsp:txBody>
      <dsp:txXfrm>
        <a:off x="171882" y="1904445"/>
        <a:ext cx="4464214" cy="618176"/>
      </dsp:txXfrm>
    </dsp:sp>
    <dsp:sp modelId="{6F056A7D-BD1D-4D8C-91FA-B3B00C085B72}">
      <dsp:nvSpPr>
        <dsp:cNvPr id="0" name=""/>
        <dsp:cNvSpPr/>
      </dsp:nvSpPr>
      <dsp:spPr>
        <a:xfrm>
          <a:off x="0" y="2682613"/>
          <a:ext cx="4680213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273630"/>
              <a:satOff val="-8538"/>
              <a:lumOff val="-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3CF29-E1DA-4DBF-A95D-781CFDC752CD}">
      <dsp:nvSpPr>
        <dsp:cNvPr id="0" name=""/>
        <dsp:cNvSpPr/>
      </dsp:nvSpPr>
      <dsp:spPr>
        <a:xfrm flipH="1">
          <a:off x="269964" y="2627026"/>
          <a:ext cx="3413124" cy="247640"/>
        </a:xfrm>
        <a:prstGeom prst="roundRect">
          <a:avLst/>
        </a:prstGeom>
        <a:solidFill>
          <a:schemeClr val="accent4">
            <a:hueOff val="-1273630"/>
            <a:satOff val="-8538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31" tIns="0" rIns="1238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FCT</a:t>
          </a:r>
        </a:p>
      </dsp:txBody>
      <dsp:txXfrm flipH="1">
        <a:off x="269964" y="2627026"/>
        <a:ext cx="3413124" cy="247640"/>
      </dsp:txXfrm>
    </dsp:sp>
    <dsp:sp modelId="{8E047033-17C7-48CF-B3FF-E9E089FAB924}">
      <dsp:nvSpPr>
        <dsp:cNvPr id="0" name=""/>
        <dsp:cNvSpPr/>
      </dsp:nvSpPr>
      <dsp:spPr>
        <a:xfrm>
          <a:off x="0" y="3146137"/>
          <a:ext cx="4680213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28356"/>
              <a:satOff val="-10245"/>
              <a:lumOff val="-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6C354-2A0F-4BA2-AE44-70B3EC03CA5D}">
      <dsp:nvSpPr>
        <dsp:cNvPr id="0" name=""/>
        <dsp:cNvSpPr/>
      </dsp:nvSpPr>
      <dsp:spPr>
        <a:xfrm>
          <a:off x="174200" y="2967692"/>
          <a:ext cx="4427908" cy="384323"/>
        </a:xfrm>
        <a:prstGeom prst="roundRect">
          <a:avLst/>
        </a:prstGeom>
        <a:solidFill>
          <a:schemeClr val="accent4">
            <a:hueOff val="-1528356"/>
            <a:satOff val="-10245"/>
            <a:lumOff val="-10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31" tIns="0" rIns="1238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/>
            <a:t>Contactos personales y familiares</a:t>
          </a:r>
        </a:p>
      </dsp:txBody>
      <dsp:txXfrm>
        <a:off x="174200" y="2967692"/>
        <a:ext cx="4427908" cy="3843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35A721-0DA2-4BD0-A153-E8F1BCE92552}">
      <dsp:nvSpPr>
        <dsp:cNvPr id="0" name=""/>
        <dsp:cNvSpPr/>
      </dsp:nvSpPr>
      <dsp:spPr>
        <a:xfrm>
          <a:off x="1725994" y="53177"/>
          <a:ext cx="5904794" cy="5904794"/>
        </a:xfrm>
        <a:prstGeom prst="blockArc">
          <a:avLst>
            <a:gd name="adj1" fmla="val 385855"/>
            <a:gd name="adj2" fmla="val 11185855"/>
            <a:gd name="adj3" fmla="val 414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106E9-33B2-42BC-B8B1-1FDFCFB2DC7E}">
      <dsp:nvSpPr>
        <dsp:cNvPr id="0" name=""/>
        <dsp:cNvSpPr/>
      </dsp:nvSpPr>
      <dsp:spPr>
        <a:xfrm>
          <a:off x="2333763" y="623662"/>
          <a:ext cx="5279675" cy="5279675"/>
        </a:xfrm>
        <a:prstGeom prst="blockArc">
          <a:avLst>
            <a:gd name="adj1" fmla="val 15255048"/>
            <a:gd name="adj2" fmla="val 8787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45BF8-69F6-4A02-B8E1-7F592D0343DB}">
      <dsp:nvSpPr>
        <dsp:cNvPr id="0" name=""/>
        <dsp:cNvSpPr/>
      </dsp:nvSpPr>
      <dsp:spPr>
        <a:xfrm>
          <a:off x="2550994" y="551853"/>
          <a:ext cx="5279675" cy="5279675"/>
        </a:xfrm>
        <a:prstGeom prst="blockArc">
          <a:avLst>
            <a:gd name="adj1" fmla="val 7017459"/>
            <a:gd name="adj2" fmla="val 1494993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AFB69-2835-42E4-B281-C4061BFF6AAB}">
      <dsp:nvSpPr>
        <dsp:cNvPr id="0" name=""/>
        <dsp:cNvSpPr/>
      </dsp:nvSpPr>
      <dsp:spPr>
        <a:xfrm>
          <a:off x="-1184141" y="2596737"/>
          <a:ext cx="5279675" cy="5279675"/>
        </a:xfrm>
        <a:prstGeom prst="blockArc">
          <a:avLst>
            <a:gd name="adj1" fmla="val 16667617"/>
            <a:gd name="adj2" fmla="val 338603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FE466-FD38-4A19-BF83-A02D9D3088DA}">
      <dsp:nvSpPr>
        <dsp:cNvPr id="0" name=""/>
        <dsp:cNvSpPr/>
      </dsp:nvSpPr>
      <dsp:spPr>
        <a:xfrm>
          <a:off x="3282096" y="1380557"/>
          <a:ext cx="3110054" cy="2780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/>
            <a:t>Programas Europeos</a:t>
          </a:r>
          <a:endParaRPr lang="es-ES" sz="3200" b="1" kern="1200" dirty="0"/>
        </a:p>
      </dsp:txBody>
      <dsp:txXfrm>
        <a:off x="3282096" y="1380557"/>
        <a:ext cx="3110054" cy="2780297"/>
      </dsp:txXfrm>
    </dsp:sp>
    <dsp:sp modelId="{FD5D2952-0298-474E-8E15-AB9CABA13954}">
      <dsp:nvSpPr>
        <dsp:cNvPr id="0" name=""/>
        <dsp:cNvSpPr/>
      </dsp:nvSpPr>
      <dsp:spPr>
        <a:xfrm>
          <a:off x="0" y="626783"/>
          <a:ext cx="3610749" cy="41099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EUROPAS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_tradnl" sz="1600" kern="1200" dirty="0">
              <a:solidFill>
                <a:prstClr val="black"/>
              </a:solidFill>
              <a:sym typeface="Wingdings" pitchFamily="2" charset="2"/>
            </a:rPr>
            <a:t>Objetivo: ayudar a presentar la información académica, laboral y personal de manera sencilla y comprensible para toda Europa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es-ES_tradnl" sz="1600" kern="1200" dirty="0">
              <a:solidFill>
                <a:prstClr val="black"/>
              </a:solidFill>
              <a:sym typeface="Wingdings" pitchFamily="2" charset="2"/>
            </a:rPr>
            <a:t>Currículum vitae Europass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es-ES_tradnl" sz="1600" kern="1200" dirty="0">
              <a:solidFill>
                <a:prstClr val="black"/>
              </a:solidFill>
              <a:sym typeface="Wingdings" pitchFamily="2" charset="2"/>
            </a:rPr>
            <a:t>Pasaporte de lenguas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es-ES_tradnl" sz="1600" kern="1200" dirty="0">
              <a:solidFill>
                <a:prstClr val="black"/>
              </a:solidFill>
              <a:sym typeface="Wingdings" pitchFamily="2" charset="2"/>
            </a:rPr>
            <a:t>Suplemento Europass al título en inglés</a:t>
          </a:r>
          <a:endParaRPr lang="es-ES_tradnl" sz="1600" b="1" u="sng" kern="1200" dirty="0"/>
        </a:p>
      </dsp:txBody>
      <dsp:txXfrm>
        <a:off x="0" y="626783"/>
        <a:ext cx="3610749" cy="4109921"/>
      </dsp:txXfrm>
    </dsp:sp>
    <dsp:sp modelId="{CEE8792D-0F8E-459D-93EB-C61AEE6E7247}">
      <dsp:nvSpPr>
        <dsp:cNvPr id="0" name=""/>
        <dsp:cNvSpPr/>
      </dsp:nvSpPr>
      <dsp:spPr>
        <a:xfrm>
          <a:off x="1102579" y="4122301"/>
          <a:ext cx="5838539" cy="2735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PLOTEUS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>
              <a:solidFill>
                <a:schemeClr val="tx1"/>
              </a:solidFill>
            </a:rPr>
            <a:t> </a:t>
          </a:r>
          <a:r>
            <a:rPr lang="es-ES" sz="1600" b="0" i="0" kern="1200" dirty="0">
              <a:solidFill>
                <a:schemeClr val="tx1"/>
              </a:solidFill>
            </a:rPr>
            <a:t>es el portal de educación y formación en Europa dónde puedes encontrar información sobre oportunidades de educación y formación en Europa, webs de instituciones de educación superior, base de datos de cursos de formación, centros escolares...</a:t>
          </a:r>
          <a:r>
            <a:rPr lang="es-ES" sz="1600" kern="1200" dirty="0"/>
            <a:t/>
          </a:r>
          <a:br>
            <a:rPr lang="es-ES" sz="1600" kern="1200" dirty="0"/>
          </a:br>
          <a:endParaRPr lang="es-ES" sz="1600" b="1" kern="1200" dirty="0"/>
        </a:p>
      </dsp:txBody>
      <dsp:txXfrm>
        <a:off x="1102579" y="4122301"/>
        <a:ext cx="5838539" cy="2735698"/>
      </dsp:txXfrm>
    </dsp:sp>
    <dsp:sp modelId="{12F0BD44-EBAA-4BBA-9BE9-4FEE9F25D7D6}">
      <dsp:nvSpPr>
        <dsp:cNvPr id="0" name=""/>
        <dsp:cNvSpPr/>
      </dsp:nvSpPr>
      <dsp:spPr>
        <a:xfrm>
          <a:off x="2174754" y="0"/>
          <a:ext cx="4197861" cy="1563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RED EURES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Búsqueda de trabajo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es-ES" sz="1600" kern="1200" dirty="0">
              <a:solidFill>
                <a:schemeClr val="tx1"/>
              </a:solidFill>
            </a:rPr>
            <a:t>Es como el Servicio de Empleo Público o INEM pero de la UE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174754" y="0"/>
        <a:ext cx="4197861" cy="1563309"/>
      </dsp:txXfrm>
    </dsp:sp>
    <dsp:sp modelId="{69327B19-3D86-41C4-8981-DC36FD68C4AA}">
      <dsp:nvSpPr>
        <dsp:cNvPr id="0" name=""/>
        <dsp:cNvSpPr/>
      </dsp:nvSpPr>
      <dsp:spPr>
        <a:xfrm>
          <a:off x="5894099" y="0"/>
          <a:ext cx="3314618" cy="6658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PROGRAMA DE MOVILIDAD </a:t>
          </a:r>
          <a:r>
            <a:rPr lang="es-ES_tradnl" sz="1600" b="1" u="sng" kern="1200" dirty="0">
              <a:sym typeface="Wingdings" panose="05000000000000000000" pitchFamily="2" charset="2"/>
            </a:rPr>
            <a:t> ERASMUS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>
              <a:solidFill>
                <a:prstClr val="black"/>
              </a:solidFill>
              <a:sym typeface="Wingdings" pitchFamily="2" charset="2"/>
            </a:rPr>
            <a:t>¿En qué consiste el programa?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s-ES_tradnl" sz="1600" kern="1200" dirty="0">
              <a:solidFill>
                <a:prstClr val="black"/>
              </a:solidFill>
              <a:sym typeface="Wingdings" pitchFamily="2" charset="2"/>
            </a:rPr>
            <a:t>Pasar periodo de estudios  entre 3-12 meses en otro país participante en el programa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s-ES_tradnl" sz="1600" kern="1200" dirty="0">
              <a:solidFill>
                <a:prstClr val="black"/>
              </a:solidFill>
              <a:sym typeface="Wingdings" pitchFamily="2" charset="2"/>
            </a:rPr>
            <a:t>Puede recibirse una Beca para cubrir gastos de viaje y estancia.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s-ES_tradnl" sz="1600" kern="1200" dirty="0">
              <a:solidFill>
                <a:prstClr val="black"/>
              </a:solidFill>
              <a:sym typeface="Wingdings" pitchFamily="2" charset="2"/>
            </a:rPr>
            <a:t>Exención de pagar tasas académicas en la institución de acogida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_tradnl" sz="1600" kern="1200" dirty="0">
              <a:solidFill>
                <a:prstClr val="black"/>
              </a:solidFill>
              <a:sym typeface="Wingdings" pitchFamily="2" charset="2"/>
            </a:rPr>
            <a:t>Aspectos a tener en cuenta</a:t>
          </a:r>
          <a:endParaRPr lang="es-ES_tradnl" sz="1600" b="1" kern="1200" dirty="0"/>
        </a:p>
      </dsp:txBody>
      <dsp:txXfrm>
        <a:off x="5894099" y="0"/>
        <a:ext cx="3314618" cy="66588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6C2C60-5DE0-4559-B0E7-4E79AED3C75C}">
      <dsp:nvSpPr>
        <dsp:cNvPr id="0" name=""/>
        <dsp:cNvSpPr/>
      </dsp:nvSpPr>
      <dsp:spPr>
        <a:xfrm rot="16200000" flipH="1" flipV="1">
          <a:off x="94097" y="-55004"/>
          <a:ext cx="2014834" cy="219220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Currículum en formato digital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u="none" kern="1200" dirty="0">
              <a:solidFill>
                <a:srgbClr val="7030A0"/>
              </a:solidFill>
              <a:effectLst/>
            </a:rPr>
            <a:t>Grabación del candidato presentándose a nivel profesional</a:t>
          </a:r>
          <a:endParaRPr lang="es-ES" sz="1600" b="0" u="none" kern="1200" dirty="0">
            <a:solidFill>
              <a:srgbClr val="7030A0"/>
            </a:solidFill>
            <a:effectLst/>
          </a:endParaRPr>
        </a:p>
      </dsp:txBody>
      <dsp:txXfrm rot="16200000" flipH="1" flipV="1">
        <a:off x="94097" y="-55004"/>
        <a:ext cx="2014834" cy="2192201"/>
      </dsp:txXfrm>
    </dsp:sp>
    <dsp:sp modelId="{F7628362-2D49-49E9-9653-B702B8B092D0}">
      <dsp:nvSpPr>
        <dsp:cNvPr id="0" name=""/>
        <dsp:cNvSpPr/>
      </dsp:nvSpPr>
      <dsp:spPr>
        <a:xfrm rot="16200000" flipH="1" flipV="1">
          <a:off x="1977380" y="279555"/>
          <a:ext cx="2082193" cy="152308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Video de buena calidad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>
              <a:solidFill>
                <a:srgbClr val="7030A0"/>
              </a:solidFill>
            </a:rPr>
            <a:t>Cuidar iluminación y sonido</a:t>
          </a:r>
          <a:endParaRPr lang="es-ES" sz="1600" b="1" u="sng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 flipH="1" flipV="1">
        <a:off x="1977380" y="279555"/>
        <a:ext cx="2082193" cy="1523082"/>
      </dsp:txXfrm>
    </dsp:sp>
    <dsp:sp modelId="{2C2B5711-9A2C-48EE-B783-CCAA8D0CBE13}">
      <dsp:nvSpPr>
        <dsp:cNvPr id="0" name=""/>
        <dsp:cNvSpPr/>
      </dsp:nvSpPr>
      <dsp:spPr>
        <a:xfrm rot="16200000" flipH="1" flipV="1">
          <a:off x="3556614" y="318504"/>
          <a:ext cx="2082193" cy="144518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Cuidar la vestimenta los gestos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 flipH="1" flipV="1">
        <a:off x="3556614" y="318504"/>
        <a:ext cx="2082193" cy="1445183"/>
      </dsp:txXfrm>
    </dsp:sp>
    <dsp:sp modelId="{63204018-57DA-441C-AB55-11C4D4AEE704}">
      <dsp:nvSpPr>
        <dsp:cNvPr id="0" name=""/>
        <dsp:cNvSpPr/>
      </dsp:nvSpPr>
      <dsp:spPr>
        <a:xfrm rot="16200000" flipH="1" flipV="1">
          <a:off x="5046372" y="356513"/>
          <a:ext cx="2075509" cy="136916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Explicar qué busca y qué puede aportar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 flipH="1" flipV="1">
        <a:off x="5046372" y="356513"/>
        <a:ext cx="2075509" cy="1369165"/>
      </dsp:txXfrm>
    </dsp:sp>
    <dsp:sp modelId="{E57830F4-DABE-41C2-8587-72EE8E04BC0B}">
      <dsp:nvSpPr>
        <dsp:cNvPr id="0" name=""/>
        <dsp:cNvSpPr/>
      </dsp:nvSpPr>
      <dsp:spPr>
        <a:xfrm rot="16200000" flipH="1" flipV="1">
          <a:off x="6525418" y="321178"/>
          <a:ext cx="2082193" cy="143983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Adjuntar un CV escrito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 flipH="1" flipV="1">
        <a:off x="6525418" y="321178"/>
        <a:ext cx="2082193" cy="14398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6C2C60-5DE0-4559-B0E7-4E79AED3C75C}">
      <dsp:nvSpPr>
        <dsp:cNvPr id="0" name=""/>
        <dsp:cNvSpPr/>
      </dsp:nvSpPr>
      <dsp:spPr>
        <a:xfrm rot="16200000">
          <a:off x="-1785798" y="1788430"/>
          <a:ext cx="5334000" cy="17571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Cronológico ascendente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Destacando evolución positiva</a:t>
          </a:r>
          <a:endParaRPr lang="es-ES" sz="1600" kern="1200" dirty="0"/>
        </a:p>
      </dsp:txBody>
      <dsp:txXfrm rot="16200000">
        <a:off x="-1785798" y="1788430"/>
        <a:ext cx="5334000" cy="1757139"/>
      </dsp:txXfrm>
    </dsp:sp>
    <dsp:sp modelId="{F7628362-2D49-49E9-9653-B702B8B092D0}">
      <dsp:nvSpPr>
        <dsp:cNvPr id="0" name=""/>
        <dsp:cNvSpPr/>
      </dsp:nvSpPr>
      <dsp:spPr>
        <a:xfrm rot="16200000">
          <a:off x="274737" y="1616819"/>
          <a:ext cx="5334000" cy="210036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Cronológico descendente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De la más reciente hasta la primera experiencia</a:t>
          </a:r>
          <a:endParaRPr lang="es-ES" sz="1600" kern="1200" dirty="0"/>
        </a:p>
      </dsp:txBody>
      <dsp:txXfrm rot="16200000">
        <a:off x="274737" y="1616819"/>
        <a:ext cx="5334000" cy="2100361"/>
      </dsp:txXfrm>
    </dsp:sp>
    <dsp:sp modelId="{2C2B5711-9A2C-48EE-B783-CCAA8D0CBE13}">
      <dsp:nvSpPr>
        <dsp:cNvPr id="0" name=""/>
        <dsp:cNvSpPr/>
      </dsp:nvSpPr>
      <dsp:spPr>
        <a:xfrm rot="16200000">
          <a:off x="2335273" y="1788430"/>
          <a:ext cx="5334000" cy="17571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Funcional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En función de áreas profesionales , sectores</a:t>
          </a:r>
          <a:endParaRPr lang="es-ES" sz="1600" kern="1200" dirty="0"/>
        </a:p>
      </dsp:txBody>
      <dsp:txXfrm rot="16200000">
        <a:off x="2335273" y="1788430"/>
        <a:ext cx="5334000" cy="1757139"/>
      </dsp:txXfrm>
    </dsp:sp>
    <dsp:sp modelId="{7880D10C-8C6B-49AD-B93D-B7E50062149A}">
      <dsp:nvSpPr>
        <dsp:cNvPr id="0" name=""/>
        <dsp:cNvSpPr/>
      </dsp:nvSpPr>
      <dsp:spPr>
        <a:xfrm rot="16200000">
          <a:off x="4224198" y="1788430"/>
          <a:ext cx="5334000" cy="17571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Europeo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Si se desea trabajar en la UE</a:t>
          </a:r>
          <a:endParaRPr lang="es-ES" sz="1600" kern="1200" dirty="0"/>
        </a:p>
      </dsp:txBody>
      <dsp:txXfrm rot="16200000">
        <a:off x="4224198" y="1788430"/>
        <a:ext cx="5334000" cy="1757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4247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524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136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19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92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39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18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52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8119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2926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31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ptfp.gob.es/portal/funcionpublica/funcion-publica/ep-pp/empleo_publico.html" TargetMode="External"/><Relationship Id="rId3" Type="http://schemas.openxmlformats.org/officeDocument/2006/relationships/hyperlink" Target="https://www.canaloposiciones.com/" TargetMode="External"/><Relationship Id="rId7" Type="http://schemas.openxmlformats.org/officeDocument/2006/relationships/hyperlink" Target="https://www.eidolocal.gal/es/ofertas-de-empreg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xuventude.xunta.es/programas" TargetMode="External"/><Relationship Id="rId5" Type="http://schemas.openxmlformats.org/officeDocument/2006/relationships/hyperlink" Target="https://www.xunta.gal/funcion-publica" TargetMode="External"/><Relationship Id="rId4" Type="http://schemas.openxmlformats.org/officeDocument/2006/relationships/hyperlink" Target="https://www.oposiciones.net/" TargetMode="External"/><Relationship Id="rId9" Type="http://schemas.openxmlformats.org/officeDocument/2006/relationships/hyperlink" Target="https://emprego.xunta.gal/portal/gl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eei.xunta.gal/a-conselleria/secretaria-xeral-de-emprego" TargetMode="External"/><Relationship Id="rId2" Type="http://schemas.openxmlformats.org/officeDocument/2006/relationships/hyperlink" Target="https://ceei.xunta.gal/a-conselleria/direccion-xeral-de-orientacion-e-promocion-laboral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working_es" TargetMode="External"/><Relationship Id="rId2" Type="http://schemas.openxmlformats.org/officeDocument/2006/relationships/hyperlink" Target="https://www.sepe.es/HomeSepe/Personas/encontrar-trabajo/empleo-europa.html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hyperlink" Target="https://www.youtube.com/watch?time_continue=30&amp;v=yzYQW7iAJsw&amp;feature=emb_logo" TargetMode="External"/><Relationship Id="rId7" Type="http://schemas.openxmlformats.org/officeDocument/2006/relationships/diagramLayout" Target="../diagrams/layout6.xml"/><Relationship Id="rId2" Type="http://schemas.openxmlformats.org/officeDocument/2006/relationships/hyperlink" Target="https://www.modelocurriculum.net/blog/programas-para-hacer-un-videocurriculum-de-lo-mas-original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6.xml"/><Relationship Id="rId5" Type="http://schemas.openxmlformats.org/officeDocument/2006/relationships/hyperlink" Target="https://www.youtube.com/watch?time_continue=44&amp;v=70iSEMNVE_M&amp;feature=emb_logo" TargetMode="External"/><Relationship Id="rId10" Type="http://schemas.microsoft.com/office/2007/relationships/diagramDrawing" Target="../diagrams/drawing6.xml"/><Relationship Id="rId4" Type="http://schemas.openxmlformats.org/officeDocument/2006/relationships/hyperlink" Target="https://www.youtube.com/watch?time_continue=68&amp;v=ODuZadx4HzM&amp;feature=emb_logo" TargetMode="External"/><Relationship Id="rId9" Type="http://schemas.openxmlformats.org/officeDocument/2006/relationships/diagramColors" Target="../diagrams/colors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ndempleo.com/2020/03/13/tres-formas-sencillas-de-sacar-partido-a-linkedin/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icotecnicostest.com/testdepersonalidad/testdeorientacionvocacional.asp?T" TargetMode="External"/><Relationship Id="rId2" Type="http://schemas.openxmlformats.org/officeDocument/2006/relationships/hyperlink" Target="https://www.psicologia-online.com/test-de-personalidad-16-factores-16-pf-3314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ofp.es/orientacion-profesional/busca-empleo-entrenate/entrevista-trabajo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ofp.es/orientacion-profesional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3DA0C5-9F4D-41D9-9902-94BF2AE1B0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búsqueda activa de empleo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B222B55-CC34-4E1D-A5D3-9996993AB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9019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CD1F51-3A15-473D-986E-9F978B4A5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ES_tradnl" sz="6000" b="1" dirty="0"/>
              <a:t>Fases en la selección de personal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C92ED5B-37FE-43A9-B33A-2224014842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b="1" dirty="0"/>
              <a:t>(proceso largo)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4562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E0E421-FFCE-46F0-A69A-14B6ACCD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334353"/>
          </a:xfrm>
        </p:spPr>
        <p:txBody>
          <a:bodyPr/>
          <a:lstStyle/>
          <a:p>
            <a:r>
              <a:rPr lang="es-ES_tradnl" b="1" dirty="0">
                <a:solidFill>
                  <a:schemeClr val="tx1"/>
                </a:solidFill>
              </a:rPr>
              <a:t>Pautas para buscar trabajo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6189687-4418-4E06-B1AB-92D3ED72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>
                <a:solidFill>
                  <a:prstClr val="black"/>
                </a:solidFill>
                <a:sym typeface="Wingdings" pitchFamily="2" charset="2"/>
              </a:rPr>
              <a:t>Reflexionar tipo de empresa y trabajo deseado</a:t>
            </a:r>
          </a:p>
          <a:p>
            <a:r>
              <a:rPr lang="es-ES_tradnl" dirty="0">
                <a:solidFill>
                  <a:prstClr val="black"/>
                </a:solidFill>
                <a:sym typeface="Wingdings" pitchFamily="2" charset="2"/>
              </a:rPr>
              <a:t>Fijar un horario</a:t>
            </a:r>
            <a:endParaRPr lang="es-ES" dirty="0"/>
          </a:p>
          <a:p>
            <a:r>
              <a:rPr lang="es-ES_tradnl" dirty="0"/>
              <a:t>Planificar las tareas y agenda</a:t>
            </a:r>
          </a:p>
          <a:p>
            <a:r>
              <a:rPr lang="es-ES_tradnl" dirty="0"/>
              <a:t>Buen currículum y carta de presentación</a:t>
            </a:r>
            <a:endParaRPr lang="es-ES" dirty="0"/>
          </a:p>
          <a:p>
            <a:r>
              <a:rPr lang="es-ES_tradnl" dirty="0"/>
              <a:t>Informarse sobre la empresa</a:t>
            </a:r>
          </a:p>
          <a:p>
            <a:r>
              <a:rPr lang="es-ES_tradnl" dirty="0"/>
              <a:t>Prepararse la entrevista</a:t>
            </a:r>
            <a:endParaRPr lang="es-ES" dirty="0"/>
          </a:p>
          <a:p>
            <a:r>
              <a:rPr lang="es-ES_tradnl" dirty="0"/>
              <a:t>Después de la entrevista </a:t>
            </a:r>
            <a:r>
              <a:rPr lang="es-ES_tradnl" dirty="0">
                <a:sym typeface="Wingdings" panose="05000000000000000000" pitchFamily="2" charset="2"/>
              </a:rPr>
              <a:t> apuntar la información dada por al empresa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5" name="52 Diagrama">
            <a:extLst>
              <a:ext uri="{FF2B5EF4-FFF2-40B4-BE49-F238E27FC236}">
                <a16:creationId xmlns:a16="http://schemas.microsoft.com/office/drawing/2014/main" xmlns="" id="{A0D874D7-DA85-4D0E-BF68-F5C535BD71E6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10610774"/>
              </p:ext>
            </p:extLst>
          </p:nvPr>
        </p:nvGraphicFramePr>
        <p:xfrm>
          <a:off x="228600" y="238125"/>
          <a:ext cx="8531225" cy="638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422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197675" y="42626"/>
            <a:ext cx="11418261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700" b="1" dirty="0"/>
              <a:t>4. La búsqueda de empleo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10010345" y="6318483"/>
            <a:ext cx="1152128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9" name="28 Proceso alternativo"/>
          <p:cNvSpPr/>
          <p:nvPr/>
        </p:nvSpPr>
        <p:spPr>
          <a:xfrm>
            <a:off x="1389413" y="1229656"/>
            <a:ext cx="4738254" cy="611020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bg1"/>
                </a:solidFill>
              </a:rPr>
              <a:t>¿Qué buscan las empresas en la selección de personal?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6210794" y="1282027"/>
            <a:ext cx="4655127" cy="570804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bg1"/>
                </a:solidFill>
              </a:rPr>
              <a:t>¿Qué rechazan las empresas en la selección de personal?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401288" y="1793173"/>
            <a:ext cx="4918181" cy="363384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Iniciativa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Autonomía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Trabajo en equipo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Trato agradable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Polivalencia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Flexibilidad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Buena imagen externa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Seguridad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Capacidad para la tarea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Sociabilidad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Formación adecuada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Motivación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Buen comportamiento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Saber estar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6935190" y="1864427"/>
            <a:ext cx="3705101" cy="353943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Pasividad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Sumisión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Arrogancia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Dependencia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Agresividad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Conflictividad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Inseguridad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Rigidez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Individualismo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Aislamiento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Torpeza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Formación inadecuada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Desmotivación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Imagen inadecuada</a:t>
            </a:r>
          </a:p>
        </p:txBody>
      </p:sp>
    </p:spTree>
    <p:extLst>
      <p:ext uri="{BB962C8B-B14F-4D97-AF65-F5344CB8AC3E}">
        <p14:creationId xmlns:p14="http://schemas.microsoft.com/office/powerpoint/2010/main" xmlns="" val="307574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3FC781-FEC3-4FD5-9065-8ADCAB2E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FUENTES DE INFORMACIÓN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265C6CF-5479-4214-8B6D-5C433808E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876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1454423" y="1454657"/>
            <a:ext cx="274012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Redes sociales</a:t>
            </a:r>
            <a:endParaRPr lang="es-ES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763160061"/>
              </p:ext>
            </p:extLst>
          </p:nvPr>
        </p:nvGraphicFramePr>
        <p:xfrm>
          <a:off x="1595388" y="2280667"/>
          <a:ext cx="3798733" cy="286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7594388" y="1421060"/>
            <a:ext cx="314318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Otras fuentes</a:t>
            </a:r>
            <a:endParaRPr lang="es-ES" b="1" dirty="0"/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xmlns="" val="4288031306"/>
              </p:ext>
            </p:extLst>
          </p:nvPr>
        </p:nvGraphicFramePr>
        <p:xfrm>
          <a:off x="6096000" y="2063691"/>
          <a:ext cx="4680213" cy="337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4" name="33 Imagen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66529">
            <a:off x="6122977" y="3968736"/>
            <a:ext cx="351794" cy="4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00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CC3456-70A4-4961-BAC0-AE577712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592231"/>
            <a:ext cx="2432304" cy="1645920"/>
          </a:xfrm>
        </p:spPr>
        <p:txBody>
          <a:bodyPr/>
          <a:lstStyle/>
          <a:p>
            <a:r>
              <a:rPr lang="es-ES" dirty="0"/>
              <a:t>Empleo en la Administración Pública 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xmlns="" id="{5D9D6184-076D-4A71-9B70-6B9EDA233E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116" b="18116"/>
          <a:stretch>
            <a:fillRect/>
          </a:stretch>
        </p:blipFill>
        <p:spPr>
          <a:xfrm>
            <a:off x="43143" y="-1"/>
            <a:ext cx="3301307" cy="6646733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A62BF3E-C32D-4812-A07B-8ECE458E2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En los siguientes enlaces podes encontrar una completa información sobre oposiciones, convocatorias y sobre como se accede a la Administración Pública</a:t>
            </a:r>
          </a:p>
          <a:p>
            <a:r>
              <a:rPr lang="es-ES_tradnl" dirty="0">
                <a:solidFill>
                  <a:prstClr val="black"/>
                </a:solidFill>
                <a:sym typeface="Wingdings" pitchFamily="2" charset="2"/>
              </a:rPr>
              <a:t>Canal oposiciones </a:t>
            </a:r>
            <a:r>
              <a:rPr lang="es-ES" dirty="0">
                <a:hlinkClick r:id="rId3"/>
              </a:rPr>
              <a:t>https://www.canaloposiciones.com/</a:t>
            </a:r>
            <a:endParaRPr lang="es-ES" dirty="0"/>
          </a:p>
          <a:p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 Oposiciones.net</a:t>
            </a:r>
            <a:endParaRPr lang="es-ES" dirty="0">
              <a:hlinkClick r:id="rId4"/>
            </a:endParaRPr>
          </a:p>
          <a:p>
            <a:r>
              <a:rPr lang="es-ES" dirty="0">
                <a:hlinkClick r:id="rId4"/>
              </a:rPr>
              <a:t>https://www.oposiciones.net/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B253258-7AC1-48BD-8EB1-137AF9C8521E}"/>
              </a:ext>
            </a:extLst>
          </p:cNvPr>
          <p:cNvSpPr/>
          <p:nvPr/>
        </p:nvSpPr>
        <p:spPr>
          <a:xfrm>
            <a:off x="3344450" y="93897"/>
            <a:ext cx="57619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2"/>
                </a:solidFill>
              </a:rPr>
              <a:t>Xunta de Galicia </a:t>
            </a:r>
            <a:r>
              <a:rPr lang="es-ES" dirty="0"/>
              <a:t>: Información sobre empleo público en la Administración Autonómica  </a:t>
            </a:r>
            <a:r>
              <a:rPr lang="es-ES" dirty="0">
                <a:hlinkClick r:id="rId5"/>
              </a:rPr>
              <a:t>https://www.xunta.gal/funcion-publica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2"/>
                </a:solidFill>
              </a:rPr>
              <a:t>Dirección </a:t>
            </a:r>
            <a:r>
              <a:rPr lang="es-ES" b="1" dirty="0" err="1">
                <a:solidFill>
                  <a:schemeClr val="accent2"/>
                </a:solidFill>
              </a:rPr>
              <a:t>Xeral</a:t>
            </a:r>
            <a:r>
              <a:rPr lang="es-ES" b="1" dirty="0">
                <a:solidFill>
                  <a:schemeClr val="accent2"/>
                </a:solidFill>
              </a:rPr>
              <a:t> de </a:t>
            </a:r>
            <a:r>
              <a:rPr lang="es-ES" b="1" dirty="0" err="1">
                <a:solidFill>
                  <a:schemeClr val="accent2"/>
                </a:solidFill>
              </a:rPr>
              <a:t>Xuventude</a:t>
            </a:r>
            <a:r>
              <a:rPr lang="es-ES" b="1" dirty="0">
                <a:solidFill>
                  <a:schemeClr val="accent2"/>
                </a:solidFill>
              </a:rPr>
              <a:t> e Voluntariado</a:t>
            </a:r>
            <a:r>
              <a:rPr lang="es-ES" dirty="0"/>
              <a:t>: Información sobre convocatorias de oposiciones.</a:t>
            </a:r>
            <a:r>
              <a:rPr lang="es-ES" dirty="0">
                <a:hlinkClick r:id="rId6"/>
              </a:rPr>
              <a:t> http://xuventude.xunta.es/programas</a:t>
            </a:r>
            <a:r>
              <a:rPr lang="es-E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 err="1">
                <a:solidFill>
                  <a:schemeClr val="accent2"/>
                </a:solidFill>
              </a:rPr>
              <a:t>Eidolocal</a:t>
            </a:r>
            <a:r>
              <a:rPr lang="es-ES" dirty="0"/>
              <a:t>: El portal de los ayuntamientos de Galicia. Consulta la oferta de empleo en la Administración Local. </a:t>
            </a:r>
            <a:r>
              <a:rPr lang="es-ES" dirty="0">
                <a:hlinkClick r:id="rId7"/>
              </a:rPr>
              <a:t>https://www.eidolocal.gal/es/ofertas-de-emprego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2"/>
                </a:solidFill>
              </a:rPr>
              <a:t>Ministerio de Política Territorial e Administración Pública </a:t>
            </a:r>
            <a:r>
              <a:rPr lang="es-ES" dirty="0"/>
              <a:t>: Información sobre empleo público. </a:t>
            </a:r>
            <a:r>
              <a:rPr lang="es-ES" dirty="0">
                <a:hlinkClick r:id="rId8"/>
              </a:rPr>
              <a:t>https://www.mptfp.gob.es/portal/funcionpublica/funcion-publica/ep-pp/empleo_publico.html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2"/>
                </a:solidFill>
              </a:rPr>
              <a:t>O Portal do </a:t>
            </a:r>
            <a:r>
              <a:rPr lang="es-ES" b="1" dirty="0" err="1">
                <a:solidFill>
                  <a:schemeClr val="accent2"/>
                </a:solidFill>
              </a:rPr>
              <a:t>Cidadán</a:t>
            </a:r>
            <a:r>
              <a:rPr lang="es-ES" dirty="0"/>
              <a:t>: Portal de información del Ministerio de Administraciones Públicas. Información general sobre el trabajo en la Administración. </a:t>
            </a:r>
            <a:r>
              <a:rPr lang="es-ES" dirty="0">
                <a:hlinkClick r:id="rId9"/>
              </a:rPr>
              <a:t>https://emprego.xunta.gal/portal/gl/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2"/>
                </a:solidFill>
              </a:rPr>
              <a:t>Diario Oficial de Galicia:</a:t>
            </a:r>
            <a:r>
              <a:rPr lang="es-ES" dirty="0"/>
              <a:t> Consulta del  DOG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2"/>
                </a:solidFill>
              </a:rPr>
              <a:t>Boletín Oficial do Estado </a:t>
            </a:r>
            <a:r>
              <a:rPr lang="es-ES" dirty="0"/>
              <a:t>. Consulta do BOE. </a:t>
            </a:r>
          </a:p>
        </p:txBody>
      </p:sp>
    </p:spTree>
    <p:extLst>
      <p:ext uri="{BB962C8B-B14F-4D97-AF65-F5344CB8AC3E}">
        <p14:creationId xmlns:p14="http://schemas.microsoft.com/office/powerpoint/2010/main" xmlns="" val="3118753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80C769-4025-40A8-B2BE-1B9AD4C1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999" y="2486196"/>
            <a:ext cx="9070848" cy="2587752"/>
          </a:xfrm>
        </p:spPr>
        <p:txBody>
          <a:bodyPr/>
          <a:lstStyle/>
          <a:p>
            <a:r>
              <a:rPr lang="es-ES" dirty="0"/>
              <a:t>PORTALES DE EMPLEO EN INTERNET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574733-4C3C-4016-A54A-4464D87E4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España e Internacionales</a:t>
            </a:r>
          </a:p>
        </p:txBody>
      </p:sp>
    </p:spTree>
    <p:extLst>
      <p:ext uri="{BB962C8B-B14F-4D97-AF65-F5344CB8AC3E}">
        <p14:creationId xmlns:p14="http://schemas.microsoft.com/office/powerpoint/2010/main" xmlns="" val="239278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8B5D66-65F1-4F57-865F-4A3BF1F9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Portales en España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B44D73E-5E9F-44C8-986C-017AC5361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43346"/>
            <a:ext cx="8460509" cy="62437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https://www.galejobs.com/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http://galicia.locanto.es/Trabajo/J/ (</a:t>
            </a:r>
            <a:r>
              <a:rPr lang="es-ES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Traballo</a:t>
            </a:r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Galicia)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https://www.sepe.es/contenidos/autonomos/ofertas_empleo/buscador_empleo.html (Servicio Público de Empleo Estatal/Ofertas)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http://emprego.xunta.es (</a:t>
            </a:r>
            <a:r>
              <a:rPr lang="es-ES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Servizo</a:t>
            </a:r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Público de </a:t>
            </a:r>
            <a:r>
              <a:rPr lang="es-ES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Emprego</a:t>
            </a:r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Galicia)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http://www.infojobs.net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http://www.emplea.universia.es/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http://www.indeed.es/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www.cimo.org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www.primerempleo.com 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F4A4C3A-74E2-4746-A413-A9379BEE7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Dirección </a:t>
            </a:r>
            <a:r>
              <a:rPr lang="es-ES" dirty="0" err="1"/>
              <a:t>Xeral</a:t>
            </a:r>
            <a:r>
              <a:rPr lang="es-ES" dirty="0"/>
              <a:t> de Orientación e Promoción Laboral</a:t>
            </a:r>
          </a:p>
          <a:p>
            <a:r>
              <a:rPr lang="es-ES" dirty="0">
                <a:hlinkClick r:id="rId2"/>
              </a:rPr>
              <a:t>https://ceei.xunta.gal/a-conselleria/direccion-xeral-de-orientacion-e-promocion-laboral</a:t>
            </a:r>
            <a:endParaRPr lang="es-ES" dirty="0"/>
          </a:p>
          <a:p>
            <a:endParaRPr lang="es-ES" dirty="0"/>
          </a:p>
          <a:p>
            <a:r>
              <a:rPr lang="es-ES" dirty="0"/>
              <a:t>Secretaría </a:t>
            </a:r>
            <a:r>
              <a:rPr lang="es-ES" dirty="0" err="1"/>
              <a:t>Xeral</a:t>
            </a:r>
            <a:r>
              <a:rPr lang="es-ES" dirty="0"/>
              <a:t> de </a:t>
            </a:r>
            <a:r>
              <a:rPr lang="es-ES" dirty="0" err="1"/>
              <a:t>Emprego</a:t>
            </a:r>
            <a:endParaRPr lang="es-ES" dirty="0"/>
          </a:p>
          <a:p>
            <a:r>
              <a:rPr lang="es-ES" dirty="0">
                <a:hlinkClick r:id="rId3"/>
              </a:rPr>
              <a:t>https://ceei.xunta.gal/a-conselleria/secretaria-xeral-de-emprego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8848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8B5D66-65F1-4F57-865F-4A3BF1F9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Portales en España ·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B44D73E-5E9F-44C8-986C-017AC5361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249382"/>
            <a:ext cx="8497453" cy="66086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www.monster.es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www.infoempleo.com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www.trabajos.com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www.computrabajo.com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www.cambiadeempleo.com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www.oficinaempleo.com/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www.michaelpage.es/index.html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www.trabajo.org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www.hacesfalta.org/ (Ofertas de voluntariado e </a:t>
            </a:r>
            <a:r>
              <a:rPr lang="es-ES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emprego</a:t>
            </a:r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www.sector3.net/ (</a:t>
            </a:r>
            <a:r>
              <a:rPr lang="es-ES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Emprego</a:t>
            </a:r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 </a:t>
            </a:r>
            <a:r>
              <a:rPr lang="es-ES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terceiro</a:t>
            </a:r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sector)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F4A4C3A-74E2-4746-A413-A9379BEE7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5982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9BAB42-028B-4F02-8577-19FAAA3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Portales en España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411A8A6-E7C0-4901-ACD4-53D25762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452582"/>
            <a:ext cx="8161944" cy="61052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www.tecnoempleo.com/ (Portal especializado en informática e novas 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tecnoloxías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www.tea-cegos-seleccion.com (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Dirixido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técnicos, mandos intermedios e 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postos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directivos) </a:t>
            </a:r>
          </a:p>
          <a:p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www.studentJob.es (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Traballos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dirixidos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estudantes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traballos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verán, prácticas...)</a:t>
            </a:r>
          </a:p>
          <a:p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http://www.insertia.net/empleo/ </a:t>
            </a:r>
          </a:p>
          <a:p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http://empleo.trovit.es/ </a:t>
            </a:r>
          </a:p>
          <a:p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http://www.opcionempleo.com/ </a:t>
            </a:r>
          </a:p>
          <a:p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· http://jobatus.es · http://es.jooble.org/ </a:t>
            </a:r>
          </a:p>
          <a:p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www.neuvoo.es </a:t>
            </a:r>
          </a:p>
          <a:p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· www.bizneo.com (Portal de 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emprego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baseado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autocandidatura. Envío directo de </a:t>
            </a:r>
            <a:r>
              <a:rPr lang="es-E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CVs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online)</a:t>
            </a:r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93C3A1B-D59D-4137-A8C8-DAF2BFAF7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341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derecha"/>
          <p:cNvSpPr/>
          <p:nvPr/>
        </p:nvSpPr>
        <p:spPr>
          <a:xfrm>
            <a:off x="9031759" y="6318483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1653436" y="2354893"/>
            <a:ext cx="8687112" cy="1193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Nuestra carrera profesional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E9F91EC-3BDA-42B1-9477-FB5515E7C8EB}"/>
              </a:ext>
            </a:extLst>
          </p:cNvPr>
          <p:cNvSpPr/>
          <p:nvPr/>
        </p:nvSpPr>
        <p:spPr>
          <a:xfrm>
            <a:off x="1979112" y="4000889"/>
            <a:ext cx="8154444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Sucesión de actividades y puestos de trabajo que desempeñamos a lo largo de nuestra vida, junto a las actitudes y aptitudes implícitas en cada empleo o trabajo</a:t>
            </a:r>
          </a:p>
        </p:txBody>
      </p:sp>
    </p:spTree>
    <p:extLst>
      <p:ext uri="{BB962C8B-B14F-4D97-AF65-F5344CB8AC3E}">
        <p14:creationId xmlns:p14="http://schemas.microsoft.com/office/powerpoint/2010/main" xmlns="" val="126366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5C25EA-C217-4069-B0D8-243325BE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056" y="371913"/>
            <a:ext cx="2944238" cy="1171662"/>
          </a:xfrm>
        </p:spPr>
        <p:txBody>
          <a:bodyPr/>
          <a:lstStyle/>
          <a:p>
            <a:r>
              <a:rPr lang="es-ES" dirty="0"/>
              <a:t>Portales internacionales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A545E1E-D623-47C1-840D-BDA2A1F8C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304800"/>
            <a:ext cx="8321963" cy="62068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s-ES" dirty="0"/>
              <a:t>www.monster.com (internacional) </a:t>
            </a:r>
          </a:p>
          <a:p>
            <a:r>
              <a:rPr lang="es-ES" dirty="0"/>
              <a:t>www.labourmobility.com/(internacional) </a:t>
            </a:r>
          </a:p>
          <a:p>
            <a:r>
              <a:rPr lang="es-ES" dirty="0"/>
              <a:t>http://jooble.org/ (internacional) </a:t>
            </a:r>
          </a:p>
          <a:p>
            <a:r>
              <a:rPr lang="es-ES" dirty="0"/>
              <a:t>www.stepstone.es (Europa) </a:t>
            </a:r>
          </a:p>
          <a:p>
            <a:r>
              <a:rPr lang="es-ES" dirty="0"/>
              <a:t>www.jobware.de (Alemania)</a:t>
            </a:r>
          </a:p>
          <a:p>
            <a:r>
              <a:rPr lang="es-ES" dirty="0"/>
              <a:t>www.jobs.zeit.de (Alemania) </a:t>
            </a:r>
          </a:p>
          <a:p>
            <a:r>
              <a:rPr lang="es-ES" dirty="0"/>
              <a:t>http://www.locanto.de/Stellenangebote/J/ (Alemania)</a:t>
            </a:r>
          </a:p>
          <a:p>
            <a:r>
              <a:rPr lang="es-ES" dirty="0"/>
              <a:t>http://www.stellenanzeigen.de/ (Alemania) El mercado laboral para todos los que quieran moverse más</a:t>
            </a:r>
          </a:p>
          <a:p>
            <a:r>
              <a:rPr lang="es-ES" dirty="0"/>
              <a:t>www.reed.co.uk (Reino Unido) </a:t>
            </a:r>
          </a:p>
          <a:p>
            <a:r>
              <a:rPr lang="es-ES" dirty="0"/>
              <a:t>www.anpe.fr (Francia) </a:t>
            </a:r>
          </a:p>
          <a:p>
            <a:r>
              <a:rPr lang="es-ES" dirty="0"/>
              <a:t>www.cyberworkers.com (Francia) </a:t>
            </a:r>
          </a:p>
          <a:p>
            <a:r>
              <a:rPr lang="es-ES" dirty="0"/>
              <a:t>www.jobonline.it(Emprego e formación. Italia) </a:t>
            </a:r>
          </a:p>
          <a:p>
            <a:r>
              <a:rPr lang="es-ES" dirty="0"/>
              <a:t>www.intermediair.nl (Holanda)</a:t>
            </a:r>
          </a:p>
          <a:p>
            <a:r>
              <a:rPr lang="es-ES" dirty="0"/>
              <a:t>www.jobfinder.se(Suecia) </a:t>
            </a:r>
          </a:p>
          <a:p>
            <a:r>
              <a:rPr lang="es-ES" dirty="0"/>
              <a:t>www.topjobs.ch (</a:t>
            </a:r>
            <a:r>
              <a:rPr lang="es-ES" dirty="0" err="1"/>
              <a:t>Suíza</a:t>
            </a:r>
            <a:r>
              <a:rPr lang="es-ES" dirty="0"/>
              <a:t>) </a:t>
            </a:r>
          </a:p>
          <a:p>
            <a:r>
              <a:rPr lang="es-ES" dirty="0"/>
              <a:t>www.bumeran.com (Latinoamérica )</a:t>
            </a:r>
          </a:p>
          <a:p>
            <a:r>
              <a:rPr lang="es-ES" dirty="0"/>
              <a:t> www.nationjob.com (EEUU) </a:t>
            </a:r>
          </a:p>
          <a:p>
            <a:r>
              <a:rPr lang="es-ES" dirty="0"/>
              <a:t>www.employment.com.au(Australia) </a:t>
            </a:r>
          </a:p>
          <a:p>
            <a:r>
              <a:rPr lang="es-ES" dirty="0"/>
              <a:t>www.jobsinjapan.com (</a:t>
            </a:r>
            <a:r>
              <a:rPr lang="es-ES" dirty="0" err="1"/>
              <a:t>Xapón</a:t>
            </a:r>
            <a:r>
              <a:rPr lang="es-ES" dirty="0"/>
              <a:t>) </a:t>
            </a:r>
          </a:p>
          <a:p>
            <a:r>
              <a:rPr lang="es-ES" dirty="0"/>
              <a:t>www.chinajob.com (China)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03F11C-C2B9-43C7-B63D-075386DB8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Red EURES . </a:t>
            </a:r>
            <a:r>
              <a:rPr lang="es-ES" dirty="0">
                <a:hlinkClick r:id="rId2"/>
              </a:rPr>
              <a:t>https://www.sepe.es/HomeSepe/Personas/encontrar-trabajo/empleo-europa.html</a:t>
            </a:r>
            <a:endParaRPr lang="es-ES" dirty="0"/>
          </a:p>
          <a:p>
            <a:r>
              <a:rPr lang="es-ES" dirty="0"/>
              <a:t>Portal Europeo da Movilidad Profesional. Portal de información sobre oportunidades de empleo y formación en Europa.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Oficina de Selección de Personal de la Unión Europea</a:t>
            </a:r>
          </a:p>
          <a:p>
            <a:r>
              <a:rPr lang="es-ES" dirty="0">
                <a:hlinkClick r:id="rId3"/>
              </a:rPr>
              <a:t>https://europa.eu/european-union/about-eu/working_es</a:t>
            </a:r>
            <a:endParaRPr lang="es-ES" dirty="0"/>
          </a:p>
          <a:p>
            <a:r>
              <a:rPr lang="es-ES" dirty="0"/>
              <a:t> Información general y publicación de convocatorias.</a:t>
            </a:r>
          </a:p>
        </p:txBody>
      </p:sp>
    </p:spTree>
    <p:extLst>
      <p:ext uri="{BB962C8B-B14F-4D97-AF65-F5344CB8AC3E}">
        <p14:creationId xmlns:p14="http://schemas.microsoft.com/office/powerpoint/2010/main" xmlns="" val="408461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70443A6A-84B3-45A1-9205-2A4C43AA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81" y="486562"/>
            <a:ext cx="2341423" cy="5805182"/>
          </a:xfrm>
        </p:spPr>
        <p:txBody>
          <a:bodyPr/>
          <a:lstStyle/>
          <a:p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Libertad de movimiento de trabajadores y empresarios </a:t>
            </a: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programas para fomentar la movilidad entre estudiantes y trabajadores de la UE</a:t>
            </a:r>
            <a:endParaRPr lang="es-ES_trad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11 Diagrama">
            <a:extLst>
              <a:ext uri="{FF2B5EF4-FFF2-40B4-BE49-F238E27FC236}">
                <a16:creationId xmlns:a16="http://schemas.microsoft.com/office/drawing/2014/main" xmlns="" id="{2F835FBC-2F63-453F-94AE-4CA5816FE013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899635444"/>
              </p:ext>
            </p:extLst>
          </p:nvPr>
        </p:nvGraphicFramePr>
        <p:xfrm>
          <a:off x="87682" y="0"/>
          <a:ext cx="9208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3946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760E7B-026A-42A2-B73F-A294463C8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CURRICULUM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BFD2FF3-0A67-40B9-B591-B70062220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54004"/>
          </a:xfrm>
        </p:spPr>
        <p:txBody>
          <a:bodyPr>
            <a:normAutofit/>
          </a:bodyPr>
          <a:lstStyle/>
          <a:p>
            <a:pPr algn="l"/>
            <a:r>
              <a:rPr lang="es-ES_tradnl" dirty="0">
                <a:solidFill>
                  <a:prstClr val="black"/>
                </a:solidFill>
              </a:rPr>
              <a:t>Documento que refleja las competencias y aptitudes personales y profesionales de una persona con objeto de conseguir un trabajo.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57558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57AC70-828B-4C4B-8614-13659D95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164" y="375781"/>
            <a:ext cx="2634143" cy="925392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VIDEO</a:t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>CURRICULUM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44D295-50B8-4B09-9A62-C0E2027F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147582"/>
            <a:ext cx="8623882" cy="450237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600" dirty="0"/>
              <a:t>Crea un guion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/>
              <a:t>Se Original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Un Videocurrículum claro y conciso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Enlaces a tus redes sociales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Cuida tu imagen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Cómo hablar ante cámara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Producción del vídeo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/>
              <a:t>Medios técnicos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/>
              <a:t>Luz y sonido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/>
              <a:t>Escenario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/>
              <a:t>Grabación y edición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/>
              <a:t>Programas de edición de vídeo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/>
              <a:t>Sube el vídeo a </a:t>
            </a:r>
            <a:r>
              <a:rPr lang="es-ES" sz="1400" dirty="0" err="1"/>
              <a:t>Youtube</a:t>
            </a:r>
            <a:r>
              <a:rPr lang="es-ES" sz="1400" dirty="0"/>
              <a:t> y difunde</a:t>
            </a:r>
          </a:p>
          <a:p>
            <a:pPr lvl="1"/>
            <a:endParaRPr lang="es-ES" sz="1400" dirty="0">
              <a:solidFill>
                <a:srgbClr val="F491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105FB4-0BAD-48CA-ACBE-38E87789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8051" y="4095421"/>
            <a:ext cx="4102211" cy="855735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0070C0"/>
                </a:solidFill>
              </a:rPr>
              <a:t>COMO HACERLO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8C2BB22-08FC-407E-9ED9-3CB00EA6C4E4}"/>
              </a:ext>
            </a:extLst>
          </p:cNvPr>
          <p:cNvSpPr txBox="1"/>
          <p:nvPr/>
        </p:nvSpPr>
        <p:spPr>
          <a:xfrm>
            <a:off x="9169164" y="1555444"/>
            <a:ext cx="26341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Ejemplos</a:t>
            </a:r>
          </a:p>
          <a:p>
            <a:r>
              <a:rPr lang="es-E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https://www.youtube.com/watch?time_continue=30&amp;v=yzYQW7iAJsw&amp;feature=emb_logo</a:t>
            </a:r>
            <a:endParaRPr lang="es-ES" dirty="0">
              <a:solidFill>
                <a:srgbClr val="FFFF00"/>
              </a:solidFill>
            </a:endParaRPr>
          </a:p>
          <a:p>
            <a:endParaRPr lang="es-ES" dirty="0">
              <a:solidFill>
                <a:srgbClr val="FFFF00"/>
              </a:solidFill>
            </a:endParaRPr>
          </a:p>
          <a:p>
            <a:r>
              <a:rPr lang="es-E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https://www.youtube.com/watch?time_continue=68&amp;v=ODuZadx4HzM&amp;feature=emb_logo</a:t>
            </a:r>
            <a:endParaRPr lang="es-ES" dirty="0">
              <a:solidFill>
                <a:srgbClr val="FFFF00"/>
              </a:solidFill>
            </a:endParaRPr>
          </a:p>
          <a:p>
            <a:endParaRPr lang="es-ES" dirty="0">
              <a:solidFill>
                <a:srgbClr val="FFFF00"/>
              </a:solidFill>
            </a:endParaRPr>
          </a:p>
          <a:p>
            <a:r>
              <a:rPr lang="es-ES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https://www.youtube.com/watch?time_continue=44&amp;v=70iSEMNVE_M&amp;feature=emb_logo</a:t>
            </a:r>
            <a:endParaRPr lang="es-ES" dirty="0">
              <a:solidFill>
                <a:srgbClr val="FFFF00"/>
              </a:solidFill>
            </a:endParaRPr>
          </a:p>
        </p:txBody>
      </p:sp>
      <p:graphicFrame>
        <p:nvGraphicFramePr>
          <p:cNvPr id="8" name="23 Diagrama">
            <a:extLst>
              <a:ext uri="{FF2B5EF4-FFF2-40B4-BE49-F238E27FC236}">
                <a16:creationId xmlns:a16="http://schemas.microsoft.com/office/drawing/2014/main" xmlns="" id="{47C49F0C-C563-43A3-8BAD-4F664261E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31502338"/>
              </p:ext>
            </p:extLst>
          </p:nvPr>
        </p:nvGraphicFramePr>
        <p:xfrm>
          <a:off x="451244" y="208045"/>
          <a:ext cx="8291846" cy="208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526372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E886C29-03B1-4025-AB9D-83D974156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1 Diagrama">
            <a:extLst>
              <a:ext uri="{FF2B5EF4-FFF2-40B4-BE49-F238E27FC236}">
                <a16:creationId xmlns:a16="http://schemas.microsoft.com/office/drawing/2014/main" xmlns="" id="{D7B8297C-601E-4853-9F91-B50B76F6B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6277685"/>
              </p:ext>
            </p:extLst>
          </p:nvPr>
        </p:nvGraphicFramePr>
        <p:xfrm>
          <a:off x="685800" y="6096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0 CuadroTexto">
            <a:extLst>
              <a:ext uri="{FF2B5EF4-FFF2-40B4-BE49-F238E27FC236}">
                <a16:creationId xmlns:a16="http://schemas.microsoft.com/office/drawing/2014/main" xmlns="" id="{D36EA1D1-BB56-4DFE-9FBD-D3D452995D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4121" y="814282"/>
            <a:ext cx="2430463" cy="86793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currículums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970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1F1C05-02B9-4D43-8360-E1A59FF9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Dos ejemplos de </a:t>
            </a:r>
            <a:r>
              <a:rPr lang="es-ES" dirty="0" err="1"/>
              <a:t>curriculum</a:t>
            </a:r>
            <a:endParaRPr lang="gl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3B74AD7-86B2-4A36-A750-D5B07743A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181" y="609600"/>
            <a:ext cx="5699637" cy="533400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FCF3D93-0DDC-47B7-8761-46932FD52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gl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DB5F288-416E-4D36-8011-352956C88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21"/>
            <a:ext cx="9202723" cy="65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19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650397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40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747645" y="2218852"/>
            <a:ext cx="338585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Modelo y estructura</a:t>
            </a:r>
            <a:endParaRPr lang="es-ES" sz="2400" b="1" dirty="0"/>
          </a:p>
        </p:txBody>
      </p:sp>
      <p:sp>
        <p:nvSpPr>
          <p:cNvPr id="22" name="21 Flecha derecha"/>
          <p:cNvSpPr/>
          <p:nvPr/>
        </p:nvSpPr>
        <p:spPr>
          <a:xfrm rot="5400000">
            <a:off x="5024646" y="3119593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8EE9031-43A5-4408-8F5D-DC81BD41B4E2}"/>
              </a:ext>
            </a:extLst>
          </p:cNvPr>
          <p:cNvSpPr/>
          <p:nvPr/>
        </p:nvSpPr>
        <p:spPr>
          <a:xfrm>
            <a:off x="2340529" y="3902592"/>
            <a:ext cx="692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</a:rPr>
              <a:t>Adaptarlo a cada oferta y resaltar lo que busca la empresa y obviemos lo que no dice nada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B28CABA-3472-423A-8D58-61E8C648995C}"/>
              </a:ext>
            </a:extLst>
          </p:cNvPr>
          <p:cNvSpPr/>
          <p:nvPr/>
        </p:nvSpPr>
        <p:spPr>
          <a:xfrm>
            <a:off x="5276674" y="1359199"/>
            <a:ext cx="1711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El currículum vitae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87763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Rectángulo">
            <a:extLst>
              <a:ext uri="{FF2B5EF4-FFF2-40B4-BE49-F238E27FC236}">
                <a16:creationId xmlns:a16="http://schemas.microsoft.com/office/drawing/2014/main" xmlns="" id="{7E635D2B-80C2-414D-993E-76A54620199A}"/>
              </a:ext>
            </a:extLst>
          </p:cNvPr>
          <p:cNvSpPr/>
          <p:nvPr/>
        </p:nvSpPr>
        <p:spPr>
          <a:xfrm>
            <a:off x="2549758" y="779699"/>
            <a:ext cx="8509020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/>
              <a:t>Nombre / apellidos / dirección /teléfonos/ e-mail/ lugar / fecha nacimiento / nacionalidad</a:t>
            </a:r>
            <a:endParaRPr lang="es-ES" sz="1600" dirty="0"/>
          </a:p>
        </p:txBody>
      </p:sp>
      <p:sp>
        <p:nvSpPr>
          <p:cNvPr id="5" name="31 CuadroTexto">
            <a:extLst>
              <a:ext uri="{FF2B5EF4-FFF2-40B4-BE49-F238E27FC236}">
                <a16:creationId xmlns:a16="http://schemas.microsoft.com/office/drawing/2014/main" xmlns="" id="{6758FC56-9F73-451D-932E-CDE4FC31D038}"/>
              </a:ext>
            </a:extLst>
          </p:cNvPr>
          <p:cNvSpPr txBox="1"/>
          <p:nvPr/>
        </p:nvSpPr>
        <p:spPr>
          <a:xfrm>
            <a:off x="739862" y="427105"/>
            <a:ext cx="2986859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sz="1600" dirty="0"/>
              <a:t>Datos Personales</a:t>
            </a:r>
            <a:endParaRPr lang="es-ES" sz="1600" dirty="0"/>
          </a:p>
        </p:txBody>
      </p:sp>
      <p:sp>
        <p:nvSpPr>
          <p:cNvPr id="6" name="17 Rectángulo">
            <a:extLst>
              <a:ext uri="{FF2B5EF4-FFF2-40B4-BE49-F238E27FC236}">
                <a16:creationId xmlns:a16="http://schemas.microsoft.com/office/drawing/2014/main" xmlns="" id="{2D42F856-13D6-4CC1-A575-461ADF2FB988}"/>
              </a:ext>
            </a:extLst>
          </p:cNvPr>
          <p:cNvSpPr/>
          <p:nvPr/>
        </p:nvSpPr>
        <p:spPr>
          <a:xfrm>
            <a:off x="1475968" y="1812745"/>
            <a:ext cx="850902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/>
              <a:t>Contener fechas / titulación obtenida / centro donde se han cursado. </a:t>
            </a:r>
            <a:endParaRPr lang="es-ES" sz="1600" dirty="0"/>
          </a:p>
        </p:txBody>
      </p:sp>
      <p:sp>
        <p:nvSpPr>
          <p:cNvPr id="7" name="18 CuadroTexto">
            <a:extLst>
              <a:ext uri="{FF2B5EF4-FFF2-40B4-BE49-F238E27FC236}">
                <a16:creationId xmlns:a16="http://schemas.microsoft.com/office/drawing/2014/main" xmlns="" id="{89717B28-D7D8-48D7-AC0A-29DF3ECB1840}"/>
              </a:ext>
            </a:extLst>
          </p:cNvPr>
          <p:cNvSpPr txBox="1"/>
          <p:nvPr/>
        </p:nvSpPr>
        <p:spPr>
          <a:xfrm>
            <a:off x="739862" y="1371850"/>
            <a:ext cx="2986859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sz="1600" dirty="0"/>
              <a:t>Formación Académica</a:t>
            </a:r>
            <a:endParaRPr lang="es-ES" sz="1600" dirty="0"/>
          </a:p>
        </p:txBody>
      </p:sp>
      <p:sp>
        <p:nvSpPr>
          <p:cNvPr id="8" name="19 Rectángulo">
            <a:extLst>
              <a:ext uri="{FF2B5EF4-FFF2-40B4-BE49-F238E27FC236}">
                <a16:creationId xmlns:a16="http://schemas.microsoft.com/office/drawing/2014/main" xmlns="" id="{0986A6E0-A094-4589-A791-5A01A3046F61}"/>
              </a:ext>
            </a:extLst>
          </p:cNvPr>
          <p:cNvSpPr/>
          <p:nvPr/>
        </p:nvSpPr>
        <p:spPr>
          <a:xfrm>
            <a:off x="1841490" y="2683979"/>
            <a:ext cx="850902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/>
              <a:t>Estudios no reglados y no reconocidos oficialmente</a:t>
            </a:r>
            <a:endParaRPr lang="es-ES" sz="1600" dirty="0"/>
          </a:p>
        </p:txBody>
      </p:sp>
      <p:sp>
        <p:nvSpPr>
          <p:cNvPr id="9" name="25 CuadroTexto">
            <a:extLst>
              <a:ext uri="{FF2B5EF4-FFF2-40B4-BE49-F238E27FC236}">
                <a16:creationId xmlns:a16="http://schemas.microsoft.com/office/drawing/2014/main" xmlns="" id="{20A4511F-33AA-4C45-8108-DF069C393C82}"/>
              </a:ext>
            </a:extLst>
          </p:cNvPr>
          <p:cNvSpPr txBox="1"/>
          <p:nvPr/>
        </p:nvSpPr>
        <p:spPr>
          <a:xfrm>
            <a:off x="812796" y="2229683"/>
            <a:ext cx="2986859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sz="1600" dirty="0"/>
              <a:t>Formación Complementaria</a:t>
            </a:r>
            <a:endParaRPr lang="es-ES" sz="1600" dirty="0"/>
          </a:p>
        </p:txBody>
      </p:sp>
      <p:sp>
        <p:nvSpPr>
          <p:cNvPr id="10" name="26 Rectángulo">
            <a:extLst>
              <a:ext uri="{FF2B5EF4-FFF2-40B4-BE49-F238E27FC236}">
                <a16:creationId xmlns:a16="http://schemas.microsoft.com/office/drawing/2014/main" xmlns="" id="{2F3E11E5-BC0E-4A74-94D5-8E4B238E0671}"/>
              </a:ext>
            </a:extLst>
          </p:cNvPr>
          <p:cNvSpPr/>
          <p:nvPr/>
        </p:nvSpPr>
        <p:spPr>
          <a:xfrm>
            <a:off x="1841489" y="3551551"/>
            <a:ext cx="8988697" cy="5847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/>
              <a:t>Información sobre empresas y sectores / funciones y responsabilidades / periodo de tiempo / FCT</a:t>
            </a:r>
            <a:endParaRPr lang="es-ES" sz="1600" dirty="0"/>
          </a:p>
        </p:txBody>
      </p:sp>
      <p:sp>
        <p:nvSpPr>
          <p:cNvPr id="11" name="27 CuadroTexto">
            <a:extLst>
              <a:ext uri="{FF2B5EF4-FFF2-40B4-BE49-F238E27FC236}">
                <a16:creationId xmlns:a16="http://schemas.microsoft.com/office/drawing/2014/main" xmlns="" id="{AFEC03CF-F90E-4590-B6E5-4612EFC60DE0}"/>
              </a:ext>
            </a:extLst>
          </p:cNvPr>
          <p:cNvSpPr txBox="1"/>
          <p:nvPr/>
        </p:nvSpPr>
        <p:spPr>
          <a:xfrm>
            <a:off x="803849" y="3138275"/>
            <a:ext cx="2986859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Experiencia profesional</a:t>
            </a:r>
            <a:endParaRPr lang="es-ES" dirty="0"/>
          </a:p>
        </p:txBody>
      </p:sp>
      <p:sp>
        <p:nvSpPr>
          <p:cNvPr id="12" name="30 Rectángulo">
            <a:extLst>
              <a:ext uri="{FF2B5EF4-FFF2-40B4-BE49-F238E27FC236}">
                <a16:creationId xmlns:a16="http://schemas.microsoft.com/office/drawing/2014/main" xmlns="" id="{0EBD4AD4-EB93-4DDA-8CA1-3CBB28CBA360}"/>
              </a:ext>
            </a:extLst>
          </p:cNvPr>
          <p:cNvSpPr/>
          <p:nvPr/>
        </p:nvSpPr>
        <p:spPr>
          <a:xfrm>
            <a:off x="1772906" y="4424929"/>
            <a:ext cx="889789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/>
              <a:t>Idioma / nivel conseguido / maternos</a:t>
            </a:r>
            <a:endParaRPr lang="es-ES" sz="1600" dirty="0"/>
          </a:p>
        </p:txBody>
      </p:sp>
      <p:sp>
        <p:nvSpPr>
          <p:cNvPr id="13" name="32 CuadroTexto">
            <a:extLst>
              <a:ext uri="{FF2B5EF4-FFF2-40B4-BE49-F238E27FC236}">
                <a16:creationId xmlns:a16="http://schemas.microsoft.com/office/drawing/2014/main" xmlns="" id="{119D9558-35AA-4562-A794-1CEAB8068159}"/>
              </a:ext>
            </a:extLst>
          </p:cNvPr>
          <p:cNvSpPr txBox="1"/>
          <p:nvPr/>
        </p:nvSpPr>
        <p:spPr>
          <a:xfrm>
            <a:off x="642455" y="4009431"/>
            <a:ext cx="2986859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Idiomas</a:t>
            </a:r>
            <a:endParaRPr lang="es-ES" dirty="0"/>
          </a:p>
        </p:txBody>
      </p:sp>
      <p:sp>
        <p:nvSpPr>
          <p:cNvPr id="14" name="33 Rectángulo">
            <a:extLst>
              <a:ext uri="{FF2B5EF4-FFF2-40B4-BE49-F238E27FC236}">
                <a16:creationId xmlns:a16="http://schemas.microsoft.com/office/drawing/2014/main" xmlns="" id="{0A33C66D-76AC-4968-97E1-DB4F43A58DBD}"/>
              </a:ext>
            </a:extLst>
          </p:cNvPr>
          <p:cNvSpPr/>
          <p:nvPr/>
        </p:nvSpPr>
        <p:spPr>
          <a:xfrm>
            <a:off x="1596737" y="5210394"/>
            <a:ext cx="850902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/>
              <a:t>Programas que se dominan y entorno que se sabe emplear (PC y/o MAC) / Internet</a:t>
            </a:r>
            <a:endParaRPr lang="es-ES" sz="1600" dirty="0"/>
          </a:p>
        </p:txBody>
      </p:sp>
      <p:sp>
        <p:nvSpPr>
          <p:cNvPr id="15" name="34 CuadroTexto">
            <a:extLst>
              <a:ext uri="{FF2B5EF4-FFF2-40B4-BE49-F238E27FC236}">
                <a16:creationId xmlns:a16="http://schemas.microsoft.com/office/drawing/2014/main" xmlns="" id="{29E9A375-556D-4A1D-BBF5-F2C671D35CE6}"/>
              </a:ext>
            </a:extLst>
          </p:cNvPr>
          <p:cNvSpPr txBox="1"/>
          <p:nvPr/>
        </p:nvSpPr>
        <p:spPr>
          <a:xfrm>
            <a:off x="524262" y="4844740"/>
            <a:ext cx="2986859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Conocimientos informáticos</a:t>
            </a:r>
            <a:endParaRPr lang="es-ES" dirty="0"/>
          </a:p>
        </p:txBody>
      </p:sp>
      <p:sp>
        <p:nvSpPr>
          <p:cNvPr id="16" name="36 CuadroTexto">
            <a:extLst>
              <a:ext uri="{FF2B5EF4-FFF2-40B4-BE49-F238E27FC236}">
                <a16:creationId xmlns:a16="http://schemas.microsoft.com/office/drawing/2014/main" xmlns="" id="{E72F7B36-8DAC-44AF-88E7-F3AB1C5A41A6}"/>
              </a:ext>
            </a:extLst>
          </p:cNvPr>
          <p:cNvSpPr txBox="1"/>
          <p:nvPr/>
        </p:nvSpPr>
        <p:spPr>
          <a:xfrm>
            <a:off x="642455" y="5670708"/>
            <a:ext cx="2986859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Otros datos de interés</a:t>
            </a:r>
            <a:endParaRPr lang="es-ES" dirty="0"/>
          </a:p>
        </p:txBody>
      </p:sp>
      <p:sp>
        <p:nvSpPr>
          <p:cNvPr id="20" name="35 Rectángulo">
            <a:extLst>
              <a:ext uri="{FF2B5EF4-FFF2-40B4-BE49-F238E27FC236}">
                <a16:creationId xmlns:a16="http://schemas.microsoft.com/office/drawing/2014/main" xmlns="" id="{FBDA113F-5FD8-47CC-8B4B-84B5CA9C0D33}"/>
              </a:ext>
            </a:extLst>
          </p:cNvPr>
          <p:cNvSpPr/>
          <p:nvPr/>
        </p:nvSpPr>
        <p:spPr>
          <a:xfrm>
            <a:off x="1666645" y="6215406"/>
            <a:ext cx="850902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/>
              <a:t>Para reforzar / aficiones / referencias / capacitaciones personales…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1076933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A172D4-3DBC-40A7-B347-8D3AA88F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Consejos para elaborar el </a:t>
            </a:r>
            <a:r>
              <a:rPr lang="es-ES" dirty="0" err="1" smtClean="0"/>
              <a:t>curriculúm</a:t>
            </a:r>
            <a:endParaRPr lang="gl-ES" dirty="0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xmlns="" id="{A7B71916-692E-4F31-8BA1-ACD7F9FB7F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034" b="10034"/>
          <a:stretch>
            <a:fillRect/>
          </a:stretch>
        </p:blipFill>
        <p:spPr>
          <a:xfrm>
            <a:off x="-89188" y="237744"/>
            <a:ext cx="8973129" cy="662025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1909297-6E99-4933-8DFE-2835D0369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xmlns="" val="52069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363462" y="2948866"/>
            <a:ext cx="7585882" cy="1203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La carta de presentación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161248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58B9C6-816F-4A7C-8EC5-DFDE33D2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9600"/>
            <a:ext cx="2430780" cy="1645920"/>
          </a:xfrm>
        </p:spPr>
        <p:txBody>
          <a:bodyPr/>
          <a:lstStyle/>
          <a:p>
            <a:r>
              <a:rPr lang="es-ES_tradnl" b="1" dirty="0"/>
              <a:t>Nuestra carrera profesional</a:t>
            </a:r>
            <a:br>
              <a:rPr lang="es-ES_tradnl" b="1" dirty="0"/>
            </a:br>
            <a:endParaRPr lang="es-ES" dirty="0"/>
          </a:p>
        </p:txBody>
      </p:sp>
      <p:sp>
        <p:nvSpPr>
          <p:cNvPr id="5" name="33 Rectángulo">
            <a:extLst>
              <a:ext uri="{FF2B5EF4-FFF2-40B4-BE49-F238E27FC236}">
                <a16:creationId xmlns:a16="http://schemas.microsoft.com/office/drawing/2014/main" xmlns="" id="{E7B1B691-A23D-4E14-903F-64BF794D72A7}"/>
              </a:ext>
            </a:extLst>
          </p:cNvPr>
          <p:cNvSpPr/>
          <p:nvPr/>
        </p:nvSpPr>
        <p:spPr>
          <a:xfrm>
            <a:off x="3337559" y="383102"/>
            <a:ext cx="5364164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Nuevas posibilidades y aumentar competencias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Ajustarse a las demandas de mercado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Cubrir necesidades u objetivos personales</a:t>
            </a:r>
            <a:endParaRPr lang="es-ES" sz="1600" dirty="0"/>
          </a:p>
        </p:txBody>
      </p:sp>
      <p:sp>
        <p:nvSpPr>
          <p:cNvPr id="6" name="37 Flecha derecha">
            <a:extLst>
              <a:ext uri="{FF2B5EF4-FFF2-40B4-BE49-F238E27FC236}">
                <a16:creationId xmlns:a16="http://schemas.microsoft.com/office/drawing/2014/main" xmlns="" id="{CF808ED3-809D-43B0-A1CA-2AD11C6DE2AD}"/>
              </a:ext>
            </a:extLst>
          </p:cNvPr>
          <p:cNvSpPr/>
          <p:nvPr/>
        </p:nvSpPr>
        <p:spPr>
          <a:xfrm rot="5400000">
            <a:off x="1804441" y="1122599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7" name="40 CuadroTexto">
            <a:extLst>
              <a:ext uri="{FF2B5EF4-FFF2-40B4-BE49-F238E27FC236}">
                <a16:creationId xmlns:a16="http://schemas.microsoft.com/office/drawing/2014/main" xmlns="" id="{623E48A4-F338-400B-92F1-C97F1296E6F4}"/>
              </a:ext>
            </a:extLst>
          </p:cNvPr>
          <p:cNvSpPr txBox="1"/>
          <p:nvPr/>
        </p:nvSpPr>
        <p:spPr>
          <a:xfrm>
            <a:off x="300625" y="456912"/>
            <a:ext cx="215447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sz="2400" dirty="0"/>
              <a:t>Planificación</a:t>
            </a:r>
            <a:endParaRPr lang="es-ES" sz="2400" dirty="0"/>
          </a:p>
        </p:txBody>
      </p:sp>
      <p:sp>
        <p:nvSpPr>
          <p:cNvPr id="8" name="41 Flecha derecha">
            <a:extLst>
              <a:ext uri="{FF2B5EF4-FFF2-40B4-BE49-F238E27FC236}">
                <a16:creationId xmlns:a16="http://schemas.microsoft.com/office/drawing/2014/main" xmlns="" id="{F27740B7-9372-4EC0-A3D3-9C373184C9E3}"/>
              </a:ext>
            </a:extLst>
          </p:cNvPr>
          <p:cNvSpPr/>
          <p:nvPr/>
        </p:nvSpPr>
        <p:spPr>
          <a:xfrm>
            <a:off x="2553817" y="56398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9" name="26 Rectángulo">
            <a:extLst>
              <a:ext uri="{FF2B5EF4-FFF2-40B4-BE49-F238E27FC236}">
                <a16:creationId xmlns:a16="http://schemas.microsoft.com/office/drawing/2014/main" xmlns="" id="{24C45B71-6DCB-45BF-870E-0D2C29A1F02F}"/>
              </a:ext>
            </a:extLst>
          </p:cNvPr>
          <p:cNvSpPr/>
          <p:nvPr/>
        </p:nvSpPr>
        <p:spPr>
          <a:xfrm>
            <a:off x="352853" y="1561422"/>
            <a:ext cx="5335609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Se diseña en base 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La formación profesional y para el empleo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La adquisición de experiencia laboral</a:t>
            </a:r>
            <a:endParaRPr lang="es-ES" sz="1600" dirty="0"/>
          </a:p>
        </p:txBody>
      </p:sp>
      <p:sp>
        <p:nvSpPr>
          <p:cNvPr id="10" name="23 CuadroTexto">
            <a:extLst>
              <a:ext uri="{FF2B5EF4-FFF2-40B4-BE49-F238E27FC236}">
                <a16:creationId xmlns:a16="http://schemas.microsoft.com/office/drawing/2014/main" xmlns="" id="{2E61B2E6-7FFC-469D-80C5-F76EFEE5E188}"/>
              </a:ext>
            </a:extLst>
          </p:cNvPr>
          <p:cNvSpPr txBox="1"/>
          <p:nvPr/>
        </p:nvSpPr>
        <p:spPr>
          <a:xfrm>
            <a:off x="381972" y="2656086"/>
            <a:ext cx="1841091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sz="2400" dirty="0"/>
              <a:t>Formación</a:t>
            </a:r>
            <a:endParaRPr lang="es-ES" sz="2400" dirty="0"/>
          </a:p>
        </p:txBody>
      </p:sp>
      <p:sp>
        <p:nvSpPr>
          <p:cNvPr id="11" name="24 Rectángulo">
            <a:extLst>
              <a:ext uri="{FF2B5EF4-FFF2-40B4-BE49-F238E27FC236}">
                <a16:creationId xmlns:a16="http://schemas.microsoft.com/office/drawing/2014/main" xmlns="" id="{601B15B2-E8CE-4201-9500-12125F4261DD}"/>
              </a:ext>
            </a:extLst>
          </p:cNvPr>
          <p:cNvSpPr/>
          <p:nvPr/>
        </p:nvSpPr>
        <p:spPr>
          <a:xfrm>
            <a:off x="3049777" y="2540376"/>
            <a:ext cx="5364163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Ajustar nuestras cualidades y mejorar nuestro desempeño complementando nuestro perfil profesional</a:t>
            </a:r>
          </a:p>
        </p:txBody>
      </p:sp>
      <p:sp>
        <p:nvSpPr>
          <p:cNvPr id="12" name="27 Flecha derecha">
            <a:extLst>
              <a:ext uri="{FF2B5EF4-FFF2-40B4-BE49-F238E27FC236}">
                <a16:creationId xmlns:a16="http://schemas.microsoft.com/office/drawing/2014/main" xmlns="" id="{FD2FFE8C-418A-4FDC-AF39-2E9699C1B5B5}"/>
              </a:ext>
            </a:extLst>
          </p:cNvPr>
          <p:cNvSpPr/>
          <p:nvPr/>
        </p:nvSpPr>
        <p:spPr>
          <a:xfrm>
            <a:off x="2382138" y="2817007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3" name="28 Rectángulo">
            <a:extLst>
              <a:ext uri="{FF2B5EF4-FFF2-40B4-BE49-F238E27FC236}">
                <a16:creationId xmlns:a16="http://schemas.microsoft.com/office/drawing/2014/main" xmlns="" id="{954649C1-228A-4AC1-AAD0-4A118987557D}"/>
              </a:ext>
            </a:extLst>
          </p:cNvPr>
          <p:cNvSpPr/>
          <p:nvPr/>
        </p:nvSpPr>
        <p:spPr>
          <a:xfrm>
            <a:off x="692056" y="3868887"/>
            <a:ext cx="7174289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Continuidad en el tiempo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ym typeface="Wingdings" pitchFamily="2" charset="2"/>
              </a:rPr>
              <a:t>Actualizarse</a:t>
            </a:r>
          </a:p>
        </p:txBody>
      </p:sp>
      <p:sp>
        <p:nvSpPr>
          <p:cNvPr id="14" name="31 Flecha derecha">
            <a:extLst>
              <a:ext uri="{FF2B5EF4-FFF2-40B4-BE49-F238E27FC236}">
                <a16:creationId xmlns:a16="http://schemas.microsoft.com/office/drawing/2014/main" xmlns="" id="{42DE601F-477C-41CA-9602-C116A1BA89C4}"/>
              </a:ext>
            </a:extLst>
          </p:cNvPr>
          <p:cNvSpPr/>
          <p:nvPr/>
        </p:nvSpPr>
        <p:spPr>
          <a:xfrm rot="5400000">
            <a:off x="1247516" y="3394008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5" name="34 Flecha derecha">
            <a:extLst>
              <a:ext uri="{FF2B5EF4-FFF2-40B4-BE49-F238E27FC236}">
                <a16:creationId xmlns:a16="http://schemas.microsoft.com/office/drawing/2014/main" xmlns="" id="{0ACB49FE-C4A5-4AB8-A2D1-531EF736F12D}"/>
              </a:ext>
            </a:extLst>
          </p:cNvPr>
          <p:cNvSpPr/>
          <p:nvPr/>
        </p:nvSpPr>
        <p:spPr>
          <a:xfrm>
            <a:off x="2346869" y="570555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6" name="35 CuadroTexto">
            <a:extLst>
              <a:ext uri="{FF2B5EF4-FFF2-40B4-BE49-F238E27FC236}">
                <a16:creationId xmlns:a16="http://schemas.microsoft.com/office/drawing/2014/main" xmlns="" id="{CF5AE741-6A7A-4596-93C2-761E583B88DE}"/>
              </a:ext>
            </a:extLst>
          </p:cNvPr>
          <p:cNvSpPr txBox="1"/>
          <p:nvPr/>
        </p:nvSpPr>
        <p:spPr>
          <a:xfrm>
            <a:off x="388945" y="5290052"/>
            <a:ext cx="1834118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sz="2400" dirty="0"/>
              <a:t>Conocerse así mismo</a:t>
            </a:r>
            <a:endParaRPr lang="es-ES" sz="2400" dirty="0"/>
          </a:p>
        </p:txBody>
      </p:sp>
      <p:sp>
        <p:nvSpPr>
          <p:cNvPr id="17" name="32 Rectángulo">
            <a:extLst>
              <a:ext uri="{FF2B5EF4-FFF2-40B4-BE49-F238E27FC236}">
                <a16:creationId xmlns:a16="http://schemas.microsoft.com/office/drawing/2014/main" xmlns="" id="{EAEA6F98-2984-4D6C-940E-18FDA52D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636" y="5163284"/>
            <a:ext cx="5721030" cy="131161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Importante para tomar decisiones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Intentar dirigir nuestra carrera profesional hacia aquello que nos gusta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Se debe apostar por uno mismo</a:t>
            </a:r>
            <a:endParaRPr lang="es-ES" sz="1600" dirty="0"/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xmlns="" id="{2BD70054-7100-497F-AFB5-B80834CAF5BC}"/>
              </a:ext>
            </a:extLst>
          </p:cNvPr>
          <p:cNvSpPr txBox="1">
            <a:spLocks/>
          </p:cNvSpPr>
          <p:nvPr/>
        </p:nvSpPr>
        <p:spPr>
          <a:xfrm>
            <a:off x="9225364" y="3544866"/>
            <a:ext cx="2577691" cy="2930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FF0000"/>
                </a:solidFill>
              </a:rPr>
              <a:t>Como sacar partido a LinkedIn </a:t>
            </a:r>
            <a:r>
              <a:rPr lang="es-ES" sz="24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https://plandempleo.com/2020/03/13/tres-formas-sencillas-de-sacar-partido-a-linkedin</a:t>
            </a:r>
            <a:r>
              <a:rPr lang="es-ES" sz="2400" dirty="0">
                <a:solidFill>
                  <a:srgbClr val="F491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es-ES" sz="2400" dirty="0">
              <a:solidFill>
                <a:srgbClr val="FFC000"/>
              </a:solidFill>
            </a:endParaRP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xmlns="" id="{17588448-3939-4849-89B6-3E707B587CD8}"/>
              </a:ext>
            </a:extLst>
          </p:cNvPr>
          <p:cNvSpPr txBox="1">
            <a:spLocks/>
          </p:cNvSpPr>
          <p:nvPr/>
        </p:nvSpPr>
        <p:spPr>
          <a:xfrm>
            <a:off x="9240654" y="2121943"/>
            <a:ext cx="2430780" cy="130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bg1">
                    <a:lumMod val="85000"/>
                  </a:schemeClr>
                </a:solidFill>
              </a:rPr>
              <a:t>Como planificarla y alcanzarla</a:t>
            </a:r>
          </a:p>
        </p:txBody>
      </p:sp>
    </p:spTree>
    <p:extLst>
      <p:ext uri="{BB962C8B-B14F-4D97-AF65-F5344CB8AC3E}">
        <p14:creationId xmlns:p14="http://schemas.microsoft.com/office/powerpoint/2010/main" xmlns="" val="51487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2CADE9-ED56-4A40-8ABF-D9FBAE0B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055" y="607392"/>
            <a:ext cx="2625125" cy="1473078"/>
          </a:xfrm>
        </p:spPr>
        <p:txBody>
          <a:bodyPr/>
          <a:lstStyle/>
          <a:p>
            <a:r>
              <a:rPr lang="es-ES" dirty="0"/>
              <a:t>Carta de presentación</a:t>
            </a:r>
            <a:br>
              <a:rPr lang="es-ES" dirty="0"/>
            </a:br>
            <a:endParaRPr lang="gl-ES" dirty="0"/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xmlns="" id="{09A4FAE1-29E2-4947-84A0-44B90EA77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47" y="486562"/>
            <a:ext cx="8531603" cy="5914238"/>
          </a:xfrm>
          <a:prstGeom prst="rect">
            <a:avLst/>
          </a:prstGeom>
        </p:spPr>
      </p:pic>
      <p:sp>
        <p:nvSpPr>
          <p:cNvPr id="7" name="2 Rectángulo">
            <a:extLst>
              <a:ext uri="{FF2B5EF4-FFF2-40B4-BE49-F238E27FC236}">
                <a16:creationId xmlns:a16="http://schemas.microsoft.com/office/drawing/2014/main" xmlns="" id="{850828F4-2777-4953-88CD-1683CBBE5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463" cy="6417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Opcional junto con el Currículum Vitae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8" name="34 Rectángulo">
            <a:extLst>
              <a:ext uri="{FF2B5EF4-FFF2-40B4-BE49-F238E27FC236}">
                <a16:creationId xmlns:a16="http://schemas.microsoft.com/office/drawing/2014/main" xmlns="" id="{BB8FD22B-AD79-49EF-B4A4-CA299BB62675}"/>
              </a:ext>
            </a:extLst>
          </p:cNvPr>
          <p:cNvSpPr/>
          <p:nvPr/>
        </p:nvSpPr>
        <p:spPr>
          <a:xfrm>
            <a:off x="9328492" y="4139592"/>
            <a:ext cx="2430463" cy="5504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Bien redactada para fortalecerlo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9" name="37 Rectángulo">
            <a:extLst>
              <a:ext uri="{FF2B5EF4-FFF2-40B4-BE49-F238E27FC236}">
                <a16:creationId xmlns:a16="http://schemas.microsoft.com/office/drawing/2014/main" xmlns="" id="{A8FCE7E4-3CBB-4691-8BA0-52BA2C006740}"/>
              </a:ext>
            </a:extLst>
          </p:cNvPr>
          <p:cNvSpPr/>
          <p:nvPr/>
        </p:nvSpPr>
        <p:spPr>
          <a:xfrm>
            <a:off x="9347718" y="3258748"/>
            <a:ext cx="2327826" cy="4730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Elemento diferenciador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2" name="33 Rectángulo">
            <a:extLst>
              <a:ext uri="{FF2B5EF4-FFF2-40B4-BE49-F238E27FC236}">
                <a16:creationId xmlns:a16="http://schemas.microsoft.com/office/drawing/2014/main" xmlns="" id="{36987090-A3E3-4E7A-A021-CC58222BD67F}"/>
              </a:ext>
            </a:extLst>
          </p:cNvPr>
          <p:cNvSpPr/>
          <p:nvPr/>
        </p:nvSpPr>
        <p:spPr>
          <a:xfrm>
            <a:off x="9296399" y="5016793"/>
            <a:ext cx="2462555" cy="5159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Personalizada para cada empresa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3" name="35 Rectángulo">
            <a:extLst>
              <a:ext uri="{FF2B5EF4-FFF2-40B4-BE49-F238E27FC236}">
                <a16:creationId xmlns:a16="http://schemas.microsoft.com/office/drawing/2014/main" xmlns="" id="{AAAAC64E-F93A-472E-85ED-1B947D492C9F}"/>
              </a:ext>
            </a:extLst>
          </p:cNvPr>
          <p:cNvSpPr/>
          <p:nvPr/>
        </p:nvSpPr>
        <p:spPr>
          <a:xfrm>
            <a:off x="9302145" y="5757033"/>
            <a:ext cx="2373399" cy="5159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No existe modelo único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827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1F8108-D2A3-4F71-9AC4-836A53D3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BD8FAD9-824F-4AD9-A7BF-6A150E7FF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451" y="419450"/>
            <a:ext cx="11621549" cy="63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23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DFB25DB-0523-4A97-89CC-E0B89384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375115"/>
            <a:ext cx="11618752" cy="623541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Tenéis mas modelos de cartas en Edmodo en la carpeta de “Apuntes para estudiar” dentro de la carpeta de Orientación Laboral</a:t>
            </a:r>
          </a:p>
        </p:txBody>
      </p:sp>
      <p:pic>
        <p:nvPicPr>
          <p:cNvPr id="28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B46AC028-A0E0-473D-8A0E-BDD79656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190" y="1417083"/>
            <a:ext cx="6406798" cy="33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8 Conector recto">
            <a:extLst>
              <a:ext uri="{FF2B5EF4-FFF2-40B4-BE49-F238E27FC236}">
                <a16:creationId xmlns:a16="http://schemas.microsoft.com/office/drawing/2014/main" xmlns="" id="{BD39D4B8-8CD8-43D3-A999-39D812E9A186}"/>
              </a:ext>
            </a:extLst>
          </p:cNvPr>
          <p:cNvCxnSpPr>
            <a:cxnSpLocks/>
          </p:cNvCxnSpPr>
          <p:nvPr/>
        </p:nvCxnSpPr>
        <p:spPr>
          <a:xfrm flipH="1">
            <a:off x="2245819" y="1688057"/>
            <a:ext cx="295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0 Rectángulo">
            <a:extLst>
              <a:ext uri="{FF2B5EF4-FFF2-40B4-BE49-F238E27FC236}">
                <a16:creationId xmlns:a16="http://schemas.microsoft.com/office/drawing/2014/main" xmlns="" id="{A7602D12-B513-4663-8843-A56C91391C6A}"/>
              </a:ext>
            </a:extLst>
          </p:cNvPr>
          <p:cNvSpPr/>
          <p:nvPr/>
        </p:nvSpPr>
        <p:spPr>
          <a:xfrm>
            <a:off x="6486727" y="1165121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</a:rPr>
              <a:t>Destinatario</a:t>
            </a:r>
            <a:endParaRPr lang="es-ES" sz="1600" dirty="0"/>
          </a:p>
        </p:txBody>
      </p:sp>
      <p:sp>
        <p:nvSpPr>
          <p:cNvPr id="38" name="11 Rectángulo">
            <a:extLst>
              <a:ext uri="{FF2B5EF4-FFF2-40B4-BE49-F238E27FC236}">
                <a16:creationId xmlns:a16="http://schemas.microsoft.com/office/drawing/2014/main" xmlns="" id="{1FAD9CF8-D2F9-48AC-A556-13FC82D7E3CA}"/>
              </a:ext>
            </a:extLst>
          </p:cNvPr>
          <p:cNvSpPr/>
          <p:nvPr/>
        </p:nvSpPr>
        <p:spPr>
          <a:xfrm>
            <a:off x="357160" y="1503675"/>
            <a:ext cx="1888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</a:rPr>
              <a:t>Datos del emisor </a:t>
            </a:r>
            <a:endParaRPr lang="es-ES" sz="1600" dirty="0"/>
          </a:p>
        </p:txBody>
      </p:sp>
      <p:sp>
        <p:nvSpPr>
          <p:cNvPr id="39" name="12 Rectángulo">
            <a:extLst>
              <a:ext uri="{FF2B5EF4-FFF2-40B4-BE49-F238E27FC236}">
                <a16:creationId xmlns:a16="http://schemas.microsoft.com/office/drawing/2014/main" xmlns="" id="{66F39724-9D58-4D05-8614-600FC5C2DBDC}"/>
              </a:ext>
            </a:extLst>
          </p:cNvPr>
          <p:cNvSpPr/>
          <p:nvPr/>
        </p:nvSpPr>
        <p:spPr>
          <a:xfrm>
            <a:off x="490960" y="2348869"/>
            <a:ext cx="1699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</a:rPr>
              <a:t>Fecha y saludo</a:t>
            </a:r>
            <a:endParaRPr lang="es-ES" sz="1600" dirty="0"/>
          </a:p>
        </p:txBody>
      </p:sp>
      <p:sp>
        <p:nvSpPr>
          <p:cNvPr id="40" name="13 Rectángulo">
            <a:extLst>
              <a:ext uri="{FF2B5EF4-FFF2-40B4-BE49-F238E27FC236}">
                <a16:creationId xmlns:a16="http://schemas.microsoft.com/office/drawing/2014/main" xmlns="" id="{94250DE1-8A6A-4AF4-BE91-FAABFFAAE132}"/>
              </a:ext>
            </a:extLst>
          </p:cNvPr>
          <p:cNvSpPr/>
          <p:nvPr/>
        </p:nvSpPr>
        <p:spPr>
          <a:xfrm>
            <a:off x="9671296" y="2232684"/>
            <a:ext cx="2129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>
                <a:solidFill>
                  <a:prstClr val="black"/>
                </a:solidFill>
              </a:rPr>
              <a:t>1. Referencia </a:t>
            </a:r>
          </a:p>
          <a:p>
            <a:pPr lvl="0"/>
            <a:r>
              <a:rPr lang="es-ES" sz="1600" dirty="0">
                <a:solidFill>
                  <a:prstClr val="black"/>
                </a:solidFill>
              </a:rPr>
              <a:t>oferta o convocatoria</a:t>
            </a:r>
          </a:p>
        </p:txBody>
      </p:sp>
      <p:cxnSp>
        <p:nvCxnSpPr>
          <p:cNvPr id="41" name="38 Conector recto">
            <a:extLst>
              <a:ext uri="{FF2B5EF4-FFF2-40B4-BE49-F238E27FC236}">
                <a16:creationId xmlns:a16="http://schemas.microsoft.com/office/drawing/2014/main" xmlns="" id="{782CC6B4-7559-4649-A22D-1E53A402D616}"/>
              </a:ext>
            </a:extLst>
          </p:cNvPr>
          <p:cNvCxnSpPr/>
          <p:nvPr/>
        </p:nvCxnSpPr>
        <p:spPr>
          <a:xfrm flipH="1" flipV="1">
            <a:off x="6803857" y="1503675"/>
            <a:ext cx="477632" cy="195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39 Conector recto">
            <a:extLst>
              <a:ext uri="{FF2B5EF4-FFF2-40B4-BE49-F238E27FC236}">
                <a16:creationId xmlns:a16="http://schemas.microsoft.com/office/drawing/2014/main" xmlns="" id="{C421FC81-7B20-427A-AEE2-A023866CA125}"/>
              </a:ext>
            </a:extLst>
          </p:cNvPr>
          <p:cNvCxnSpPr/>
          <p:nvPr/>
        </p:nvCxnSpPr>
        <p:spPr>
          <a:xfrm flipH="1">
            <a:off x="2110479" y="2520353"/>
            <a:ext cx="29728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3 Conector recto">
            <a:extLst>
              <a:ext uri="{FF2B5EF4-FFF2-40B4-BE49-F238E27FC236}">
                <a16:creationId xmlns:a16="http://schemas.microsoft.com/office/drawing/2014/main" xmlns="" id="{8D022798-E5D1-42C4-AFF7-B491AF2AA9FB}"/>
              </a:ext>
            </a:extLst>
          </p:cNvPr>
          <p:cNvCxnSpPr/>
          <p:nvPr/>
        </p:nvCxnSpPr>
        <p:spPr>
          <a:xfrm>
            <a:off x="8958929" y="3019295"/>
            <a:ext cx="433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6 Rectángulo">
            <a:extLst>
              <a:ext uri="{FF2B5EF4-FFF2-40B4-BE49-F238E27FC236}">
                <a16:creationId xmlns:a16="http://schemas.microsoft.com/office/drawing/2014/main" xmlns="" id="{887817BB-FB2D-4FD5-A5CA-DEAEDA0A3002}"/>
              </a:ext>
            </a:extLst>
          </p:cNvPr>
          <p:cNvSpPr/>
          <p:nvPr/>
        </p:nvSpPr>
        <p:spPr>
          <a:xfrm>
            <a:off x="400479" y="3013500"/>
            <a:ext cx="15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>
                <a:solidFill>
                  <a:prstClr val="black"/>
                </a:solidFill>
              </a:rPr>
              <a:t>2. Datos más significativos del currículum</a:t>
            </a:r>
          </a:p>
        </p:txBody>
      </p:sp>
      <p:sp>
        <p:nvSpPr>
          <p:cNvPr id="45" name="49 Rectángulo">
            <a:extLst>
              <a:ext uri="{FF2B5EF4-FFF2-40B4-BE49-F238E27FC236}">
                <a16:creationId xmlns:a16="http://schemas.microsoft.com/office/drawing/2014/main" xmlns="" id="{C1A8DFD0-C3EF-473E-8E36-1A06DAFBCF27}"/>
              </a:ext>
            </a:extLst>
          </p:cNvPr>
          <p:cNvSpPr/>
          <p:nvPr/>
        </p:nvSpPr>
        <p:spPr>
          <a:xfrm>
            <a:off x="9175535" y="4950992"/>
            <a:ext cx="2144017" cy="60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>
                <a:solidFill>
                  <a:prstClr val="black"/>
                </a:solidFill>
              </a:rPr>
              <a:t>3. Explicar el objetivo de la carta</a:t>
            </a:r>
          </a:p>
        </p:txBody>
      </p:sp>
      <p:cxnSp>
        <p:nvCxnSpPr>
          <p:cNvPr id="46" name="50 Conector recto">
            <a:extLst>
              <a:ext uri="{FF2B5EF4-FFF2-40B4-BE49-F238E27FC236}">
                <a16:creationId xmlns:a16="http://schemas.microsoft.com/office/drawing/2014/main" xmlns="" id="{BBA47CC7-6BCD-4A10-89B6-56E3B34B0963}"/>
              </a:ext>
            </a:extLst>
          </p:cNvPr>
          <p:cNvCxnSpPr/>
          <p:nvPr/>
        </p:nvCxnSpPr>
        <p:spPr>
          <a:xfrm flipV="1">
            <a:off x="4158080" y="4462091"/>
            <a:ext cx="0" cy="615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54 Rectángulo">
            <a:extLst>
              <a:ext uri="{FF2B5EF4-FFF2-40B4-BE49-F238E27FC236}">
                <a16:creationId xmlns:a16="http://schemas.microsoft.com/office/drawing/2014/main" xmlns="" id="{D179A61D-E204-4B4A-8868-A664583B39B2}"/>
              </a:ext>
            </a:extLst>
          </p:cNvPr>
          <p:cNvSpPr/>
          <p:nvPr/>
        </p:nvSpPr>
        <p:spPr>
          <a:xfrm>
            <a:off x="3035900" y="5077709"/>
            <a:ext cx="224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>
                <a:solidFill>
                  <a:prstClr val="black"/>
                </a:solidFill>
              </a:rPr>
              <a:t>4. Despedida formal y con cortesía</a:t>
            </a:r>
          </a:p>
        </p:txBody>
      </p:sp>
      <p:cxnSp>
        <p:nvCxnSpPr>
          <p:cNvPr id="48" name="40 Conector recto">
            <a:extLst>
              <a:ext uri="{FF2B5EF4-FFF2-40B4-BE49-F238E27FC236}">
                <a16:creationId xmlns:a16="http://schemas.microsoft.com/office/drawing/2014/main" xmlns="" id="{24FBC528-60DE-40B4-BBC0-6A8CA2DAA7D0}"/>
              </a:ext>
            </a:extLst>
          </p:cNvPr>
          <p:cNvCxnSpPr/>
          <p:nvPr/>
        </p:nvCxnSpPr>
        <p:spPr>
          <a:xfrm flipV="1">
            <a:off x="9392142" y="2174767"/>
            <a:ext cx="0" cy="958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51 Conector recto">
            <a:extLst>
              <a:ext uri="{FF2B5EF4-FFF2-40B4-BE49-F238E27FC236}">
                <a16:creationId xmlns:a16="http://schemas.microsoft.com/office/drawing/2014/main" xmlns="" id="{242664AC-71BE-4F0A-B7A0-D4D3FF863642}"/>
              </a:ext>
            </a:extLst>
          </p:cNvPr>
          <p:cNvCxnSpPr/>
          <p:nvPr/>
        </p:nvCxnSpPr>
        <p:spPr>
          <a:xfrm>
            <a:off x="9072330" y="4061264"/>
            <a:ext cx="1764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52 Conector recto">
            <a:extLst>
              <a:ext uri="{FF2B5EF4-FFF2-40B4-BE49-F238E27FC236}">
                <a16:creationId xmlns:a16="http://schemas.microsoft.com/office/drawing/2014/main" xmlns="" id="{FA271B3B-6B2A-4832-8A6D-14AAB2617419}"/>
              </a:ext>
            </a:extLst>
          </p:cNvPr>
          <p:cNvCxnSpPr/>
          <p:nvPr/>
        </p:nvCxnSpPr>
        <p:spPr>
          <a:xfrm flipV="1">
            <a:off x="9317521" y="3973190"/>
            <a:ext cx="0" cy="977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9 Conector recto">
            <a:extLst>
              <a:ext uri="{FF2B5EF4-FFF2-40B4-BE49-F238E27FC236}">
                <a16:creationId xmlns:a16="http://schemas.microsoft.com/office/drawing/2014/main" xmlns="" id="{D78EDA73-BA44-4B45-B112-9BA92685BB13}"/>
              </a:ext>
            </a:extLst>
          </p:cNvPr>
          <p:cNvCxnSpPr/>
          <p:nvPr/>
        </p:nvCxnSpPr>
        <p:spPr>
          <a:xfrm>
            <a:off x="2385975" y="4117737"/>
            <a:ext cx="140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60 Conector recto">
            <a:extLst>
              <a:ext uri="{FF2B5EF4-FFF2-40B4-BE49-F238E27FC236}">
                <a16:creationId xmlns:a16="http://schemas.microsoft.com/office/drawing/2014/main" xmlns="" id="{AAA33E55-7285-4941-8746-2D6E9812D835}"/>
              </a:ext>
            </a:extLst>
          </p:cNvPr>
          <p:cNvCxnSpPr/>
          <p:nvPr/>
        </p:nvCxnSpPr>
        <p:spPr>
          <a:xfrm flipV="1">
            <a:off x="2385975" y="3313587"/>
            <a:ext cx="0" cy="958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9162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326011-D98A-4077-A199-523B361A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presentación de la carta debe ser:</a:t>
            </a: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F42758-4827-421C-9210-81ED54CF4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88C4959-4366-48F8-A01A-675218C7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2103120"/>
            <a:ext cx="1005839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974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DE6D69-619A-4808-AD98-0360331E9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389" y="2091263"/>
            <a:ext cx="9239905" cy="2590800"/>
          </a:xfrm>
        </p:spPr>
        <p:txBody>
          <a:bodyPr/>
          <a:lstStyle/>
          <a:p>
            <a:r>
              <a:rPr lang="es-ES" dirty="0"/>
              <a:t>Test psicotécnicos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B06AE5F-7E05-4DB8-AEC2-A1A93E576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7402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562BFA-F646-46AD-9DA0-0912D7EF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7391"/>
            <a:ext cx="2430780" cy="2499063"/>
          </a:xfrm>
        </p:spPr>
        <p:txBody>
          <a:bodyPr>
            <a:normAutofit/>
          </a:bodyPr>
          <a:lstStyle/>
          <a:p>
            <a:r>
              <a:rPr lang="es-ES" b="1" dirty="0"/>
              <a:t>Test de orientación vocacional o profesional (CHASIDE)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492261-0F84-482D-A9E0-6BF324D11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06" y="265544"/>
            <a:ext cx="2444882" cy="64540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rgbClr val="FFFFFF"/>
                </a:solidFill>
                <a:latin typeface="+mj-lt"/>
              </a:rPr>
              <a:t>Test de personalidad: 16 factores (16 PF)</a:t>
            </a:r>
          </a:p>
          <a:p>
            <a:pPr marL="0" indent="0">
              <a:buNone/>
            </a:pPr>
            <a:r>
              <a:rPr lang="es-ES" sz="2000" dirty="0">
                <a:hlinkClick r:id="rId2"/>
              </a:rPr>
              <a:t>https://www.psicologia-online.com/test-de-personalidad-16-factores-16-pf-3314.html</a:t>
            </a:r>
            <a:endParaRPr lang="es-ES" sz="2000" dirty="0"/>
          </a:p>
          <a:p>
            <a:pPr marL="0" indent="0">
              <a:buNone/>
            </a:pPr>
            <a:r>
              <a:rPr lang="es-ES" dirty="0"/>
              <a:t>La finalidad es examinar desajustes o problemas conductuales y rasgos normales de la personalidad y la estabilidad emocional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237BE63-BBD2-403A-8DE1-004514E2D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3429000"/>
            <a:ext cx="2430780" cy="2362200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https://www.psicotecnicostest.com/testdepersonalidad/testdeorientacionvocacional.asp?T</a:t>
            </a:r>
            <a:endParaRPr lang="es-ES" sz="1800" dirty="0">
              <a:solidFill>
                <a:srgbClr val="FFC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C64A3C7-C973-4065-B2C4-A8A33E041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98"/>
          <a:stretch/>
        </p:blipFill>
        <p:spPr>
          <a:xfrm>
            <a:off x="2712160" y="2097248"/>
            <a:ext cx="6022213" cy="37834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5A17129-5427-4721-A1F2-01868CCE0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835" y="265544"/>
            <a:ext cx="6277867" cy="15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142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DD9F61-992E-43A3-87CE-33E091FDF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Entrevista de trabajo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CEA0B9E-45AE-4B69-9273-9750B777F3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515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1145DD-328D-449E-8B20-8E4AA22A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C24286E4-1338-4777-B238-04A4D91A3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03" y="277091"/>
            <a:ext cx="8519105" cy="64670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55E514C-6184-41EC-8BEA-BECCF0938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881" y="387928"/>
            <a:ext cx="2675817" cy="6079836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DC1DC9B-D32B-448B-80B9-3975D7973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964608"/>
          </a:xfrm>
        </p:spPr>
        <p:txBody>
          <a:bodyPr/>
          <a:lstStyle/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xmlns="" val="4099160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A7ACCA-A8F9-4BD3-96B5-35A37AC4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7391"/>
            <a:ext cx="2430780" cy="1959639"/>
          </a:xfrm>
        </p:spPr>
        <p:txBody>
          <a:bodyPr/>
          <a:lstStyle/>
          <a:p>
            <a:r>
              <a:rPr lang="es-ES" dirty="0"/>
              <a:t>Entrénate para una entrevista de trabajo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1E2DA050-5A61-4148-8616-211DADD4A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27" y="69886"/>
            <a:ext cx="8636000" cy="678811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8CE702E-BF1E-4548-A4A0-F112C6094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3429000"/>
            <a:ext cx="2430780" cy="2362200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http://www.todofp.es/orientacion-profesional/busca-empleo-entrenate/entrevista-trabajo.html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114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9E0024-C30B-4C39-A68E-06A1DA89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28BEFD2-0CEC-4801-9F61-E4E322CC2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35" y="258619"/>
            <a:ext cx="11693237" cy="63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73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1 Título"/>
          <p:cNvSpPr txBox="1">
            <a:spLocks/>
          </p:cNvSpPr>
          <p:nvPr/>
        </p:nvSpPr>
        <p:spPr>
          <a:xfrm>
            <a:off x="1772465" y="2059317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Autoanálisis personal y profesional</a:t>
            </a:r>
          </a:p>
        </p:txBody>
      </p:sp>
      <p:sp>
        <p:nvSpPr>
          <p:cNvPr id="4" name="Corazón 3">
            <a:extLst>
              <a:ext uri="{FF2B5EF4-FFF2-40B4-BE49-F238E27FC236}">
                <a16:creationId xmlns:a16="http://schemas.microsoft.com/office/drawing/2014/main" xmlns="" id="{E768B665-BA46-446A-8084-F7E1F66D2B71}"/>
              </a:ext>
            </a:extLst>
          </p:cNvPr>
          <p:cNvSpPr/>
          <p:nvPr/>
        </p:nvSpPr>
        <p:spPr>
          <a:xfrm>
            <a:off x="1665962" y="2740069"/>
            <a:ext cx="4258849" cy="2658649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Competencias</a:t>
            </a:r>
          </a:p>
          <a:p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personales</a:t>
            </a:r>
          </a:p>
        </p:txBody>
      </p:sp>
      <p:sp>
        <p:nvSpPr>
          <p:cNvPr id="5" name="Pergamino: vertical 4">
            <a:extLst>
              <a:ext uri="{FF2B5EF4-FFF2-40B4-BE49-F238E27FC236}">
                <a16:creationId xmlns:a16="http://schemas.microsoft.com/office/drawing/2014/main" xmlns="" id="{6D315878-32C3-431D-9BDA-C9A3B156DB73}"/>
              </a:ext>
            </a:extLst>
          </p:cNvPr>
          <p:cNvSpPr/>
          <p:nvPr/>
        </p:nvSpPr>
        <p:spPr>
          <a:xfrm>
            <a:off x="6872615" y="2740069"/>
            <a:ext cx="3498936" cy="2658649"/>
          </a:xfrm>
          <a:prstGeom prst="verticalScroll">
            <a:avLst/>
          </a:prstGeom>
          <a:solidFill>
            <a:srgbClr val="6EF68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Competencias </a:t>
            </a:r>
          </a:p>
          <a:p>
            <a:r>
              <a:rPr lang="es-E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profesionales</a:t>
            </a:r>
            <a:endParaRPr lang="es-E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55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77B024-B868-45D3-A190-0863C1D4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774552C-297E-4C1D-98DC-1A98F435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" y="42862"/>
            <a:ext cx="12099636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481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66BEDB2-3E77-403D-A6B5-11E98F9B2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D13DB1A-CCF2-4136-9ECE-853C70E8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57" y="1209964"/>
            <a:ext cx="9756486" cy="44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6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0517E6-E907-4C2F-8E88-D719325F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217" y="364561"/>
            <a:ext cx="2784991" cy="164592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s-ES_tradnl" dirty="0"/>
              <a:t>Competencias personales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01339E6-6543-45AF-85AA-0216D5597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44032"/>
            <a:ext cx="8981162" cy="6833360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1AC708-185E-42A3-9F94-5139AC357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399" y="2286000"/>
            <a:ext cx="2534259" cy="4215008"/>
          </a:xfrm>
        </p:spPr>
        <p:txBody>
          <a:bodyPr>
            <a:normAutofit fontScale="92500" lnSpcReduction="10000"/>
          </a:bodyPr>
          <a:lstStyle/>
          <a:p>
            <a:r>
              <a:rPr lang="es-ES_tradnl" sz="2400" dirty="0"/>
              <a:t>Aquellas no vinculadas a una profesión o puesto de trabajo concreto pero que permiten al trabajador mejorar su empleabilidad y su eficacia en el trabajo</a:t>
            </a:r>
            <a:endParaRPr lang="es-ES" sz="2400" dirty="0"/>
          </a:p>
          <a:p>
            <a:endParaRPr lang="es-ES" sz="2400" dirty="0"/>
          </a:p>
        </p:txBody>
      </p:sp>
      <p:sp>
        <p:nvSpPr>
          <p:cNvPr id="5" name="8 Rectángulo redondeado">
            <a:extLst>
              <a:ext uri="{FF2B5EF4-FFF2-40B4-BE49-F238E27FC236}">
                <a16:creationId xmlns:a16="http://schemas.microsoft.com/office/drawing/2014/main" xmlns="" id="{DBCA2412-1A2D-4665-BDE5-35688B08B821}"/>
              </a:ext>
            </a:extLst>
          </p:cNvPr>
          <p:cNvSpPr/>
          <p:nvPr/>
        </p:nvSpPr>
        <p:spPr>
          <a:xfrm rot="1193764">
            <a:off x="223431" y="456928"/>
            <a:ext cx="2741231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Confianza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9 Rectángulo redondeado">
            <a:extLst>
              <a:ext uri="{FF2B5EF4-FFF2-40B4-BE49-F238E27FC236}">
                <a16:creationId xmlns:a16="http://schemas.microsoft.com/office/drawing/2014/main" xmlns="" id="{2B4CD750-DB16-4110-9462-FEFAE505211B}"/>
              </a:ext>
            </a:extLst>
          </p:cNvPr>
          <p:cNvSpPr/>
          <p:nvPr/>
        </p:nvSpPr>
        <p:spPr>
          <a:xfrm rot="20284189">
            <a:off x="1054228" y="1550831"/>
            <a:ext cx="2732579" cy="5459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Tenacidad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10 Rectángulo redondeado">
            <a:extLst>
              <a:ext uri="{FF2B5EF4-FFF2-40B4-BE49-F238E27FC236}">
                <a16:creationId xmlns:a16="http://schemas.microsoft.com/office/drawing/2014/main" xmlns="" id="{C7447B49-C9C2-4B17-A349-9F3C59A1CB5F}"/>
              </a:ext>
            </a:extLst>
          </p:cNvPr>
          <p:cNvSpPr/>
          <p:nvPr/>
        </p:nvSpPr>
        <p:spPr>
          <a:xfrm rot="1150348">
            <a:off x="214314" y="2507039"/>
            <a:ext cx="2732579" cy="4867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Responsabilidad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20 Rectángulo redondeado">
            <a:extLst>
              <a:ext uri="{FF2B5EF4-FFF2-40B4-BE49-F238E27FC236}">
                <a16:creationId xmlns:a16="http://schemas.microsoft.com/office/drawing/2014/main" xmlns="" id="{177930F8-363E-45D3-BCEF-6625E324D074}"/>
              </a:ext>
            </a:extLst>
          </p:cNvPr>
          <p:cNvSpPr/>
          <p:nvPr/>
        </p:nvSpPr>
        <p:spPr>
          <a:xfrm rot="20616418">
            <a:off x="231367" y="3631233"/>
            <a:ext cx="2454403" cy="5037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Autodisciplina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22 Rectángulo redondeado">
            <a:extLst>
              <a:ext uri="{FF2B5EF4-FFF2-40B4-BE49-F238E27FC236}">
                <a16:creationId xmlns:a16="http://schemas.microsoft.com/office/drawing/2014/main" xmlns="" id="{4054C124-321B-4619-9B98-3BE48F49DFB2}"/>
              </a:ext>
            </a:extLst>
          </p:cNvPr>
          <p:cNvSpPr/>
          <p:nvPr/>
        </p:nvSpPr>
        <p:spPr>
          <a:xfrm rot="1178604">
            <a:off x="92278" y="4923907"/>
            <a:ext cx="2732579" cy="4867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Motivación</a:t>
            </a: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hacia los retos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3 Rectángulo redondeado">
            <a:extLst>
              <a:ext uri="{FF2B5EF4-FFF2-40B4-BE49-F238E27FC236}">
                <a16:creationId xmlns:a16="http://schemas.microsoft.com/office/drawing/2014/main" xmlns="" id="{17936029-F191-405F-92EB-B1B023100E4D}"/>
              </a:ext>
            </a:extLst>
          </p:cNvPr>
          <p:cNvSpPr/>
          <p:nvPr/>
        </p:nvSpPr>
        <p:spPr>
          <a:xfrm>
            <a:off x="226894" y="6215922"/>
            <a:ext cx="2734302" cy="4962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Flexibilidad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24 Rectángulo redondeado">
            <a:extLst>
              <a:ext uri="{FF2B5EF4-FFF2-40B4-BE49-F238E27FC236}">
                <a16:creationId xmlns:a16="http://schemas.microsoft.com/office/drawing/2014/main" xmlns="" id="{64A7CDF8-C6DD-44CC-9E63-E48B03E5337A}"/>
              </a:ext>
            </a:extLst>
          </p:cNvPr>
          <p:cNvSpPr/>
          <p:nvPr/>
        </p:nvSpPr>
        <p:spPr>
          <a:xfrm rot="19990556">
            <a:off x="4185700" y="1035359"/>
            <a:ext cx="2741231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Asertividad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26 Rectángulo redondeado">
            <a:extLst>
              <a:ext uri="{FF2B5EF4-FFF2-40B4-BE49-F238E27FC236}">
                <a16:creationId xmlns:a16="http://schemas.microsoft.com/office/drawing/2014/main" xmlns="" id="{01704B7C-0A9C-40D6-9AEA-2236F438F559}"/>
              </a:ext>
            </a:extLst>
          </p:cNvPr>
          <p:cNvSpPr/>
          <p:nvPr/>
        </p:nvSpPr>
        <p:spPr>
          <a:xfrm rot="2386578">
            <a:off x="6267062" y="1888368"/>
            <a:ext cx="2732579" cy="5459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Espíritu de equipo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27 Rectángulo redondeado">
            <a:extLst>
              <a:ext uri="{FF2B5EF4-FFF2-40B4-BE49-F238E27FC236}">
                <a16:creationId xmlns:a16="http://schemas.microsoft.com/office/drawing/2014/main" xmlns="" id="{7146B9D9-D856-4B2A-9F2E-5B18AEFE3D71}"/>
              </a:ext>
            </a:extLst>
          </p:cNvPr>
          <p:cNvSpPr/>
          <p:nvPr/>
        </p:nvSpPr>
        <p:spPr>
          <a:xfrm rot="18874882">
            <a:off x="3722927" y="2722026"/>
            <a:ext cx="2732579" cy="4867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Empatía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28 Rectángulo redondeado">
            <a:extLst>
              <a:ext uri="{FF2B5EF4-FFF2-40B4-BE49-F238E27FC236}">
                <a16:creationId xmlns:a16="http://schemas.microsoft.com/office/drawing/2014/main" xmlns="" id="{796A8B50-66D4-4CA7-8C40-04F81B410B2B}"/>
              </a:ext>
            </a:extLst>
          </p:cNvPr>
          <p:cNvSpPr/>
          <p:nvPr/>
        </p:nvSpPr>
        <p:spPr>
          <a:xfrm rot="2147718">
            <a:off x="5567775" y="3823391"/>
            <a:ext cx="2734302" cy="4962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Liderazgo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29 Rectángulo redondeado">
            <a:extLst>
              <a:ext uri="{FF2B5EF4-FFF2-40B4-BE49-F238E27FC236}">
                <a16:creationId xmlns:a16="http://schemas.microsoft.com/office/drawing/2014/main" xmlns="" id="{B994A454-6D91-4E1A-A0EE-170803AD4469}"/>
              </a:ext>
            </a:extLst>
          </p:cNvPr>
          <p:cNvSpPr/>
          <p:nvPr/>
        </p:nvSpPr>
        <p:spPr>
          <a:xfrm rot="18433505">
            <a:off x="3551112" y="5146344"/>
            <a:ext cx="2732579" cy="4867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Fuerza mental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30 Rectángulo redondeado">
            <a:extLst>
              <a:ext uri="{FF2B5EF4-FFF2-40B4-BE49-F238E27FC236}">
                <a16:creationId xmlns:a16="http://schemas.microsoft.com/office/drawing/2014/main" xmlns="" id="{CCEF159D-1CAA-43E1-A4D2-AB9BF52B3BF6}"/>
              </a:ext>
            </a:extLst>
          </p:cNvPr>
          <p:cNvSpPr/>
          <p:nvPr/>
        </p:nvSpPr>
        <p:spPr>
          <a:xfrm rot="19925526">
            <a:off x="6153206" y="5734111"/>
            <a:ext cx="2734302" cy="5535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Espíritu crítico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50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0517E6-E907-4C2F-8E88-D719325F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5778" y="453006"/>
            <a:ext cx="2432304" cy="2021746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s-ES_tradnl" sz="2400" dirty="0"/>
              <a:t>Competencias profesionales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xmlns="" id="{80781096-F913-4E81-A01D-8F57F25BF95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1AC708-185E-42A3-9F94-5139AC357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90868" y="2780950"/>
            <a:ext cx="2432304" cy="3502152"/>
          </a:xfrm>
        </p:spPr>
        <p:txBody>
          <a:bodyPr>
            <a:normAutofit fontScale="92500" lnSpcReduction="20000"/>
          </a:bodyPr>
          <a:lstStyle/>
          <a:p>
            <a:r>
              <a:rPr lang="es-ES_tradnl" sz="2400" dirty="0"/>
              <a:t>Conjunto de conocimientos, destrezas, habilidades, aptitudes y actitudes que permiten ejercer un trabajo concreto de forma competente.</a:t>
            </a:r>
            <a:endParaRPr lang="es-ES" sz="2400" dirty="0"/>
          </a:p>
          <a:p>
            <a:endParaRPr lang="es-ES" sz="2400" dirty="0"/>
          </a:p>
        </p:txBody>
      </p:sp>
      <p:sp>
        <p:nvSpPr>
          <p:cNvPr id="19" name="33 CuadroTexto">
            <a:extLst>
              <a:ext uri="{FF2B5EF4-FFF2-40B4-BE49-F238E27FC236}">
                <a16:creationId xmlns:a16="http://schemas.microsoft.com/office/drawing/2014/main" xmlns="" id="{E034F0D7-A059-4702-8CE5-FCC462F69763}"/>
              </a:ext>
            </a:extLst>
          </p:cNvPr>
          <p:cNvSpPr txBox="1"/>
          <p:nvPr/>
        </p:nvSpPr>
        <p:spPr>
          <a:xfrm>
            <a:off x="408802" y="577253"/>
            <a:ext cx="785743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¿Qué sabes hacer de forma competente y profesional? </a:t>
            </a:r>
          </a:p>
          <a:p>
            <a:r>
              <a:rPr lang="es-ES_tradnl" dirty="0"/>
              <a:t>¿Cómo lo has aprendido?</a:t>
            </a:r>
            <a:endParaRPr lang="es-ES" dirty="0"/>
          </a:p>
        </p:txBody>
      </p:sp>
      <p:sp>
        <p:nvSpPr>
          <p:cNvPr id="20" name="24 Rectángulo redondeado">
            <a:extLst>
              <a:ext uri="{FF2B5EF4-FFF2-40B4-BE49-F238E27FC236}">
                <a16:creationId xmlns:a16="http://schemas.microsoft.com/office/drawing/2014/main" xmlns="" id="{D319DA53-61AA-4F11-8971-BE826D01E134}"/>
              </a:ext>
            </a:extLst>
          </p:cNvPr>
          <p:cNvSpPr/>
          <p:nvPr/>
        </p:nvSpPr>
        <p:spPr>
          <a:xfrm>
            <a:off x="2743619" y="1474135"/>
            <a:ext cx="2741231" cy="5363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Adquisición de la competencia profesional </a:t>
            </a:r>
            <a:endParaRPr lang="es-E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7 Rectángulo redondeado">
            <a:extLst>
              <a:ext uri="{FF2B5EF4-FFF2-40B4-BE49-F238E27FC236}">
                <a16:creationId xmlns:a16="http://schemas.microsoft.com/office/drawing/2014/main" xmlns="" id="{5F24A699-01F1-4D62-9E07-9E1075050D84}"/>
              </a:ext>
            </a:extLst>
          </p:cNvPr>
          <p:cNvSpPr/>
          <p:nvPr/>
        </p:nvSpPr>
        <p:spPr>
          <a:xfrm rot="21600000">
            <a:off x="4838136" y="2602657"/>
            <a:ext cx="3406444" cy="486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través de la experiencia profesional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34 Flecha derecha">
            <a:extLst>
              <a:ext uri="{FF2B5EF4-FFF2-40B4-BE49-F238E27FC236}">
                <a16:creationId xmlns:a16="http://schemas.microsoft.com/office/drawing/2014/main" xmlns="" id="{2EFA063E-CFD6-439C-91DB-EE4A0C99D231}"/>
              </a:ext>
            </a:extLst>
          </p:cNvPr>
          <p:cNvSpPr/>
          <p:nvPr/>
        </p:nvSpPr>
        <p:spPr>
          <a:xfrm rot="7278380">
            <a:off x="2388417" y="230341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35 Flecha derecha">
            <a:extLst>
              <a:ext uri="{FF2B5EF4-FFF2-40B4-BE49-F238E27FC236}">
                <a16:creationId xmlns:a16="http://schemas.microsoft.com/office/drawing/2014/main" xmlns="" id="{7A15E5C9-3E74-460C-8869-14636A002D60}"/>
              </a:ext>
            </a:extLst>
          </p:cNvPr>
          <p:cNvSpPr/>
          <p:nvPr/>
        </p:nvSpPr>
        <p:spPr>
          <a:xfrm rot="3188769">
            <a:off x="5129112" y="2198557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37 CuadroTexto">
            <a:extLst>
              <a:ext uri="{FF2B5EF4-FFF2-40B4-BE49-F238E27FC236}">
                <a16:creationId xmlns:a16="http://schemas.microsoft.com/office/drawing/2014/main" xmlns="" id="{5F6A5FAD-8A58-4B8C-BFD4-91D138C20246}"/>
              </a:ext>
            </a:extLst>
          </p:cNvPr>
          <p:cNvSpPr txBox="1"/>
          <p:nvPr/>
        </p:nvSpPr>
        <p:spPr>
          <a:xfrm>
            <a:off x="4111922" y="3837531"/>
            <a:ext cx="4484646" cy="1569660"/>
          </a:xfrm>
          <a:prstGeom prst="rect">
            <a:avLst/>
          </a:prstGeom>
          <a:solidFill>
            <a:srgbClr val="6EF68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Por haber ejercido una profesión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Pueden  convalidarse/acreditarse de forma total o parcial por la realización de estudios oficiales.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Portal del Ministerio de Educación </a:t>
            </a:r>
            <a:r>
              <a:rPr lang="es-ES_tradnl" sz="1600" dirty="0">
                <a:sym typeface="Wingdings" panose="05000000000000000000" pitchFamily="2" charset="2"/>
              </a:rPr>
              <a:t> TodoFP.es</a:t>
            </a:r>
            <a:endParaRPr lang="es-ES_tradnl" sz="1600" dirty="0"/>
          </a:p>
        </p:txBody>
      </p:sp>
      <p:sp>
        <p:nvSpPr>
          <p:cNvPr id="25" name="26 Rectángulo redondeado">
            <a:extLst>
              <a:ext uri="{FF2B5EF4-FFF2-40B4-BE49-F238E27FC236}">
                <a16:creationId xmlns:a16="http://schemas.microsoft.com/office/drawing/2014/main" xmlns="" id="{E658B4F4-16D5-4C8B-BA9C-39C0BAF5E9EB}"/>
              </a:ext>
            </a:extLst>
          </p:cNvPr>
          <p:cNvSpPr/>
          <p:nvPr/>
        </p:nvSpPr>
        <p:spPr>
          <a:xfrm>
            <a:off x="568828" y="2682886"/>
            <a:ext cx="2732579" cy="5459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través de la formación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36 CuadroTexto">
            <a:extLst>
              <a:ext uri="{FF2B5EF4-FFF2-40B4-BE49-F238E27FC236}">
                <a16:creationId xmlns:a16="http://schemas.microsoft.com/office/drawing/2014/main" xmlns="" id="{86671D99-A2EF-480C-B386-F5375325521D}"/>
              </a:ext>
            </a:extLst>
          </p:cNvPr>
          <p:cNvSpPr txBox="1"/>
          <p:nvPr/>
        </p:nvSpPr>
        <p:spPr>
          <a:xfrm>
            <a:off x="463296" y="4083752"/>
            <a:ext cx="286388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sz="1600" dirty="0"/>
              <a:t>Puedes conocerla en:</a:t>
            </a:r>
          </a:p>
          <a:p>
            <a:r>
              <a:rPr lang="es-ES_tradnl" sz="1600" dirty="0"/>
              <a:t>Portal del Ministerio de Educación  </a:t>
            </a:r>
            <a:r>
              <a:rPr lang="es-ES_tradnl" sz="1600" dirty="0">
                <a:sym typeface="Wingdings" panose="05000000000000000000" pitchFamily="2" charset="2"/>
              </a:rPr>
              <a:t> </a:t>
            </a:r>
            <a:r>
              <a:rPr lang="es-ES_tradnl" sz="1600" dirty="0"/>
              <a:t>TodoFP.es</a:t>
            </a:r>
          </a:p>
          <a:p>
            <a:endParaRPr lang="es-ES_tradnl" sz="1600" dirty="0"/>
          </a:p>
        </p:txBody>
      </p:sp>
      <p:sp>
        <p:nvSpPr>
          <p:cNvPr id="28" name="34 Flecha derecha">
            <a:extLst>
              <a:ext uri="{FF2B5EF4-FFF2-40B4-BE49-F238E27FC236}">
                <a16:creationId xmlns:a16="http://schemas.microsoft.com/office/drawing/2014/main" xmlns="" id="{4C063D8D-66DA-4EFB-9022-E76D8657BEA3}"/>
              </a:ext>
            </a:extLst>
          </p:cNvPr>
          <p:cNvSpPr/>
          <p:nvPr/>
        </p:nvSpPr>
        <p:spPr>
          <a:xfrm rot="5400000">
            <a:off x="1468507" y="3473161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34 Flecha derecha">
            <a:extLst>
              <a:ext uri="{FF2B5EF4-FFF2-40B4-BE49-F238E27FC236}">
                <a16:creationId xmlns:a16="http://schemas.microsoft.com/office/drawing/2014/main" xmlns="" id="{4F22E81E-A070-46AC-B6E9-D2F755E74B32}"/>
              </a:ext>
            </a:extLst>
          </p:cNvPr>
          <p:cNvSpPr/>
          <p:nvPr/>
        </p:nvSpPr>
        <p:spPr>
          <a:xfrm rot="5400000">
            <a:off x="6230200" y="336930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7319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0517E6-E907-4C2F-8E88-D719325F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25" y="400833"/>
            <a:ext cx="2806875" cy="1290181"/>
          </a:xfrm>
        </p:spPr>
        <p:txBody>
          <a:bodyPr/>
          <a:lstStyle/>
          <a:p>
            <a:r>
              <a:rPr lang="es-ES_tradnl" dirty="0"/>
              <a:t>Competencias profesionales</a:t>
            </a:r>
            <a:endParaRPr lang="es-E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01339E6-6543-45AF-85AA-0216D5597B3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1AC708-185E-42A3-9F94-5139AC357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5999"/>
            <a:ext cx="2528170" cy="4171167"/>
          </a:xfrm>
        </p:spPr>
        <p:txBody>
          <a:bodyPr>
            <a:normAutofit fontScale="92500"/>
          </a:bodyPr>
          <a:lstStyle/>
          <a:p>
            <a:r>
              <a:rPr lang="es-ES_tradnl" sz="2400" dirty="0">
                <a:solidFill>
                  <a:schemeClr val="tx1"/>
                </a:solidFill>
              </a:rPr>
              <a:t>Conjunto de conocimientos, destrezas, habilidades, aptitudes y actitudes que permiten ejercer un trabajo concreto de forma competente.</a:t>
            </a:r>
            <a:endParaRPr lang="es-ES" sz="24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2103C61-926F-4744-ADB4-352045AE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377" y="6263"/>
            <a:ext cx="9159615" cy="675039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75E6750-F2E3-470C-9E42-46CACC1AB345}"/>
              </a:ext>
            </a:extLst>
          </p:cNvPr>
          <p:cNvSpPr/>
          <p:nvPr/>
        </p:nvSpPr>
        <p:spPr>
          <a:xfrm>
            <a:off x="3022948" y="101342"/>
            <a:ext cx="504381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Itinerarios formativos y profesionales</a:t>
            </a:r>
          </a:p>
          <a:p>
            <a:endParaRPr lang="es-ES" dirty="0"/>
          </a:p>
          <a:p>
            <a:r>
              <a:rPr lang="es-ES" dirty="0">
                <a:solidFill>
                  <a:schemeClr val="bg2">
                    <a:lumMod val="9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http://www.todofp.es/orientacion-profesional.html</a:t>
            </a:r>
            <a:endParaRPr lang="es-ES" dirty="0">
              <a:solidFill>
                <a:schemeClr val="bg2">
                  <a:lumMod val="9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8789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B59976-CA0A-4A30-AEC5-BFA0D2232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6000" b="1" dirty="0"/>
              <a:t>Itinerarios formativos y profesionalizadores</a:t>
            </a:r>
            <a:endParaRPr lang="es-ES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5033ABA-B582-4EA6-88AA-3F6692727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357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574D3E-5CA7-4291-BD90-D9F9F88C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chemeClr val="bg1"/>
                </a:solidFill>
              </a:rPr>
              <a:t>Acceso a universidad desde grado superior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xmlns="" id="{CA443B0A-EF68-45B5-898F-628FFBF772B3}"/>
              </a:ext>
            </a:extLst>
          </p:cNvPr>
          <p:cNvSpPr txBox="1"/>
          <p:nvPr/>
        </p:nvSpPr>
        <p:spPr>
          <a:xfrm>
            <a:off x="463296" y="456390"/>
            <a:ext cx="4567760" cy="55399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Mediante prueba de acceso: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Requisitos: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Posea CGM y 18 años o cumplidos en año de prueba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No posea CGM y 19 años o cumplidos en año de prueba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Partes de la prueba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Parte común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Parte específica según ciclo formativo:(2 de 3) Humanidades y CC. Sociales, Tecnología y Ciencias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Temario y exámenes de años anteriores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Exención de la prueba: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Total: superada prueba &gt;25 años acceso universidad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De parte común: aprobada materia de bachillerato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Parte específica: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_tradnl" sz="1600" dirty="0"/>
              <a:t>Provenga de CFGM de misma familia profesional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_tradnl" sz="1600" dirty="0"/>
              <a:t>Un año de experiencia profesional</a:t>
            </a:r>
          </a:p>
        </p:txBody>
      </p:sp>
      <p:graphicFrame>
        <p:nvGraphicFramePr>
          <p:cNvPr id="6" name="23 Diagrama">
            <a:extLst>
              <a:ext uri="{FF2B5EF4-FFF2-40B4-BE49-F238E27FC236}">
                <a16:creationId xmlns:a16="http://schemas.microsoft.com/office/drawing/2014/main" xmlns="" id="{5051BFE2-135A-42A8-B672-DAC93121A3D6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444353085"/>
              </p:ext>
            </p:extLst>
          </p:nvPr>
        </p:nvGraphicFramePr>
        <p:xfrm>
          <a:off x="228600" y="238125"/>
          <a:ext cx="8531225" cy="638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5 CuadroTexto">
            <a:extLst>
              <a:ext uri="{FF2B5EF4-FFF2-40B4-BE49-F238E27FC236}">
                <a16:creationId xmlns:a16="http://schemas.microsoft.com/office/drawing/2014/main" xmlns="" id="{435AC710-6DF8-413D-858A-467D0AAB7352}"/>
              </a:ext>
            </a:extLst>
          </p:cNvPr>
          <p:cNvSpPr txBox="1"/>
          <p:nvPr/>
        </p:nvSpPr>
        <p:spPr>
          <a:xfrm>
            <a:off x="5265751" y="1825738"/>
            <a:ext cx="3494073" cy="381642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Acceso al GS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Las CCAA establecen los % de acceso, de forma general: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60% plazas para bachillerato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40% plazas: según cada CCAA entre el 20-25% para titulados grado medio y entre 15-20% para quienes superan las pruebas de acceso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Consecuencia: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Es posible acceder a GS sin prueba de acceso, solo con el título de GM</a:t>
            </a:r>
          </a:p>
        </p:txBody>
      </p:sp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FFC17BF7-8617-4609-9DE0-9318D7D34B0E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883027" y="2583809"/>
            <a:ext cx="2845677" cy="391389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s-ES_tradnl" sz="1600" dirty="0"/>
              <a:t>Nota media del CFGS</a:t>
            </a:r>
          </a:p>
          <a:p>
            <a:pPr lvl="1"/>
            <a:r>
              <a:rPr lang="es-ES_tradnl" sz="1600" dirty="0"/>
              <a:t>Si desea mejorar nota media del ciclo existe posibilidad de presentarse 1-4 exámenes voluntarios (coincidentes con contenido y fecha de selectividad)</a:t>
            </a:r>
          </a:p>
          <a:p>
            <a:pPr lvl="1"/>
            <a:r>
              <a:rPr lang="es-ES_tradnl" sz="1600" dirty="0"/>
              <a:t>Posibilidad de presentarse aun teniendo pendiente la evaluación de las FCT y módulo de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948568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4821</TotalTime>
  <Words>1834</Words>
  <Application>Microsoft Office PowerPoint</Application>
  <PresentationFormat>Personalizado</PresentationFormat>
  <Paragraphs>330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Savon</vt:lpstr>
      <vt:lpstr>La búsqueda activa de empleo</vt:lpstr>
      <vt:lpstr>Diapositiva 2</vt:lpstr>
      <vt:lpstr>Nuestra carrera profesional </vt:lpstr>
      <vt:lpstr>Diapositiva 4</vt:lpstr>
      <vt:lpstr>Competencias personales </vt:lpstr>
      <vt:lpstr>Competencias profesionales </vt:lpstr>
      <vt:lpstr>Competencias profesionales</vt:lpstr>
      <vt:lpstr>Itinerarios formativos y profesionalizadores</vt:lpstr>
      <vt:lpstr>Acceso a universidad desde grado superior</vt:lpstr>
      <vt:lpstr>Fases en la selección de personal</vt:lpstr>
      <vt:lpstr>Pautas para buscar trabajo</vt:lpstr>
      <vt:lpstr>Diapositiva 12</vt:lpstr>
      <vt:lpstr>FUENTES DE INFORMACIÓN</vt:lpstr>
      <vt:lpstr>Diapositiva 14</vt:lpstr>
      <vt:lpstr>Empleo en la Administración Pública </vt:lpstr>
      <vt:lpstr>PORTALES DE EMPLEO EN INTERNET </vt:lpstr>
      <vt:lpstr>Portales en España </vt:lpstr>
      <vt:lpstr>Portales en España ·</vt:lpstr>
      <vt:lpstr>Portales en España</vt:lpstr>
      <vt:lpstr>Portales internacionales</vt:lpstr>
      <vt:lpstr>Libertad de movimiento de trabajadores y empresarios programas para fomentar la movilidad entre estudiantes y trabajadores de la UE</vt:lpstr>
      <vt:lpstr>CURRICULUM</vt:lpstr>
      <vt:lpstr>VIDEO CURRICULUM</vt:lpstr>
      <vt:lpstr>Tipos de currículums</vt:lpstr>
      <vt:lpstr>Dos ejemplos de curriculum</vt:lpstr>
      <vt:lpstr>Diapositiva 26</vt:lpstr>
      <vt:lpstr>Diapositiva 27</vt:lpstr>
      <vt:lpstr>Consejos para elaborar el curriculúm</vt:lpstr>
      <vt:lpstr>Diapositiva 29</vt:lpstr>
      <vt:lpstr>Carta de presentación </vt:lpstr>
      <vt:lpstr>Diapositiva 31</vt:lpstr>
      <vt:lpstr>Diapositiva 32</vt:lpstr>
      <vt:lpstr>La presentación de la carta debe ser:</vt:lpstr>
      <vt:lpstr>Test psicotécnicos</vt:lpstr>
      <vt:lpstr>Test de orientación vocacional o profesional (CHASIDE)</vt:lpstr>
      <vt:lpstr>Entrevista de trabajo</vt:lpstr>
      <vt:lpstr>Diapositiva 37</vt:lpstr>
      <vt:lpstr>Entrénate para una entrevista de trabajo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búsqueda activa de empleo</dc:title>
  <dc:creator>Ana María Rodríguez</dc:creator>
  <cp:lastModifiedBy>fol</cp:lastModifiedBy>
  <cp:revision>49</cp:revision>
  <dcterms:created xsi:type="dcterms:W3CDTF">2020-04-29T18:10:16Z</dcterms:created>
  <dcterms:modified xsi:type="dcterms:W3CDTF">2022-04-22T15:13:17Z</dcterms:modified>
</cp:coreProperties>
</file>