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7" r:id="rId2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500B1-0BF9-4C5F-A0FE-9558999403DB}" v="32" dt="2023-01-23T18:36:07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a Álvarez Suárez" userId="f2eee782bc06d2f6" providerId="LiveId" clId="{676500B1-0BF9-4C5F-A0FE-9558999403DB}"/>
    <pc:docChg chg="custSel modSld">
      <pc:chgData name="Vera Álvarez Suárez" userId="f2eee782bc06d2f6" providerId="LiveId" clId="{676500B1-0BF9-4C5F-A0FE-9558999403DB}" dt="2023-01-23T18:36:10.754" v="78" actId="1076"/>
      <pc:docMkLst>
        <pc:docMk/>
      </pc:docMkLst>
      <pc:sldChg chg="addSp modSp mod">
        <pc:chgData name="Vera Álvarez Suárez" userId="f2eee782bc06d2f6" providerId="LiveId" clId="{676500B1-0BF9-4C5F-A0FE-9558999403DB}" dt="2023-01-23T18:33:24.927" v="27" actId="1076"/>
        <pc:sldMkLst>
          <pc:docMk/>
          <pc:sldMk cId="3277994959" sldId="260"/>
        </pc:sldMkLst>
        <pc:spChg chg="mod">
          <ac:chgData name="Vera Álvarez Suárez" userId="f2eee782bc06d2f6" providerId="LiveId" clId="{676500B1-0BF9-4C5F-A0FE-9558999403DB}" dt="2023-01-23T18:32:23.635" v="11" actId="1076"/>
          <ac:spMkLst>
            <pc:docMk/>
            <pc:sldMk cId="3277994959" sldId="260"/>
            <ac:spMk id="4" creationId="{D28C3EA1-3E4E-B819-1B52-F2A51EF3C6C7}"/>
          </ac:spMkLst>
        </pc:spChg>
        <pc:spChg chg="mod">
          <ac:chgData name="Vera Álvarez Suárez" userId="f2eee782bc06d2f6" providerId="LiveId" clId="{676500B1-0BF9-4C5F-A0FE-9558999403DB}" dt="2023-01-23T18:32:27.699" v="13" actId="1076"/>
          <ac:spMkLst>
            <pc:docMk/>
            <pc:sldMk cId="3277994959" sldId="260"/>
            <ac:spMk id="6" creationId="{F7D08553-D392-3BA9-242D-921AC1631994}"/>
          </ac:spMkLst>
        </pc:spChg>
        <pc:spChg chg="mod">
          <ac:chgData name="Vera Álvarez Suárez" userId="f2eee782bc06d2f6" providerId="LiveId" clId="{676500B1-0BF9-4C5F-A0FE-9558999403DB}" dt="2023-01-23T18:32:32.354" v="15" actId="1076"/>
          <ac:spMkLst>
            <pc:docMk/>
            <pc:sldMk cId="3277994959" sldId="260"/>
            <ac:spMk id="7" creationId="{30E1FFF0-B9A4-E20F-9922-AA0EA8651459}"/>
          </ac:spMkLst>
        </pc:spChg>
        <pc:spChg chg="mod">
          <ac:chgData name="Vera Álvarez Suárez" userId="f2eee782bc06d2f6" providerId="LiveId" clId="{676500B1-0BF9-4C5F-A0FE-9558999403DB}" dt="2023-01-23T18:32:37.174" v="16" actId="1076"/>
          <ac:spMkLst>
            <pc:docMk/>
            <pc:sldMk cId="3277994959" sldId="260"/>
            <ac:spMk id="8" creationId="{94D9EC0C-48AB-7EF9-0F49-9C59589B1708}"/>
          </ac:spMkLst>
        </pc:spChg>
        <pc:spChg chg="add mod">
          <ac:chgData name="Vera Álvarez Suárez" userId="f2eee782bc06d2f6" providerId="LiveId" clId="{676500B1-0BF9-4C5F-A0FE-9558999403DB}" dt="2023-01-23T18:32:25.468" v="12" actId="1076"/>
          <ac:spMkLst>
            <pc:docMk/>
            <pc:sldMk cId="3277994959" sldId="260"/>
            <ac:spMk id="10" creationId="{3A9589FD-4749-D385-787C-C6B131E7A9A4}"/>
          </ac:spMkLst>
        </pc:spChg>
        <pc:spChg chg="add mod">
          <ac:chgData name="Vera Álvarez Suárez" userId="f2eee782bc06d2f6" providerId="LiveId" clId="{676500B1-0BF9-4C5F-A0FE-9558999403DB}" dt="2023-01-23T18:32:52.374" v="19" actId="14100"/>
          <ac:spMkLst>
            <pc:docMk/>
            <pc:sldMk cId="3277994959" sldId="260"/>
            <ac:spMk id="12" creationId="{45BEA9D7-1EEA-2872-51B7-65E38F6E1F8A}"/>
          </ac:spMkLst>
        </pc:spChg>
        <pc:spChg chg="add mod">
          <ac:chgData name="Vera Álvarez Suárez" userId="f2eee782bc06d2f6" providerId="LiveId" clId="{676500B1-0BF9-4C5F-A0FE-9558999403DB}" dt="2023-01-23T18:33:06.148" v="22" actId="1076"/>
          <ac:spMkLst>
            <pc:docMk/>
            <pc:sldMk cId="3277994959" sldId="260"/>
            <ac:spMk id="14" creationId="{4DF55AA2-14D6-353A-B247-F88933F2A4FD}"/>
          </ac:spMkLst>
        </pc:spChg>
        <pc:spChg chg="add mod">
          <ac:chgData name="Vera Álvarez Suárez" userId="f2eee782bc06d2f6" providerId="LiveId" clId="{676500B1-0BF9-4C5F-A0FE-9558999403DB}" dt="2023-01-23T18:33:24.927" v="27" actId="1076"/>
          <ac:spMkLst>
            <pc:docMk/>
            <pc:sldMk cId="3277994959" sldId="260"/>
            <ac:spMk id="16" creationId="{2F2999D6-BC70-DABD-65FA-CF807C77FE73}"/>
          </ac:spMkLst>
        </pc:spChg>
        <pc:picChg chg="mod">
          <ac:chgData name="Vera Álvarez Suárez" userId="f2eee782bc06d2f6" providerId="LiveId" clId="{676500B1-0BF9-4C5F-A0FE-9558999403DB}" dt="2023-01-23T18:32:21.607" v="10" actId="1076"/>
          <ac:picMkLst>
            <pc:docMk/>
            <pc:sldMk cId="3277994959" sldId="260"/>
            <ac:picMk id="2050" creationId="{2942FC18-342C-57A0-ADF1-BC583478B28D}"/>
          </ac:picMkLst>
        </pc:picChg>
        <pc:picChg chg="mod">
          <ac:chgData name="Vera Álvarez Suárez" userId="f2eee782bc06d2f6" providerId="LiveId" clId="{676500B1-0BF9-4C5F-A0FE-9558999403DB}" dt="2023-01-23T18:32:19.813" v="9" actId="1076"/>
          <ac:picMkLst>
            <pc:docMk/>
            <pc:sldMk cId="3277994959" sldId="260"/>
            <ac:picMk id="2054" creationId="{FCE15D6C-A7E4-ECAA-BFFE-1B00B1DB5B47}"/>
          </ac:picMkLst>
        </pc:picChg>
        <pc:picChg chg="mod">
          <ac:chgData name="Vera Álvarez Suárez" userId="f2eee782bc06d2f6" providerId="LiveId" clId="{676500B1-0BF9-4C5F-A0FE-9558999403DB}" dt="2023-01-23T18:32:18.706" v="8" actId="1076"/>
          <ac:picMkLst>
            <pc:docMk/>
            <pc:sldMk cId="3277994959" sldId="260"/>
            <ac:picMk id="2056" creationId="{52C7C5C6-8A05-35C9-2AB5-5E78587C182B}"/>
          </ac:picMkLst>
        </pc:picChg>
        <pc:picChg chg="mod">
          <ac:chgData name="Vera Álvarez Suárez" userId="f2eee782bc06d2f6" providerId="LiveId" clId="{676500B1-0BF9-4C5F-A0FE-9558999403DB}" dt="2023-01-23T18:32:17.054" v="7" actId="1076"/>
          <ac:picMkLst>
            <pc:docMk/>
            <pc:sldMk cId="3277994959" sldId="260"/>
            <ac:picMk id="2060" creationId="{5456FC49-BC53-E402-A29F-EAF2BF6D87FA}"/>
          </ac:picMkLst>
        </pc:picChg>
      </pc:sldChg>
      <pc:sldChg chg="addSp modSp mod">
        <pc:chgData name="Vera Álvarez Suárez" userId="f2eee782bc06d2f6" providerId="LiveId" clId="{676500B1-0BF9-4C5F-A0FE-9558999403DB}" dt="2023-01-23T18:33:37.455" v="29" actId="1076"/>
        <pc:sldMkLst>
          <pc:docMk/>
          <pc:sldMk cId="2698936270" sldId="261"/>
        </pc:sldMkLst>
        <pc:spChg chg="add mod">
          <ac:chgData name="Vera Álvarez Suárez" userId="f2eee782bc06d2f6" providerId="LiveId" clId="{676500B1-0BF9-4C5F-A0FE-9558999403DB}" dt="2023-01-23T18:33:37.455" v="29" actId="1076"/>
          <ac:spMkLst>
            <pc:docMk/>
            <pc:sldMk cId="2698936270" sldId="261"/>
            <ac:spMk id="9" creationId="{1742E110-1DA5-9CF4-621E-660543BF6CCD}"/>
          </ac:spMkLst>
        </pc:spChg>
      </pc:sldChg>
      <pc:sldChg chg="addSp modSp mod">
        <pc:chgData name="Vera Álvarez Suárez" userId="f2eee782bc06d2f6" providerId="LiveId" clId="{676500B1-0BF9-4C5F-A0FE-9558999403DB}" dt="2023-01-23T18:33:49.831" v="33" actId="1076"/>
        <pc:sldMkLst>
          <pc:docMk/>
          <pc:sldMk cId="2476920784" sldId="262"/>
        </pc:sldMkLst>
        <pc:spChg chg="add mod">
          <ac:chgData name="Vera Álvarez Suárez" userId="f2eee782bc06d2f6" providerId="LiveId" clId="{676500B1-0BF9-4C5F-A0FE-9558999403DB}" dt="2023-01-23T18:33:49.831" v="33" actId="1076"/>
          <ac:spMkLst>
            <pc:docMk/>
            <pc:sldMk cId="2476920784" sldId="262"/>
            <ac:spMk id="9" creationId="{EF4D52F5-84A7-0203-BC1F-F7750954A830}"/>
          </ac:spMkLst>
        </pc:spChg>
      </pc:sldChg>
      <pc:sldChg chg="addSp modSp mod">
        <pc:chgData name="Vera Álvarez Suárez" userId="f2eee782bc06d2f6" providerId="LiveId" clId="{676500B1-0BF9-4C5F-A0FE-9558999403DB}" dt="2023-01-23T18:34:04.349" v="37" actId="1076"/>
        <pc:sldMkLst>
          <pc:docMk/>
          <pc:sldMk cId="1343448728" sldId="263"/>
        </pc:sldMkLst>
        <pc:spChg chg="add mod">
          <ac:chgData name="Vera Álvarez Suárez" userId="f2eee782bc06d2f6" providerId="LiveId" clId="{676500B1-0BF9-4C5F-A0FE-9558999403DB}" dt="2023-01-23T18:34:04.349" v="37" actId="1076"/>
          <ac:spMkLst>
            <pc:docMk/>
            <pc:sldMk cId="1343448728" sldId="263"/>
            <ac:spMk id="6" creationId="{DF51CFC8-50F1-D2F0-33BC-164418EB0805}"/>
          </ac:spMkLst>
        </pc:spChg>
      </pc:sldChg>
      <pc:sldChg chg="addSp modSp mod">
        <pc:chgData name="Vera Álvarez Suárez" userId="f2eee782bc06d2f6" providerId="LiveId" clId="{676500B1-0BF9-4C5F-A0FE-9558999403DB}" dt="2023-01-23T18:33:41.748" v="31" actId="1076"/>
        <pc:sldMkLst>
          <pc:docMk/>
          <pc:sldMk cId="1181694099" sldId="264"/>
        </pc:sldMkLst>
        <pc:spChg chg="add mod">
          <ac:chgData name="Vera Álvarez Suárez" userId="f2eee782bc06d2f6" providerId="LiveId" clId="{676500B1-0BF9-4C5F-A0FE-9558999403DB}" dt="2023-01-23T18:33:41.748" v="31" actId="1076"/>
          <ac:spMkLst>
            <pc:docMk/>
            <pc:sldMk cId="1181694099" sldId="264"/>
            <ac:spMk id="2" creationId="{92CB0203-DD11-11D0-C08C-14C6B968C344}"/>
          </ac:spMkLst>
        </pc:spChg>
      </pc:sldChg>
      <pc:sldChg chg="addSp modSp mod">
        <pc:chgData name="Vera Álvarez Suárez" userId="f2eee782bc06d2f6" providerId="LiveId" clId="{676500B1-0BF9-4C5F-A0FE-9558999403DB}" dt="2023-01-23T18:33:56.087" v="35" actId="1076"/>
        <pc:sldMkLst>
          <pc:docMk/>
          <pc:sldMk cId="2246316234" sldId="265"/>
        </pc:sldMkLst>
        <pc:spChg chg="add mod">
          <ac:chgData name="Vera Álvarez Suárez" userId="f2eee782bc06d2f6" providerId="LiveId" clId="{676500B1-0BF9-4C5F-A0FE-9558999403DB}" dt="2023-01-23T18:33:56.087" v="35" actId="1076"/>
          <ac:spMkLst>
            <pc:docMk/>
            <pc:sldMk cId="2246316234" sldId="265"/>
            <ac:spMk id="2" creationId="{F4185F6F-ED65-7440-F897-7956929FCF20}"/>
          </ac:spMkLst>
        </pc:spChg>
      </pc:sldChg>
      <pc:sldChg chg="addSp modSp mod">
        <pc:chgData name="Vera Álvarez Suárez" userId="f2eee782bc06d2f6" providerId="LiveId" clId="{676500B1-0BF9-4C5F-A0FE-9558999403DB}" dt="2023-01-23T18:34:18.988" v="39" actId="1076"/>
        <pc:sldMkLst>
          <pc:docMk/>
          <pc:sldMk cId="2204858534" sldId="267"/>
        </pc:sldMkLst>
        <pc:spChg chg="add mod">
          <ac:chgData name="Vera Álvarez Suárez" userId="f2eee782bc06d2f6" providerId="LiveId" clId="{676500B1-0BF9-4C5F-A0FE-9558999403DB}" dt="2023-01-23T18:34:18.988" v="39" actId="1076"/>
          <ac:spMkLst>
            <pc:docMk/>
            <pc:sldMk cId="2204858534" sldId="267"/>
            <ac:spMk id="13" creationId="{4F242E4B-E9B0-F5C8-FF08-84F2BEF18C3B}"/>
          </ac:spMkLst>
        </pc:spChg>
      </pc:sldChg>
      <pc:sldChg chg="addSp delSp modSp mod">
        <pc:chgData name="Vera Álvarez Suárez" userId="f2eee782bc06d2f6" providerId="LiveId" clId="{676500B1-0BF9-4C5F-A0FE-9558999403DB}" dt="2023-01-23T18:34:26.002" v="43" actId="478"/>
        <pc:sldMkLst>
          <pc:docMk/>
          <pc:sldMk cId="2848287675" sldId="268"/>
        </pc:sldMkLst>
        <pc:spChg chg="add mod">
          <ac:chgData name="Vera Álvarez Suárez" userId="f2eee782bc06d2f6" providerId="LiveId" clId="{676500B1-0BF9-4C5F-A0FE-9558999403DB}" dt="2023-01-23T18:34:23.157" v="41" actId="1076"/>
          <ac:spMkLst>
            <pc:docMk/>
            <pc:sldMk cId="2848287675" sldId="268"/>
            <ac:spMk id="13" creationId="{99E5EA1D-9BF6-912D-6BE1-8AE498CB1ECB}"/>
          </ac:spMkLst>
        </pc:spChg>
        <pc:spChg chg="add del mod">
          <ac:chgData name="Vera Álvarez Suárez" userId="f2eee782bc06d2f6" providerId="LiveId" clId="{676500B1-0BF9-4C5F-A0FE-9558999403DB}" dt="2023-01-23T18:34:26.002" v="43" actId="478"/>
          <ac:spMkLst>
            <pc:docMk/>
            <pc:sldMk cId="2848287675" sldId="268"/>
            <ac:spMk id="14" creationId="{3BEC0029-F0A3-07F9-63A2-37ED39C58C58}"/>
          </ac:spMkLst>
        </pc:spChg>
      </pc:sldChg>
      <pc:sldChg chg="addSp modSp mod">
        <pc:chgData name="Vera Álvarez Suárez" userId="f2eee782bc06d2f6" providerId="LiveId" clId="{676500B1-0BF9-4C5F-A0FE-9558999403DB}" dt="2023-01-23T18:34:30.434" v="45" actId="1076"/>
        <pc:sldMkLst>
          <pc:docMk/>
          <pc:sldMk cId="433960403" sldId="269"/>
        </pc:sldMkLst>
        <pc:spChg chg="add mod">
          <ac:chgData name="Vera Álvarez Suárez" userId="f2eee782bc06d2f6" providerId="LiveId" clId="{676500B1-0BF9-4C5F-A0FE-9558999403DB}" dt="2023-01-23T18:34:30.434" v="45" actId="1076"/>
          <ac:spMkLst>
            <pc:docMk/>
            <pc:sldMk cId="433960403" sldId="269"/>
            <ac:spMk id="13" creationId="{F6628F95-4440-53D8-3EF8-1FA7FD98871D}"/>
          </ac:spMkLst>
        </pc:spChg>
      </pc:sldChg>
      <pc:sldChg chg="addSp modSp mod">
        <pc:chgData name="Vera Álvarez Suárez" userId="f2eee782bc06d2f6" providerId="LiveId" clId="{676500B1-0BF9-4C5F-A0FE-9558999403DB}" dt="2023-01-23T18:34:38.131" v="48" actId="1076"/>
        <pc:sldMkLst>
          <pc:docMk/>
          <pc:sldMk cId="319671235" sldId="270"/>
        </pc:sldMkLst>
        <pc:spChg chg="add mod">
          <ac:chgData name="Vera Álvarez Suárez" userId="f2eee782bc06d2f6" providerId="LiveId" clId="{676500B1-0BF9-4C5F-A0FE-9558999403DB}" dt="2023-01-23T18:34:38.131" v="48" actId="1076"/>
          <ac:spMkLst>
            <pc:docMk/>
            <pc:sldMk cId="319671235" sldId="270"/>
            <ac:spMk id="7" creationId="{20C37CA8-E3D1-45E7-CB67-115484715C75}"/>
          </ac:spMkLst>
        </pc:spChg>
      </pc:sldChg>
      <pc:sldChg chg="addSp modSp mod">
        <pc:chgData name="Vera Álvarez Suárez" userId="f2eee782bc06d2f6" providerId="LiveId" clId="{676500B1-0BF9-4C5F-A0FE-9558999403DB}" dt="2023-01-23T18:34:42.507" v="50" actId="1076"/>
        <pc:sldMkLst>
          <pc:docMk/>
          <pc:sldMk cId="783094426" sldId="271"/>
        </pc:sldMkLst>
        <pc:spChg chg="add mod">
          <ac:chgData name="Vera Álvarez Suárez" userId="f2eee782bc06d2f6" providerId="LiveId" clId="{676500B1-0BF9-4C5F-A0FE-9558999403DB}" dt="2023-01-23T18:34:42.507" v="50" actId="1076"/>
          <ac:spMkLst>
            <pc:docMk/>
            <pc:sldMk cId="783094426" sldId="271"/>
            <ac:spMk id="7" creationId="{496E317D-B677-96B3-4BC6-1A9109869868}"/>
          </ac:spMkLst>
        </pc:spChg>
      </pc:sldChg>
      <pc:sldChg chg="addSp modSp mod">
        <pc:chgData name="Vera Álvarez Suárez" userId="f2eee782bc06d2f6" providerId="LiveId" clId="{676500B1-0BF9-4C5F-A0FE-9558999403DB}" dt="2023-01-23T18:34:46.163" v="52" actId="1076"/>
        <pc:sldMkLst>
          <pc:docMk/>
          <pc:sldMk cId="135814732" sldId="272"/>
        </pc:sldMkLst>
        <pc:spChg chg="add mod">
          <ac:chgData name="Vera Álvarez Suárez" userId="f2eee782bc06d2f6" providerId="LiveId" clId="{676500B1-0BF9-4C5F-A0FE-9558999403DB}" dt="2023-01-23T18:34:46.163" v="52" actId="1076"/>
          <ac:spMkLst>
            <pc:docMk/>
            <pc:sldMk cId="135814732" sldId="272"/>
            <ac:spMk id="11" creationId="{C42444B4-0B77-F667-D232-3CABBD6E6680}"/>
          </ac:spMkLst>
        </pc:spChg>
      </pc:sldChg>
      <pc:sldChg chg="addSp modSp mod">
        <pc:chgData name="Vera Álvarez Suárez" userId="f2eee782bc06d2f6" providerId="LiveId" clId="{676500B1-0BF9-4C5F-A0FE-9558999403DB}" dt="2023-01-23T18:34:51.819" v="54" actId="1076"/>
        <pc:sldMkLst>
          <pc:docMk/>
          <pc:sldMk cId="3144529291" sldId="273"/>
        </pc:sldMkLst>
        <pc:spChg chg="add mod">
          <ac:chgData name="Vera Álvarez Suárez" userId="f2eee782bc06d2f6" providerId="LiveId" clId="{676500B1-0BF9-4C5F-A0FE-9558999403DB}" dt="2023-01-23T18:34:51.819" v="54" actId="1076"/>
          <ac:spMkLst>
            <pc:docMk/>
            <pc:sldMk cId="3144529291" sldId="273"/>
            <ac:spMk id="7" creationId="{2EC00642-920D-C81C-79ED-AA2864BF5A3B}"/>
          </ac:spMkLst>
        </pc:spChg>
      </pc:sldChg>
      <pc:sldChg chg="addSp modSp mod">
        <pc:chgData name="Vera Álvarez Suárez" userId="f2eee782bc06d2f6" providerId="LiveId" clId="{676500B1-0BF9-4C5F-A0FE-9558999403DB}" dt="2023-01-23T18:34:55.122" v="56" actId="1076"/>
        <pc:sldMkLst>
          <pc:docMk/>
          <pc:sldMk cId="3601689395" sldId="274"/>
        </pc:sldMkLst>
        <pc:spChg chg="add mod">
          <ac:chgData name="Vera Álvarez Suárez" userId="f2eee782bc06d2f6" providerId="LiveId" clId="{676500B1-0BF9-4C5F-A0FE-9558999403DB}" dt="2023-01-23T18:34:55.122" v="56" actId="1076"/>
          <ac:spMkLst>
            <pc:docMk/>
            <pc:sldMk cId="3601689395" sldId="274"/>
            <ac:spMk id="7" creationId="{EBE402E4-2A35-F6A7-8C2F-6AA0A8B959FD}"/>
          </ac:spMkLst>
        </pc:spChg>
      </pc:sldChg>
      <pc:sldChg chg="addSp modSp mod">
        <pc:chgData name="Vera Álvarez Suárez" userId="f2eee782bc06d2f6" providerId="LiveId" clId="{676500B1-0BF9-4C5F-A0FE-9558999403DB}" dt="2023-01-23T18:35:11.531" v="58" actId="1076"/>
        <pc:sldMkLst>
          <pc:docMk/>
          <pc:sldMk cId="2633566412" sldId="275"/>
        </pc:sldMkLst>
        <pc:spChg chg="add mod">
          <ac:chgData name="Vera Álvarez Suárez" userId="f2eee782bc06d2f6" providerId="LiveId" clId="{676500B1-0BF9-4C5F-A0FE-9558999403DB}" dt="2023-01-23T18:35:11.531" v="58" actId="1076"/>
          <ac:spMkLst>
            <pc:docMk/>
            <pc:sldMk cId="2633566412" sldId="275"/>
            <ac:spMk id="11" creationId="{1C07DDED-366D-74C5-5DF8-8251D41DFBBE}"/>
          </ac:spMkLst>
        </pc:spChg>
      </pc:sldChg>
      <pc:sldChg chg="addSp modSp mod">
        <pc:chgData name="Vera Álvarez Suárez" userId="f2eee782bc06d2f6" providerId="LiveId" clId="{676500B1-0BF9-4C5F-A0FE-9558999403DB}" dt="2023-01-23T18:35:18.021" v="60" actId="1076"/>
        <pc:sldMkLst>
          <pc:docMk/>
          <pc:sldMk cId="4145946904" sldId="276"/>
        </pc:sldMkLst>
        <pc:spChg chg="add mod">
          <ac:chgData name="Vera Álvarez Suárez" userId="f2eee782bc06d2f6" providerId="LiveId" clId="{676500B1-0BF9-4C5F-A0FE-9558999403DB}" dt="2023-01-23T18:35:18.021" v="60" actId="1076"/>
          <ac:spMkLst>
            <pc:docMk/>
            <pc:sldMk cId="4145946904" sldId="276"/>
            <ac:spMk id="5" creationId="{D62F91A0-110B-CFEF-F2CB-FF05040D71DC}"/>
          </ac:spMkLst>
        </pc:spChg>
      </pc:sldChg>
      <pc:sldChg chg="addSp modSp mod">
        <pc:chgData name="Vera Álvarez Suárez" userId="f2eee782bc06d2f6" providerId="LiveId" clId="{676500B1-0BF9-4C5F-A0FE-9558999403DB}" dt="2023-01-23T18:35:23.435" v="62" actId="1076"/>
        <pc:sldMkLst>
          <pc:docMk/>
          <pc:sldMk cId="1928825081" sldId="277"/>
        </pc:sldMkLst>
        <pc:spChg chg="add mod">
          <ac:chgData name="Vera Álvarez Suárez" userId="f2eee782bc06d2f6" providerId="LiveId" clId="{676500B1-0BF9-4C5F-A0FE-9558999403DB}" dt="2023-01-23T18:35:23.435" v="62" actId="1076"/>
          <ac:spMkLst>
            <pc:docMk/>
            <pc:sldMk cId="1928825081" sldId="277"/>
            <ac:spMk id="6" creationId="{D5AA30AF-CBF6-FFA1-C68D-4D7AE9479A3F}"/>
          </ac:spMkLst>
        </pc:spChg>
      </pc:sldChg>
      <pc:sldChg chg="addSp delSp modSp mod">
        <pc:chgData name="Vera Álvarez Suárez" userId="f2eee782bc06d2f6" providerId="LiveId" clId="{676500B1-0BF9-4C5F-A0FE-9558999403DB}" dt="2023-01-23T18:35:30.863" v="66" actId="478"/>
        <pc:sldMkLst>
          <pc:docMk/>
          <pc:sldMk cId="2979753673" sldId="278"/>
        </pc:sldMkLst>
        <pc:spChg chg="add mod">
          <ac:chgData name="Vera Álvarez Suárez" userId="f2eee782bc06d2f6" providerId="LiveId" clId="{676500B1-0BF9-4C5F-A0FE-9558999403DB}" dt="2023-01-23T18:35:28.163" v="64" actId="1076"/>
          <ac:spMkLst>
            <pc:docMk/>
            <pc:sldMk cId="2979753673" sldId="278"/>
            <ac:spMk id="6" creationId="{1BC36992-F72E-83DD-3824-D1E0EF12B9CC}"/>
          </ac:spMkLst>
        </pc:spChg>
        <pc:spChg chg="add del mod">
          <ac:chgData name="Vera Álvarez Suárez" userId="f2eee782bc06d2f6" providerId="LiveId" clId="{676500B1-0BF9-4C5F-A0FE-9558999403DB}" dt="2023-01-23T18:35:30.863" v="66" actId="478"/>
          <ac:spMkLst>
            <pc:docMk/>
            <pc:sldMk cId="2979753673" sldId="278"/>
            <ac:spMk id="8" creationId="{173B60CF-C3A3-E2A7-3823-073BA0518D5B}"/>
          </ac:spMkLst>
        </pc:spChg>
      </pc:sldChg>
      <pc:sldChg chg="addSp modSp mod">
        <pc:chgData name="Vera Álvarez Suárez" userId="f2eee782bc06d2f6" providerId="LiveId" clId="{676500B1-0BF9-4C5F-A0FE-9558999403DB}" dt="2023-01-23T18:35:35.166" v="68" actId="1076"/>
        <pc:sldMkLst>
          <pc:docMk/>
          <pc:sldMk cId="839343131" sldId="279"/>
        </pc:sldMkLst>
        <pc:spChg chg="add mod">
          <ac:chgData name="Vera Álvarez Suárez" userId="f2eee782bc06d2f6" providerId="LiveId" clId="{676500B1-0BF9-4C5F-A0FE-9558999403DB}" dt="2023-01-23T18:35:35.166" v="68" actId="1076"/>
          <ac:spMkLst>
            <pc:docMk/>
            <pc:sldMk cId="839343131" sldId="279"/>
            <ac:spMk id="5" creationId="{40DE33D8-9CA1-0E9C-080B-19C282D28B3B}"/>
          </ac:spMkLst>
        </pc:spChg>
      </pc:sldChg>
      <pc:sldChg chg="addSp modSp mod">
        <pc:chgData name="Vera Álvarez Suárez" userId="f2eee782bc06d2f6" providerId="LiveId" clId="{676500B1-0BF9-4C5F-A0FE-9558999403DB}" dt="2023-01-23T18:35:39.230" v="70" actId="1076"/>
        <pc:sldMkLst>
          <pc:docMk/>
          <pc:sldMk cId="507606413" sldId="280"/>
        </pc:sldMkLst>
        <pc:spChg chg="add mod">
          <ac:chgData name="Vera Álvarez Suárez" userId="f2eee782bc06d2f6" providerId="LiveId" clId="{676500B1-0BF9-4C5F-A0FE-9558999403DB}" dt="2023-01-23T18:35:39.230" v="70" actId="1076"/>
          <ac:spMkLst>
            <pc:docMk/>
            <pc:sldMk cId="507606413" sldId="280"/>
            <ac:spMk id="6" creationId="{45644A11-FBD1-8C0F-6A62-D21570D4EE5B}"/>
          </ac:spMkLst>
        </pc:spChg>
      </pc:sldChg>
      <pc:sldChg chg="addSp modSp mod">
        <pc:chgData name="Vera Álvarez Suárez" userId="f2eee782bc06d2f6" providerId="LiveId" clId="{676500B1-0BF9-4C5F-A0FE-9558999403DB}" dt="2023-01-23T18:35:43.484" v="72" actId="1076"/>
        <pc:sldMkLst>
          <pc:docMk/>
          <pc:sldMk cId="2246805173" sldId="281"/>
        </pc:sldMkLst>
        <pc:spChg chg="add mod">
          <ac:chgData name="Vera Álvarez Suárez" userId="f2eee782bc06d2f6" providerId="LiveId" clId="{676500B1-0BF9-4C5F-A0FE-9558999403DB}" dt="2023-01-23T18:35:43.484" v="72" actId="1076"/>
          <ac:spMkLst>
            <pc:docMk/>
            <pc:sldMk cId="2246805173" sldId="281"/>
            <ac:spMk id="6" creationId="{9CA5D336-BCE6-68D3-8AEC-5A7A73B67345}"/>
          </ac:spMkLst>
        </pc:spChg>
      </pc:sldChg>
      <pc:sldChg chg="addSp modSp mod">
        <pc:chgData name="Vera Álvarez Suárez" userId="f2eee782bc06d2f6" providerId="LiveId" clId="{676500B1-0BF9-4C5F-A0FE-9558999403DB}" dt="2023-01-23T18:36:00.331" v="74" actId="1076"/>
        <pc:sldMkLst>
          <pc:docMk/>
          <pc:sldMk cId="2214857525" sldId="282"/>
        </pc:sldMkLst>
        <pc:spChg chg="add mod">
          <ac:chgData name="Vera Álvarez Suárez" userId="f2eee782bc06d2f6" providerId="LiveId" clId="{676500B1-0BF9-4C5F-A0FE-9558999403DB}" dt="2023-01-23T18:36:00.331" v="74" actId="1076"/>
          <ac:spMkLst>
            <pc:docMk/>
            <pc:sldMk cId="2214857525" sldId="282"/>
            <ac:spMk id="11" creationId="{E25416D4-443B-8393-43F1-E2ED5B70A639}"/>
          </ac:spMkLst>
        </pc:spChg>
      </pc:sldChg>
      <pc:sldChg chg="addSp modSp mod">
        <pc:chgData name="Vera Álvarez Suárez" userId="f2eee782bc06d2f6" providerId="LiveId" clId="{676500B1-0BF9-4C5F-A0FE-9558999403DB}" dt="2023-01-23T18:36:05.608" v="76" actId="1076"/>
        <pc:sldMkLst>
          <pc:docMk/>
          <pc:sldMk cId="2457536604" sldId="283"/>
        </pc:sldMkLst>
        <pc:spChg chg="add mod">
          <ac:chgData name="Vera Álvarez Suárez" userId="f2eee782bc06d2f6" providerId="LiveId" clId="{676500B1-0BF9-4C5F-A0FE-9558999403DB}" dt="2023-01-23T18:36:05.608" v="76" actId="1076"/>
          <ac:spMkLst>
            <pc:docMk/>
            <pc:sldMk cId="2457536604" sldId="283"/>
            <ac:spMk id="9" creationId="{1360755A-C11C-01B4-B12A-B5E7A9B766DD}"/>
          </ac:spMkLst>
        </pc:spChg>
      </pc:sldChg>
      <pc:sldChg chg="addSp modSp mod">
        <pc:chgData name="Vera Álvarez Suárez" userId="f2eee782bc06d2f6" providerId="LiveId" clId="{676500B1-0BF9-4C5F-A0FE-9558999403DB}" dt="2023-01-23T18:36:10.754" v="78" actId="1076"/>
        <pc:sldMkLst>
          <pc:docMk/>
          <pc:sldMk cId="4126141302" sldId="284"/>
        </pc:sldMkLst>
        <pc:spChg chg="add mod">
          <ac:chgData name="Vera Álvarez Suárez" userId="f2eee782bc06d2f6" providerId="LiveId" clId="{676500B1-0BF9-4C5F-A0FE-9558999403DB}" dt="2023-01-23T18:36:10.754" v="78" actId="1076"/>
          <ac:spMkLst>
            <pc:docMk/>
            <pc:sldMk cId="4126141302" sldId="284"/>
            <ac:spMk id="9" creationId="{06F0209C-9CF5-5B68-19F9-685BE5D8C11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63CBBE-7CF4-0B77-04CA-1779659EA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94D8CEB-123E-3F98-5C41-80C550FEF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7106CFA-2570-6B43-4F1C-9833D16F9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0FB83C9-D817-1E00-B585-D2604970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6F335C8-DE6D-561A-8479-82A2B8C6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67847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ECEB87-C70D-EFF4-8167-DB34C0FAC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C6EBB23F-5F9C-63CA-95CC-0C72BD1AE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AE3D91E-ADF1-A863-41E8-7E73CD4F9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3847B7B-3BC8-551B-71E1-F283DEF5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EE1133F-2591-39F1-22F5-A286F108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92335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B861B3D-D7CD-7CC7-1AF9-070659F5E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01C9386-6B78-5586-B4B8-AAC9511F7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FFE87AC-6D0D-C210-0593-4D8C75F7F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6C653F6-D2B0-54AA-C3D1-3F4181469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045106C-C0DA-98B2-89F9-27EE35655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2893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4F23365-1BA4-2EAE-05C0-3C9DD92B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E8DB3BE-16FB-5735-2288-291ABE525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EFE3CAB-4958-5AC7-375D-5E52D690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CBA0322-B961-8AB4-B1E1-51786BAE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56A8DD8-C5AB-F2CC-BE7A-BD519B7A7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3032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DA5DDB-D3DF-17E9-4854-50F17D6FD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46FB5449-A0A7-064F-BA15-335D89D51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9DDC8C7-543B-6C3D-1801-DEEA57EC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BFC03C1-CBFE-D750-AD48-2AB54A7C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D932960-A038-A519-06A2-8069D73A5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502263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A753FC2-DF9B-BD63-3534-3C7C9425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93C3518-FCF1-FC78-44D8-EC6C96D3F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8CEEDD4-BCF7-E82D-6ED2-F28FBE8E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99408EB5-1B74-2619-9B7A-73B072D08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42F4FA2-85FB-13B9-3F65-4869FB54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7DAA29A-654C-2403-CC64-C058DF4D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3417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7D50E3-00A1-CCCB-09D2-CBD09F82C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58B8D47-B605-FB2A-5882-E318D2AA1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1416672-78A1-2606-9F3A-769DE435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2DC6F860-75CB-2BD7-F612-65A8A1FF7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9C2D47ED-ADFF-1D2E-1BA5-ED7456CF5B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E39F7EC8-05A1-FE8E-D9D7-0947BAB2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5A4A0584-1EF5-1A89-0620-36DA9DBC1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E146820-C8CF-0386-20E6-B1B03533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2179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D858C8-BEC7-AE13-3620-FC71AB7C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F495BBA-4DDC-7B28-35AC-65652AF13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9F1CED3-4F08-8645-25CF-9E65B6F4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C1B6736-F004-DA6B-8468-33DCA6FBC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6038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93CF4FE-D130-3756-31F2-75E96AC4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17648522-A9D9-866A-3AAB-370EE7D94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897A506-CBDC-0604-9D98-8B5F429B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83051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A7AE0E-4D36-C79A-3C63-DA890D16A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139AED5-ABC5-1EA2-EE8D-38484AD34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D28DFB0-D23D-1DE9-A9D3-8C1AF4A09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C259FD3-0C18-802F-CA80-E837CB7A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8F35A95-6B29-9262-BF5C-FBB66C87B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F05BAB7-E0D3-61CB-DA2B-0863D93B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7968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F8F461E-F33E-BF6A-D286-D23AC20CE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3399FE77-1265-023D-6AB0-0611827CE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30EDA30-5265-2BB9-BF6F-363293102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7B6494D-DD0A-1999-F9B9-9DDEBC6A8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C08ECCD-3640-3034-AA63-DAA6DBBBE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547A65B2-7E34-58C2-719F-119372C2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23547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039D6D65-5AE0-0A1E-E698-3A1FA52E3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A3383CD-D0EE-3919-A28A-0E44AF2C8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BC4ADE7-6F4E-1F6B-8115-E1AAC3978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DA13A-9A7C-4CEC-83D9-70554DDCA2B9}" type="datetimeFigureOut">
              <a:rPr lang="gl-ES" smtClean="0"/>
              <a:t>24/04/2023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2EA9147-5A31-19C9-2D01-55FB8F48DF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01E5049-5881-4984-B3F5-132CB6512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9CB8C-0C15-49EB-A1AB-5B6D0802692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5962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12574-E70A-8A3A-DB55-9B537BD34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9355" y="1996323"/>
            <a:ext cx="10295912" cy="2618009"/>
          </a:xfrm>
        </p:spPr>
        <p:txBody>
          <a:bodyPr>
            <a:normAutofit/>
          </a:bodyPr>
          <a:lstStyle/>
          <a:p>
            <a:r>
              <a:rPr lang="es-ES" sz="5400" b="1" cap="small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</a:t>
            </a:r>
            <a:r>
              <a:rPr lang="es-ES" sz="5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prosa entre 1936 e 1975: os renovadores da prosa </a:t>
            </a:r>
            <a:r>
              <a:rPr lang="es-ES" sz="5400" b="1" cap="small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es-ES" sz="5400" b="1" cap="small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s-ES" sz="5400" b="1" cap="small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s-ES" sz="5400" b="1" cap="small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Fole</a:t>
            </a:r>
            <a:r>
              <a:rPr lang="es-ES" sz="5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Blanco Amor, </a:t>
            </a:r>
            <a:r>
              <a:rPr lang="es-ES" sz="5400" b="1" cap="small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Cunqueiro</a:t>
            </a:r>
            <a:r>
              <a:rPr lang="es-ES" sz="5400" b="1" cap="small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gl-ES" sz="19900" dirty="0"/>
          </a:p>
        </p:txBody>
      </p:sp>
    </p:spTree>
    <p:extLst>
      <p:ext uri="{BB962C8B-B14F-4D97-AF65-F5344CB8AC3E}">
        <p14:creationId xmlns:p14="http://schemas.microsoft.com/office/powerpoint/2010/main" val="883510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06" y="1448555"/>
            <a:ext cx="2697601" cy="396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588303" y="5409445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F63BD435-8741-6AB4-F2C8-4A8D72CABEAA}"/>
              </a:ext>
            </a:extLst>
          </p:cNvPr>
          <p:cNvSpPr txBox="1"/>
          <p:nvPr/>
        </p:nvSpPr>
        <p:spPr>
          <a:xfrm>
            <a:off x="3224463" y="1448555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crónicas do Sochantre</a:t>
            </a:r>
            <a:r>
              <a:rPr lang="es-E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gl-ES" sz="3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E4C3C635-FEF3-4B9C-16E3-22A2C212DC0D}"/>
              </a:ext>
            </a:extLst>
          </p:cNvPr>
          <p:cNvSpPr txBox="1"/>
          <p:nvPr/>
        </p:nvSpPr>
        <p:spPr>
          <a:xfrm>
            <a:off x="3866147" y="2101900"/>
            <a:ext cx="7283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do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século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XVIII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Bretaña francesa</a:t>
            </a:r>
            <a:endParaRPr lang="gl-ES" sz="2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916CDB15-2AA0-F453-7275-EF8296A004ED}"/>
              </a:ext>
            </a:extLst>
          </p:cNvPr>
          <p:cNvSpPr txBox="1"/>
          <p:nvPr/>
        </p:nvSpPr>
        <p:spPr>
          <a:xfrm>
            <a:off x="3285904" y="2632135"/>
            <a:ext cx="550043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Sochantre de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Pontivy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(músico de capela), chamado como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outras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veces para ir tocar a un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enterro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monta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dilixencia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onde se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encontra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con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personaxes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ultratumba. A partir de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aí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nárransenos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as vidas pasadas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deses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viaxeiros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así como a do propio Sochantre. </a:t>
            </a:r>
            <a:endParaRPr lang="gl-ES" sz="2800" dirty="0"/>
          </a:p>
        </p:txBody>
      </p:sp>
      <p:pic>
        <p:nvPicPr>
          <p:cNvPr id="6148" name="Picture 4" descr="Editorial Galaxia | As crónicas do Sochantre">
            <a:extLst>
              <a:ext uri="{FF2B5EF4-FFF2-40B4-BE49-F238E27FC236}">
                <a16:creationId xmlns:a16="http://schemas.microsoft.com/office/drawing/2014/main" xmlns="" id="{E7168CA1-6F08-E9F7-2F41-EEAEEC1F3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2089" y="1291050"/>
            <a:ext cx="3177601" cy="4880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99E5EA1D-9BF6-912D-6BE1-8AE498CB1ECB}"/>
              </a:ext>
            </a:extLst>
          </p:cNvPr>
          <p:cNvSpPr txBox="1"/>
          <p:nvPr/>
        </p:nvSpPr>
        <p:spPr>
          <a:xfrm>
            <a:off x="712433" y="641321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848287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73" y="1578519"/>
            <a:ext cx="2520574" cy="370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588303" y="5409445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11DACD4-D7A1-F3DD-2D68-9D48B30AA618}"/>
              </a:ext>
            </a:extLst>
          </p:cNvPr>
          <p:cNvSpPr txBox="1"/>
          <p:nvPr/>
        </p:nvSpPr>
        <p:spPr>
          <a:xfrm>
            <a:off x="2721142" y="141834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 o vello </a:t>
            </a:r>
            <a:r>
              <a:rPr lang="es-ES" sz="32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Sinbad</a:t>
            </a:r>
            <a:r>
              <a:rPr lang="es-E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32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volvese</a:t>
            </a:r>
            <a:r>
              <a:rPr lang="es-E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32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ás</a:t>
            </a:r>
            <a:r>
              <a:rPr lang="es-E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illas</a:t>
            </a:r>
            <a:r>
              <a:rPr lang="es-E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gl-ES" sz="3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E0E3D8C5-D0DE-6A70-E0AC-2FB2ADDA3ECA}"/>
              </a:ext>
            </a:extLst>
          </p:cNvPr>
          <p:cNvSpPr txBox="1"/>
          <p:nvPr/>
        </p:nvSpPr>
        <p:spPr>
          <a:xfrm>
            <a:off x="3775450" y="1963572"/>
            <a:ext cx="3625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 mil e </a:t>
            </a:r>
            <a:r>
              <a:rPr lang="es-ES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unha</a:t>
            </a:r>
            <a:r>
              <a:rPr lang="es-E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noites</a:t>
            </a:r>
            <a:endParaRPr lang="gl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684D307A-02AC-6D8F-FBAF-47F56031F338}"/>
              </a:ext>
            </a:extLst>
          </p:cNvPr>
          <p:cNvSpPr txBox="1"/>
          <p:nvPr/>
        </p:nvSpPr>
        <p:spPr>
          <a:xfrm>
            <a:off x="3173249" y="2548347"/>
            <a:ext cx="4920884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SzPts val="1100"/>
            </a:pP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Narra as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lembranzas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e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ilusións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de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Sinbad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un vello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mariñeiro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retirado que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soña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co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seu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regreso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ao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mar para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facer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reais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os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seus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desexos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de </a:t>
            </a:r>
            <a:r>
              <a:rPr lang="es-E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liberdade</a:t>
            </a:r>
            <a:r>
              <a:rPr lang="es-E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.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</p:txBody>
      </p:sp>
      <p:pic>
        <p:nvPicPr>
          <p:cNvPr id="7172" name="Picture 4" descr="Si o vello Sinbad volvese ás illas | Librotea">
            <a:extLst>
              <a:ext uri="{FF2B5EF4-FFF2-40B4-BE49-F238E27FC236}">
                <a16:creationId xmlns:a16="http://schemas.microsoft.com/office/drawing/2014/main" xmlns="" id="{AA71E74F-5D08-404D-77DA-84E263534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274" y="1010653"/>
            <a:ext cx="3617002" cy="551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F6628F95-4440-53D8-3EF8-1FA7FD98871D}"/>
              </a:ext>
            </a:extLst>
          </p:cNvPr>
          <p:cNvSpPr txBox="1"/>
          <p:nvPr/>
        </p:nvSpPr>
        <p:spPr>
          <a:xfrm>
            <a:off x="406573" y="679114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33960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6" y="1578520"/>
            <a:ext cx="1929482" cy="283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155166" y="4411580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D55F6B6-9C42-078E-47EA-0BD904C40774}"/>
              </a:ext>
            </a:extLst>
          </p:cNvPr>
          <p:cNvSpPr txBox="1"/>
          <p:nvPr/>
        </p:nvSpPr>
        <p:spPr>
          <a:xfrm>
            <a:off x="292519" y="778301"/>
            <a:ext cx="116069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Libros de relatos, </a:t>
            </a:r>
            <a:r>
              <a:rPr lang="es-E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personaxes</a:t>
            </a:r>
            <a:r>
              <a:rPr lang="es-E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populares con </a:t>
            </a:r>
            <a:r>
              <a:rPr lang="es-E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moito</a:t>
            </a:r>
            <a:r>
              <a:rPr lang="es-E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real e bastante de inventado; </a:t>
            </a:r>
            <a:r>
              <a:rPr lang="es-E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realidade</a:t>
            </a:r>
            <a:r>
              <a:rPr lang="es-E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cotiá</a:t>
            </a:r>
            <a:r>
              <a:rPr lang="es-E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mestu</a:t>
            </a:r>
            <a:r>
              <a:rPr lang="es-E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rada con fantasía</a:t>
            </a:r>
            <a:endParaRPr lang="gl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ESCOLA DE MENCIÑEIROS | ALVARO CUNQUEIRO | Casa del Libro">
            <a:extLst>
              <a:ext uri="{FF2B5EF4-FFF2-40B4-BE49-F238E27FC236}">
                <a16:creationId xmlns:a16="http://schemas.microsoft.com/office/drawing/2014/main" xmlns="" id="{33B382D0-48BC-7CC4-9A96-EE105E883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695" y="1578520"/>
            <a:ext cx="2999624" cy="461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XENTE DE AQUI E DE ACOLA | ALVARO CUNQUEIRO | Casa del Libro">
            <a:extLst>
              <a:ext uri="{FF2B5EF4-FFF2-40B4-BE49-F238E27FC236}">
                <a16:creationId xmlns:a16="http://schemas.microsoft.com/office/drawing/2014/main" xmlns="" id="{CAAE58F6-0879-0195-F7E4-C5CC9B9E0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730" y="1578520"/>
            <a:ext cx="3008170" cy="461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OS OUTROS FEIRANTES (BIBLIOTECA ALVARO CUNQUEIRO) | ALVARO CUNQUEIRO MORA  MONTENEGRO | Casa del Libro">
            <a:extLst>
              <a:ext uri="{FF2B5EF4-FFF2-40B4-BE49-F238E27FC236}">
                <a16:creationId xmlns:a16="http://schemas.microsoft.com/office/drawing/2014/main" xmlns="" id="{5030C51D-7F4F-8F5A-5174-EDE365DFA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857" y="1578520"/>
            <a:ext cx="2999624" cy="459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0C37CA8-E3D1-45E7-CB67-115484715C75}"/>
              </a:ext>
            </a:extLst>
          </p:cNvPr>
          <p:cNvSpPr txBox="1"/>
          <p:nvPr/>
        </p:nvSpPr>
        <p:spPr>
          <a:xfrm>
            <a:off x="113820" y="4996355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19671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6" y="1578520"/>
            <a:ext cx="1929482" cy="283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155166" y="4411580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AECAB71E-F494-9A18-42D8-CC5F30929093}"/>
              </a:ext>
            </a:extLst>
          </p:cNvPr>
          <p:cNvSpPr txBox="1"/>
          <p:nvPr/>
        </p:nvSpPr>
        <p:spPr>
          <a:xfrm>
            <a:off x="2326105" y="1244302"/>
            <a:ext cx="9432757" cy="4965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es-ES" sz="2800" b="1" u="heavy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Características </a:t>
            </a:r>
            <a:r>
              <a:rPr lang="es-ES" sz="2800" b="1" u="heavy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xerais</a:t>
            </a:r>
            <a:r>
              <a:rPr lang="es-ES" sz="2800" b="1" u="heavy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da narrativa de Cunqueiro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514350" indent="-51435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AutoNum type="arabicPeriod"/>
            </a:pP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Mestura do real e o maravilloso, actualización de mitos.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Feitos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cotiás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conviven con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feitos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extraordinarios.</a:t>
            </a:r>
          </a:p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Uso da tradición oral popular: tendencia de digresión e as historias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encaixadas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s-E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es-E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Presenza</a:t>
            </a:r>
            <a:r>
              <a:rPr lang="es-E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 humor e da ironía, para humanizar </a:t>
            </a:r>
            <a:r>
              <a:rPr lang="es-ES" sz="28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personaxes</a:t>
            </a:r>
            <a:r>
              <a:rPr lang="es-ES" sz="2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 Ton lírico e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nostálxico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s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496E317D-B677-96B3-4BC6-1A9109869868}"/>
              </a:ext>
            </a:extLst>
          </p:cNvPr>
          <p:cNvSpPr txBox="1"/>
          <p:nvPr/>
        </p:nvSpPr>
        <p:spPr>
          <a:xfrm>
            <a:off x="588145" y="429330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78309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6" y="1578520"/>
            <a:ext cx="1929482" cy="283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155166" y="4411580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8D26310B-9C4E-5A59-13CB-1864F5FC026D}"/>
              </a:ext>
            </a:extLst>
          </p:cNvPr>
          <p:cNvSpPr txBox="1"/>
          <p:nvPr/>
        </p:nvSpPr>
        <p:spPr>
          <a:xfrm>
            <a:off x="2310062" y="1010653"/>
            <a:ext cx="9726772" cy="1339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 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humor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que 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reflicte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cando Cunqueiro describe os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personaxes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míticos,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ás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veces con parodia,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ás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veces con ironía, caracterizándoos con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personaxes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mundo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cotián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popular que viven 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senten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como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calquera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outra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A550B8B1-56C1-D57E-1D06-D656BF7C470C}"/>
              </a:ext>
            </a:extLst>
          </p:cNvPr>
          <p:cNvSpPr txBox="1"/>
          <p:nvPr/>
        </p:nvSpPr>
        <p:spPr>
          <a:xfrm>
            <a:off x="2705721" y="2529954"/>
            <a:ext cx="89354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primeira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casa,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despoixas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don Merlín, era mi ama doña Ginebra. Era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unha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señora mui sentada, verán e inverno coa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súa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peleriña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negra mui bordada con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abaloiros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Tampouco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era do país, 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prendía algo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fala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(…)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máis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ben gorda, tiña gran andar, i era mui graciosa de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 mando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(…).  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vez en cando paraba de bordar para rascarse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cunha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manciña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buxo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tiña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(Merlín e familia)</a:t>
            </a:r>
            <a:endParaRPr lang="gl-ES" sz="2400" dirty="0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xmlns="" id="{3C1776E2-B611-4A33-3F46-11891AD384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575" y="5199079"/>
            <a:ext cx="9356699" cy="133966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C42444B4-0B77-F667-D232-3CABBD6E6680}"/>
              </a:ext>
            </a:extLst>
          </p:cNvPr>
          <p:cNvSpPr txBox="1"/>
          <p:nvPr/>
        </p:nvSpPr>
        <p:spPr>
          <a:xfrm>
            <a:off x="155166" y="495966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35814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6" y="1578520"/>
            <a:ext cx="1929482" cy="283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155166" y="4411580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8A61592-D724-F91D-E547-C3BA938D2DE3}"/>
              </a:ext>
            </a:extLst>
          </p:cNvPr>
          <p:cNvSpPr txBox="1"/>
          <p:nvPr/>
        </p:nvSpPr>
        <p:spPr>
          <a:xfrm>
            <a:off x="2331360" y="1010653"/>
            <a:ext cx="9705474" cy="5521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5.Humanización dos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personaxes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protagonistas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Coinciden varios deles en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seren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vellos, solitarios e sensibles. Así Felipe de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Amancia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narrador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ancián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Merlín e familia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e Simbad 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 Si o velo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Sinbad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volvese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ás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illas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narración de Felipe de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Amancia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destaca a 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melancolía e a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tenrura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cando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recorda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seu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pasado, especie de paraíso perdido no que 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refuxia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días parados, as nubes que os cobren, os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outros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pensamentos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me van e ven […] ben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poidera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compara/a coa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neve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cae de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mansiño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póndose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alfombra diste mundo, tapa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leiras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camiños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prados i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airas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[…]. Pro, por veces, brinca o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solciño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raiolán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dunha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lembranza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xuventú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nalgún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logar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derrete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neve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 é coma si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soedade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mundo un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pasaxeiro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descoñecido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alcendese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unha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pequena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fogueira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ti vas e por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unba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arrequéntaste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“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Memorias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memorias</a:t>
            </a:r>
            <a:r>
              <a:rPr lang="es-ES" sz="2400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i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memorias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(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Merlín e familia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s-E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EC00642-920D-C81C-79ED-AA2864BF5A3B}"/>
              </a:ext>
            </a:extLst>
          </p:cNvPr>
          <p:cNvSpPr txBox="1"/>
          <p:nvPr/>
        </p:nvSpPr>
        <p:spPr>
          <a:xfrm>
            <a:off x="155166" y="612498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144529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6" name="Picture 8" descr="Eduardo Blanco Amor - Wikipedia, a enciclopedia libre">
            <a:extLst>
              <a:ext uri="{FF2B5EF4-FFF2-40B4-BE49-F238E27FC236}">
                <a16:creationId xmlns:a16="http://schemas.microsoft.com/office/drawing/2014/main" xmlns="" id="{52C7C5C6-8A05-35C9-2AB5-5E78587C1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9" y="1360165"/>
            <a:ext cx="2715877" cy="421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428882" y="5576643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A ESMORGA | EDUARDO BLANCO AMOR | Casa del Libro">
            <a:extLst>
              <a:ext uri="{FF2B5EF4-FFF2-40B4-BE49-F238E27FC236}">
                <a16:creationId xmlns:a16="http://schemas.microsoft.com/office/drawing/2014/main" xmlns="" id="{CE7BC907-EB32-85E5-9D73-10B0F42F2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148" y="1010653"/>
            <a:ext cx="3512970" cy="535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59001FB-47DD-29E8-0FAF-44E175A2BBC8}"/>
              </a:ext>
            </a:extLst>
          </p:cNvPr>
          <p:cNvSpPr txBox="1"/>
          <p:nvPr/>
        </p:nvSpPr>
        <p:spPr>
          <a:xfrm>
            <a:off x="3313943" y="1949109"/>
            <a:ext cx="4347411" cy="3038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400" b="1" cap="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ealismo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social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que se ofrece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unha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visión pesimista tanto da condición humana como da propia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estrutura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funcionamento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dunha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sociedade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que crea individuos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marxinais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que non é capaz de os asimilar. 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1C07DDED-366D-74C5-5DF8-8251D41DFBBE}"/>
              </a:ext>
            </a:extLst>
          </p:cNvPr>
          <p:cNvSpPr txBox="1"/>
          <p:nvPr/>
        </p:nvSpPr>
        <p:spPr>
          <a:xfrm>
            <a:off x="718109" y="707265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63356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541177" y="425878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A ESMORGA | EDUARDO BLANCO AMOR | Casa del Libro">
            <a:extLst>
              <a:ext uri="{FF2B5EF4-FFF2-40B4-BE49-F238E27FC236}">
                <a16:creationId xmlns:a16="http://schemas.microsoft.com/office/drawing/2014/main" xmlns="" id="{CE7BC907-EB32-85E5-9D73-10B0F42F2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68" y="1341704"/>
            <a:ext cx="3098529" cy="472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C8C6F8A-6DB3-3847-070A-01E1E08105D4}"/>
              </a:ext>
            </a:extLst>
          </p:cNvPr>
          <p:cNvSpPr txBox="1"/>
          <p:nvPr/>
        </p:nvSpPr>
        <p:spPr>
          <a:xfrm>
            <a:off x="3467100" y="1502207"/>
            <a:ext cx="814738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1" dirty="0" err="1">
                <a:solidFill>
                  <a:srgbClr val="000000"/>
                </a:solidFill>
                <a:latin typeface="Bodoni MT" panose="02070603080606020203" pitchFamily="18" charset="0"/>
                <a:ea typeface="Calibri" panose="020F0502020204030204" pitchFamily="34" charset="0"/>
              </a:rPr>
              <a:t>N</a:t>
            </a:r>
            <a:r>
              <a:rPr lang="es-ES" sz="2800" b="1" dirty="0" err="1">
                <a:solidFill>
                  <a:srgbClr val="000000"/>
                </a:solidFill>
                <a:effectLst/>
                <a:latin typeface="Bodoni MT" panose="02070603080606020203" pitchFamily="18" charset="0"/>
                <a:ea typeface="Calibri" panose="020F0502020204030204" pitchFamily="34" charset="0"/>
              </a:rPr>
              <a:t>ovidades</a:t>
            </a:r>
            <a:r>
              <a:rPr lang="es-ES" sz="2800" b="1" dirty="0">
                <a:solidFill>
                  <a:srgbClr val="000000"/>
                </a:solidFill>
                <a:effectLst/>
                <a:latin typeface="Bodoni MT" panose="02070603080606020203" pitchFamily="18" charset="0"/>
                <a:ea typeface="Calibri" panose="020F0502020204030204" pitchFamily="34" charset="0"/>
              </a:rPr>
              <a:t> </a:t>
            </a:r>
            <a:r>
              <a:rPr lang="es-ES" sz="2800" b="1" dirty="0" err="1">
                <a:solidFill>
                  <a:srgbClr val="000000"/>
                </a:solidFill>
                <a:effectLst/>
                <a:latin typeface="Bodoni MT" panose="02070603080606020203" pitchFamily="18" charset="0"/>
                <a:ea typeface="Calibri" panose="020F0502020204030204" pitchFamily="34" charset="0"/>
              </a:rPr>
              <a:t>formais</a:t>
            </a:r>
            <a:r>
              <a:rPr lang="es-ES" sz="2800" b="1" dirty="0">
                <a:solidFill>
                  <a:srgbClr val="000000"/>
                </a:solidFill>
                <a:effectLst/>
                <a:latin typeface="Bodoni MT" panose="02070603080606020203" pitchFamily="18" charset="0"/>
                <a:ea typeface="Calibri" panose="020F0502020204030204" pitchFamily="34" charset="0"/>
              </a:rPr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E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ous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narradores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(autor e protagonista)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nnovadora 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técnica telefónica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caracteriza a declaración do protagonista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etrata </a:t>
            </a:r>
            <a:r>
              <a:rPr lang="es-E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personaxes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marxinais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nun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ambiente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urbano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suburbial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rátanse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a violencia, o sexo e as 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frustracións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protagonistas, 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antiheroes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viven 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marxinados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2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62F91A0-110B-CFEF-F2CB-FF05040D71DC}"/>
              </a:ext>
            </a:extLst>
          </p:cNvPr>
          <p:cNvSpPr txBox="1"/>
          <p:nvPr/>
        </p:nvSpPr>
        <p:spPr>
          <a:xfrm>
            <a:off x="1357881" y="838234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145946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541177" y="425878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 descr="Os Biosbardos. Contos pra xente de Eduardo Blanco-Amor: Bien Encuadernación  de tapa blanda (1985) | Libros Nakens">
            <a:extLst>
              <a:ext uri="{FF2B5EF4-FFF2-40B4-BE49-F238E27FC236}">
                <a16:creationId xmlns:a16="http://schemas.microsoft.com/office/drawing/2014/main" xmlns="" id="{0F9ABD55-3002-A94B-51CB-4844BD271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420" y="1271336"/>
            <a:ext cx="3566361" cy="4755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7A8DA61-FCA1-5DFB-1076-2798E25055CD}"/>
              </a:ext>
            </a:extLst>
          </p:cNvPr>
          <p:cNvSpPr txBox="1"/>
          <p:nvPr/>
        </p:nvSpPr>
        <p:spPr>
          <a:xfrm>
            <a:off x="5261811" y="1505634"/>
            <a:ext cx="6096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Calibri" panose="020F0502020204030204" pitchFamily="34" charset="0"/>
                <a:ea typeface="Calibri" panose="020F0502020204030204" pitchFamily="34" charset="0"/>
              </a:rPr>
              <a:t>U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narrador en </a:t>
            </a:r>
            <a:r>
              <a:rPr lang="es-E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1ª </a:t>
            </a:r>
            <a:r>
              <a:rPr lang="es-E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persoa</a:t>
            </a:r>
            <a:r>
              <a:rPr lang="es-E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testemuña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protagonista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achéganos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experiencias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infantís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adolescentes.</a:t>
            </a:r>
          </a:p>
          <a:p>
            <a:pPr algn="just"/>
            <a:endParaRPr lang="es-ES" sz="2800" dirty="0">
              <a:latin typeface="Calibri" panose="020F0502020204030204" pitchFamily="34" charset="0"/>
            </a:endParaRPr>
          </a:p>
          <a:p>
            <a:pPr algn="just"/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 argumentos glosan de forma irónica cada un dos </a:t>
            </a:r>
            <a:r>
              <a:rPr lang="es-E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pecados </a:t>
            </a:r>
            <a:r>
              <a:rPr lang="es-E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capitais</a:t>
            </a:r>
            <a:r>
              <a:rPr lang="es-E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como instrumentos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dunha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moral represora que salta en anacos ante a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inxenuidade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infantil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as miserables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condicións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vida dos protagonistas</a:t>
            </a:r>
            <a:endParaRPr lang="gl-ES" sz="28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D5AA30AF-CBF6-FFA1-C68D-4D7AE9479A3F}"/>
              </a:ext>
            </a:extLst>
          </p:cNvPr>
          <p:cNvSpPr txBox="1"/>
          <p:nvPr/>
        </p:nvSpPr>
        <p:spPr>
          <a:xfrm>
            <a:off x="1451157" y="831516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928825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541177" y="425878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 descr="Xente ao lonxe by Eduardo Blanco-Amor">
            <a:extLst>
              <a:ext uri="{FF2B5EF4-FFF2-40B4-BE49-F238E27FC236}">
                <a16:creationId xmlns:a16="http://schemas.microsoft.com/office/drawing/2014/main" xmlns="" id="{14552E7D-64E9-A161-EFE9-47EA20D7F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92" y="1421921"/>
            <a:ext cx="3214938" cy="476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EA7C527-0E0A-673F-9B6C-D12BFC21809C}"/>
              </a:ext>
            </a:extLst>
          </p:cNvPr>
          <p:cNvSpPr txBox="1"/>
          <p:nvPr/>
        </p:nvSpPr>
        <p:spPr>
          <a:xfrm>
            <a:off x="4459704" y="2771744"/>
            <a:ext cx="678581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3200" cap="all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eflicte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vivir das clases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traballadoras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A. (Ourense de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primeiro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século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), as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súas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tarefas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cotiás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 as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súas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inquedanzas</a:t>
            </a:r>
            <a:r>
              <a:rPr lang="es-E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políticas e </a:t>
            </a:r>
            <a:r>
              <a:rPr lang="es-E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sindicais</a:t>
            </a:r>
            <a:endParaRPr lang="gl-ES" sz="3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1BC36992-F72E-83DD-3824-D1E0EF12B9CC}"/>
              </a:ext>
            </a:extLst>
          </p:cNvPr>
          <p:cNvSpPr txBox="1"/>
          <p:nvPr/>
        </p:nvSpPr>
        <p:spPr>
          <a:xfrm>
            <a:off x="1596131" y="846955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97975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 xente da barreira: 407 (Literaria) : Carballo Calero, Ricardo: Amazon.es:  Libros">
            <a:extLst>
              <a:ext uri="{FF2B5EF4-FFF2-40B4-BE49-F238E27FC236}">
                <a16:creationId xmlns:a16="http://schemas.microsoft.com/office/drawing/2014/main" xmlns="" id="{27C90337-340C-4EAC-6B61-08A57D06A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714" y="0"/>
            <a:ext cx="13060309" cy="685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25AA980-300D-E96A-8999-D05A862DD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60" y="1114675"/>
            <a:ext cx="11257549" cy="5441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gl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E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rimeira</a:t>
            </a:r>
            <a:r>
              <a:rPr lang="es-E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obra narrativa de exilio: </a:t>
            </a:r>
          </a:p>
          <a:p>
            <a:pPr marL="0" indent="0">
              <a:buNone/>
            </a:pPr>
            <a:r>
              <a:rPr lang="es-E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ES" sz="3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xente</a:t>
            </a:r>
            <a:r>
              <a:rPr lang="es-E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sz="3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Barreira</a:t>
            </a:r>
            <a:r>
              <a:rPr lang="es-E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Carballo Calero. </a:t>
            </a:r>
          </a:p>
          <a:p>
            <a:pPr marL="0" indent="0">
              <a:buNone/>
            </a:pPr>
            <a:endParaRPr lang="es-E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Fundación da edito</a:t>
            </a:r>
            <a:r>
              <a:rPr lang="es-E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rial Galaxia en 1950 – </a:t>
            </a:r>
          </a:p>
          <a:p>
            <a:pPr marL="0" indent="0">
              <a:buNone/>
            </a:pPr>
            <a:r>
              <a:rPr lang="es-E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impulsa á prosa en </a:t>
            </a:r>
            <a:r>
              <a:rPr lang="es-E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galego</a:t>
            </a:r>
            <a:endParaRPr lang="es-E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gl-E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501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6" name="Picture 8" descr="Eduardo Blanco Amor - Wikipedia, a enciclopedia libre">
            <a:extLst>
              <a:ext uri="{FF2B5EF4-FFF2-40B4-BE49-F238E27FC236}">
                <a16:creationId xmlns:a16="http://schemas.microsoft.com/office/drawing/2014/main" xmlns="" id="{52C7C5C6-8A05-35C9-2AB5-5E78587C1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9" y="1360165"/>
            <a:ext cx="2715877" cy="421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428882" y="5576643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0B3ADCF-CA25-4EFD-C807-8058EA324CD3}"/>
              </a:ext>
            </a:extLst>
          </p:cNvPr>
          <p:cNvSpPr txBox="1"/>
          <p:nvPr/>
        </p:nvSpPr>
        <p:spPr>
          <a:xfrm>
            <a:off x="3020170" y="1586157"/>
            <a:ext cx="8775032" cy="361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"/>
              <a:tabLst>
                <a:tab pos="540385" algn="l"/>
              </a:tabLst>
            </a:pPr>
            <a:r>
              <a:rPr lang="es-ES" sz="2400" b="1" u="heavy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Características </a:t>
            </a:r>
            <a:r>
              <a:rPr lang="es-ES" sz="2400" b="1" u="heavy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xerais</a:t>
            </a:r>
            <a:r>
              <a:rPr lang="es-ES" sz="2400" b="1" u="heavy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 da obra en prosa de Blanco Amor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Escritura realista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que o autor fai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unha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caracterización realista da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sociedade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galega de principios de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século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 clase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traballadora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 a formación do </a:t>
            </a:r>
            <a:r>
              <a:rPr lang="es-ES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sindicalismo</a:t>
            </a:r>
            <a:r>
              <a:rPr lang="es-ES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457200" lvl="0" indent="-4572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es-ES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Espazos</a:t>
            </a:r>
            <a:r>
              <a:rPr lang="es-ES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urbanos</a:t>
            </a:r>
          </a:p>
          <a:p>
            <a:pPr marL="457200" lvl="0" indent="-4572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es-ES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Incorporación de técnicas innovadoras como o </a:t>
            </a:r>
            <a:r>
              <a:rPr lang="es-ES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dobre</a:t>
            </a:r>
            <a:r>
              <a:rPr lang="es-ES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narrador</a:t>
            </a:r>
            <a:endParaRPr lang="es-E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0DE33D8-9CA1-0E9C-080B-19C282D28B3B}"/>
              </a:ext>
            </a:extLst>
          </p:cNvPr>
          <p:cNvSpPr txBox="1"/>
          <p:nvPr/>
        </p:nvSpPr>
        <p:spPr>
          <a:xfrm>
            <a:off x="803087" y="6069289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839343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6" name="Picture 8" descr="Eduardo Blanco Amor - Wikipedia, a enciclopedia libre">
            <a:extLst>
              <a:ext uri="{FF2B5EF4-FFF2-40B4-BE49-F238E27FC236}">
                <a16:creationId xmlns:a16="http://schemas.microsoft.com/office/drawing/2014/main" xmlns="" id="{52C7C5C6-8A05-35C9-2AB5-5E78587C1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9" y="1360165"/>
            <a:ext cx="2715877" cy="421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428882" y="5576643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50505F6A-B6C2-5ADB-72D4-726BDA871439}"/>
              </a:ext>
            </a:extLst>
          </p:cNvPr>
          <p:cNvSpPr txBox="1"/>
          <p:nvPr/>
        </p:nvSpPr>
        <p:spPr>
          <a:xfrm>
            <a:off x="2878305" y="1242666"/>
            <a:ext cx="9151265" cy="4609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tabLst>
                <a:tab pos="540385" algn="l"/>
              </a:tabLs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 Predominio da narración en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primeira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mediante a cal o narrador 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afasta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distancia dos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acontecementos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dúas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maneiras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es-E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40385" indent="-180340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Presentación de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feitos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autobiográficos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recordos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pasados da infancia en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Xente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ao</a:t>
            </a:r>
            <a:r>
              <a:rPr lang="es-ES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lonxe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s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40385" indent="-180340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tabLst>
                <a:tab pos="540385" algn="l"/>
              </a:tabLst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b)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través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narrador editor-investigador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(o propio autor) que indica que os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feitos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que 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mostran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ocorreron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moito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tempo atrás e que el se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preocupou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investigar como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foron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os sucesos. </a:t>
            </a:r>
            <a:endParaRPr lang="es-ES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 indent="-180340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tabLst>
                <a:tab pos="540385" algn="l"/>
              </a:tabLst>
            </a:pPr>
            <a:r>
              <a:rPr lang="es-ES" sz="2800" b="1" dirty="0">
                <a:latin typeface="Calibri" panose="020F0502020204030204" pitchFamily="34" charset="0"/>
                <a:ea typeface="Calibri" panose="020F0502020204030204" pitchFamily="34" charset="0"/>
              </a:rPr>
              <a:t>		</a:t>
            </a:r>
            <a:r>
              <a:rPr lang="es-ES" sz="2800" b="1" dirty="0" err="1"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s-E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bxectividade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nos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feitos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narrados e </a:t>
            </a:r>
            <a:r>
              <a:rPr lang="es-ES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verosimilitude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gl-ES" sz="36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5644A11-FBD1-8C0F-6A62-D21570D4EE5B}"/>
              </a:ext>
            </a:extLst>
          </p:cNvPr>
          <p:cNvSpPr txBox="1"/>
          <p:nvPr/>
        </p:nvSpPr>
        <p:spPr>
          <a:xfrm>
            <a:off x="584882" y="5976752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507606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34DB4947-5D6D-7AA6-00C0-56AFED7E4024}"/>
              </a:ext>
            </a:extLst>
          </p:cNvPr>
          <p:cNvSpPr txBox="1"/>
          <p:nvPr/>
        </p:nvSpPr>
        <p:spPr>
          <a:xfrm>
            <a:off x="248652" y="213156"/>
            <a:ext cx="11694695" cy="6151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 chegar perto do Posío entramos na taberna da tía Esquilacha, onde pararan tamén os tratantes. Había un bó lume na cociña, e estaban nela os arrieiros almorazando chourizos asados con pantigro e viño novo. A min, como xa dixen, andábame a rondar “o pensamento”, que decote me ven dapouco, cando escomezo a facer cousas que sei que non tería que facer. O certo é que me sentía magoado e tristeiro, co aquelo de non irme ó meu traballo, ó menos pra me cerciorar de que non habería choio por mor da chuvia, e quedar tranquío para non deixar, pola miña conta, sin comprimento a promesa que lle fixera á Raxada, que aínda cando saín da casa ía tan contento como facía moito que nono estivera. [...]</a:t>
            </a:r>
            <a:endParaRPr lang="es-E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Afora debruzárase a chuvia, achoada e mesta, e o día, puñérase fusquento cmo si voltara pra atrás. Cando se abría a porta, entraban os refachos do vento até a cociña esparexendo o fumazo e facendo arrandear as restes dos chourizos dependurados encol da lareira...</a:t>
            </a:r>
            <a:endParaRPr lang="es-E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es-E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PT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-¿Cómo, señor? Non me aparto do conto nin un instante... Estou a decir as cousas polo seu comenzo, que unhas viñeron das outras e si unhas non houberan pasado as outras tampouco.</a:t>
            </a:r>
            <a:endParaRPr lang="es-E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780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6F419A8-BA3A-DEDB-B01E-48C24B719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449179"/>
            <a:ext cx="11439804" cy="6160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gl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Conflúen va</a:t>
            </a:r>
            <a:r>
              <a:rPr lang="es-E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rias</a:t>
            </a:r>
            <a:r>
              <a:rPr lang="es-E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liñas narrativas debido á guerra: </a:t>
            </a:r>
          </a:p>
          <a:p>
            <a:pPr marL="0" indent="0">
              <a:buNone/>
            </a:pPr>
            <a:endParaRPr lang="es-E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"/>
            </a:pPr>
            <a:r>
              <a:rPr lang="es-ES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Os continuadores a tradición narrativa do Grupo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Nós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como Carballo Calero e Otero Pedrayo.</a:t>
            </a:r>
            <a:endParaRPr lang="es-E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"/>
            </a:pPr>
            <a:r>
              <a:rPr lang="es-ES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</a:t>
            </a:r>
            <a:r>
              <a:rPr lang="es-ES" sz="26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popular</a:t>
            </a:r>
            <a:r>
              <a:rPr lang="es-ES" sz="2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de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Ánxel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Fole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centrado na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oralidade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e na tradición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contística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galega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.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Céntrase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na Galicia rural, nos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seus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costumes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nas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súas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crenzas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e na </a:t>
            </a:r>
            <a:r>
              <a:rPr lang="es-ES" sz="26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paixase</a:t>
            </a:r>
            <a:r>
              <a:rPr lang="es-ES" sz="26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.</a:t>
            </a:r>
            <a:endParaRPr lang="es-E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"/>
            </a:pPr>
            <a:r>
              <a:rPr lang="es-E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</a:t>
            </a:r>
            <a:r>
              <a:rPr lang="es-ES" sz="26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realismo (narrativa) </a:t>
            </a:r>
            <a:r>
              <a:rPr lang="es-ES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fantástico</a:t>
            </a:r>
            <a:r>
              <a:rPr lang="es-E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de 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Álvaro Cunqueiro, que mestura elementos culturalistas, de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orixe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árabe (Simbad), greco-latina (Orestes)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nórdica (Merlín), con elementos populares; así como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realidade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cotiá</a:t>
            </a:r>
            <a:r>
              <a:rPr lang="es-ES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con  fantasía. 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0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0" name="Picture 2" descr="Centro de Documentación da AELG">
            <a:extLst>
              <a:ext uri="{FF2B5EF4-FFF2-40B4-BE49-F238E27FC236}">
                <a16:creationId xmlns:a16="http://schemas.microsoft.com/office/drawing/2014/main" xmlns="" id="{2942FC18-342C-57A0-ADF1-BC583478B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03" y="1010653"/>
            <a:ext cx="2854993" cy="413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866" y="1058338"/>
            <a:ext cx="2854994" cy="419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Eduardo Blanco Amor - Wikipedia, a enciclopedia libre">
            <a:extLst>
              <a:ext uri="{FF2B5EF4-FFF2-40B4-BE49-F238E27FC236}">
                <a16:creationId xmlns:a16="http://schemas.microsoft.com/office/drawing/2014/main" xmlns="" id="{52C7C5C6-8A05-35C9-2AB5-5E78587C1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306" y="1058338"/>
            <a:ext cx="2715877" cy="421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28C3EA1-3E4E-B819-1B52-F2A51EF3C6C7}"/>
              </a:ext>
            </a:extLst>
          </p:cNvPr>
          <p:cNvSpPr txBox="1"/>
          <p:nvPr/>
        </p:nvSpPr>
        <p:spPr>
          <a:xfrm>
            <a:off x="757615" y="5202643"/>
            <a:ext cx="2583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xel</a:t>
            </a: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Fole</a:t>
            </a:r>
            <a:endParaRPr lang="gl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4834860" y="5202642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0E1FFF0-B9A4-E20F-9922-AA0EA8651459}"/>
              </a:ext>
            </a:extLst>
          </p:cNvPr>
          <p:cNvSpPr txBox="1"/>
          <p:nvPr/>
        </p:nvSpPr>
        <p:spPr>
          <a:xfrm>
            <a:off x="8786759" y="5185130"/>
            <a:ext cx="2449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Blanco Am</a:t>
            </a:r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3A9589FD-4749-D385-787C-C6B131E7A9A4}"/>
              </a:ext>
            </a:extLst>
          </p:cNvPr>
          <p:cNvSpPr txBox="1"/>
          <p:nvPr/>
        </p:nvSpPr>
        <p:spPr>
          <a:xfrm>
            <a:off x="757615" y="5787154"/>
            <a:ext cx="2354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</a:t>
            </a:r>
            <a:r>
              <a:rPr lang="es-ES" sz="1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popular</a:t>
            </a:r>
            <a:endParaRPr lang="gl-ES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45BEA9D7-1EEA-2872-51B7-65E38F6E1F8A}"/>
              </a:ext>
            </a:extLst>
          </p:cNvPr>
          <p:cNvSpPr txBox="1"/>
          <p:nvPr/>
        </p:nvSpPr>
        <p:spPr>
          <a:xfrm>
            <a:off x="4616293" y="5787417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4DF55AA2-14D6-353A-B247-F88933F2A4FD}"/>
              </a:ext>
            </a:extLst>
          </p:cNvPr>
          <p:cNvSpPr txBox="1"/>
          <p:nvPr/>
        </p:nvSpPr>
        <p:spPr>
          <a:xfrm>
            <a:off x="9075986" y="5787154"/>
            <a:ext cx="1870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social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27799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0" name="Picture 2" descr="Centro de Documentación da AELG">
            <a:extLst>
              <a:ext uri="{FF2B5EF4-FFF2-40B4-BE49-F238E27FC236}">
                <a16:creationId xmlns:a16="http://schemas.microsoft.com/office/drawing/2014/main" xmlns="" id="{2942FC18-342C-57A0-ADF1-BC583478B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53" y="1360164"/>
            <a:ext cx="2854993" cy="413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28C3EA1-3E4E-B819-1B52-F2A51EF3C6C7}"/>
              </a:ext>
            </a:extLst>
          </p:cNvPr>
          <p:cNvSpPr txBox="1"/>
          <p:nvPr/>
        </p:nvSpPr>
        <p:spPr>
          <a:xfrm>
            <a:off x="790076" y="5615608"/>
            <a:ext cx="2583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xel</a:t>
            </a: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Fole</a:t>
            </a:r>
            <a:endParaRPr lang="gl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3467099" y="1360164"/>
            <a:ext cx="8513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 lus do candil </a:t>
            </a:r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(1953) colección de </a:t>
            </a:r>
            <a:r>
              <a:rPr lang="pt-P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relatos relacionados entre si </a:t>
            </a:r>
            <a:endParaRPr lang="gl-E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94D9EC0C-48AB-7EF9-0F49-9C59589B1708}"/>
              </a:ext>
            </a:extLst>
          </p:cNvPr>
          <p:cNvSpPr txBox="1"/>
          <p:nvPr/>
        </p:nvSpPr>
        <p:spPr>
          <a:xfrm>
            <a:off x="9494919" y="5671981"/>
            <a:ext cx="19070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t-P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eira Vilas</a:t>
            </a:r>
            <a:endParaRPr lang="gl-E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1045EB3F-3957-66A0-9005-92B99B738D05}"/>
              </a:ext>
            </a:extLst>
          </p:cNvPr>
          <p:cNvSpPr txBox="1"/>
          <p:nvPr/>
        </p:nvSpPr>
        <p:spPr>
          <a:xfrm>
            <a:off x="3467099" y="2663782"/>
            <a:ext cx="48346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atro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fidalgos cos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seus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criados están reunidos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carón do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lume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nunha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vella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torre incomunicada pola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neve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entre eles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relátanse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diferentes historias que </a:t>
            </a:r>
            <a:r>
              <a:rPr lang="es-E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compoñen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libro, transcritas por un dos presentes</a:t>
            </a:r>
            <a:endParaRPr lang="gl-ES" sz="2400" dirty="0"/>
          </a:p>
        </p:txBody>
      </p:sp>
      <p:pic>
        <p:nvPicPr>
          <p:cNvPr id="3076" name="Picture 4" descr="Á lús do candil. Contos a Carón do Lume - (MI TIENDA DE LIBROS)">
            <a:extLst>
              <a:ext uri="{FF2B5EF4-FFF2-40B4-BE49-F238E27FC236}">
                <a16:creationId xmlns:a16="http://schemas.microsoft.com/office/drawing/2014/main" xmlns="" id="{8FE4C701-DAF8-3581-F3BE-A6281533D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337" y="1896778"/>
            <a:ext cx="32289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1742E110-1DA5-9CF4-621E-660543BF6CCD}"/>
              </a:ext>
            </a:extLst>
          </p:cNvPr>
          <p:cNvSpPr txBox="1"/>
          <p:nvPr/>
        </p:nvSpPr>
        <p:spPr>
          <a:xfrm>
            <a:off x="386975" y="428384"/>
            <a:ext cx="23549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popular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etnográfico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69893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nxel fole - terra brava contos solaina - Iberlibro">
            <a:extLst>
              <a:ext uri="{FF2B5EF4-FFF2-40B4-BE49-F238E27FC236}">
                <a16:creationId xmlns:a16="http://schemas.microsoft.com/office/drawing/2014/main" xmlns="" id="{0CF21F1D-5F34-D9AF-5408-223213E17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05" y="1615609"/>
            <a:ext cx="3863641" cy="5195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0" name="Picture 2" descr="Centro de Documentación da AELG">
            <a:extLst>
              <a:ext uri="{FF2B5EF4-FFF2-40B4-BE49-F238E27FC236}">
                <a16:creationId xmlns:a16="http://schemas.microsoft.com/office/drawing/2014/main" xmlns="" id="{2942FC18-342C-57A0-ADF1-BC583478B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53" y="1360164"/>
            <a:ext cx="2854993" cy="413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28C3EA1-3E4E-B819-1B52-F2A51EF3C6C7}"/>
              </a:ext>
            </a:extLst>
          </p:cNvPr>
          <p:cNvSpPr txBox="1"/>
          <p:nvPr/>
        </p:nvSpPr>
        <p:spPr>
          <a:xfrm>
            <a:off x="790076" y="5615608"/>
            <a:ext cx="2583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xel</a:t>
            </a: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Fole</a:t>
            </a:r>
            <a:endParaRPr lang="gl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3467099" y="1360164"/>
            <a:ext cx="8513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pt-P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rra brava (1955) </a:t>
            </a:r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colección de </a:t>
            </a:r>
            <a:r>
              <a:rPr lang="pt-P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relatos relacionados entre si </a:t>
            </a:r>
            <a:endParaRPr lang="gl-E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1045EB3F-3957-66A0-9005-92B99B738D05}"/>
              </a:ext>
            </a:extLst>
          </p:cNvPr>
          <p:cNvSpPr txBox="1"/>
          <p:nvPr/>
        </p:nvSpPr>
        <p:spPr>
          <a:xfrm>
            <a:off x="3467099" y="2663782"/>
            <a:ext cx="483469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narrador informa do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achado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dun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vello cartapacio escrito polo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padriño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contén </a:t>
            </a:r>
            <a:r>
              <a:rPr lang="es-E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unha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colección de contos que se reproducen a continuación</a:t>
            </a:r>
            <a:endParaRPr lang="gl-ES" sz="36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92CB0203-DD11-11D0-C08C-14C6B968C344}"/>
              </a:ext>
            </a:extLst>
          </p:cNvPr>
          <p:cNvSpPr txBox="1"/>
          <p:nvPr/>
        </p:nvSpPr>
        <p:spPr>
          <a:xfrm>
            <a:off x="461068" y="364322"/>
            <a:ext cx="23549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popular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etnográfico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181694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0" name="Picture 2" descr="Centro de Documentación da AELG">
            <a:extLst>
              <a:ext uri="{FF2B5EF4-FFF2-40B4-BE49-F238E27FC236}">
                <a16:creationId xmlns:a16="http://schemas.microsoft.com/office/drawing/2014/main" xmlns="" id="{2942FC18-342C-57A0-ADF1-BC583478B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53" y="1360164"/>
            <a:ext cx="2854993" cy="413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28C3EA1-3E4E-B819-1B52-F2A51EF3C6C7}"/>
              </a:ext>
            </a:extLst>
          </p:cNvPr>
          <p:cNvSpPr txBox="1"/>
          <p:nvPr/>
        </p:nvSpPr>
        <p:spPr>
          <a:xfrm>
            <a:off x="790076" y="5615608"/>
            <a:ext cx="2583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xel</a:t>
            </a: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Fole</a:t>
            </a:r>
            <a:endParaRPr lang="gl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3437020" y="1360164"/>
            <a:ext cx="8513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Contos da </a:t>
            </a:r>
            <a:r>
              <a:rPr lang="es-ES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néboa</a:t>
            </a:r>
            <a:r>
              <a:rPr lang="es-E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(1973) e </a:t>
            </a:r>
            <a:r>
              <a:rPr lang="es-E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Historias que </a:t>
            </a:r>
            <a:r>
              <a:rPr lang="es-ES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ninguén</a:t>
            </a:r>
            <a:r>
              <a:rPr lang="es-E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</a:t>
            </a:r>
            <a:r>
              <a:rPr lang="es-ES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(1981) </a:t>
            </a:r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coleccións de </a:t>
            </a:r>
            <a:r>
              <a:rPr lang="pt-P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relatos relacionados entre si </a:t>
            </a:r>
            <a:endParaRPr lang="gl-E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E5A893C7-9F21-0C0E-85FE-2BD50B35E59C}"/>
              </a:ext>
            </a:extLst>
          </p:cNvPr>
          <p:cNvSpPr txBox="1"/>
          <p:nvPr/>
        </p:nvSpPr>
        <p:spPr>
          <a:xfrm>
            <a:off x="3467100" y="2314271"/>
            <a:ext cx="8371974" cy="9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ontinua </a:t>
            </a:r>
            <a:r>
              <a:rPr lang="es-E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presenza</a:t>
            </a:r>
            <a:r>
              <a:rPr lang="es-E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misterio e o marco preferentemente urbano </a:t>
            </a:r>
            <a:r>
              <a:rPr lang="es-E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s-E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vilego</a:t>
            </a:r>
            <a:r>
              <a:rPr lang="es-E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que se sitúan.</a:t>
            </a:r>
          </a:p>
        </p:txBody>
      </p:sp>
      <p:pic>
        <p:nvPicPr>
          <p:cNvPr id="4102" name="Picture 6" descr="Contos da néboa by Ánxel Fole | Goodreads">
            <a:extLst>
              <a:ext uri="{FF2B5EF4-FFF2-40B4-BE49-F238E27FC236}">
                <a16:creationId xmlns:a16="http://schemas.microsoft.com/office/drawing/2014/main" xmlns="" id="{6943F6C9-125B-C72E-8325-5C4D80896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094" y="3269564"/>
            <a:ext cx="2101670" cy="324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ISTORIAS QUE NINGUÉN CRE - Central Librera Real">
            <a:extLst>
              <a:ext uri="{FF2B5EF4-FFF2-40B4-BE49-F238E27FC236}">
                <a16:creationId xmlns:a16="http://schemas.microsoft.com/office/drawing/2014/main" xmlns="" id="{61539CB1-52A5-1CB2-AD0C-B0EB09210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346" y="2895208"/>
            <a:ext cx="2854992" cy="366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EF4D52F5-84A7-0203-BC1F-F7750954A830}"/>
              </a:ext>
            </a:extLst>
          </p:cNvPr>
          <p:cNvSpPr txBox="1"/>
          <p:nvPr/>
        </p:nvSpPr>
        <p:spPr>
          <a:xfrm>
            <a:off x="461068" y="364322"/>
            <a:ext cx="23549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popular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etnográfico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476920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2695B8-9A39-FD48-3DD4-83748BB5A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338931"/>
            <a:ext cx="5257800" cy="6717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r>
              <a:rPr lang="es-ES" sz="4400" b="1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renovadores da prosa</a:t>
            </a:r>
            <a:r>
              <a:rPr lang="es-E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endParaRPr lang="gl-ES" sz="6000" b="1" dirty="0"/>
          </a:p>
        </p:txBody>
      </p:sp>
      <p:pic>
        <p:nvPicPr>
          <p:cNvPr id="2050" name="Picture 2" descr="Centro de Documentación da AELG">
            <a:extLst>
              <a:ext uri="{FF2B5EF4-FFF2-40B4-BE49-F238E27FC236}">
                <a16:creationId xmlns:a16="http://schemas.microsoft.com/office/drawing/2014/main" xmlns="" id="{2942FC18-342C-57A0-ADF1-BC583478B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53" y="1280265"/>
            <a:ext cx="2118157" cy="306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28C3EA1-3E4E-B819-1B52-F2A51EF3C6C7}"/>
              </a:ext>
            </a:extLst>
          </p:cNvPr>
          <p:cNvSpPr txBox="1"/>
          <p:nvPr/>
        </p:nvSpPr>
        <p:spPr>
          <a:xfrm>
            <a:off x="211053" y="4308228"/>
            <a:ext cx="2583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xel</a:t>
            </a:r>
            <a:r>
              <a:rPr lang="es-E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Fole</a:t>
            </a:r>
            <a:endParaRPr lang="gl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2536712" y="1008858"/>
            <a:ext cx="9392821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pt-PT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acte</a:t>
            </a:r>
            <a:r>
              <a:rPr lang="pt-PT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ísticas</a:t>
            </a:r>
            <a:r>
              <a:rPr lang="es-E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súa</a:t>
            </a:r>
            <a:r>
              <a:rPr lang="es-E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</a:t>
            </a:r>
            <a:r>
              <a:rPr lang="pt-PT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ra:</a:t>
            </a:r>
          </a:p>
          <a:p>
            <a:pPr marL="342900" indent="-342900" algn="just">
              <a:buAutoNum type="arabicPeriod"/>
            </a:pP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Técnica narrativa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semellante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á narración dos contos populares</a:t>
            </a:r>
            <a:endParaRPr lang="pt-PT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indent="-285750" algn="just">
              <a:buFont typeface="Arial" panose="020B0604020202020204" pitchFamily="34" charset="0"/>
              <a:buChar char="•"/>
            </a:pPr>
            <a:r>
              <a:rPr lang="es-ES" sz="2400" dirty="0" err="1"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L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ocalizacións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espazo-temporais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precisas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lvl="2" indent="-285750" algn="just">
              <a:buFont typeface="Arial" panose="020B0604020202020204" pitchFamily="34" charset="0"/>
              <a:buChar char="•"/>
            </a:pPr>
            <a:r>
              <a:rPr lang="es-ES" sz="2400" dirty="0" err="1"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T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estemuños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de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autoridade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lvl="2" indent="-28575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arrador en 1ª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persoa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que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presenciou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os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feitos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foi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informado deles pola transmisión oral do suceso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lvl="2" indent="-285750" algn="just">
              <a:buFont typeface="Arial" panose="020B0604020202020204" pitchFamily="34" charset="0"/>
              <a:buChar char="•"/>
            </a:pPr>
            <a:r>
              <a:rPr lang="es-ES" sz="2400" dirty="0" err="1"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I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nterpelacións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aos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oíntes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(</a:t>
            </a:r>
            <a:r>
              <a:rPr lang="es-ES" sz="24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captatio</a:t>
            </a:r>
            <a:r>
              <a:rPr lang="es-E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24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benevolentiae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)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lvl="2" indent="-28575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D</a:t>
            </a:r>
            <a:r>
              <a:rPr lang="es-E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iscurso lineal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algn="just"/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es-ES" sz="2400" b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Rexistro</a:t>
            </a:r>
            <a:r>
              <a:rPr lang="es-ES" sz="24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popular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vulgarismos,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refráns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arcaísmos, frases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feitas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etc.</a:t>
            </a:r>
          </a:p>
          <a:p>
            <a:pPr algn="just"/>
            <a:r>
              <a:rPr lang="es-E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Temas da </a:t>
            </a:r>
            <a:r>
              <a:rPr lang="es-E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radición oral galega: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mitos (lobos, meigas,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premonicións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</a:t>
            </a:r>
            <a:r>
              <a:rPr lang="es-E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con atmosfe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ras de misterio e tensión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cun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final racional</a:t>
            </a:r>
          </a:p>
          <a:p>
            <a:pPr algn="just"/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4. </a:t>
            </a:r>
            <a:r>
              <a:rPr lang="es-ES" sz="2400" b="1" cap="all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s-E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eflicte</a:t>
            </a:r>
            <a: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</a:t>
            </a:r>
            <a:r>
              <a:rPr lang="es-E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realidade</a:t>
            </a:r>
            <a: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do pobo </a:t>
            </a:r>
            <a:r>
              <a:rPr lang="es-E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galego</a:t>
            </a:r>
            <a: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montaña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</a:rPr>
              <a:t>(incomunicado,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illado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</a:rPr>
              <a:t>, p</a:t>
            </a:r>
            <a:r>
              <a:rPr lang="es-E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ob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s-E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e)</a:t>
            </a:r>
          </a:p>
          <a:p>
            <a:pPr algn="just"/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5. </a:t>
            </a:r>
            <a:r>
              <a:rPr lang="es-E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es-E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aisaxe</a:t>
            </a:r>
            <a: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rural propia da arte romántica</a:t>
            </a:r>
            <a:endParaRPr lang="es-E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F4185F6F-ED65-7440-F897-7956929FCF20}"/>
              </a:ext>
            </a:extLst>
          </p:cNvPr>
          <p:cNvSpPr txBox="1"/>
          <p:nvPr/>
        </p:nvSpPr>
        <p:spPr>
          <a:xfrm>
            <a:off x="347111" y="362527"/>
            <a:ext cx="23549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popular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ou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etnográfico</a:t>
            </a:r>
            <a:r>
              <a:rPr lang="es-E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246316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remio de Periodismo Gastronómico Álvaro Cunqueiro">
            <a:extLst>
              <a:ext uri="{FF2B5EF4-FFF2-40B4-BE49-F238E27FC236}">
                <a16:creationId xmlns:a16="http://schemas.microsoft.com/office/drawing/2014/main" xmlns="" id="{FCE15D6C-A7E4-ECAA-BFFE-1B00B1DB5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06" y="1448555"/>
            <a:ext cx="2697601" cy="396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F7D08553-D392-3BA9-242D-921AC1631994}"/>
              </a:ext>
            </a:extLst>
          </p:cNvPr>
          <p:cNvSpPr txBox="1"/>
          <p:nvPr/>
        </p:nvSpPr>
        <p:spPr>
          <a:xfrm>
            <a:off x="588303" y="5409445"/>
            <a:ext cx="19070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Cunqueiro</a:t>
            </a:r>
            <a:endParaRPr lang="gl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9ADFCDBC-AB0E-EDD7-F6C0-32AD5644D14D}"/>
              </a:ext>
            </a:extLst>
          </p:cNvPr>
          <p:cNvSpPr txBox="1"/>
          <p:nvPr/>
        </p:nvSpPr>
        <p:spPr>
          <a:xfrm>
            <a:off x="3285904" y="1156167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Merlín e familia</a:t>
            </a:r>
            <a:r>
              <a:rPr lang="es-ES" sz="32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gl-ES" sz="32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B2C4B9E2-C15C-7CF5-63D6-364838E89443}"/>
              </a:ext>
            </a:extLst>
          </p:cNvPr>
          <p:cNvSpPr txBox="1"/>
          <p:nvPr/>
        </p:nvSpPr>
        <p:spPr>
          <a:xfrm>
            <a:off x="3467100" y="2189051"/>
            <a:ext cx="486250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</a:t>
            </a:r>
            <a:r>
              <a:rPr lang="es-E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ateria de Bretaña 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personaxes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das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lendas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artúricas como Merlín e dona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Xenebra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algn="just"/>
            <a:r>
              <a:rPr lang="es-ES" sz="2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Galeguización</a:t>
            </a:r>
            <a:r>
              <a:rPr lang="es-E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dos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espazos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 </a:t>
            </a:r>
            <a:r>
              <a:rPr lang="es-ES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personaxes</a:t>
            </a:r>
            <a:r>
              <a:rPr lang="es-E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mestura o real e o inventado</a:t>
            </a:r>
            <a:endParaRPr lang="gl-ES" sz="2400" dirty="0"/>
          </a:p>
        </p:txBody>
      </p:sp>
      <p:pic>
        <p:nvPicPr>
          <p:cNvPr id="5124" name="Picture 4" descr="Merlin e familia (bac): 1 (Biblioteca Álvaro Cunqueiro) : Cunqueiro,  Alvaro: Amazon.es: Libros">
            <a:extLst>
              <a:ext uri="{FF2B5EF4-FFF2-40B4-BE49-F238E27FC236}">
                <a16:creationId xmlns:a16="http://schemas.microsoft.com/office/drawing/2014/main" xmlns="" id="{B48EB263-9B6A-0491-1500-5BB8448C8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899" y="338931"/>
            <a:ext cx="3052533" cy="464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53E82186-1A3D-1859-A303-7A500E89FF51}"/>
              </a:ext>
            </a:extLst>
          </p:cNvPr>
          <p:cNvSpPr txBox="1"/>
          <p:nvPr/>
        </p:nvSpPr>
        <p:spPr>
          <a:xfrm>
            <a:off x="3357033" y="5129136"/>
            <a:ext cx="7943570" cy="13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SzPts val="1100"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Felipe de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Amancia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,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agora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xa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vello, que narra os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feitos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que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presenciou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de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neno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: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unha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serie de historias fantásticas con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unidade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espacial, as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terras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de Miranda en Galicia, e idéntica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estrutura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(visita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ó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mago, presentación do problema e resolución do mesmo). 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4F242E4B-E9B0-F5C8-FF08-84F2BEF18C3B}"/>
              </a:ext>
            </a:extLst>
          </p:cNvPr>
          <p:cNvSpPr txBox="1"/>
          <p:nvPr/>
        </p:nvSpPr>
        <p:spPr>
          <a:xfrm>
            <a:off x="588303" y="641321"/>
            <a:ext cx="2270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O realismo fantástico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204858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1624</Words>
  <Application>Microsoft Office PowerPoint</Application>
  <PresentationFormat>Panorámica</PresentationFormat>
  <Paragraphs>129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Bodoni MT</vt:lpstr>
      <vt:lpstr>Calibri</vt:lpstr>
      <vt:lpstr>Calibri Light</vt:lpstr>
      <vt:lpstr>Times New Roman</vt:lpstr>
      <vt:lpstr>Wingdings</vt:lpstr>
      <vt:lpstr>Tema de Office</vt:lpstr>
      <vt:lpstr>A prosa entre 1936 e 1975: os renovadores da prosa  (Fole, Blanco Amor, Cunqueiro)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6. A prosa entre 1936 e 1975: os renovadores da prosa (Fole, Blanco Amor, Cunqueiro e Neira Vilas)</dc:title>
  <dc:creator>Vera Álvarez Suárez</dc:creator>
  <cp:lastModifiedBy>Cuenta Microsoft</cp:lastModifiedBy>
  <cp:revision>3</cp:revision>
  <dcterms:created xsi:type="dcterms:W3CDTF">2023-01-23T17:23:45Z</dcterms:created>
  <dcterms:modified xsi:type="dcterms:W3CDTF">2023-04-24T10:57:00Z</dcterms:modified>
</cp:coreProperties>
</file>