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76" r:id="rId6"/>
    <p:sldId id="259" r:id="rId7"/>
    <p:sldId id="277" r:id="rId8"/>
    <p:sldId id="260" r:id="rId9"/>
    <p:sldId id="278" r:id="rId10"/>
    <p:sldId id="261" r:id="rId11"/>
    <p:sldId id="279" r:id="rId12"/>
    <p:sldId id="262" r:id="rId13"/>
    <p:sldId id="280" r:id="rId14"/>
    <p:sldId id="263" r:id="rId15"/>
    <p:sldId id="281" r:id="rId16"/>
    <p:sldId id="264" r:id="rId17"/>
    <p:sldId id="282" r:id="rId18"/>
    <p:sldId id="266" r:id="rId19"/>
    <p:sldId id="283" r:id="rId20"/>
    <p:sldId id="270" r:id="rId21"/>
    <p:sldId id="284" r:id="rId22"/>
    <p:sldId id="267" r:id="rId23"/>
    <p:sldId id="285" r:id="rId24"/>
    <p:sldId id="268" r:id="rId25"/>
    <p:sldId id="286" r:id="rId26"/>
    <p:sldId id="265" r:id="rId27"/>
    <p:sldId id="287" r:id="rId28"/>
    <p:sldId id="269" r:id="rId29"/>
    <p:sldId id="288" r:id="rId30"/>
    <p:sldId id="271" r:id="rId31"/>
    <p:sldId id="289" r:id="rId32"/>
    <p:sldId id="272" r:id="rId33"/>
    <p:sldId id="290" r:id="rId34"/>
    <p:sldId id="273" r:id="rId35"/>
    <p:sldId id="291" r:id="rId36"/>
  </p:sldIdLst>
  <p:sldSz cx="12192000" cy="6858000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8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54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29451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814116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841479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80927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13658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34880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54262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04779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8788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00707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E6564-8D6D-4F12-B3A8-EEAD426BA3A2}" type="datetimeFigureOut">
              <a:rPr lang="gl-ES" smtClean="0"/>
              <a:t>20/11/2024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CB9E8-38CE-45DA-B5C2-8A86F16C7C3F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25036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EL SIGNO</a:t>
            </a:r>
            <a:endParaRPr lang="gl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es-ES" sz="5400" dirty="0"/>
              <a:t>Indicio</a:t>
            </a:r>
          </a:p>
          <a:p>
            <a:pPr algn="ctr"/>
            <a:r>
              <a:rPr lang="es-ES" sz="5400" dirty="0"/>
              <a:t>Señal</a:t>
            </a:r>
          </a:p>
          <a:p>
            <a:pPr algn="ctr"/>
            <a:r>
              <a:rPr lang="es-ES" sz="5400" dirty="0"/>
              <a:t>Icono</a:t>
            </a:r>
          </a:p>
          <a:p>
            <a:pPr algn="ctr"/>
            <a:r>
              <a:rPr lang="es-ES" sz="5400" dirty="0"/>
              <a:t>Símbolo</a:t>
            </a:r>
          </a:p>
          <a:p>
            <a:pPr marL="0" indent="0">
              <a:buNone/>
            </a:pPr>
            <a:endParaRPr lang="gl-ES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176" y="1335846"/>
            <a:ext cx="5053806" cy="5053806"/>
          </a:xfrm>
        </p:spPr>
      </p:pic>
    </p:spTree>
    <p:extLst>
      <p:ext uri="{BB962C8B-B14F-4D97-AF65-F5344CB8AC3E}">
        <p14:creationId xmlns:p14="http://schemas.microsoft.com/office/powerpoint/2010/main" val="3658371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089" y="2317391"/>
            <a:ext cx="4945821" cy="3150540"/>
          </a:xfrm>
        </p:spPr>
      </p:pic>
    </p:spTree>
    <p:extLst>
      <p:ext uri="{BB962C8B-B14F-4D97-AF65-F5344CB8AC3E}">
        <p14:creationId xmlns:p14="http://schemas.microsoft.com/office/powerpoint/2010/main" val="3644955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Señal</a:t>
            </a:r>
            <a:endParaRPr lang="gl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089" y="2317391"/>
            <a:ext cx="4945821" cy="3150540"/>
          </a:xfrm>
        </p:spPr>
      </p:pic>
    </p:spTree>
    <p:extLst>
      <p:ext uri="{BB962C8B-B14F-4D97-AF65-F5344CB8AC3E}">
        <p14:creationId xmlns:p14="http://schemas.microsoft.com/office/powerpoint/2010/main" val="293763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456" y="1825625"/>
            <a:ext cx="6531088" cy="4351338"/>
          </a:xfrm>
        </p:spPr>
      </p:pic>
    </p:spTree>
    <p:extLst>
      <p:ext uri="{BB962C8B-B14F-4D97-AF65-F5344CB8AC3E}">
        <p14:creationId xmlns:p14="http://schemas.microsoft.com/office/powerpoint/2010/main" val="2897832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/>
              <a:t>Símbolo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456" y="1825625"/>
            <a:ext cx="6531088" cy="4351338"/>
          </a:xfrm>
        </p:spPr>
      </p:pic>
    </p:spTree>
    <p:extLst>
      <p:ext uri="{BB962C8B-B14F-4D97-AF65-F5344CB8AC3E}">
        <p14:creationId xmlns:p14="http://schemas.microsoft.com/office/powerpoint/2010/main" val="2382880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2096294"/>
            <a:ext cx="9525000" cy="3810000"/>
          </a:xfrm>
        </p:spPr>
      </p:pic>
    </p:spTree>
    <p:extLst>
      <p:ext uri="{BB962C8B-B14F-4D97-AF65-F5344CB8AC3E}">
        <p14:creationId xmlns:p14="http://schemas.microsoft.com/office/powerpoint/2010/main" val="1750277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err="1"/>
              <a:t>Icono</a:t>
            </a:r>
            <a:endParaRPr lang="gl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2096294"/>
            <a:ext cx="9525000" cy="3810000"/>
          </a:xfrm>
        </p:spPr>
      </p:pic>
    </p:spTree>
    <p:extLst>
      <p:ext uri="{BB962C8B-B14F-4D97-AF65-F5344CB8AC3E}">
        <p14:creationId xmlns:p14="http://schemas.microsoft.com/office/powerpoint/2010/main" val="1505501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4243448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/>
              <a:t>Indicio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1863501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231" y="2108721"/>
            <a:ext cx="3920107" cy="3697773"/>
          </a:xfrm>
        </p:spPr>
      </p:pic>
    </p:spTree>
    <p:extLst>
      <p:ext uri="{BB962C8B-B14F-4D97-AF65-F5344CB8AC3E}">
        <p14:creationId xmlns:p14="http://schemas.microsoft.com/office/powerpoint/2010/main" val="4128437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err="1"/>
              <a:t>Icono</a:t>
            </a:r>
            <a:endParaRPr lang="gl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231" y="2108721"/>
            <a:ext cx="3920107" cy="3697773"/>
          </a:xfrm>
        </p:spPr>
      </p:pic>
    </p:spTree>
    <p:extLst>
      <p:ext uri="{BB962C8B-B14F-4D97-AF65-F5344CB8AC3E}">
        <p14:creationId xmlns:p14="http://schemas.microsoft.com/office/powerpoint/2010/main" val="2460419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912" y="1825625"/>
            <a:ext cx="6814176" cy="4351338"/>
          </a:xfrm>
        </p:spPr>
      </p:pic>
    </p:spTree>
    <p:extLst>
      <p:ext uri="{BB962C8B-B14F-4D97-AF65-F5344CB8AC3E}">
        <p14:creationId xmlns:p14="http://schemas.microsoft.com/office/powerpoint/2010/main" val="2017966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19"/>
          <a:stretch/>
        </p:blipFill>
        <p:spPr>
          <a:xfrm>
            <a:off x="2075316" y="2038941"/>
            <a:ext cx="7655538" cy="4511986"/>
          </a:xfrm>
        </p:spPr>
      </p:pic>
    </p:spTree>
    <p:extLst>
      <p:ext uri="{BB962C8B-B14F-4D97-AF65-F5344CB8AC3E}">
        <p14:creationId xmlns:p14="http://schemas.microsoft.com/office/powerpoint/2010/main" val="139385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/>
              <a:t>Indicio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19"/>
          <a:stretch/>
        </p:blipFill>
        <p:spPr>
          <a:xfrm>
            <a:off x="2075316" y="2038941"/>
            <a:ext cx="7655538" cy="4511986"/>
          </a:xfrm>
        </p:spPr>
      </p:pic>
    </p:spTree>
    <p:extLst>
      <p:ext uri="{BB962C8B-B14F-4D97-AF65-F5344CB8AC3E}">
        <p14:creationId xmlns:p14="http://schemas.microsoft.com/office/powerpoint/2010/main" val="3810543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2149955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Indicio</a:t>
            </a:r>
            <a:endParaRPr lang="gl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8416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882934"/>
            <a:ext cx="3962400" cy="4236720"/>
          </a:xfrm>
        </p:spPr>
      </p:pic>
    </p:spTree>
    <p:extLst>
      <p:ext uri="{BB962C8B-B14F-4D97-AF65-F5344CB8AC3E}">
        <p14:creationId xmlns:p14="http://schemas.microsoft.com/office/powerpoint/2010/main" val="3632700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/>
              <a:t>Símbolo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882934"/>
            <a:ext cx="3962400" cy="4236720"/>
          </a:xfrm>
        </p:spPr>
      </p:pic>
    </p:spTree>
    <p:extLst>
      <p:ext uri="{BB962C8B-B14F-4D97-AF65-F5344CB8AC3E}">
        <p14:creationId xmlns:p14="http://schemas.microsoft.com/office/powerpoint/2010/main" val="20697703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665" y="1897039"/>
            <a:ext cx="6710866" cy="3903259"/>
          </a:xfrm>
        </p:spPr>
      </p:pic>
    </p:spTree>
    <p:extLst>
      <p:ext uri="{BB962C8B-B14F-4D97-AF65-F5344CB8AC3E}">
        <p14:creationId xmlns:p14="http://schemas.microsoft.com/office/powerpoint/2010/main" val="1408307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err="1"/>
              <a:t>Señal</a:t>
            </a:r>
            <a:endParaRPr lang="gl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665" y="1897039"/>
            <a:ext cx="6710866" cy="3903259"/>
          </a:xfrm>
        </p:spPr>
      </p:pic>
    </p:spTree>
    <p:extLst>
      <p:ext uri="{BB962C8B-B14F-4D97-AF65-F5344CB8AC3E}">
        <p14:creationId xmlns:p14="http://schemas.microsoft.com/office/powerpoint/2010/main" val="39272066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38376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/>
              <a:t>Indicio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254551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Indicio</a:t>
            </a:r>
            <a:endParaRPr lang="gl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912" y="1825625"/>
            <a:ext cx="6814176" cy="4351338"/>
          </a:xfrm>
        </p:spPr>
      </p:pic>
    </p:spTree>
    <p:extLst>
      <p:ext uri="{BB962C8B-B14F-4D97-AF65-F5344CB8AC3E}">
        <p14:creationId xmlns:p14="http://schemas.microsoft.com/office/powerpoint/2010/main" val="42290404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883" y="1897166"/>
            <a:ext cx="4694830" cy="4439676"/>
          </a:xfrm>
        </p:spPr>
      </p:pic>
    </p:spTree>
    <p:extLst>
      <p:ext uri="{BB962C8B-B14F-4D97-AF65-F5344CB8AC3E}">
        <p14:creationId xmlns:p14="http://schemas.microsoft.com/office/powerpoint/2010/main" val="36146684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/>
              <a:t>Indicio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883" y="1897166"/>
            <a:ext cx="4694830" cy="4439676"/>
          </a:xfrm>
        </p:spPr>
      </p:pic>
    </p:spTree>
    <p:extLst>
      <p:ext uri="{BB962C8B-B14F-4D97-AF65-F5344CB8AC3E}">
        <p14:creationId xmlns:p14="http://schemas.microsoft.com/office/powerpoint/2010/main" val="39798783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269" y="2101755"/>
            <a:ext cx="5869583" cy="4117469"/>
          </a:xfrm>
        </p:spPr>
      </p:pic>
    </p:spTree>
    <p:extLst>
      <p:ext uri="{BB962C8B-B14F-4D97-AF65-F5344CB8AC3E}">
        <p14:creationId xmlns:p14="http://schemas.microsoft.com/office/powerpoint/2010/main" val="23149790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err="1"/>
              <a:t>Icono</a:t>
            </a:r>
            <a:endParaRPr lang="gl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269" y="2101755"/>
            <a:ext cx="5869583" cy="4117469"/>
          </a:xfrm>
        </p:spPr>
      </p:pic>
    </p:spTree>
    <p:extLst>
      <p:ext uri="{BB962C8B-B14F-4D97-AF65-F5344CB8AC3E}">
        <p14:creationId xmlns:p14="http://schemas.microsoft.com/office/powerpoint/2010/main" val="15822138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514" y="2195239"/>
            <a:ext cx="3300697" cy="3300697"/>
          </a:xfrm>
        </p:spPr>
      </p:pic>
    </p:spTree>
    <p:extLst>
      <p:ext uri="{BB962C8B-B14F-4D97-AF65-F5344CB8AC3E}">
        <p14:creationId xmlns:p14="http://schemas.microsoft.com/office/powerpoint/2010/main" val="7038739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err="1"/>
              <a:t>Señal</a:t>
            </a:r>
            <a:endParaRPr lang="gl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514" y="2195239"/>
            <a:ext cx="3300697" cy="3300697"/>
          </a:xfrm>
        </p:spPr>
      </p:pic>
    </p:spTree>
    <p:extLst>
      <p:ext uri="{BB962C8B-B14F-4D97-AF65-F5344CB8AC3E}">
        <p14:creationId xmlns:p14="http://schemas.microsoft.com/office/powerpoint/2010/main" val="289316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079" y="1952613"/>
            <a:ext cx="3623338" cy="4172329"/>
          </a:xfrm>
        </p:spPr>
      </p:pic>
    </p:spTree>
    <p:extLst>
      <p:ext uri="{BB962C8B-B14F-4D97-AF65-F5344CB8AC3E}">
        <p14:creationId xmlns:p14="http://schemas.microsoft.com/office/powerpoint/2010/main" val="256620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Señal</a:t>
            </a:r>
            <a:endParaRPr lang="gl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079" y="1952613"/>
            <a:ext cx="3623338" cy="4172329"/>
          </a:xfrm>
        </p:spPr>
      </p:pic>
    </p:spTree>
    <p:extLst>
      <p:ext uri="{BB962C8B-B14F-4D97-AF65-F5344CB8AC3E}">
        <p14:creationId xmlns:p14="http://schemas.microsoft.com/office/powerpoint/2010/main" val="4050379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443" y="2290774"/>
            <a:ext cx="3570951" cy="3570951"/>
          </a:xfrm>
        </p:spPr>
      </p:pic>
    </p:spTree>
    <p:extLst>
      <p:ext uri="{BB962C8B-B14F-4D97-AF65-F5344CB8AC3E}">
        <p14:creationId xmlns:p14="http://schemas.microsoft.com/office/powerpoint/2010/main" val="147520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Señal</a:t>
            </a:r>
            <a:endParaRPr lang="gl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443" y="2290774"/>
            <a:ext cx="3570951" cy="3570951"/>
          </a:xfrm>
        </p:spPr>
      </p:pic>
    </p:spTree>
    <p:extLst>
      <p:ext uri="{BB962C8B-B14F-4D97-AF65-F5344CB8AC3E}">
        <p14:creationId xmlns:p14="http://schemas.microsoft.com/office/powerpoint/2010/main" val="108523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183" y="2017820"/>
            <a:ext cx="4378870" cy="4378870"/>
          </a:xfrm>
        </p:spPr>
      </p:pic>
    </p:spTree>
    <p:extLst>
      <p:ext uri="{BB962C8B-B14F-4D97-AF65-F5344CB8AC3E}">
        <p14:creationId xmlns:p14="http://schemas.microsoft.com/office/powerpoint/2010/main" val="988398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Símbolo</a:t>
            </a:r>
            <a:endParaRPr lang="gl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183" y="2017820"/>
            <a:ext cx="4378870" cy="4378870"/>
          </a:xfrm>
        </p:spPr>
      </p:pic>
    </p:spTree>
    <p:extLst>
      <p:ext uri="{BB962C8B-B14F-4D97-AF65-F5344CB8AC3E}">
        <p14:creationId xmlns:p14="http://schemas.microsoft.com/office/powerpoint/2010/main" val="1569163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</Words>
  <Application>Microsoft Office PowerPoint</Application>
  <PresentationFormat>Panorámica</PresentationFormat>
  <Paragraphs>22</Paragraphs>
  <Slides>35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Tema de Office</vt:lpstr>
      <vt:lpstr>EL SIGNO</vt:lpstr>
      <vt:lpstr>Presentación de PowerPoint</vt:lpstr>
      <vt:lpstr>Indicio</vt:lpstr>
      <vt:lpstr>Presentación de PowerPoint</vt:lpstr>
      <vt:lpstr>Señal</vt:lpstr>
      <vt:lpstr>Presentación de PowerPoint</vt:lpstr>
      <vt:lpstr>Señal</vt:lpstr>
      <vt:lpstr>Presentación de PowerPoint</vt:lpstr>
      <vt:lpstr>Símbolo</vt:lpstr>
      <vt:lpstr>Presentación de PowerPoint</vt:lpstr>
      <vt:lpstr>Señal</vt:lpstr>
      <vt:lpstr>Presentación de PowerPoint</vt:lpstr>
      <vt:lpstr>Símbolo</vt:lpstr>
      <vt:lpstr>Presentación de PowerPoint</vt:lpstr>
      <vt:lpstr>Icono</vt:lpstr>
      <vt:lpstr>Presentación de PowerPoint</vt:lpstr>
      <vt:lpstr>Indicio</vt:lpstr>
      <vt:lpstr>Presentación de PowerPoint</vt:lpstr>
      <vt:lpstr>Icono</vt:lpstr>
      <vt:lpstr>Presentación de PowerPoint</vt:lpstr>
      <vt:lpstr>Indicio</vt:lpstr>
      <vt:lpstr>Presentación de PowerPoint</vt:lpstr>
      <vt:lpstr>Indicio</vt:lpstr>
      <vt:lpstr>Presentación de PowerPoint</vt:lpstr>
      <vt:lpstr>Símbolo</vt:lpstr>
      <vt:lpstr>Presentación de PowerPoint</vt:lpstr>
      <vt:lpstr>Señal</vt:lpstr>
      <vt:lpstr>Presentación de PowerPoint</vt:lpstr>
      <vt:lpstr>Indicio</vt:lpstr>
      <vt:lpstr>Presentación de PowerPoint</vt:lpstr>
      <vt:lpstr>Indicio</vt:lpstr>
      <vt:lpstr>Presentación de PowerPoint</vt:lpstr>
      <vt:lpstr>Icono</vt:lpstr>
      <vt:lpstr>Presentación de PowerPoint</vt:lpstr>
      <vt:lpstr>Señal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SIGNO</dc:title>
  <dc:creator>Emma Fernández González</dc:creator>
  <cp:lastModifiedBy>Emma Fernández González</cp:lastModifiedBy>
  <cp:revision>3</cp:revision>
  <dcterms:created xsi:type="dcterms:W3CDTF">2023-01-23T18:44:33Z</dcterms:created>
  <dcterms:modified xsi:type="dcterms:W3CDTF">2024-11-20T20:12:40Z</dcterms:modified>
</cp:coreProperties>
</file>