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8"/>
  </p:notesMasterIdLst>
  <p:sldIdLst>
    <p:sldId id="301" r:id="rId2"/>
    <p:sldId id="257" r:id="rId3"/>
    <p:sldId id="305" r:id="rId4"/>
    <p:sldId id="258" r:id="rId5"/>
    <p:sldId id="259" r:id="rId6"/>
    <p:sldId id="260" r:id="rId7"/>
    <p:sldId id="302" r:id="rId8"/>
    <p:sldId id="263" r:id="rId9"/>
    <p:sldId id="303" r:id="rId10"/>
    <p:sldId id="304" r:id="rId11"/>
    <p:sldId id="271" r:id="rId12"/>
    <p:sldId id="274" r:id="rId13"/>
    <p:sldId id="275" r:id="rId14"/>
    <p:sldId id="283" r:id="rId15"/>
    <p:sldId id="280" r:id="rId16"/>
    <p:sldId id="26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://www.infojobs.es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ES"/>
        </a:p>
      </dgm:t>
    </dgm:pt>
    <dgm:pt modelId="{5B643705-D1D5-4DBA-871F-776A90114F95}">
      <dgm:prSet phldrT="[Texto]" custT="1"/>
      <dgm:spPr/>
      <dgm:t>
        <a:bodyPr/>
        <a:lstStyle/>
        <a:p>
          <a:endParaRPr lang="es-ES" sz="1800" dirty="0"/>
        </a:p>
      </dgm:t>
    </dgm:pt>
    <dgm:pt modelId="{943571B2-7654-4C2D-874E-786193C860B3}" type="parTrans" cxnId="{0D770709-9140-4088-941E-2CEDDD850B10}">
      <dgm:prSet/>
      <dgm:spPr/>
      <dgm:t>
        <a:bodyPr/>
        <a:lstStyle/>
        <a:p>
          <a:endParaRPr lang="es-ES" sz="1800"/>
        </a:p>
      </dgm:t>
    </dgm:pt>
    <dgm:pt modelId="{DBEA6605-27BF-4FBB-B2C9-F4E18923FF74}" type="sibTrans" cxnId="{0D770709-9140-4088-941E-2CEDDD850B10}">
      <dgm:prSet/>
      <dgm:spPr/>
      <dgm:t>
        <a:bodyPr/>
        <a:lstStyle/>
        <a:p>
          <a:endParaRPr lang="es-ES" sz="1800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1800" b="1" dirty="0"/>
            <a:t>Las tareas no están bien repartidas, planificadas o distribuidas</a:t>
          </a:r>
          <a:endParaRPr lang="es-ES" sz="18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 sz="1800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 sz="1800"/>
        </a:p>
      </dgm:t>
    </dgm:pt>
    <dgm:pt modelId="{0C5D8263-F0A2-4028-9D0D-9A515B0EE5B5}">
      <dgm:prSet phldrT="[Texto]" custT="1"/>
      <dgm:spPr/>
      <dgm:t>
        <a:bodyPr/>
        <a:lstStyle/>
        <a:p>
          <a:endParaRPr lang="es-ES" sz="1800" dirty="0"/>
        </a:p>
      </dgm:t>
    </dgm:pt>
    <dgm:pt modelId="{2F89CE72-9312-421E-BB1B-7CF6A251855A}" type="parTrans" cxnId="{E5AB5F50-E819-4813-B681-56FC1E4F5DBC}">
      <dgm:prSet/>
      <dgm:spPr/>
      <dgm:t>
        <a:bodyPr/>
        <a:lstStyle/>
        <a:p>
          <a:endParaRPr lang="es-ES" sz="1800"/>
        </a:p>
      </dgm:t>
    </dgm:pt>
    <dgm:pt modelId="{ED2B146F-1506-45A0-8873-533181A08839}" type="sibTrans" cxnId="{E5AB5F50-E819-4813-B681-56FC1E4F5DBC}">
      <dgm:prSet/>
      <dgm:spPr/>
      <dgm:t>
        <a:bodyPr/>
        <a:lstStyle/>
        <a:p>
          <a:endParaRPr lang="es-ES" sz="1800"/>
        </a:p>
      </dgm:t>
    </dgm:pt>
    <dgm:pt modelId="{75D5F6CE-AF8C-45C2-97DE-CC947494E823}">
      <dgm:prSet phldrT="[Texto]" custT="1"/>
      <dgm:spPr/>
      <dgm:t>
        <a:bodyPr anchor="ctr"/>
        <a:lstStyle/>
        <a:p>
          <a:pPr algn="ctr"/>
          <a:r>
            <a:rPr lang="es-ES_tradnl" sz="1800" dirty="0"/>
            <a:t>Perseguir metas o intereses diferentes</a:t>
          </a:r>
          <a:endParaRPr lang="es-ES" sz="1800" dirty="0"/>
        </a:p>
      </dgm:t>
    </dgm:pt>
    <dgm:pt modelId="{1B1E76ED-A875-4AD2-83DA-66A34FA33D58}" type="parTrans" cxnId="{69046F71-22A3-4D5E-A7D0-202B21AE7F1E}">
      <dgm:prSet/>
      <dgm:spPr/>
      <dgm:t>
        <a:bodyPr/>
        <a:lstStyle/>
        <a:p>
          <a:endParaRPr lang="es-ES" sz="1800"/>
        </a:p>
      </dgm:t>
    </dgm:pt>
    <dgm:pt modelId="{EFB4EAFC-DFA3-4A62-90D7-66B22B78ABCB}" type="sibTrans" cxnId="{69046F71-22A3-4D5E-A7D0-202B21AE7F1E}">
      <dgm:prSet/>
      <dgm:spPr/>
      <dgm:t>
        <a:bodyPr/>
        <a:lstStyle/>
        <a:p>
          <a:endParaRPr lang="es-ES" sz="1800"/>
        </a:p>
      </dgm:t>
    </dgm:pt>
    <dgm:pt modelId="{E960AF60-85AE-4A15-B17A-2342F329B1AE}">
      <dgm:prSet phldrT="[Texto]" custT="1"/>
      <dgm:spPr/>
      <dgm:t>
        <a:bodyPr/>
        <a:lstStyle/>
        <a:p>
          <a:endParaRPr lang="es-ES" sz="1800" dirty="0"/>
        </a:p>
      </dgm:t>
    </dgm:pt>
    <dgm:pt modelId="{A0C8F0AF-3348-4A14-9EF4-EDBC3E9573F1}" type="parTrans" cxnId="{DA5425B2-B228-4021-8FB7-F9729A60520D}">
      <dgm:prSet/>
      <dgm:spPr/>
      <dgm:t>
        <a:bodyPr/>
        <a:lstStyle/>
        <a:p>
          <a:endParaRPr lang="es-ES" sz="1800"/>
        </a:p>
      </dgm:t>
    </dgm:pt>
    <dgm:pt modelId="{B895113A-C635-4652-B194-06280E0CBABC}" type="sibTrans" cxnId="{DA5425B2-B228-4021-8FB7-F9729A60520D}">
      <dgm:prSet/>
      <dgm:spPr/>
      <dgm:t>
        <a:bodyPr/>
        <a:lstStyle/>
        <a:p>
          <a:endParaRPr lang="es-ES" sz="1800"/>
        </a:p>
      </dgm:t>
    </dgm:pt>
    <dgm:pt modelId="{81550DFB-D733-4BBE-B523-7B70A4BE5755}">
      <dgm:prSet phldrT="[Texto]" custT="1"/>
      <dgm:spPr/>
      <dgm:t>
        <a:bodyPr/>
        <a:lstStyle/>
        <a:p>
          <a:pPr algn="ctr"/>
          <a:r>
            <a:rPr lang="es-ES_tradnl" sz="1800" b="1" dirty="0"/>
            <a:t>Tener valores o percepciones diferentes</a:t>
          </a:r>
        </a:p>
      </dgm:t>
    </dgm:pt>
    <dgm:pt modelId="{059C91D9-8978-4D98-B877-3F34B4F23B30}" type="parTrans" cxnId="{2663D063-1D24-48AC-B3E0-7CA89BFD7E0A}">
      <dgm:prSet/>
      <dgm:spPr/>
      <dgm:t>
        <a:bodyPr/>
        <a:lstStyle/>
        <a:p>
          <a:endParaRPr lang="es-ES" sz="1800"/>
        </a:p>
      </dgm:t>
    </dgm:pt>
    <dgm:pt modelId="{046CFD95-3503-44F6-B306-B8970CC0DC2C}" type="sibTrans" cxnId="{2663D063-1D24-48AC-B3E0-7CA89BFD7E0A}">
      <dgm:prSet/>
      <dgm:spPr/>
      <dgm:t>
        <a:bodyPr/>
        <a:lstStyle/>
        <a:p>
          <a:endParaRPr lang="es-ES" sz="1800"/>
        </a:p>
      </dgm:t>
    </dgm:pt>
    <dgm:pt modelId="{37A03AB9-B445-4916-AF5E-726868E8C896}">
      <dgm:prSet phldrT="[Texto]" custT="1"/>
      <dgm:spPr/>
      <dgm:t>
        <a:bodyPr/>
        <a:lstStyle/>
        <a:p>
          <a:endParaRPr lang="es-ES_tradnl" sz="1800" dirty="0"/>
        </a:p>
      </dgm:t>
    </dgm:pt>
    <dgm:pt modelId="{1BF91BB6-B10F-4D48-A45B-B21209EBE654}" type="parTrans" cxnId="{4732493E-1D32-4AB9-996F-17C0110ACB7B}">
      <dgm:prSet/>
      <dgm:spPr/>
      <dgm:t>
        <a:bodyPr/>
        <a:lstStyle/>
        <a:p>
          <a:endParaRPr lang="es-ES" sz="1800"/>
        </a:p>
      </dgm:t>
    </dgm:pt>
    <dgm:pt modelId="{AA9BBE83-1134-4CB5-98EC-1F34ACAB5314}" type="sibTrans" cxnId="{4732493E-1D32-4AB9-996F-17C0110ACB7B}">
      <dgm:prSet/>
      <dgm:spPr/>
      <dgm:t>
        <a:bodyPr/>
        <a:lstStyle/>
        <a:p>
          <a:endParaRPr lang="es-ES" sz="1800"/>
        </a:p>
      </dgm:t>
    </dgm:pt>
    <dgm:pt modelId="{05903955-42B1-4199-A803-55AEF8D968E9}">
      <dgm:prSet phldrT="[Texto]" custT="1"/>
      <dgm:spPr/>
      <dgm:t>
        <a:bodyPr anchor="ctr"/>
        <a:lstStyle/>
        <a:p>
          <a:pPr algn="ctr"/>
          <a:r>
            <a:rPr lang="es-ES_tradnl" sz="1800" dirty="0"/>
            <a:t>Los recursos son escasos o están mal repartidos</a:t>
          </a:r>
        </a:p>
      </dgm:t>
    </dgm:pt>
    <dgm:pt modelId="{7B7327B5-3B94-4BEB-AB79-AB682675FAA0}" type="parTrans" cxnId="{5A83C1DA-B5AE-4180-8A71-7DD68062F3A6}">
      <dgm:prSet/>
      <dgm:spPr/>
      <dgm:t>
        <a:bodyPr/>
        <a:lstStyle/>
        <a:p>
          <a:endParaRPr lang="es-ES" sz="1800"/>
        </a:p>
      </dgm:t>
    </dgm:pt>
    <dgm:pt modelId="{39818F6D-831A-4EAA-B43F-A73171F11987}" type="sibTrans" cxnId="{5A83C1DA-B5AE-4180-8A71-7DD68062F3A6}">
      <dgm:prSet/>
      <dgm:spPr/>
      <dgm:t>
        <a:bodyPr/>
        <a:lstStyle/>
        <a:p>
          <a:endParaRPr lang="es-ES" sz="1800"/>
        </a:p>
      </dgm:t>
    </dgm:pt>
    <dgm:pt modelId="{3C76A728-8B58-4B85-85F1-064E7590EAA9}">
      <dgm:prSet phldrT="[Texto]" custT="1"/>
      <dgm:spPr/>
      <dgm:t>
        <a:bodyPr/>
        <a:lstStyle/>
        <a:p>
          <a:endParaRPr lang="es-ES_tradnl" sz="1800" dirty="0"/>
        </a:p>
      </dgm:t>
    </dgm:pt>
    <dgm:pt modelId="{A56D8B6D-4AE0-4423-9974-0C5989F23769}" type="parTrans" cxnId="{BE0B1079-B84C-4127-B085-60680C964137}">
      <dgm:prSet/>
      <dgm:spPr/>
      <dgm:t>
        <a:bodyPr/>
        <a:lstStyle/>
        <a:p>
          <a:endParaRPr lang="es-ES" sz="1800"/>
        </a:p>
      </dgm:t>
    </dgm:pt>
    <dgm:pt modelId="{CA8384F4-DDD2-4A12-AA0B-65890E88EA7A}" type="sibTrans" cxnId="{BE0B1079-B84C-4127-B085-60680C964137}">
      <dgm:prSet/>
      <dgm:spPr/>
      <dgm:t>
        <a:bodyPr/>
        <a:lstStyle/>
        <a:p>
          <a:endParaRPr lang="es-ES" sz="1800"/>
        </a:p>
      </dgm:t>
    </dgm:pt>
    <dgm:pt modelId="{A154959D-A84B-4083-8576-03EF0C435EC2}">
      <dgm:prSet phldrT="[Texto]" custT="1"/>
      <dgm:spPr/>
      <dgm:t>
        <a:bodyPr/>
        <a:lstStyle/>
        <a:p>
          <a:pPr algn="ctr"/>
          <a:r>
            <a:rPr lang="es-ES_tradnl" sz="1800" b="1" dirty="0"/>
            <a:t>Desacuerdo en cuanto a políticas, reglas o procedimientos</a:t>
          </a:r>
        </a:p>
      </dgm:t>
    </dgm:pt>
    <dgm:pt modelId="{9E0CBDBE-CD52-49BC-B4A7-C8025EB3ED40}" type="parTrans" cxnId="{0AF103C1-3F36-4451-ABF3-E2072E38F884}">
      <dgm:prSet/>
      <dgm:spPr/>
      <dgm:t>
        <a:bodyPr/>
        <a:lstStyle/>
        <a:p>
          <a:endParaRPr lang="es-ES" sz="1800"/>
        </a:p>
      </dgm:t>
    </dgm:pt>
    <dgm:pt modelId="{AD547DF9-0BF5-426B-B12F-2C57DEA80D2D}" type="sibTrans" cxnId="{0AF103C1-3F36-4451-ABF3-E2072E38F884}">
      <dgm:prSet/>
      <dgm:spPr/>
      <dgm:t>
        <a:bodyPr/>
        <a:lstStyle/>
        <a:p>
          <a:endParaRPr lang="es-ES" sz="1800"/>
        </a:p>
      </dgm:t>
    </dgm:pt>
    <dgm:pt modelId="{A3B4DACC-B9C7-40DD-B8CA-28940C9C3CFC}">
      <dgm:prSet phldrT="[Texto]" custT="1"/>
      <dgm:spPr/>
      <dgm:t>
        <a:bodyPr/>
        <a:lstStyle/>
        <a:p>
          <a:endParaRPr lang="es-ES_tradnl" sz="1800" dirty="0"/>
        </a:p>
      </dgm:t>
    </dgm:pt>
    <dgm:pt modelId="{C4A7EC7D-A0A2-4585-9728-A70FAE172FB2}" type="parTrans" cxnId="{AF150701-1CD7-472C-B562-2D81C901505C}">
      <dgm:prSet/>
      <dgm:spPr/>
      <dgm:t>
        <a:bodyPr/>
        <a:lstStyle/>
        <a:p>
          <a:endParaRPr lang="es-ES" sz="1800"/>
        </a:p>
      </dgm:t>
    </dgm:pt>
    <dgm:pt modelId="{C50792EC-ED81-4D82-A9D0-7DCB3194E662}" type="sibTrans" cxnId="{AF150701-1CD7-472C-B562-2D81C901505C}">
      <dgm:prSet/>
      <dgm:spPr/>
      <dgm:t>
        <a:bodyPr/>
        <a:lstStyle/>
        <a:p>
          <a:endParaRPr lang="es-ES" sz="1800"/>
        </a:p>
      </dgm:t>
    </dgm:pt>
    <dgm:pt modelId="{6788BC2F-05A3-4E01-AAA9-1EFBAD6091F9}">
      <dgm:prSet phldrT="[Texto]" custT="1"/>
      <dgm:spPr/>
      <dgm:t>
        <a:bodyPr anchor="ctr"/>
        <a:lstStyle/>
        <a:p>
          <a:pPr algn="ctr"/>
          <a:r>
            <a:rPr lang="es-ES_tradnl" sz="1800" dirty="0"/>
            <a:t>Dependencia entre los sujetos o departamentos</a:t>
          </a:r>
        </a:p>
      </dgm:t>
    </dgm:pt>
    <dgm:pt modelId="{5F3FA8F3-89EA-4059-92C2-638AF132CF66}" type="parTrans" cxnId="{91DD4350-6FCF-47FE-8AF0-596B9F0B671C}">
      <dgm:prSet/>
      <dgm:spPr/>
      <dgm:t>
        <a:bodyPr/>
        <a:lstStyle/>
        <a:p>
          <a:endParaRPr lang="es-ES" sz="1800"/>
        </a:p>
      </dgm:t>
    </dgm:pt>
    <dgm:pt modelId="{B9208F10-5F73-4E6A-AAF2-3B624E42A6F8}" type="sibTrans" cxnId="{91DD4350-6FCF-47FE-8AF0-596B9F0B671C}">
      <dgm:prSet/>
      <dgm:spPr/>
      <dgm:t>
        <a:bodyPr/>
        <a:lstStyle/>
        <a:p>
          <a:endParaRPr lang="es-ES" sz="1800"/>
        </a:p>
      </dgm:t>
    </dgm:pt>
    <dgm:pt modelId="{5D40A45F-FEDC-4620-A837-052879F5B64E}">
      <dgm:prSet phldrT="[Texto]" custT="1"/>
      <dgm:spPr/>
      <dgm:t>
        <a:bodyPr/>
        <a:lstStyle/>
        <a:p>
          <a:endParaRPr lang="es-ES_tradnl" sz="1800" dirty="0"/>
        </a:p>
      </dgm:t>
    </dgm:pt>
    <dgm:pt modelId="{B0332D97-B3DA-4135-9E68-1837B1E30D48}" type="parTrans" cxnId="{42FDD01C-07B4-4111-922E-181DE5FD9487}">
      <dgm:prSet/>
      <dgm:spPr/>
      <dgm:t>
        <a:bodyPr/>
        <a:lstStyle/>
        <a:p>
          <a:endParaRPr lang="es-ES" sz="1800"/>
        </a:p>
      </dgm:t>
    </dgm:pt>
    <dgm:pt modelId="{97E60908-E4B5-4AB4-9440-ACBEBB043012}" type="sibTrans" cxnId="{42FDD01C-07B4-4111-922E-181DE5FD9487}">
      <dgm:prSet/>
      <dgm:spPr/>
      <dgm:t>
        <a:bodyPr/>
        <a:lstStyle/>
        <a:p>
          <a:endParaRPr lang="es-ES" sz="1800"/>
        </a:p>
      </dgm:t>
    </dgm:pt>
    <dgm:pt modelId="{76750D6D-0D12-441E-A600-9841AF01C69A}">
      <dgm:prSet phldrT="[Texto]" custT="1"/>
      <dgm:spPr/>
      <dgm:t>
        <a:bodyPr/>
        <a:lstStyle/>
        <a:p>
          <a:pPr algn="ctr"/>
          <a:r>
            <a:rPr lang="es-ES_tradnl" sz="1800" b="1" dirty="0"/>
            <a:t>Rivalidades personales o profesionales</a:t>
          </a:r>
        </a:p>
      </dgm:t>
    </dgm:pt>
    <dgm:pt modelId="{4169F501-76E8-446F-976A-5FA404FDDCE7}" type="parTrans" cxnId="{8A645BD2-789D-4091-9031-F4E020AA24C5}">
      <dgm:prSet/>
      <dgm:spPr/>
      <dgm:t>
        <a:bodyPr/>
        <a:lstStyle/>
        <a:p>
          <a:endParaRPr lang="es-ES" sz="1800"/>
        </a:p>
      </dgm:t>
    </dgm:pt>
    <dgm:pt modelId="{2BF04708-8252-4343-A8BB-72130B4003BA}" type="sibTrans" cxnId="{8A645BD2-789D-4091-9031-F4E020AA24C5}">
      <dgm:prSet/>
      <dgm:spPr/>
      <dgm:t>
        <a:bodyPr/>
        <a:lstStyle/>
        <a:p>
          <a:endParaRPr lang="es-ES" sz="1800"/>
        </a:p>
      </dgm:t>
    </dgm:pt>
    <dgm:pt modelId="{46FD0695-CAB9-4C03-9084-1DA28ACF3B9E}">
      <dgm:prSet phldrT="[Texto]" custT="1"/>
      <dgm:spPr/>
      <dgm:t>
        <a:bodyPr/>
        <a:lstStyle/>
        <a:p>
          <a:endParaRPr lang="es-ES_tradnl" sz="1800" dirty="0"/>
        </a:p>
      </dgm:t>
    </dgm:pt>
    <dgm:pt modelId="{19301CB9-C296-4A07-8375-586919D41156}" type="parTrans" cxnId="{6DEABEE5-6E97-4728-B162-592E95CB1ED3}">
      <dgm:prSet/>
      <dgm:spPr/>
      <dgm:t>
        <a:bodyPr/>
        <a:lstStyle/>
        <a:p>
          <a:endParaRPr lang="es-ES" sz="1800"/>
        </a:p>
      </dgm:t>
    </dgm:pt>
    <dgm:pt modelId="{CCFA9193-20D5-4C7E-93A6-CA659F04E31C}" type="sibTrans" cxnId="{6DEABEE5-6E97-4728-B162-592E95CB1ED3}">
      <dgm:prSet/>
      <dgm:spPr/>
      <dgm:t>
        <a:bodyPr/>
        <a:lstStyle/>
        <a:p>
          <a:endParaRPr lang="es-ES" sz="1800"/>
        </a:p>
      </dgm:t>
    </dgm:pt>
    <dgm:pt modelId="{24A9EF99-2FDF-4FC7-9E74-276BD9BD9F72}">
      <dgm:prSet phldrT="[Texto]" custT="1"/>
      <dgm:spPr/>
      <dgm:t>
        <a:bodyPr anchor="ctr"/>
        <a:lstStyle/>
        <a:p>
          <a:pPr algn="ctr"/>
          <a:r>
            <a:rPr lang="es-ES_tradnl" sz="1800" dirty="0"/>
            <a:t>Mala</a:t>
          </a:r>
          <a:r>
            <a:rPr lang="es-ES_tradnl" sz="1800" baseline="0" dirty="0"/>
            <a:t> comunicación o falta de ella</a:t>
          </a:r>
          <a:endParaRPr lang="es-ES_tradnl" sz="1800" dirty="0"/>
        </a:p>
      </dgm:t>
    </dgm:pt>
    <dgm:pt modelId="{88AB7BF7-45E3-4E8B-86CC-D8674279E589}" type="parTrans" cxnId="{118FCECD-CFE9-436E-BC08-CDE4706C809A}">
      <dgm:prSet/>
      <dgm:spPr/>
      <dgm:t>
        <a:bodyPr/>
        <a:lstStyle/>
        <a:p>
          <a:endParaRPr lang="es-ES" sz="1800"/>
        </a:p>
      </dgm:t>
    </dgm:pt>
    <dgm:pt modelId="{0AB7065F-CAB8-486A-B99D-A9BFB31A52F1}" type="sibTrans" cxnId="{118FCECD-CFE9-436E-BC08-CDE4706C809A}">
      <dgm:prSet/>
      <dgm:spPr/>
      <dgm:t>
        <a:bodyPr/>
        <a:lstStyle/>
        <a:p>
          <a:endParaRPr lang="es-ES" sz="1800"/>
        </a:p>
      </dgm:t>
    </dgm:pt>
    <dgm:pt modelId="{81577843-7D1E-4192-9F99-775F4E102B02}">
      <dgm:prSet phldrT="[Texto]" custT="1"/>
      <dgm:spPr/>
      <dgm:t>
        <a:bodyPr/>
        <a:lstStyle/>
        <a:p>
          <a:endParaRPr lang="es-ES_tradnl" sz="1800" dirty="0"/>
        </a:p>
      </dgm:t>
    </dgm:pt>
    <dgm:pt modelId="{1D7012A2-473F-4D6B-AC2F-97060D83AE0D}" type="parTrans" cxnId="{E1CD161E-F03E-4B6F-A099-5DF939D915A5}">
      <dgm:prSet/>
      <dgm:spPr/>
      <dgm:t>
        <a:bodyPr/>
        <a:lstStyle/>
        <a:p>
          <a:endParaRPr lang="es-ES" sz="1800"/>
        </a:p>
      </dgm:t>
    </dgm:pt>
    <dgm:pt modelId="{AFEC29FA-5F35-45D4-8A4B-0217FBC8982A}" type="sibTrans" cxnId="{E1CD161E-F03E-4B6F-A099-5DF939D915A5}">
      <dgm:prSet/>
      <dgm:spPr/>
      <dgm:t>
        <a:bodyPr/>
        <a:lstStyle/>
        <a:p>
          <a:endParaRPr lang="es-ES" sz="1800"/>
        </a:p>
      </dgm:t>
    </dgm:pt>
    <dgm:pt modelId="{9C72AD2E-23CD-4BD9-99CA-ECE893EF5698}">
      <dgm:prSet phldrT="[Texto]" custT="1"/>
      <dgm:spPr/>
      <dgm:t>
        <a:bodyPr anchor="ctr"/>
        <a:lstStyle/>
        <a:p>
          <a:pPr algn="ctr"/>
          <a:r>
            <a:rPr lang="es-ES_tradnl" sz="1800" b="1" dirty="0"/>
            <a:t>Origen emocional</a:t>
          </a:r>
        </a:p>
      </dgm:t>
    </dgm:pt>
    <dgm:pt modelId="{25FEC207-C3B1-4405-B1FB-A45A9126A5CA}" type="parTrans" cxnId="{61F38D92-D99A-4E51-9B90-F388E545C77D}">
      <dgm:prSet/>
      <dgm:spPr/>
      <dgm:t>
        <a:bodyPr/>
        <a:lstStyle/>
        <a:p>
          <a:endParaRPr lang="es-ES" sz="1800"/>
        </a:p>
      </dgm:t>
    </dgm:pt>
    <dgm:pt modelId="{0D41C70F-EF33-40BA-8F2D-73B315337EA0}" type="sibTrans" cxnId="{61F38D92-D99A-4E51-9B90-F388E545C77D}">
      <dgm:prSet/>
      <dgm:spPr/>
      <dgm:t>
        <a:bodyPr/>
        <a:lstStyle/>
        <a:p>
          <a:endParaRPr lang="es-ES" sz="1800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6605ACCE-E1E2-4AFD-857E-DE01C907D002}" type="pres">
      <dgm:prSet presAssocID="{5B643705-D1D5-4DBA-871F-776A90114F95}" presName="composite" presStyleCnt="0"/>
      <dgm:spPr/>
    </dgm:pt>
    <dgm:pt modelId="{0C2A8CBA-B4B6-4FD8-8074-F0938DC0CE37}" type="pres">
      <dgm:prSet presAssocID="{5B643705-D1D5-4DBA-871F-776A90114F95}" presName="FirstChild" presStyleLbl="revTx" presStyleIdx="0" presStyleCnt="9">
        <dgm:presLayoutVars>
          <dgm:chMax val="0"/>
          <dgm:chPref val="0"/>
          <dgm:bulletEnabled val="1"/>
        </dgm:presLayoutVars>
      </dgm:prSet>
      <dgm:spPr/>
    </dgm:pt>
    <dgm:pt modelId="{F43C0EB1-566D-4EC2-AD3E-0530ED7FCCF0}" type="pres">
      <dgm:prSet presAssocID="{5B643705-D1D5-4DBA-871F-776A90114F95}" presName="Parent" presStyleLbl="alignNode1" presStyleIdx="0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3AF6EAE7-37BF-4530-98AB-D646287E3F80}" type="pres">
      <dgm:prSet presAssocID="{5B643705-D1D5-4DBA-871F-776A90114F95}" presName="Accent" presStyleLbl="parChTrans1D1" presStyleIdx="0" presStyleCnt="9"/>
      <dgm:spPr/>
    </dgm:pt>
    <dgm:pt modelId="{E037DA8D-7A1A-4D08-9C47-34511DA47A0A}" type="pres">
      <dgm:prSet presAssocID="{DBEA6605-27BF-4FBB-B2C9-F4E18923FF74}" presName="sibTrans" presStyleCnt="0"/>
      <dgm:spPr/>
    </dgm:pt>
    <dgm:pt modelId="{A5D9311A-5FC2-4A53-9F58-05D2C252BD9C}" type="pres">
      <dgm:prSet presAssocID="{0C5D8263-F0A2-4028-9D0D-9A515B0EE5B5}" presName="composite" presStyleCnt="0"/>
      <dgm:spPr/>
    </dgm:pt>
    <dgm:pt modelId="{F80D2C9C-FEEB-4BBB-B4AA-037D87196ABB}" type="pres">
      <dgm:prSet presAssocID="{0C5D8263-F0A2-4028-9D0D-9A515B0EE5B5}" presName="FirstChild" presStyleLbl="revTx" presStyleIdx="1" presStyleCnt="9">
        <dgm:presLayoutVars>
          <dgm:chMax val="0"/>
          <dgm:chPref val="0"/>
          <dgm:bulletEnabled val="1"/>
        </dgm:presLayoutVars>
      </dgm:prSet>
      <dgm:spPr/>
    </dgm:pt>
    <dgm:pt modelId="{D06E138B-E106-48EB-9B54-5E1EBB153EAC}" type="pres">
      <dgm:prSet presAssocID="{0C5D8263-F0A2-4028-9D0D-9A515B0EE5B5}" presName="Parent" presStyleLbl="alignNode1" presStyleIdx="1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6C593186-E0ED-4DB7-A2BF-403DB7CD675C}" type="pres">
      <dgm:prSet presAssocID="{0C5D8263-F0A2-4028-9D0D-9A515B0EE5B5}" presName="Accent" presStyleLbl="parChTrans1D1" presStyleIdx="1" presStyleCnt="9"/>
      <dgm:spPr/>
    </dgm:pt>
    <dgm:pt modelId="{1AF8AC2C-4EAF-4AF3-A0EF-572D27DAA0DA}" type="pres">
      <dgm:prSet presAssocID="{ED2B146F-1506-45A0-8873-533181A08839}" presName="sibTrans" presStyleCnt="0"/>
      <dgm:spPr/>
    </dgm:pt>
    <dgm:pt modelId="{7FE8426E-130A-4BC2-9C38-65009F74149C}" type="pres">
      <dgm:prSet presAssocID="{E960AF60-85AE-4A15-B17A-2342F329B1AE}" presName="composite" presStyleCnt="0"/>
      <dgm:spPr/>
    </dgm:pt>
    <dgm:pt modelId="{6EB84A78-2F21-47AB-8BCB-1383F8722B87}" type="pres">
      <dgm:prSet presAssocID="{E960AF60-85AE-4A15-B17A-2342F329B1AE}" presName="FirstChild" presStyleLbl="revTx" presStyleIdx="2" presStyleCnt="9">
        <dgm:presLayoutVars>
          <dgm:chMax val="0"/>
          <dgm:chPref val="0"/>
          <dgm:bulletEnabled val="1"/>
        </dgm:presLayoutVars>
      </dgm:prSet>
      <dgm:spPr/>
    </dgm:pt>
    <dgm:pt modelId="{4C5ADAE9-798F-4BAF-A773-61A6A8FBE1E1}" type="pres">
      <dgm:prSet presAssocID="{E960AF60-85AE-4A15-B17A-2342F329B1AE}" presName="Parent" presStyleLbl="alignNode1" presStyleIdx="2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7A6B3B6B-B185-477E-88D4-F50BE1D3C4F6}" type="pres">
      <dgm:prSet presAssocID="{E960AF60-85AE-4A15-B17A-2342F329B1AE}" presName="Accent" presStyleLbl="parChTrans1D1" presStyleIdx="2" presStyleCnt="9"/>
      <dgm:spPr/>
    </dgm:pt>
    <dgm:pt modelId="{DDDE378D-EBA6-46D6-9988-F5196F80E427}" type="pres">
      <dgm:prSet presAssocID="{B895113A-C635-4652-B194-06280E0CBABC}" presName="sibTrans" presStyleCnt="0"/>
      <dgm:spPr/>
    </dgm:pt>
    <dgm:pt modelId="{5D67FF40-A9F7-48BA-831A-C8AAB858127B}" type="pres">
      <dgm:prSet presAssocID="{37A03AB9-B445-4916-AF5E-726868E8C896}" presName="composite" presStyleCnt="0"/>
      <dgm:spPr/>
    </dgm:pt>
    <dgm:pt modelId="{27D76437-2C7C-43F4-BE62-BC83B804ACA0}" type="pres">
      <dgm:prSet presAssocID="{37A03AB9-B445-4916-AF5E-726868E8C896}" presName="FirstChild" presStyleLbl="revTx" presStyleIdx="3" presStyleCnt="9">
        <dgm:presLayoutVars>
          <dgm:chMax val="0"/>
          <dgm:chPref val="0"/>
          <dgm:bulletEnabled val="1"/>
        </dgm:presLayoutVars>
      </dgm:prSet>
      <dgm:spPr/>
    </dgm:pt>
    <dgm:pt modelId="{AC2AF288-20BF-45B8-84E7-BC69D0385D76}" type="pres">
      <dgm:prSet presAssocID="{37A03AB9-B445-4916-AF5E-726868E8C896}" presName="Parent" presStyleLbl="alignNode1" presStyleIdx="3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8DE3EC26-3FB0-42E6-B49E-FEC9F5AC9661}" type="pres">
      <dgm:prSet presAssocID="{37A03AB9-B445-4916-AF5E-726868E8C896}" presName="Accent" presStyleLbl="parChTrans1D1" presStyleIdx="3" presStyleCnt="9"/>
      <dgm:spPr/>
    </dgm:pt>
    <dgm:pt modelId="{91E27824-5A1C-40AB-9B33-B5A7902EC448}" type="pres">
      <dgm:prSet presAssocID="{AA9BBE83-1134-4CB5-98EC-1F34ACAB5314}" presName="sibTrans" presStyleCnt="0"/>
      <dgm:spPr/>
    </dgm:pt>
    <dgm:pt modelId="{8762E3BA-CA97-47F4-BC6A-4A5251DCAFA6}" type="pres">
      <dgm:prSet presAssocID="{3C76A728-8B58-4B85-85F1-064E7590EAA9}" presName="composite" presStyleCnt="0"/>
      <dgm:spPr/>
    </dgm:pt>
    <dgm:pt modelId="{D8889BF8-6B1C-41BF-8882-39B348CC740C}" type="pres">
      <dgm:prSet presAssocID="{3C76A728-8B58-4B85-85F1-064E7590EAA9}" presName="FirstChild" presStyleLbl="revTx" presStyleIdx="4" presStyleCnt="9">
        <dgm:presLayoutVars>
          <dgm:chMax val="0"/>
          <dgm:chPref val="0"/>
          <dgm:bulletEnabled val="1"/>
        </dgm:presLayoutVars>
      </dgm:prSet>
      <dgm:spPr/>
    </dgm:pt>
    <dgm:pt modelId="{D6C5F5C5-A0A6-4531-A8EB-66988CAA69C6}" type="pres">
      <dgm:prSet presAssocID="{3C76A728-8B58-4B85-85F1-064E7590EAA9}" presName="Parent" presStyleLbl="alignNode1" presStyleIdx="4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C66CED27-4EC2-45E7-ACA3-A6E11FF90A34}" type="pres">
      <dgm:prSet presAssocID="{3C76A728-8B58-4B85-85F1-064E7590EAA9}" presName="Accent" presStyleLbl="parChTrans1D1" presStyleIdx="4" presStyleCnt="9"/>
      <dgm:spPr/>
    </dgm:pt>
    <dgm:pt modelId="{9A9101F2-0B48-4F30-8C3B-BD10181C9ED5}" type="pres">
      <dgm:prSet presAssocID="{CA8384F4-DDD2-4A12-AA0B-65890E88EA7A}" presName="sibTrans" presStyleCnt="0"/>
      <dgm:spPr/>
    </dgm:pt>
    <dgm:pt modelId="{D5D2127C-64FA-4B13-BA14-22681539EB5F}" type="pres">
      <dgm:prSet presAssocID="{A3B4DACC-B9C7-40DD-B8CA-28940C9C3CFC}" presName="composite" presStyleCnt="0"/>
      <dgm:spPr/>
    </dgm:pt>
    <dgm:pt modelId="{46593C28-BAC3-4666-8C4E-CB93F961D1C7}" type="pres">
      <dgm:prSet presAssocID="{A3B4DACC-B9C7-40DD-B8CA-28940C9C3CFC}" presName="FirstChild" presStyleLbl="revTx" presStyleIdx="5" presStyleCnt="9">
        <dgm:presLayoutVars>
          <dgm:chMax val="0"/>
          <dgm:chPref val="0"/>
          <dgm:bulletEnabled val="1"/>
        </dgm:presLayoutVars>
      </dgm:prSet>
      <dgm:spPr/>
    </dgm:pt>
    <dgm:pt modelId="{71641B93-4F4E-4055-9160-8AE3DD92ED68}" type="pres">
      <dgm:prSet presAssocID="{A3B4DACC-B9C7-40DD-B8CA-28940C9C3CFC}" presName="Parent" presStyleLbl="alignNode1" presStyleIdx="5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CD3B1C47-7E7F-46D7-84B8-388490FB65D9}" type="pres">
      <dgm:prSet presAssocID="{A3B4DACC-B9C7-40DD-B8CA-28940C9C3CFC}" presName="Accent" presStyleLbl="parChTrans1D1" presStyleIdx="5" presStyleCnt="9"/>
      <dgm:spPr/>
    </dgm:pt>
    <dgm:pt modelId="{08D5383A-40CE-44C4-A894-395DB45D1C57}" type="pres">
      <dgm:prSet presAssocID="{C50792EC-ED81-4D82-A9D0-7DCB3194E662}" presName="sibTrans" presStyleCnt="0"/>
      <dgm:spPr/>
    </dgm:pt>
    <dgm:pt modelId="{626A5D2F-E6AE-46C1-A2B6-6BC876E08EC1}" type="pres">
      <dgm:prSet presAssocID="{5D40A45F-FEDC-4620-A837-052879F5B64E}" presName="composite" presStyleCnt="0"/>
      <dgm:spPr/>
    </dgm:pt>
    <dgm:pt modelId="{8441CDDF-84C4-463D-9805-8AFB14F394D5}" type="pres">
      <dgm:prSet presAssocID="{5D40A45F-FEDC-4620-A837-052879F5B64E}" presName="FirstChild" presStyleLbl="revTx" presStyleIdx="6" presStyleCnt="9">
        <dgm:presLayoutVars>
          <dgm:chMax val="0"/>
          <dgm:chPref val="0"/>
          <dgm:bulletEnabled val="1"/>
        </dgm:presLayoutVars>
      </dgm:prSet>
      <dgm:spPr/>
    </dgm:pt>
    <dgm:pt modelId="{5145174B-77C9-4081-B81D-E797B3728594}" type="pres">
      <dgm:prSet presAssocID="{5D40A45F-FEDC-4620-A837-052879F5B64E}" presName="Parent" presStyleLbl="alignNode1" presStyleIdx="6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F6FB4574-F910-405D-A83E-F6F5E6D5D432}" type="pres">
      <dgm:prSet presAssocID="{5D40A45F-FEDC-4620-A837-052879F5B64E}" presName="Accent" presStyleLbl="parChTrans1D1" presStyleIdx="6" presStyleCnt="9"/>
      <dgm:spPr/>
    </dgm:pt>
    <dgm:pt modelId="{ABF0A658-F5ED-40D1-931E-7AA8434BF894}" type="pres">
      <dgm:prSet presAssocID="{97E60908-E4B5-4AB4-9440-ACBEBB043012}" presName="sibTrans" presStyleCnt="0"/>
      <dgm:spPr/>
    </dgm:pt>
    <dgm:pt modelId="{CB218223-2CB0-41C1-B7E2-7A415E030307}" type="pres">
      <dgm:prSet presAssocID="{46FD0695-CAB9-4C03-9084-1DA28ACF3B9E}" presName="composite" presStyleCnt="0"/>
      <dgm:spPr/>
    </dgm:pt>
    <dgm:pt modelId="{41BF4EC1-8A08-4FA7-808D-C56218946AE7}" type="pres">
      <dgm:prSet presAssocID="{46FD0695-CAB9-4C03-9084-1DA28ACF3B9E}" presName="FirstChild" presStyleLbl="revTx" presStyleIdx="7" presStyleCnt="9">
        <dgm:presLayoutVars>
          <dgm:chMax val="0"/>
          <dgm:chPref val="0"/>
          <dgm:bulletEnabled val="1"/>
        </dgm:presLayoutVars>
      </dgm:prSet>
      <dgm:spPr/>
    </dgm:pt>
    <dgm:pt modelId="{89B30A00-413D-49DC-A4A5-6A8E549DE73C}" type="pres">
      <dgm:prSet presAssocID="{46FD0695-CAB9-4C03-9084-1DA28ACF3B9E}" presName="Parent" presStyleLbl="alignNode1" presStyleIdx="7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B0F27BCD-D3C1-40DF-A77F-3E58BB44707C}" type="pres">
      <dgm:prSet presAssocID="{46FD0695-CAB9-4C03-9084-1DA28ACF3B9E}" presName="Accent" presStyleLbl="parChTrans1D1" presStyleIdx="7" presStyleCnt="9"/>
      <dgm:spPr/>
    </dgm:pt>
    <dgm:pt modelId="{5D85E6E1-A055-4ACC-A3F1-8C13118E6A80}" type="pres">
      <dgm:prSet presAssocID="{CCFA9193-20D5-4C7E-93A6-CA659F04E31C}" presName="sibTrans" presStyleCnt="0"/>
      <dgm:spPr/>
    </dgm:pt>
    <dgm:pt modelId="{FF09E030-B607-48F0-BD29-6E2EDEEAF359}" type="pres">
      <dgm:prSet presAssocID="{81577843-7D1E-4192-9F99-775F4E102B02}" presName="composite" presStyleCnt="0"/>
      <dgm:spPr/>
    </dgm:pt>
    <dgm:pt modelId="{48860679-6E12-4629-A3EC-7BB34A03C000}" type="pres">
      <dgm:prSet presAssocID="{81577843-7D1E-4192-9F99-775F4E102B02}" presName="FirstChild" presStyleLbl="revTx" presStyleIdx="8" presStyleCnt="9">
        <dgm:presLayoutVars>
          <dgm:chMax val="0"/>
          <dgm:chPref val="0"/>
          <dgm:bulletEnabled val="1"/>
        </dgm:presLayoutVars>
      </dgm:prSet>
      <dgm:spPr/>
    </dgm:pt>
    <dgm:pt modelId="{CAC11186-B27C-4BE7-A0BA-770F67C6AB48}" type="pres">
      <dgm:prSet presAssocID="{81577843-7D1E-4192-9F99-775F4E102B02}" presName="Parent" presStyleLbl="alignNode1" presStyleIdx="8" presStyleCnt="9" custScaleX="72667" custLinFactNeighborX="-16817" custLinFactNeighborY="-3601">
        <dgm:presLayoutVars>
          <dgm:chMax val="3"/>
          <dgm:chPref val="3"/>
          <dgm:bulletEnabled val="1"/>
        </dgm:presLayoutVars>
      </dgm:prSet>
      <dgm:spPr/>
    </dgm:pt>
    <dgm:pt modelId="{442DEA2F-BD27-46F0-8E84-39A6FA280B7C}" type="pres">
      <dgm:prSet presAssocID="{81577843-7D1E-4192-9F99-775F4E102B02}" presName="Accent" presStyleLbl="parChTrans1D1" presStyleIdx="8" presStyleCnt="9"/>
      <dgm:spPr/>
    </dgm:pt>
  </dgm:ptLst>
  <dgm:cxnLst>
    <dgm:cxn modelId="{AF150701-1CD7-472C-B562-2D81C901505C}" srcId="{1A6ECD0E-6C5E-4CCB-80BA-495A413E33B0}" destId="{A3B4DACC-B9C7-40DD-B8CA-28940C9C3CFC}" srcOrd="5" destOrd="0" parTransId="{C4A7EC7D-A0A2-4585-9728-A70FAE172FB2}" sibTransId="{C50792EC-ED81-4D82-A9D0-7DCB3194E662}"/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0D770709-9140-4088-941E-2CEDDD850B10}" srcId="{1A6ECD0E-6C5E-4CCB-80BA-495A413E33B0}" destId="{5B643705-D1D5-4DBA-871F-776A90114F95}" srcOrd="0" destOrd="0" parTransId="{943571B2-7654-4C2D-874E-786193C860B3}" sibTransId="{DBEA6605-27BF-4FBB-B2C9-F4E18923FF74}"/>
    <dgm:cxn modelId="{6E2E390C-D5FE-47DF-BB2E-24221EFF86E4}" type="presOf" srcId="{75D5F6CE-AF8C-45C2-97DE-CC947494E823}" destId="{F80D2C9C-FEEB-4BBB-B4AA-037D87196ABB}" srcOrd="0" destOrd="0" presId="urn:microsoft.com/office/officeart/2011/layout/TabList"/>
    <dgm:cxn modelId="{E618161B-0A40-4507-A3F6-DA2441647F77}" type="presOf" srcId="{05296EE8-C882-4051-98B7-18BDE4E9CDB6}" destId="{0C2A8CBA-B4B6-4FD8-8074-F0938DC0CE37}" srcOrd="0" destOrd="0" presId="urn:microsoft.com/office/officeart/2011/layout/TabList"/>
    <dgm:cxn modelId="{42FDD01C-07B4-4111-922E-181DE5FD9487}" srcId="{1A6ECD0E-6C5E-4CCB-80BA-495A413E33B0}" destId="{5D40A45F-FEDC-4620-A837-052879F5B64E}" srcOrd="6" destOrd="0" parTransId="{B0332D97-B3DA-4135-9E68-1837B1E30D48}" sibTransId="{97E60908-E4B5-4AB4-9440-ACBEBB043012}"/>
    <dgm:cxn modelId="{E1CD161E-F03E-4B6F-A099-5DF939D915A5}" srcId="{1A6ECD0E-6C5E-4CCB-80BA-495A413E33B0}" destId="{81577843-7D1E-4192-9F99-775F4E102B02}" srcOrd="8" destOrd="0" parTransId="{1D7012A2-473F-4D6B-AC2F-97060D83AE0D}" sibTransId="{AFEC29FA-5F35-45D4-8A4B-0217FBC8982A}"/>
    <dgm:cxn modelId="{56DD992C-1938-4EE7-AB03-D89AE7D4B228}" type="presOf" srcId="{37A03AB9-B445-4916-AF5E-726868E8C896}" destId="{AC2AF288-20BF-45B8-84E7-BC69D0385D76}" srcOrd="0" destOrd="0" presId="urn:microsoft.com/office/officeart/2011/layout/TabList"/>
    <dgm:cxn modelId="{7A8A3F34-F925-4949-9D8B-16E0536E40BE}" type="presOf" srcId="{A154959D-A84B-4083-8576-03EF0C435EC2}" destId="{D8889BF8-6B1C-41BF-8882-39B348CC740C}" srcOrd="0" destOrd="0" presId="urn:microsoft.com/office/officeart/2011/layout/TabList"/>
    <dgm:cxn modelId="{4732493E-1D32-4AB9-996F-17C0110ACB7B}" srcId="{1A6ECD0E-6C5E-4CCB-80BA-495A413E33B0}" destId="{37A03AB9-B445-4916-AF5E-726868E8C896}" srcOrd="3" destOrd="0" parTransId="{1BF91BB6-B10F-4D48-A45B-B21209EBE654}" sibTransId="{AA9BBE83-1134-4CB5-98EC-1F34ACAB5314}"/>
    <dgm:cxn modelId="{2663D063-1D24-48AC-B3E0-7CA89BFD7E0A}" srcId="{E960AF60-85AE-4A15-B17A-2342F329B1AE}" destId="{81550DFB-D733-4BBE-B523-7B70A4BE5755}" srcOrd="0" destOrd="0" parTransId="{059C91D9-8978-4D98-B877-3F34B4F23B30}" sibTransId="{046CFD95-3503-44F6-B306-B8970CC0DC2C}"/>
    <dgm:cxn modelId="{83F7814F-3D41-45C3-B0F0-7263A492F64E}" type="presOf" srcId="{5B643705-D1D5-4DBA-871F-776A90114F95}" destId="{F43C0EB1-566D-4EC2-AD3E-0530ED7FCCF0}" srcOrd="0" destOrd="0" presId="urn:microsoft.com/office/officeart/2011/layout/TabList"/>
    <dgm:cxn modelId="{E5AB5F50-E819-4813-B681-56FC1E4F5DBC}" srcId="{1A6ECD0E-6C5E-4CCB-80BA-495A413E33B0}" destId="{0C5D8263-F0A2-4028-9D0D-9A515B0EE5B5}" srcOrd="1" destOrd="0" parTransId="{2F89CE72-9312-421E-BB1B-7CF6A251855A}" sibTransId="{ED2B146F-1506-45A0-8873-533181A08839}"/>
    <dgm:cxn modelId="{91DD4350-6FCF-47FE-8AF0-596B9F0B671C}" srcId="{A3B4DACC-B9C7-40DD-B8CA-28940C9C3CFC}" destId="{6788BC2F-05A3-4E01-AAA9-1EFBAD6091F9}" srcOrd="0" destOrd="0" parTransId="{5F3FA8F3-89EA-4059-92C2-638AF132CF66}" sibTransId="{B9208F10-5F73-4E6A-AAF2-3B624E42A6F8}"/>
    <dgm:cxn modelId="{69046F71-22A3-4D5E-A7D0-202B21AE7F1E}" srcId="{0C5D8263-F0A2-4028-9D0D-9A515B0EE5B5}" destId="{75D5F6CE-AF8C-45C2-97DE-CC947494E823}" srcOrd="0" destOrd="0" parTransId="{1B1E76ED-A875-4AD2-83DA-66A34FA33D58}" sibTransId="{EFB4EAFC-DFA3-4A62-90D7-66B22B78ABCB}"/>
    <dgm:cxn modelId="{DAE7C654-5E7A-49D8-9F91-D451E9E042FB}" type="presOf" srcId="{46FD0695-CAB9-4C03-9084-1DA28ACF3B9E}" destId="{89B30A00-413D-49DC-A4A5-6A8E549DE73C}" srcOrd="0" destOrd="0" presId="urn:microsoft.com/office/officeart/2011/layout/TabList"/>
    <dgm:cxn modelId="{65109B55-63B5-4A23-8436-EA994FBA835E}" type="presOf" srcId="{E960AF60-85AE-4A15-B17A-2342F329B1AE}" destId="{4C5ADAE9-798F-4BAF-A773-61A6A8FBE1E1}" srcOrd="0" destOrd="0" presId="urn:microsoft.com/office/officeart/2011/layout/TabList"/>
    <dgm:cxn modelId="{BE0B1079-B84C-4127-B085-60680C964137}" srcId="{1A6ECD0E-6C5E-4CCB-80BA-495A413E33B0}" destId="{3C76A728-8B58-4B85-85F1-064E7590EAA9}" srcOrd="4" destOrd="0" parTransId="{A56D8B6D-4AE0-4423-9974-0C5989F23769}" sibTransId="{CA8384F4-DDD2-4A12-AA0B-65890E88EA7A}"/>
    <dgm:cxn modelId="{88EF7181-2EF6-42C3-A377-FEA9E73E086D}" type="presOf" srcId="{9C72AD2E-23CD-4BD9-99CA-ECE893EF5698}" destId="{48860679-6E12-4629-A3EC-7BB34A03C000}" srcOrd="0" destOrd="0" presId="urn:microsoft.com/office/officeart/2011/layout/TabList"/>
    <dgm:cxn modelId="{96DF8290-04C3-467E-973D-E4ED9164C784}" type="presOf" srcId="{6788BC2F-05A3-4E01-AAA9-1EFBAD6091F9}" destId="{46593C28-BAC3-4666-8C4E-CB93F961D1C7}" srcOrd="0" destOrd="0" presId="urn:microsoft.com/office/officeart/2011/layout/TabList"/>
    <dgm:cxn modelId="{61F38D92-D99A-4E51-9B90-F388E545C77D}" srcId="{81577843-7D1E-4192-9F99-775F4E102B02}" destId="{9C72AD2E-23CD-4BD9-99CA-ECE893EF5698}" srcOrd="0" destOrd="0" parTransId="{25FEC207-C3B1-4405-B1FB-A45A9126A5CA}" sibTransId="{0D41C70F-EF33-40BA-8F2D-73B315337EA0}"/>
    <dgm:cxn modelId="{2E28CB93-5D67-49B7-91BE-961E2441BC53}" type="presOf" srcId="{3C76A728-8B58-4B85-85F1-064E7590EAA9}" destId="{D6C5F5C5-A0A6-4531-A8EB-66988CAA69C6}" srcOrd="0" destOrd="0" presId="urn:microsoft.com/office/officeart/2011/layout/TabList"/>
    <dgm:cxn modelId="{5DC684A0-F2F1-4D58-8026-016BC7283E02}" type="presOf" srcId="{05903955-42B1-4199-A803-55AEF8D968E9}" destId="{27D76437-2C7C-43F4-BE62-BC83B804ACA0}" srcOrd="0" destOrd="0" presId="urn:microsoft.com/office/officeart/2011/layout/TabList"/>
    <dgm:cxn modelId="{DA5425B2-B228-4021-8FB7-F9729A60520D}" srcId="{1A6ECD0E-6C5E-4CCB-80BA-495A413E33B0}" destId="{E960AF60-85AE-4A15-B17A-2342F329B1AE}" srcOrd="2" destOrd="0" parTransId="{A0C8F0AF-3348-4A14-9EF4-EDBC3E9573F1}" sibTransId="{B895113A-C635-4652-B194-06280E0CBABC}"/>
    <dgm:cxn modelId="{8BCE6CBB-1606-4D04-8427-82ECE1B4BC8C}" srcId="{5B643705-D1D5-4DBA-871F-776A90114F95}" destId="{05296EE8-C882-4051-98B7-18BDE4E9CDB6}" srcOrd="0" destOrd="0" parTransId="{2CDE4138-0099-4704-B1EC-A1960D1AA47E}" sibTransId="{9CF7ECCE-57F4-42C1-9029-3C98FD2621D9}"/>
    <dgm:cxn modelId="{0AF103C1-3F36-4451-ABF3-E2072E38F884}" srcId="{3C76A728-8B58-4B85-85F1-064E7590EAA9}" destId="{A154959D-A84B-4083-8576-03EF0C435EC2}" srcOrd="0" destOrd="0" parTransId="{9E0CBDBE-CD52-49BC-B4A7-C8025EB3ED40}" sibTransId="{AD547DF9-0BF5-426B-B12F-2C57DEA80D2D}"/>
    <dgm:cxn modelId="{82569AC4-D887-41E7-BCE9-775C61DE60DD}" type="presOf" srcId="{24A9EF99-2FDF-4FC7-9E74-276BD9BD9F72}" destId="{41BF4EC1-8A08-4FA7-808D-C56218946AE7}" srcOrd="0" destOrd="0" presId="urn:microsoft.com/office/officeart/2011/layout/TabList"/>
    <dgm:cxn modelId="{118FCECD-CFE9-436E-BC08-CDE4706C809A}" srcId="{46FD0695-CAB9-4C03-9084-1DA28ACF3B9E}" destId="{24A9EF99-2FDF-4FC7-9E74-276BD9BD9F72}" srcOrd="0" destOrd="0" parTransId="{88AB7BF7-45E3-4E8B-86CC-D8674279E589}" sibTransId="{0AB7065F-CAB8-486A-B99D-A9BFB31A52F1}"/>
    <dgm:cxn modelId="{9F37D4CE-DC01-487C-B11A-32D354CCCA43}" type="presOf" srcId="{81550DFB-D733-4BBE-B523-7B70A4BE5755}" destId="{6EB84A78-2F21-47AB-8BCB-1383F8722B87}" srcOrd="0" destOrd="0" presId="urn:microsoft.com/office/officeart/2011/layout/TabList"/>
    <dgm:cxn modelId="{C54EFBCF-66F9-40B1-AD05-7C100C00EC12}" type="presOf" srcId="{81577843-7D1E-4192-9F99-775F4E102B02}" destId="{CAC11186-B27C-4BE7-A0BA-770F67C6AB48}" srcOrd="0" destOrd="0" presId="urn:microsoft.com/office/officeart/2011/layout/TabList"/>
    <dgm:cxn modelId="{C2C7AED0-7D9F-4BB2-A37F-5B6FF18047EC}" type="presOf" srcId="{A3B4DACC-B9C7-40DD-B8CA-28940C9C3CFC}" destId="{71641B93-4F4E-4055-9160-8AE3DD92ED68}" srcOrd="0" destOrd="0" presId="urn:microsoft.com/office/officeart/2011/layout/TabList"/>
    <dgm:cxn modelId="{8A645BD2-789D-4091-9031-F4E020AA24C5}" srcId="{5D40A45F-FEDC-4620-A837-052879F5B64E}" destId="{76750D6D-0D12-441E-A600-9841AF01C69A}" srcOrd="0" destOrd="0" parTransId="{4169F501-76E8-446F-976A-5FA404FDDCE7}" sibTransId="{2BF04708-8252-4343-A8BB-72130B4003BA}"/>
    <dgm:cxn modelId="{5A83C1DA-B5AE-4180-8A71-7DD68062F3A6}" srcId="{37A03AB9-B445-4916-AF5E-726868E8C896}" destId="{05903955-42B1-4199-A803-55AEF8D968E9}" srcOrd="0" destOrd="0" parTransId="{7B7327B5-3B94-4BEB-AB79-AB682675FAA0}" sibTransId="{39818F6D-831A-4EAA-B43F-A73171F11987}"/>
    <dgm:cxn modelId="{6DEABEE5-6E97-4728-B162-592E95CB1ED3}" srcId="{1A6ECD0E-6C5E-4CCB-80BA-495A413E33B0}" destId="{46FD0695-CAB9-4C03-9084-1DA28ACF3B9E}" srcOrd="7" destOrd="0" parTransId="{19301CB9-C296-4A07-8375-586919D41156}" sibTransId="{CCFA9193-20D5-4C7E-93A6-CA659F04E31C}"/>
    <dgm:cxn modelId="{182517E9-8528-44AA-A8C8-6709B2E80415}" type="presOf" srcId="{0C5D8263-F0A2-4028-9D0D-9A515B0EE5B5}" destId="{D06E138B-E106-48EB-9B54-5E1EBB153EAC}" srcOrd="0" destOrd="0" presId="urn:microsoft.com/office/officeart/2011/layout/TabList"/>
    <dgm:cxn modelId="{EB4254FB-2C92-4F9E-8FB3-D83A84493A11}" type="presOf" srcId="{76750D6D-0D12-441E-A600-9841AF01C69A}" destId="{8441CDDF-84C4-463D-9805-8AFB14F394D5}" srcOrd="0" destOrd="0" presId="urn:microsoft.com/office/officeart/2011/layout/TabList"/>
    <dgm:cxn modelId="{C28442FF-44BD-4D89-99D0-AAA3F54815BC}" type="presOf" srcId="{5D40A45F-FEDC-4620-A837-052879F5B64E}" destId="{5145174B-77C9-4081-B81D-E797B3728594}" srcOrd="0" destOrd="0" presId="urn:microsoft.com/office/officeart/2011/layout/TabList"/>
    <dgm:cxn modelId="{DFED1309-86AE-4076-A5D2-BDC1C118FA12}" type="presParOf" srcId="{079E2F7E-7096-419E-B31F-5C2AC80DADD6}" destId="{6605ACCE-E1E2-4AFD-857E-DE01C907D002}" srcOrd="0" destOrd="0" presId="urn:microsoft.com/office/officeart/2011/layout/TabList"/>
    <dgm:cxn modelId="{79D9D20A-39F3-4679-9FB7-73B40AEC2A01}" type="presParOf" srcId="{6605ACCE-E1E2-4AFD-857E-DE01C907D002}" destId="{0C2A8CBA-B4B6-4FD8-8074-F0938DC0CE37}" srcOrd="0" destOrd="0" presId="urn:microsoft.com/office/officeart/2011/layout/TabList"/>
    <dgm:cxn modelId="{C1EFE823-134C-4BB2-998D-7CE0E2519C4A}" type="presParOf" srcId="{6605ACCE-E1E2-4AFD-857E-DE01C907D002}" destId="{F43C0EB1-566D-4EC2-AD3E-0530ED7FCCF0}" srcOrd="1" destOrd="0" presId="urn:microsoft.com/office/officeart/2011/layout/TabList"/>
    <dgm:cxn modelId="{2072D0E8-4ABD-4C47-B43F-72D4116AD418}" type="presParOf" srcId="{6605ACCE-E1E2-4AFD-857E-DE01C907D002}" destId="{3AF6EAE7-37BF-4530-98AB-D646287E3F80}" srcOrd="2" destOrd="0" presId="urn:microsoft.com/office/officeart/2011/layout/TabList"/>
    <dgm:cxn modelId="{4C569401-CFFF-488F-A358-E2CE277F067F}" type="presParOf" srcId="{079E2F7E-7096-419E-B31F-5C2AC80DADD6}" destId="{E037DA8D-7A1A-4D08-9C47-34511DA47A0A}" srcOrd="1" destOrd="0" presId="urn:microsoft.com/office/officeart/2011/layout/TabList"/>
    <dgm:cxn modelId="{ACF59F3D-7840-41DA-923A-2A7CBAB8669C}" type="presParOf" srcId="{079E2F7E-7096-419E-B31F-5C2AC80DADD6}" destId="{A5D9311A-5FC2-4A53-9F58-05D2C252BD9C}" srcOrd="2" destOrd="0" presId="urn:microsoft.com/office/officeart/2011/layout/TabList"/>
    <dgm:cxn modelId="{0C95BE22-DA47-4DCC-9584-C1B7EC70BBD8}" type="presParOf" srcId="{A5D9311A-5FC2-4A53-9F58-05D2C252BD9C}" destId="{F80D2C9C-FEEB-4BBB-B4AA-037D87196ABB}" srcOrd="0" destOrd="0" presId="urn:microsoft.com/office/officeart/2011/layout/TabList"/>
    <dgm:cxn modelId="{D400D91E-6A67-43C3-90AF-8AD5871F0D55}" type="presParOf" srcId="{A5D9311A-5FC2-4A53-9F58-05D2C252BD9C}" destId="{D06E138B-E106-48EB-9B54-5E1EBB153EAC}" srcOrd="1" destOrd="0" presId="urn:microsoft.com/office/officeart/2011/layout/TabList"/>
    <dgm:cxn modelId="{E8F206F2-6CC3-46CB-BC61-8FFDAACD41F4}" type="presParOf" srcId="{A5D9311A-5FC2-4A53-9F58-05D2C252BD9C}" destId="{6C593186-E0ED-4DB7-A2BF-403DB7CD675C}" srcOrd="2" destOrd="0" presId="urn:microsoft.com/office/officeart/2011/layout/TabList"/>
    <dgm:cxn modelId="{ECC38065-31FE-4BB0-8C0A-0588153CF6C4}" type="presParOf" srcId="{079E2F7E-7096-419E-B31F-5C2AC80DADD6}" destId="{1AF8AC2C-4EAF-4AF3-A0EF-572D27DAA0DA}" srcOrd="3" destOrd="0" presId="urn:microsoft.com/office/officeart/2011/layout/TabList"/>
    <dgm:cxn modelId="{132A94D4-5370-435A-AB06-14905A4DBB0E}" type="presParOf" srcId="{079E2F7E-7096-419E-B31F-5C2AC80DADD6}" destId="{7FE8426E-130A-4BC2-9C38-65009F74149C}" srcOrd="4" destOrd="0" presId="urn:microsoft.com/office/officeart/2011/layout/TabList"/>
    <dgm:cxn modelId="{AD6C5471-7A2B-4959-ABCE-436787514720}" type="presParOf" srcId="{7FE8426E-130A-4BC2-9C38-65009F74149C}" destId="{6EB84A78-2F21-47AB-8BCB-1383F8722B87}" srcOrd="0" destOrd="0" presId="urn:microsoft.com/office/officeart/2011/layout/TabList"/>
    <dgm:cxn modelId="{3471E98A-DE09-4DE3-BA55-FF1839BBAD77}" type="presParOf" srcId="{7FE8426E-130A-4BC2-9C38-65009F74149C}" destId="{4C5ADAE9-798F-4BAF-A773-61A6A8FBE1E1}" srcOrd="1" destOrd="0" presId="urn:microsoft.com/office/officeart/2011/layout/TabList"/>
    <dgm:cxn modelId="{87CE0DBF-0EBA-4A98-BF1C-752A50C58AD6}" type="presParOf" srcId="{7FE8426E-130A-4BC2-9C38-65009F74149C}" destId="{7A6B3B6B-B185-477E-88D4-F50BE1D3C4F6}" srcOrd="2" destOrd="0" presId="urn:microsoft.com/office/officeart/2011/layout/TabList"/>
    <dgm:cxn modelId="{0F940D7E-23EE-4BAB-97F5-87C3A6202515}" type="presParOf" srcId="{079E2F7E-7096-419E-B31F-5C2AC80DADD6}" destId="{DDDE378D-EBA6-46D6-9988-F5196F80E427}" srcOrd="5" destOrd="0" presId="urn:microsoft.com/office/officeart/2011/layout/TabList"/>
    <dgm:cxn modelId="{DD11D009-3031-4E8E-8327-7F7C53927094}" type="presParOf" srcId="{079E2F7E-7096-419E-B31F-5C2AC80DADD6}" destId="{5D67FF40-A9F7-48BA-831A-C8AAB858127B}" srcOrd="6" destOrd="0" presId="urn:microsoft.com/office/officeart/2011/layout/TabList"/>
    <dgm:cxn modelId="{5CEDAA55-01BE-4357-8FEF-5680B279E40F}" type="presParOf" srcId="{5D67FF40-A9F7-48BA-831A-C8AAB858127B}" destId="{27D76437-2C7C-43F4-BE62-BC83B804ACA0}" srcOrd="0" destOrd="0" presId="urn:microsoft.com/office/officeart/2011/layout/TabList"/>
    <dgm:cxn modelId="{D247789D-3560-4BB0-AC6E-ABDF9524289C}" type="presParOf" srcId="{5D67FF40-A9F7-48BA-831A-C8AAB858127B}" destId="{AC2AF288-20BF-45B8-84E7-BC69D0385D76}" srcOrd="1" destOrd="0" presId="urn:microsoft.com/office/officeart/2011/layout/TabList"/>
    <dgm:cxn modelId="{C72920AD-6E68-42FC-B4D4-630AD2A0B002}" type="presParOf" srcId="{5D67FF40-A9F7-48BA-831A-C8AAB858127B}" destId="{8DE3EC26-3FB0-42E6-B49E-FEC9F5AC9661}" srcOrd="2" destOrd="0" presId="urn:microsoft.com/office/officeart/2011/layout/TabList"/>
    <dgm:cxn modelId="{21223922-0EB5-455F-A7F8-D15FC4F3285A}" type="presParOf" srcId="{079E2F7E-7096-419E-B31F-5C2AC80DADD6}" destId="{91E27824-5A1C-40AB-9B33-B5A7902EC448}" srcOrd="7" destOrd="0" presId="urn:microsoft.com/office/officeart/2011/layout/TabList"/>
    <dgm:cxn modelId="{B068B7B3-287D-49C5-8B98-C4CECDD760E7}" type="presParOf" srcId="{079E2F7E-7096-419E-B31F-5C2AC80DADD6}" destId="{8762E3BA-CA97-47F4-BC6A-4A5251DCAFA6}" srcOrd="8" destOrd="0" presId="urn:microsoft.com/office/officeart/2011/layout/TabList"/>
    <dgm:cxn modelId="{6FBEAC3B-17E6-49BB-8CF8-267F4DF472E0}" type="presParOf" srcId="{8762E3BA-CA97-47F4-BC6A-4A5251DCAFA6}" destId="{D8889BF8-6B1C-41BF-8882-39B348CC740C}" srcOrd="0" destOrd="0" presId="urn:microsoft.com/office/officeart/2011/layout/TabList"/>
    <dgm:cxn modelId="{4B171F16-0158-48EC-B99D-8D0D763F1D3C}" type="presParOf" srcId="{8762E3BA-CA97-47F4-BC6A-4A5251DCAFA6}" destId="{D6C5F5C5-A0A6-4531-A8EB-66988CAA69C6}" srcOrd="1" destOrd="0" presId="urn:microsoft.com/office/officeart/2011/layout/TabList"/>
    <dgm:cxn modelId="{8EDCADAD-64EC-4EE3-BF5C-2E2633351E51}" type="presParOf" srcId="{8762E3BA-CA97-47F4-BC6A-4A5251DCAFA6}" destId="{C66CED27-4EC2-45E7-ACA3-A6E11FF90A34}" srcOrd="2" destOrd="0" presId="urn:microsoft.com/office/officeart/2011/layout/TabList"/>
    <dgm:cxn modelId="{2BEB08A6-AC84-46A3-8216-EF472FB9309D}" type="presParOf" srcId="{079E2F7E-7096-419E-B31F-5C2AC80DADD6}" destId="{9A9101F2-0B48-4F30-8C3B-BD10181C9ED5}" srcOrd="9" destOrd="0" presId="urn:microsoft.com/office/officeart/2011/layout/TabList"/>
    <dgm:cxn modelId="{7B6A8CF9-6154-4E45-B07C-40AA0065949A}" type="presParOf" srcId="{079E2F7E-7096-419E-B31F-5C2AC80DADD6}" destId="{D5D2127C-64FA-4B13-BA14-22681539EB5F}" srcOrd="10" destOrd="0" presId="urn:microsoft.com/office/officeart/2011/layout/TabList"/>
    <dgm:cxn modelId="{83217FD6-F8A3-4D7F-BE2A-1EB02900D419}" type="presParOf" srcId="{D5D2127C-64FA-4B13-BA14-22681539EB5F}" destId="{46593C28-BAC3-4666-8C4E-CB93F961D1C7}" srcOrd="0" destOrd="0" presId="urn:microsoft.com/office/officeart/2011/layout/TabList"/>
    <dgm:cxn modelId="{5ED7C513-874D-4736-9728-8F3626061C88}" type="presParOf" srcId="{D5D2127C-64FA-4B13-BA14-22681539EB5F}" destId="{71641B93-4F4E-4055-9160-8AE3DD92ED68}" srcOrd="1" destOrd="0" presId="urn:microsoft.com/office/officeart/2011/layout/TabList"/>
    <dgm:cxn modelId="{8D94BB3D-C06D-4C08-8240-ED8FFBD7834E}" type="presParOf" srcId="{D5D2127C-64FA-4B13-BA14-22681539EB5F}" destId="{CD3B1C47-7E7F-46D7-84B8-388490FB65D9}" srcOrd="2" destOrd="0" presId="urn:microsoft.com/office/officeart/2011/layout/TabList"/>
    <dgm:cxn modelId="{07852775-3D3D-4FA8-876F-709EFA3C8742}" type="presParOf" srcId="{079E2F7E-7096-419E-B31F-5C2AC80DADD6}" destId="{08D5383A-40CE-44C4-A894-395DB45D1C57}" srcOrd="11" destOrd="0" presId="urn:microsoft.com/office/officeart/2011/layout/TabList"/>
    <dgm:cxn modelId="{0EF21FD2-B18A-49D9-A49C-F0592F23B97A}" type="presParOf" srcId="{079E2F7E-7096-419E-B31F-5C2AC80DADD6}" destId="{626A5D2F-E6AE-46C1-A2B6-6BC876E08EC1}" srcOrd="12" destOrd="0" presId="urn:microsoft.com/office/officeart/2011/layout/TabList"/>
    <dgm:cxn modelId="{90822576-2114-4126-89EC-93CFC716DCA3}" type="presParOf" srcId="{626A5D2F-E6AE-46C1-A2B6-6BC876E08EC1}" destId="{8441CDDF-84C4-463D-9805-8AFB14F394D5}" srcOrd="0" destOrd="0" presId="urn:microsoft.com/office/officeart/2011/layout/TabList"/>
    <dgm:cxn modelId="{8CFABADE-ACDF-403D-8EB6-A6E46A63311C}" type="presParOf" srcId="{626A5D2F-E6AE-46C1-A2B6-6BC876E08EC1}" destId="{5145174B-77C9-4081-B81D-E797B3728594}" srcOrd="1" destOrd="0" presId="urn:microsoft.com/office/officeart/2011/layout/TabList"/>
    <dgm:cxn modelId="{7878FCE6-F6EA-45C1-AEA1-FA88C135ED46}" type="presParOf" srcId="{626A5D2F-E6AE-46C1-A2B6-6BC876E08EC1}" destId="{F6FB4574-F910-405D-A83E-F6F5E6D5D432}" srcOrd="2" destOrd="0" presId="urn:microsoft.com/office/officeart/2011/layout/TabList"/>
    <dgm:cxn modelId="{15AD3FFE-3C89-487E-94C0-626959D49C81}" type="presParOf" srcId="{079E2F7E-7096-419E-B31F-5C2AC80DADD6}" destId="{ABF0A658-F5ED-40D1-931E-7AA8434BF894}" srcOrd="13" destOrd="0" presId="urn:microsoft.com/office/officeart/2011/layout/TabList"/>
    <dgm:cxn modelId="{794F89BD-EA7C-47D6-827E-343AE9DFE1D3}" type="presParOf" srcId="{079E2F7E-7096-419E-B31F-5C2AC80DADD6}" destId="{CB218223-2CB0-41C1-B7E2-7A415E030307}" srcOrd="14" destOrd="0" presId="urn:microsoft.com/office/officeart/2011/layout/TabList"/>
    <dgm:cxn modelId="{5640ED21-2B20-41B5-A388-A2302C9CAA46}" type="presParOf" srcId="{CB218223-2CB0-41C1-B7E2-7A415E030307}" destId="{41BF4EC1-8A08-4FA7-808D-C56218946AE7}" srcOrd="0" destOrd="0" presId="urn:microsoft.com/office/officeart/2011/layout/TabList"/>
    <dgm:cxn modelId="{C9B9B0DC-79B3-43A2-ACC6-8D2E2FAADC2B}" type="presParOf" srcId="{CB218223-2CB0-41C1-B7E2-7A415E030307}" destId="{89B30A00-413D-49DC-A4A5-6A8E549DE73C}" srcOrd="1" destOrd="0" presId="urn:microsoft.com/office/officeart/2011/layout/TabList"/>
    <dgm:cxn modelId="{1AA7CB8D-5C48-4D14-9E91-FE0F7BE1C5EF}" type="presParOf" srcId="{CB218223-2CB0-41C1-B7E2-7A415E030307}" destId="{B0F27BCD-D3C1-40DF-A77F-3E58BB44707C}" srcOrd="2" destOrd="0" presId="urn:microsoft.com/office/officeart/2011/layout/TabList"/>
    <dgm:cxn modelId="{898A7DEF-0819-450C-92C0-E9D24B449642}" type="presParOf" srcId="{079E2F7E-7096-419E-B31F-5C2AC80DADD6}" destId="{5D85E6E1-A055-4ACC-A3F1-8C13118E6A80}" srcOrd="15" destOrd="0" presId="urn:microsoft.com/office/officeart/2011/layout/TabList"/>
    <dgm:cxn modelId="{C0E6C7A5-F865-48C4-81BF-374FB43606A1}" type="presParOf" srcId="{079E2F7E-7096-419E-B31F-5C2AC80DADD6}" destId="{FF09E030-B607-48F0-BD29-6E2EDEEAF359}" srcOrd="16" destOrd="0" presId="urn:microsoft.com/office/officeart/2011/layout/TabList"/>
    <dgm:cxn modelId="{642D4B5C-7F49-40C3-8083-12A2AAFFBDFD}" type="presParOf" srcId="{FF09E030-B607-48F0-BD29-6E2EDEEAF359}" destId="{48860679-6E12-4629-A3EC-7BB34A03C000}" srcOrd="0" destOrd="0" presId="urn:microsoft.com/office/officeart/2011/layout/TabList"/>
    <dgm:cxn modelId="{097EEE64-F080-4E9F-87CD-A71E86B2343F}" type="presParOf" srcId="{FF09E030-B607-48F0-BD29-6E2EDEEAF359}" destId="{CAC11186-B27C-4BE7-A0BA-770F67C6AB48}" srcOrd="1" destOrd="0" presId="urn:microsoft.com/office/officeart/2011/layout/TabList"/>
    <dgm:cxn modelId="{C2FAB6A4-9F0D-410D-A4FF-12320A6F77A9}" type="presParOf" srcId="{FF09E030-B607-48F0-BD29-6E2EDEEAF359}" destId="{442DEA2F-BD27-46F0-8E84-39A6FA280B7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19FB4B-4868-46AC-A026-2CC17F3B48F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F8F22EE-6D4A-46E6-A367-D58D9A15F988}">
      <dgm:prSet phldrT="[Texto]" custT="1"/>
      <dgm:spPr/>
      <dgm:t>
        <a:bodyPr/>
        <a:lstStyle/>
        <a:p>
          <a:r>
            <a:rPr lang="es-ES_tradnl" sz="1800" b="1" dirty="0"/>
            <a:t>Primer paso</a:t>
          </a:r>
          <a:endParaRPr lang="es-ES" sz="1800" b="1" dirty="0"/>
        </a:p>
      </dgm:t>
    </dgm:pt>
    <dgm:pt modelId="{9D585842-796E-4955-833D-A1C8CD891656}" type="parTrans" cxnId="{EE2DF4D1-5C53-41F3-900F-E558C08E42A4}">
      <dgm:prSet/>
      <dgm:spPr/>
      <dgm:t>
        <a:bodyPr/>
        <a:lstStyle/>
        <a:p>
          <a:endParaRPr lang="es-ES" sz="1800" b="1"/>
        </a:p>
      </dgm:t>
    </dgm:pt>
    <dgm:pt modelId="{921493AE-C7D5-4A42-9355-63CCBD9CC19D}" type="sibTrans" cxnId="{EE2DF4D1-5C53-41F3-900F-E558C08E42A4}">
      <dgm:prSet/>
      <dgm:spPr/>
      <dgm:t>
        <a:bodyPr/>
        <a:lstStyle/>
        <a:p>
          <a:endParaRPr lang="es-ES" sz="1800" b="1"/>
        </a:p>
      </dgm:t>
    </dgm:pt>
    <dgm:pt modelId="{0F4E138D-229D-4089-B8FA-20536C04370D}">
      <dgm:prSet phldrT="[Texto]" custT="1"/>
      <dgm:spPr/>
      <dgm:t>
        <a:bodyPr/>
        <a:lstStyle/>
        <a:p>
          <a:r>
            <a:rPr lang="es-ES_tradnl" sz="1800" b="1" dirty="0"/>
            <a:t>Conocer la causa</a:t>
          </a:r>
          <a:endParaRPr lang="es-ES" sz="1800" b="1" dirty="0"/>
        </a:p>
      </dgm:t>
    </dgm:pt>
    <dgm:pt modelId="{D220C3EB-F05C-4681-BCE0-FCBAA6F67774}" type="parTrans" cxnId="{26E3F15F-81E4-42CC-91D5-F87B7541D618}">
      <dgm:prSet custT="1"/>
      <dgm:spPr/>
      <dgm:t>
        <a:bodyPr/>
        <a:lstStyle/>
        <a:p>
          <a:endParaRPr lang="es-ES" sz="1800" b="1"/>
        </a:p>
      </dgm:t>
    </dgm:pt>
    <dgm:pt modelId="{8ECAD8BA-F05E-4278-B961-A808EA79BB15}" type="sibTrans" cxnId="{26E3F15F-81E4-42CC-91D5-F87B7541D618}">
      <dgm:prSet/>
      <dgm:spPr/>
      <dgm:t>
        <a:bodyPr/>
        <a:lstStyle/>
        <a:p>
          <a:endParaRPr lang="es-ES" sz="1800" b="1"/>
        </a:p>
      </dgm:t>
    </dgm:pt>
    <dgm:pt modelId="{8F05C71D-D718-4A87-9FC7-264AA70B9E0D}" type="pres">
      <dgm:prSet presAssocID="{C119FB4B-4868-46AC-A026-2CC17F3B48F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D5E6B24-CD80-425C-B027-77BF0621CAB2}" type="pres">
      <dgm:prSet presAssocID="{BF8F22EE-6D4A-46E6-A367-D58D9A15F988}" presName="centerShape" presStyleLbl="node0" presStyleIdx="0" presStyleCnt="1" custScaleX="143345" custScaleY="138165" custLinFactNeighborX="17975" custLinFactNeighborY="-46784"/>
      <dgm:spPr/>
    </dgm:pt>
    <dgm:pt modelId="{1D49437E-0D83-47B4-B74A-5A09AA4225B4}" type="pres">
      <dgm:prSet presAssocID="{D220C3EB-F05C-4681-BCE0-FCBAA6F67774}" presName="Name9" presStyleLbl="parChTrans1D2" presStyleIdx="0" presStyleCnt="1"/>
      <dgm:spPr/>
    </dgm:pt>
    <dgm:pt modelId="{D97897A7-3002-4F62-A977-E8FD9928D648}" type="pres">
      <dgm:prSet presAssocID="{D220C3EB-F05C-4681-BCE0-FCBAA6F67774}" presName="connTx" presStyleLbl="parChTrans1D2" presStyleIdx="0" presStyleCnt="1"/>
      <dgm:spPr/>
    </dgm:pt>
    <dgm:pt modelId="{4FF5A793-DE72-4802-B022-0561A7E192AE}" type="pres">
      <dgm:prSet presAssocID="{0F4E138D-229D-4089-B8FA-20536C04370D}" presName="node" presStyleLbl="node1" presStyleIdx="0" presStyleCnt="1" custScaleX="143345" custScaleY="138165" custRadScaleRad="61143" custRadScaleInc="29328">
        <dgm:presLayoutVars>
          <dgm:bulletEnabled val="1"/>
        </dgm:presLayoutVars>
      </dgm:prSet>
      <dgm:spPr/>
    </dgm:pt>
  </dgm:ptLst>
  <dgm:cxnLst>
    <dgm:cxn modelId="{26E3F15F-81E4-42CC-91D5-F87B7541D618}" srcId="{BF8F22EE-6D4A-46E6-A367-D58D9A15F988}" destId="{0F4E138D-229D-4089-B8FA-20536C04370D}" srcOrd="0" destOrd="0" parTransId="{D220C3EB-F05C-4681-BCE0-FCBAA6F67774}" sibTransId="{8ECAD8BA-F05E-4278-B961-A808EA79BB15}"/>
    <dgm:cxn modelId="{09C3E571-5803-4CAA-9661-FC1A4B2625BA}" type="presOf" srcId="{D220C3EB-F05C-4681-BCE0-FCBAA6F67774}" destId="{1D49437E-0D83-47B4-B74A-5A09AA4225B4}" srcOrd="0" destOrd="0" presId="urn:microsoft.com/office/officeart/2005/8/layout/radial1"/>
    <dgm:cxn modelId="{20EA4954-0422-44E9-A1C4-568548ED9C8B}" type="presOf" srcId="{BF8F22EE-6D4A-46E6-A367-D58D9A15F988}" destId="{3D5E6B24-CD80-425C-B027-77BF0621CAB2}" srcOrd="0" destOrd="0" presId="urn:microsoft.com/office/officeart/2005/8/layout/radial1"/>
    <dgm:cxn modelId="{11965D8A-EB88-4B86-9AF5-D855DD1F8585}" type="presOf" srcId="{C119FB4B-4868-46AC-A026-2CC17F3B48FA}" destId="{8F05C71D-D718-4A87-9FC7-264AA70B9E0D}" srcOrd="0" destOrd="0" presId="urn:microsoft.com/office/officeart/2005/8/layout/radial1"/>
    <dgm:cxn modelId="{4AFB9FC3-EBA6-4269-A8F8-C9F3DCF580F5}" type="presOf" srcId="{D220C3EB-F05C-4681-BCE0-FCBAA6F67774}" destId="{D97897A7-3002-4F62-A977-E8FD9928D648}" srcOrd="1" destOrd="0" presId="urn:microsoft.com/office/officeart/2005/8/layout/radial1"/>
    <dgm:cxn modelId="{EE2DF4D1-5C53-41F3-900F-E558C08E42A4}" srcId="{C119FB4B-4868-46AC-A026-2CC17F3B48FA}" destId="{BF8F22EE-6D4A-46E6-A367-D58D9A15F988}" srcOrd="0" destOrd="0" parTransId="{9D585842-796E-4955-833D-A1C8CD891656}" sibTransId="{921493AE-C7D5-4A42-9355-63CCBD9CC19D}"/>
    <dgm:cxn modelId="{B01D8AF4-42F1-4C0A-98D5-DDD323B1E3D2}" type="presOf" srcId="{0F4E138D-229D-4089-B8FA-20536C04370D}" destId="{4FF5A793-DE72-4802-B022-0561A7E192AE}" srcOrd="0" destOrd="0" presId="urn:microsoft.com/office/officeart/2005/8/layout/radial1"/>
    <dgm:cxn modelId="{79E0C319-167F-4569-BE7A-3FB658843CC4}" type="presParOf" srcId="{8F05C71D-D718-4A87-9FC7-264AA70B9E0D}" destId="{3D5E6B24-CD80-425C-B027-77BF0621CAB2}" srcOrd="0" destOrd="0" presId="urn:microsoft.com/office/officeart/2005/8/layout/radial1"/>
    <dgm:cxn modelId="{51A2617D-4CD4-454E-8581-B4C30A6C7358}" type="presParOf" srcId="{8F05C71D-D718-4A87-9FC7-264AA70B9E0D}" destId="{1D49437E-0D83-47B4-B74A-5A09AA4225B4}" srcOrd="1" destOrd="0" presId="urn:microsoft.com/office/officeart/2005/8/layout/radial1"/>
    <dgm:cxn modelId="{E6B096F8-A2AA-434F-BC40-4A358C6AE83D}" type="presParOf" srcId="{1D49437E-0D83-47B4-B74A-5A09AA4225B4}" destId="{D97897A7-3002-4F62-A977-E8FD9928D648}" srcOrd="0" destOrd="0" presId="urn:microsoft.com/office/officeart/2005/8/layout/radial1"/>
    <dgm:cxn modelId="{FBAAF937-A5A4-44DC-91AF-FD51019779FE}" type="presParOf" srcId="{8F05C71D-D718-4A87-9FC7-264AA70B9E0D}" destId="{4FF5A793-DE72-4802-B022-0561A7E192AE}" srcOrd="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9B98A7-EB67-46EB-B5EF-3FE28282B694}" type="doc">
      <dgm:prSet loTypeId="urn:diagrams.loki3.com/BracketList+Icon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2FC5E445-A3D2-457B-90E1-852C7D1C74CC}">
      <dgm:prSet phldrT="[Texto]" custT="1"/>
      <dgm:spPr/>
      <dgm:t>
        <a:bodyPr/>
        <a:lstStyle/>
        <a:p>
          <a:r>
            <a:rPr lang="es-ES_tradnl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Identificar el conflicto</a:t>
          </a:r>
          <a:endParaRPr lang="es-ES" sz="1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F8940EB-3E7D-498F-A6D1-B322E0FB32E3}" type="parTrans" cxnId="{F6257748-79AA-4EE5-B2A2-3301FA01BD3B}">
      <dgm:prSet/>
      <dgm:spPr/>
      <dgm:t>
        <a:bodyPr/>
        <a:lstStyle/>
        <a:p>
          <a:endParaRPr lang="es-ES" sz="1800"/>
        </a:p>
      </dgm:t>
    </dgm:pt>
    <dgm:pt modelId="{14D55AB0-DFD6-4BCC-B136-A8073A7632E7}" type="sibTrans" cxnId="{F6257748-79AA-4EE5-B2A2-3301FA01BD3B}">
      <dgm:prSet/>
      <dgm:spPr/>
      <dgm:t>
        <a:bodyPr/>
        <a:lstStyle/>
        <a:p>
          <a:endParaRPr lang="es-ES" sz="1800"/>
        </a:p>
      </dgm:t>
    </dgm:pt>
    <dgm:pt modelId="{31F3E4CA-354A-44CE-9C49-05587F3E2866}">
      <dgm:prSet phldrT="[Texto]" custT="1"/>
      <dgm:spPr/>
      <dgm:t>
        <a:bodyPr/>
        <a:lstStyle/>
        <a:p>
          <a:r>
            <a:rPr lang="es-ES_tradnl" sz="1800" dirty="0"/>
            <a:t>Detectar la causa y formular debidamente el problema. Recoger la máx. información</a:t>
          </a:r>
          <a:endParaRPr lang="es-ES" sz="1800" dirty="0"/>
        </a:p>
      </dgm:t>
    </dgm:pt>
    <dgm:pt modelId="{A284AB8A-B715-4057-8BC9-CAAFDF6148D6}" type="parTrans" cxnId="{F7D95094-42E7-4B12-A304-68CABFE82D37}">
      <dgm:prSet/>
      <dgm:spPr/>
      <dgm:t>
        <a:bodyPr/>
        <a:lstStyle/>
        <a:p>
          <a:endParaRPr lang="es-ES" sz="1800"/>
        </a:p>
      </dgm:t>
    </dgm:pt>
    <dgm:pt modelId="{63E107F8-269F-46CC-B8C4-7D43CF09E216}" type="sibTrans" cxnId="{F7D95094-42E7-4B12-A304-68CABFE82D37}">
      <dgm:prSet/>
      <dgm:spPr/>
      <dgm:t>
        <a:bodyPr/>
        <a:lstStyle/>
        <a:p>
          <a:endParaRPr lang="es-ES" sz="1800"/>
        </a:p>
      </dgm:t>
    </dgm:pt>
    <dgm:pt modelId="{84CFEDE5-B003-4030-8633-F8E97DFC1F07}">
      <dgm:prSet phldrT="[Texto]" custT="1"/>
      <dgm:spPr/>
      <dgm:t>
        <a:bodyPr/>
        <a:lstStyle/>
        <a:p>
          <a:r>
            <a:rPr lang="es-ES_tradnl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Valorar los objetivos de las partes</a:t>
          </a:r>
          <a:endParaRPr lang="es-ES" sz="1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9D93FF-1042-4206-9D2C-411E823FC446}" type="parTrans" cxnId="{91563A17-34BA-41BF-A28D-D1FF8F5DEEDF}">
      <dgm:prSet/>
      <dgm:spPr/>
      <dgm:t>
        <a:bodyPr/>
        <a:lstStyle/>
        <a:p>
          <a:endParaRPr lang="es-ES" sz="1800"/>
        </a:p>
      </dgm:t>
    </dgm:pt>
    <dgm:pt modelId="{9ED1BE59-08CF-4EBA-8F7E-C3D9E3FAAD4A}" type="sibTrans" cxnId="{91563A17-34BA-41BF-A28D-D1FF8F5DEEDF}">
      <dgm:prSet/>
      <dgm:spPr/>
      <dgm:t>
        <a:bodyPr/>
        <a:lstStyle/>
        <a:p>
          <a:endParaRPr lang="es-ES" sz="1800"/>
        </a:p>
      </dgm:t>
    </dgm:pt>
    <dgm:pt modelId="{DC0FC2AF-39F4-4BD2-981D-649AEA7FB59E}">
      <dgm:prSet phldrT="[Texto]" custT="1"/>
      <dgm:spPr/>
      <dgm:t>
        <a:bodyPr/>
        <a:lstStyle/>
        <a:p>
          <a:r>
            <a:rPr lang="es-ES_tradnl" sz="1800" dirty="0"/>
            <a:t>Establecer muy claramente objetivo/s de cada una de las partes. Ir flexibilizando objetivos</a:t>
          </a:r>
          <a:endParaRPr lang="es-ES" sz="1800" dirty="0"/>
        </a:p>
      </dgm:t>
    </dgm:pt>
    <dgm:pt modelId="{6701B684-7C91-4749-8571-7DF10C743071}" type="parTrans" cxnId="{CC49DCE1-BE68-4F8B-8557-CEFCE86FC114}">
      <dgm:prSet/>
      <dgm:spPr/>
      <dgm:t>
        <a:bodyPr/>
        <a:lstStyle/>
        <a:p>
          <a:endParaRPr lang="es-ES" sz="1800"/>
        </a:p>
      </dgm:t>
    </dgm:pt>
    <dgm:pt modelId="{1F93F094-4C28-4855-AE85-203189D9BFC2}" type="sibTrans" cxnId="{CC49DCE1-BE68-4F8B-8557-CEFCE86FC114}">
      <dgm:prSet/>
      <dgm:spPr/>
      <dgm:t>
        <a:bodyPr/>
        <a:lstStyle/>
        <a:p>
          <a:endParaRPr lang="es-ES" sz="1800"/>
        </a:p>
      </dgm:t>
    </dgm:pt>
    <dgm:pt modelId="{A4E988C2-7538-413A-9FD3-ADC43C9C56AF}">
      <dgm:prSet phldrT="[Texto]" custT="1"/>
      <dgm:spPr/>
      <dgm:t>
        <a:bodyPr/>
        <a:lstStyle/>
        <a:p>
          <a:r>
            <a:rPr lang="es-ES_tradnl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Proponer diferentes soluciones</a:t>
          </a:r>
          <a:endParaRPr lang="es-ES" sz="1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A640B3-5A50-4D37-B8E7-51315E6719FD}" type="parTrans" cxnId="{77DCA97D-27C8-4190-8FEF-E6C9522B8283}">
      <dgm:prSet/>
      <dgm:spPr/>
      <dgm:t>
        <a:bodyPr/>
        <a:lstStyle/>
        <a:p>
          <a:endParaRPr lang="es-ES"/>
        </a:p>
      </dgm:t>
    </dgm:pt>
    <dgm:pt modelId="{55BF320D-95BA-4025-901F-94C4EA14C92C}" type="sibTrans" cxnId="{77DCA97D-27C8-4190-8FEF-E6C9522B8283}">
      <dgm:prSet/>
      <dgm:spPr/>
      <dgm:t>
        <a:bodyPr/>
        <a:lstStyle/>
        <a:p>
          <a:endParaRPr lang="es-ES"/>
        </a:p>
      </dgm:t>
    </dgm:pt>
    <dgm:pt modelId="{6777BB2F-1EF6-4CA6-AECB-0AD6B92352CC}">
      <dgm:prSet phldrT="[Texto]" custT="1"/>
      <dgm:spPr/>
      <dgm:t>
        <a:bodyPr/>
        <a:lstStyle/>
        <a:p>
          <a:r>
            <a:rPr lang="es-ES_tradnl" sz="1800" dirty="0"/>
            <a:t>Ser creativos. Cuantas más soluciones se propongan mejor.</a:t>
          </a:r>
          <a:endParaRPr lang="es-ES" sz="1800" dirty="0"/>
        </a:p>
      </dgm:t>
    </dgm:pt>
    <dgm:pt modelId="{B76FB592-3B5F-4893-96DB-6D61F32897E6}" type="parTrans" cxnId="{86C6D44B-217D-455C-97DD-6CDF3D4E16C3}">
      <dgm:prSet/>
      <dgm:spPr/>
      <dgm:t>
        <a:bodyPr/>
        <a:lstStyle/>
        <a:p>
          <a:endParaRPr lang="es-ES"/>
        </a:p>
      </dgm:t>
    </dgm:pt>
    <dgm:pt modelId="{AEB758E8-24FB-45D9-8565-C5E137A11E9A}" type="sibTrans" cxnId="{86C6D44B-217D-455C-97DD-6CDF3D4E16C3}">
      <dgm:prSet/>
      <dgm:spPr/>
      <dgm:t>
        <a:bodyPr/>
        <a:lstStyle/>
        <a:p>
          <a:endParaRPr lang="es-ES"/>
        </a:p>
      </dgm:t>
    </dgm:pt>
    <dgm:pt modelId="{F2FD9B1A-DC66-4899-83FE-0A0B2375A7A3}">
      <dgm:prSet phldrT="[Texto]" custT="1"/>
      <dgm:spPr/>
      <dgm:t>
        <a:bodyPr/>
        <a:lstStyle/>
        <a:p>
          <a:r>
            <a:rPr lang="es-ES_tradnl" sz="1800" dirty="0"/>
            <a:t>Elaboraremos los pros y contras de cada una. Por escrito</a:t>
          </a:r>
          <a:endParaRPr lang="es-ES" sz="1800" dirty="0"/>
        </a:p>
      </dgm:t>
    </dgm:pt>
    <dgm:pt modelId="{3A50DA09-E7F3-40C8-9746-9E126A8B0855}" type="parTrans" cxnId="{475E2560-584A-4F79-80F9-5C0C4CBF0762}">
      <dgm:prSet/>
      <dgm:spPr/>
      <dgm:t>
        <a:bodyPr/>
        <a:lstStyle/>
        <a:p>
          <a:endParaRPr lang="es-ES"/>
        </a:p>
      </dgm:t>
    </dgm:pt>
    <dgm:pt modelId="{55EF4B1C-A12E-4065-B0B5-19A1F561FDB4}" type="sibTrans" cxnId="{475E2560-584A-4F79-80F9-5C0C4CBF0762}">
      <dgm:prSet/>
      <dgm:spPr/>
      <dgm:t>
        <a:bodyPr/>
        <a:lstStyle/>
        <a:p>
          <a:endParaRPr lang="es-ES"/>
        </a:p>
      </dgm:t>
    </dgm:pt>
    <dgm:pt modelId="{FA1D3FB0-6956-4B8E-A991-E8F80EF5F8A8}">
      <dgm:prSet phldrT="[Texto]" custT="1"/>
      <dgm:spPr/>
      <dgm:t>
        <a:bodyPr/>
        <a:lstStyle/>
        <a:p>
          <a:r>
            <a:rPr lang="es-ES_tradnl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Elección y control</a:t>
          </a:r>
          <a:endParaRPr lang="es-ES" sz="1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C4FD66-9684-462D-B9C1-934636E571C2}" type="parTrans" cxnId="{2C706D2E-0D74-45D2-946A-377A0C13890D}">
      <dgm:prSet/>
      <dgm:spPr/>
      <dgm:t>
        <a:bodyPr/>
        <a:lstStyle/>
        <a:p>
          <a:endParaRPr lang="es-ES"/>
        </a:p>
      </dgm:t>
    </dgm:pt>
    <dgm:pt modelId="{45202E78-D627-4A69-A78E-45F777D0F2C2}" type="sibTrans" cxnId="{2C706D2E-0D74-45D2-946A-377A0C13890D}">
      <dgm:prSet/>
      <dgm:spPr/>
      <dgm:t>
        <a:bodyPr/>
        <a:lstStyle/>
        <a:p>
          <a:endParaRPr lang="es-ES"/>
        </a:p>
      </dgm:t>
    </dgm:pt>
    <dgm:pt modelId="{15C0BF13-F827-425A-A860-E56ACAF81679}">
      <dgm:prSet phldrT="[Texto]" custT="1"/>
      <dgm:spPr/>
      <dgm:t>
        <a:bodyPr/>
        <a:lstStyle/>
        <a:p>
          <a:r>
            <a:rPr lang="es-ES_tradnl" sz="1800" dirty="0"/>
            <a:t>Tener en cuenta solución más favorable para el conjunto de los implicados o la que alcance un mayor nº de objetivos</a:t>
          </a:r>
          <a:endParaRPr lang="es-ES" sz="1800" dirty="0"/>
        </a:p>
      </dgm:t>
    </dgm:pt>
    <dgm:pt modelId="{9F4B8F30-961F-450A-81E8-3526E9802166}" type="parTrans" cxnId="{0A5B480C-63B7-49CB-8B30-7325E336CC78}">
      <dgm:prSet/>
      <dgm:spPr/>
      <dgm:t>
        <a:bodyPr/>
        <a:lstStyle/>
        <a:p>
          <a:endParaRPr lang="es-ES"/>
        </a:p>
      </dgm:t>
    </dgm:pt>
    <dgm:pt modelId="{BEA9E881-164C-4642-955F-38A250EECDA4}" type="sibTrans" cxnId="{0A5B480C-63B7-49CB-8B30-7325E336CC78}">
      <dgm:prSet/>
      <dgm:spPr/>
      <dgm:t>
        <a:bodyPr/>
        <a:lstStyle/>
        <a:p>
          <a:endParaRPr lang="es-ES"/>
        </a:p>
      </dgm:t>
    </dgm:pt>
    <dgm:pt modelId="{44B5C6C2-398A-4C9E-89E4-103C1BC53056}">
      <dgm:prSet phldrT="[Texto]" custT="1"/>
      <dgm:spPr/>
      <dgm:t>
        <a:bodyPr/>
        <a:lstStyle/>
        <a:p>
          <a:r>
            <a:rPr lang="es-ES_tradnl" sz="1800" dirty="0"/>
            <a:t>3 criterios a la hora de la elección:</a:t>
          </a:r>
          <a:endParaRPr lang="es-ES" sz="1800" dirty="0"/>
        </a:p>
      </dgm:t>
    </dgm:pt>
    <dgm:pt modelId="{91BFBCD1-3A58-4425-A6E1-F74234D66D1D}" type="parTrans" cxnId="{E79D8A1D-C917-44CD-B1F0-E87DB0DE08A7}">
      <dgm:prSet/>
      <dgm:spPr/>
      <dgm:t>
        <a:bodyPr/>
        <a:lstStyle/>
        <a:p>
          <a:endParaRPr lang="es-ES"/>
        </a:p>
      </dgm:t>
    </dgm:pt>
    <dgm:pt modelId="{D0E08F21-285C-4190-BE76-F30950A277CB}" type="sibTrans" cxnId="{E79D8A1D-C917-44CD-B1F0-E87DB0DE08A7}">
      <dgm:prSet/>
      <dgm:spPr/>
      <dgm:t>
        <a:bodyPr/>
        <a:lstStyle/>
        <a:p>
          <a:endParaRPr lang="es-ES"/>
        </a:p>
      </dgm:t>
    </dgm:pt>
    <dgm:pt modelId="{2BF2F704-C2AB-4CE1-B35F-987796C78CDF}">
      <dgm:prSet phldrT="[Texto]" custT="1"/>
      <dgm:spPr/>
      <dgm:t>
        <a:bodyPr/>
        <a:lstStyle/>
        <a:p>
          <a:r>
            <a:rPr lang="es-ES_tradnl" sz="1800" dirty="0">
              <a:sym typeface="Wingdings" panose="05000000000000000000" pitchFamily="2" charset="2"/>
            </a:rPr>
            <a:t> El utilitarismo: pensando en la mayoría de la organización</a:t>
          </a:r>
          <a:endParaRPr lang="es-ES" sz="1800" dirty="0"/>
        </a:p>
      </dgm:t>
    </dgm:pt>
    <dgm:pt modelId="{6DB64024-E385-4CCC-969B-997C8FF85EE4}" type="parTrans" cxnId="{93B3E826-9F7F-401B-B171-5049F556E531}">
      <dgm:prSet/>
      <dgm:spPr/>
      <dgm:t>
        <a:bodyPr/>
        <a:lstStyle/>
        <a:p>
          <a:endParaRPr lang="es-ES"/>
        </a:p>
      </dgm:t>
    </dgm:pt>
    <dgm:pt modelId="{09CB719F-989C-4BA9-B123-60397466403D}" type="sibTrans" cxnId="{93B3E826-9F7F-401B-B171-5049F556E531}">
      <dgm:prSet/>
      <dgm:spPr/>
      <dgm:t>
        <a:bodyPr/>
        <a:lstStyle/>
        <a:p>
          <a:endParaRPr lang="es-ES"/>
        </a:p>
      </dgm:t>
    </dgm:pt>
    <dgm:pt modelId="{675E45DC-607F-44FD-9769-B47DEC99EC5A}">
      <dgm:prSet phldrT="[Texto]" custT="1"/>
      <dgm:spPr/>
      <dgm:t>
        <a:bodyPr/>
        <a:lstStyle/>
        <a:p>
          <a:r>
            <a:rPr lang="es-ES_tradnl" sz="1800" dirty="0">
              <a:sym typeface="Wingdings" panose="05000000000000000000" pitchFamily="2" charset="2"/>
            </a:rPr>
            <a:t> El derecho: tomar decisiones siguiendo las normas</a:t>
          </a:r>
          <a:endParaRPr lang="es-ES" sz="1800" dirty="0"/>
        </a:p>
      </dgm:t>
    </dgm:pt>
    <dgm:pt modelId="{837EF7A7-E442-409F-8DD3-E2D44C46DADE}" type="parTrans" cxnId="{FB56AFED-2101-472E-89B0-CF31AC15D6BB}">
      <dgm:prSet/>
      <dgm:spPr/>
      <dgm:t>
        <a:bodyPr/>
        <a:lstStyle/>
        <a:p>
          <a:endParaRPr lang="es-ES"/>
        </a:p>
      </dgm:t>
    </dgm:pt>
    <dgm:pt modelId="{270FFDE7-2960-4738-8855-4D5974714689}" type="sibTrans" cxnId="{FB56AFED-2101-472E-89B0-CF31AC15D6BB}">
      <dgm:prSet/>
      <dgm:spPr/>
      <dgm:t>
        <a:bodyPr/>
        <a:lstStyle/>
        <a:p>
          <a:endParaRPr lang="es-ES"/>
        </a:p>
      </dgm:t>
    </dgm:pt>
    <dgm:pt modelId="{FD79D48D-219A-4C19-8C9E-98107DD3FFD6}">
      <dgm:prSet phldrT="[Texto]" custT="1"/>
      <dgm:spPr/>
      <dgm:t>
        <a:bodyPr/>
        <a:lstStyle/>
        <a:p>
          <a:r>
            <a:rPr lang="es-ES_tradnl" sz="1800" dirty="0">
              <a:sym typeface="Wingdings" panose="05000000000000000000" pitchFamily="2" charset="2"/>
            </a:rPr>
            <a:t> La justicia: valor de lo que cada uno considera justo</a:t>
          </a:r>
          <a:endParaRPr lang="es-ES" sz="1800" dirty="0"/>
        </a:p>
      </dgm:t>
    </dgm:pt>
    <dgm:pt modelId="{E5A5126B-10BB-4D6A-B46C-C375BF2471C5}" type="parTrans" cxnId="{0D24610C-9852-4794-BF72-26F835ECB6B8}">
      <dgm:prSet/>
      <dgm:spPr/>
      <dgm:t>
        <a:bodyPr/>
        <a:lstStyle/>
        <a:p>
          <a:endParaRPr lang="es-ES"/>
        </a:p>
      </dgm:t>
    </dgm:pt>
    <dgm:pt modelId="{39BE8A42-4362-4127-9848-3E4822F312F2}" type="sibTrans" cxnId="{0D24610C-9852-4794-BF72-26F835ECB6B8}">
      <dgm:prSet/>
      <dgm:spPr/>
      <dgm:t>
        <a:bodyPr/>
        <a:lstStyle/>
        <a:p>
          <a:endParaRPr lang="es-ES"/>
        </a:p>
      </dgm:t>
    </dgm:pt>
    <dgm:pt modelId="{0CC4FCA4-2B79-4EAF-9C8B-93767FB22B2F}">
      <dgm:prSet phldrT="[Texto]" custT="1"/>
      <dgm:spPr/>
      <dgm:t>
        <a:bodyPr/>
        <a:lstStyle/>
        <a:p>
          <a:r>
            <a:rPr lang="es-ES_tradnl" sz="1800" dirty="0"/>
            <a:t>Establecer un seguimiento o control para verificar que se cumplen los acuerdos tomados</a:t>
          </a:r>
          <a:endParaRPr lang="es-ES" sz="1800" dirty="0"/>
        </a:p>
      </dgm:t>
    </dgm:pt>
    <dgm:pt modelId="{30396584-F971-4B79-AA12-D4E52BE44DF1}" type="parTrans" cxnId="{00DD0694-97FC-474F-A33D-4A6A3B34C90D}">
      <dgm:prSet/>
      <dgm:spPr/>
      <dgm:t>
        <a:bodyPr/>
        <a:lstStyle/>
        <a:p>
          <a:endParaRPr lang="es-ES"/>
        </a:p>
      </dgm:t>
    </dgm:pt>
    <dgm:pt modelId="{25F34C8E-AC62-401B-B880-111057489B29}" type="sibTrans" cxnId="{00DD0694-97FC-474F-A33D-4A6A3B34C90D}">
      <dgm:prSet/>
      <dgm:spPr/>
      <dgm:t>
        <a:bodyPr/>
        <a:lstStyle/>
        <a:p>
          <a:endParaRPr lang="es-ES"/>
        </a:p>
      </dgm:t>
    </dgm:pt>
    <dgm:pt modelId="{1E8A0C63-EA17-4D2E-8AA3-32774729D932}" type="pres">
      <dgm:prSet presAssocID="{FD9B98A7-EB67-46EB-B5EF-3FE28282B694}" presName="Name0" presStyleCnt="0">
        <dgm:presLayoutVars>
          <dgm:dir/>
          <dgm:animLvl val="lvl"/>
          <dgm:resizeHandles val="exact"/>
        </dgm:presLayoutVars>
      </dgm:prSet>
      <dgm:spPr/>
    </dgm:pt>
    <dgm:pt modelId="{DCD59C9C-B4B6-42E7-9614-BE2ECA9883A5}" type="pres">
      <dgm:prSet presAssocID="{2FC5E445-A3D2-457B-90E1-852C7D1C74CC}" presName="linNode" presStyleCnt="0"/>
      <dgm:spPr/>
    </dgm:pt>
    <dgm:pt modelId="{AA892901-2B46-4CB0-A320-13BDEF570203}" type="pres">
      <dgm:prSet presAssocID="{2FC5E445-A3D2-457B-90E1-852C7D1C74CC}" presName="parTx" presStyleLbl="revTx" presStyleIdx="0" presStyleCnt="4">
        <dgm:presLayoutVars>
          <dgm:chMax val="1"/>
          <dgm:bulletEnabled val="1"/>
        </dgm:presLayoutVars>
      </dgm:prSet>
      <dgm:spPr/>
    </dgm:pt>
    <dgm:pt modelId="{C1E3EC2E-3B1E-4583-83C0-E21AF6395FBD}" type="pres">
      <dgm:prSet presAssocID="{2FC5E445-A3D2-457B-90E1-852C7D1C74CC}" presName="bracket" presStyleLbl="parChTrans1D1" presStyleIdx="0" presStyleCnt="4"/>
      <dgm:spPr/>
    </dgm:pt>
    <dgm:pt modelId="{B0994373-7C71-42F1-BA7B-69C36E69A80A}" type="pres">
      <dgm:prSet presAssocID="{2FC5E445-A3D2-457B-90E1-852C7D1C74CC}" presName="spH" presStyleCnt="0"/>
      <dgm:spPr/>
    </dgm:pt>
    <dgm:pt modelId="{1C2A0ED8-B985-4408-ACCE-25CFDD186B11}" type="pres">
      <dgm:prSet presAssocID="{2FC5E445-A3D2-457B-90E1-852C7D1C74CC}" presName="desTx" presStyleLbl="node1" presStyleIdx="0" presStyleCnt="4">
        <dgm:presLayoutVars>
          <dgm:bulletEnabled val="1"/>
        </dgm:presLayoutVars>
      </dgm:prSet>
      <dgm:spPr/>
    </dgm:pt>
    <dgm:pt modelId="{B3575DC8-6331-4803-9D38-5405F093EFD2}" type="pres">
      <dgm:prSet presAssocID="{14D55AB0-DFD6-4BCC-B136-A8073A7632E7}" presName="spV" presStyleCnt="0"/>
      <dgm:spPr/>
    </dgm:pt>
    <dgm:pt modelId="{43F1BED5-42E0-4907-B753-17162D948BF6}" type="pres">
      <dgm:prSet presAssocID="{84CFEDE5-B003-4030-8633-F8E97DFC1F07}" presName="linNode" presStyleCnt="0"/>
      <dgm:spPr/>
    </dgm:pt>
    <dgm:pt modelId="{2684D154-CF52-4156-8A41-7D9E70194585}" type="pres">
      <dgm:prSet presAssocID="{84CFEDE5-B003-4030-8633-F8E97DFC1F07}" presName="parTx" presStyleLbl="revTx" presStyleIdx="1" presStyleCnt="4">
        <dgm:presLayoutVars>
          <dgm:chMax val="1"/>
          <dgm:bulletEnabled val="1"/>
        </dgm:presLayoutVars>
      </dgm:prSet>
      <dgm:spPr/>
    </dgm:pt>
    <dgm:pt modelId="{9954662F-9888-4147-93BD-81A186977965}" type="pres">
      <dgm:prSet presAssocID="{84CFEDE5-B003-4030-8633-F8E97DFC1F07}" presName="bracket" presStyleLbl="parChTrans1D1" presStyleIdx="1" presStyleCnt="4"/>
      <dgm:spPr/>
    </dgm:pt>
    <dgm:pt modelId="{FEF644F2-DCEF-4F5A-8F00-7FB0E40C605B}" type="pres">
      <dgm:prSet presAssocID="{84CFEDE5-B003-4030-8633-F8E97DFC1F07}" presName="spH" presStyleCnt="0"/>
      <dgm:spPr/>
    </dgm:pt>
    <dgm:pt modelId="{46078473-D702-47C0-BEA5-B7C2F54285D6}" type="pres">
      <dgm:prSet presAssocID="{84CFEDE5-B003-4030-8633-F8E97DFC1F07}" presName="desTx" presStyleLbl="node1" presStyleIdx="1" presStyleCnt="4">
        <dgm:presLayoutVars>
          <dgm:bulletEnabled val="1"/>
        </dgm:presLayoutVars>
      </dgm:prSet>
      <dgm:spPr/>
    </dgm:pt>
    <dgm:pt modelId="{FD8FDD25-0858-4A89-B55A-D6B441C00351}" type="pres">
      <dgm:prSet presAssocID="{9ED1BE59-08CF-4EBA-8F7E-C3D9E3FAAD4A}" presName="spV" presStyleCnt="0"/>
      <dgm:spPr/>
    </dgm:pt>
    <dgm:pt modelId="{25C5BA0B-E957-44F2-928D-AEAFF1A2110D}" type="pres">
      <dgm:prSet presAssocID="{A4E988C2-7538-413A-9FD3-ADC43C9C56AF}" presName="linNode" presStyleCnt="0"/>
      <dgm:spPr/>
    </dgm:pt>
    <dgm:pt modelId="{F65A2EF4-C6F9-46BB-B6ED-BDA28119D03E}" type="pres">
      <dgm:prSet presAssocID="{A4E988C2-7538-413A-9FD3-ADC43C9C56AF}" presName="parTx" presStyleLbl="revTx" presStyleIdx="2" presStyleCnt="4">
        <dgm:presLayoutVars>
          <dgm:chMax val="1"/>
          <dgm:bulletEnabled val="1"/>
        </dgm:presLayoutVars>
      </dgm:prSet>
      <dgm:spPr/>
    </dgm:pt>
    <dgm:pt modelId="{F261C526-F177-4B31-A53A-B2F9A50C1B24}" type="pres">
      <dgm:prSet presAssocID="{A4E988C2-7538-413A-9FD3-ADC43C9C56AF}" presName="bracket" presStyleLbl="parChTrans1D1" presStyleIdx="2" presStyleCnt="4"/>
      <dgm:spPr/>
    </dgm:pt>
    <dgm:pt modelId="{0711AC35-CFC6-4472-9A36-52A2B2C4838D}" type="pres">
      <dgm:prSet presAssocID="{A4E988C2-7538-413A-9FD3-ADC43C9C56AF}" presName="spH" presStyleCnt="0"/>
      <dgm:spPr/>
    </dgm:pt>
    <dgm:pt modelId="{557226EE-9ED1-49CF-80CF-1A591CB9D8CC}" type="pres">
      <dgm:prSet presAssocID="{A4E988C2-7538-413A-9FD3-ADC43C9C56AF}" presName="desTx" presStyleLbl="node1" presStyleIdx="2" presStyleCnt="4">
        <dgm:presLayoutVars>
          <dgm:bulletEnabled val="1"/>
        </dgm:presLayoutVars>
      </dgm:prSet>
      <dgm:spPr/>
    </dgm:pt>
    <dgm:pt modelId="{8AE1D960-43F5-4292-A955-D2DA687DEBEC}" type="pres">
      <dgm:prSet presAssocID="{55BF320D-95BA-4025-901F-94C4EA14C92C}" presName="spV" presStyleCnt="0"/>
      <dgm:spPr/>
    </dgm:pt>
    <dgm:pt modelId="{3895AD3F-918B-4DF1-9E7D-6DB750E36023}" type="pres">
      <dgm:prSet presAssocID="{FA1D3FB0-6956-4B8E-A991-E8F80EF5F8A8}" presName="linNode" presStyleCnt="0"/>
      <dgm:spPr/>
    </dgm:pt>
    <dgm:pt modelId="{31F5035B-48C4-413F-A75F-A50ADBDFFA4D}" type="pres">
      <dgm:prSet presAssocID="{FA1D3FB0-6956-4B8E-A991-E8F80EF5F8A8}" presName="parTx" presStyleLbl="revTx" presStyleIdx="3" presStyleCnt="4">
        <dgm:presLayoutVars>
          <dgm:chMax val="1"/>
          <dgm:bulletEnabled val="1"/>
        </dgm:presLayoutVars>
      </dgm:prSet>
      <dgm:spPr/>
    </dgm:pt>
    <dgm:pt modelId="{D648D4CC-D61A-48B8-ABF5-6DCB5F85EA7B}" type="pres">
      <dgm:prSet presAssocID="{FA1D3FB0-6956-4B8E-A991-E8F80EF5F8A8}" presName="bracket" presStyleLbl="parChTrans1D1" presStyleIdx="3" presStyleCnt="4"/>
      <dgm:spPr/>
    </dgm:pt>
    <dgm:pt modelId="{F494B3D7-164B-4D11-BDF2-64305886D013}" type="pres">
      <dgm:prSet presAssocID="{FA1D3FB0-6956-4B8E-A991-E8F80EF5F8A8}" presName="spH" presStyleCnt="0"/>
      <dgm:spPr/>
    </dgm:pt>
    <dgm:pt modelId="{A3618A6C-B232-437C-9CCD-F8965BBA9097}" type="pres">
      <dgm:prSet presAssocID="{FA1D3FB0-6956-4B8E-A991-E8F80EF5F8A8}" presName="desTx" presStyleLbl="node1" presStyleIdx="3" presStyleCnt="4">
        <dgm:presLayoutVars>
          <dgm:bulletEnabled val="1"/>
        </dgm:presLayoutVars>
      </dgm:prSet>
      <dgm:spPr/>
    </dgm:pt>
  </dgm:ptLst>
  <dgm:cxnLst>
    <dgm:cxn modelId="{0D24610C-9852-4794-BF72-26F835ECB6B8}" srcId="{44B5C6C2-398A-4C9E-89E4-103C1BC53056}" destId="{FD79D48D-219A-4C19-8C9E-98107DD3FFD6}" srcOrd="2" destOrd="0" parTransId="{E5A5126B-10BB-4D6A-B46C-C375BF2471C5}" sibTransId="{39BE8A42-4362-4127-9848-3E4822F312F2}"/>
    <dgm:cxn modelId="{0A5B480C-63B7-49CB-8B30-7325E336CC78}" srcId="{FA1D3FB0-6956-4B8E-A991-E8F80EF5F8A8}" destId="{15C0BF13-F827-425A-A860-E56ACAF81679}" srcOrd="0" destOrd="0" parTransId="{9F4B8F30-961F-450A-81E8-3526E9802166}" sibTransId="{BEA9E881-164C-4642-955F-38A250EECDA4}"/>
    <dgm:cxn modelId="{8F9D1C13-0DB6-46DA-8BCF-9A27DA384753}" type="presOf" srcId="{84CFEDE5-B003-4030-8633-F8E97DFC1F07}" destId="{2684D154-CF52-4156-8A41-7D9E70194585}" srcOrd="0" destOrd="0" presId="urn:diagrams.loki3.com/BracketList+Icon"/>
    <dgm:cxn modelId="{91563A17-34BA-41BF-A28D-D1FF8F5DEEDF}" srcId="{FD9B98A7-EB67-46EB-B5EF-3FE28282B694}" destId="{84CFEDE5-B003-4030-8633-F8E97DFC1F07}" srcOrd="1" destOrd="0" parTransId="{209D93FF-1042-4206-9D2C-411E823FC446}" sibTransId="{9ED1BE59-08CF-4EBA-8F7E-C3D9E3FAAD4A}"/>
    <dgm:cxn modelId="{E79D8A1D-C917-44CD-B1F0-E87DB0DE08A7}" srcId="{FA1D3FB0-6956-4B8E-A991-E8F80EF5F8A8}" destId="{44B5C6C2-398A-4C9E-89E4-103C1BC53056}" srcOrd="1" destOrd="0" parTransId="{91BFBCD1-3A58-4425-A6E1-F74234D66D1D}" sibTransId="{D0E08F21-285C-4190-BE76-F30950A277CB}"/>
    <dgm:cxn modelId="{93B3E826-9F7F-401B-B171-5049F556E531}" srcId="{44B5C6C2-398A-4C9E-89E4-103C1BC53056}" destId="{2BF2F704-C2AB-4CE1-B35F-987796C78CDF}" srcOrd="0" destOrd="0" parTransId="{6DB64024-E385-4CCC-969B-997C8FF85EE4}" sibTransId="{09CB719F-989C-4BA9-B123-60397466403D}"/>
    <dgm:cxn modelId="{9FA1EC2B-AB3E-4AF1-A0A5-CC337C74D196}" type="presOf" srcId="{15C0BF13-F827-425A-A860-E56ACAF81679}" destId="{A3618A6C-B232-437C-9CCD-F8965BBA9097}" srcOrd="0" destOrd="0" presId="urn:diagrams.loki3.com/BracketList+Icon"/>
    <dgm:cxn modelId="{2C706D2E-0D74-45D2-946A-377A0C13890D}" srcId="{FD9B98A7-EB67-46EB-B5EF-3FE28282B694}" destId="{FA1D3FB0-6956-4B8E-A991-E8F80EF5F8A8}" srcOrd="3" destOrd="0" parTransId="{29C4FD66-9684-462D-B9C1-934636E571C2}" sibTransId="{45202E78-D627-4A69-A78E-45F777D0F2C2}"/>
    <dgm:cxn modelId="{2C78ED3D-6A90-4D4B-BD27-0C0ED579E2F1}" type="presOf" srcId="{2BF2F704-C2AB-4CE1-B35F-987796C78CDF}" destId="{A3618A6C-B232-437C-9CCD-F8965BBA9097}" srcOrd="0" destOrd="2" presId="urn:diagrams.loki3.com/BracketList+Icon"/>
    <dgm:cxn modelId="{475E2560-584A-4F79-80F9-5C0C4CBF0762}" srcId="{A4E988C2-7538-413A-9FD3-ADC43C9C56AF}" destId="{F2FD9B1A-DC66-4899-83FE-0A0B2375A7A3}" srcOrd="1" destOrd="0" parTransId="{3A50DA09-E7F3-40C8-9746-9E126A8B0855}" sibTransId="{55EF4B1C-A12E-4065-B0B5-19A1F561FDB4}"/>
    <dgm:cxn modelId="{0B6DCB62-9942-4F2B-B529-066F3ECED5C6}" type="presOf" srcId="{F2FD9B1A-DC66-4899-83FE-0A0B2375A7A3}" destId="{557226EE-9ED1-49CF-80CF-1A591CB9D8CC}" srcOrd="0" destOrd="1" presId="urn:diagrams.loki3.com/BracketList+Icon"/>
    <dgm:cxn modelId="{F6257748-79AA-4EE5-B2A2-3301FA01BD3B}" srcId="{FD9B98A7-EB67-46EB-B5EF-3FE28282B694}" destId="{2FC5E445-A3D2-457B-90E1-852C7D1C74CC}" srcOrd="0" destOrd="0" parTransId="{CF8940EB-3E7D-498F-A6D1-B322E0FB32E3}" sibTransId="{14D55AB0-DFD6-4BCC-B136-A8073A7632E7}"/>
    <dgm:cxn modelId="{86C6D44B-217D-455C-97DD-6CDF3D4E16C3}" srcId="{A4E988C2-7538-413A-9FD3-ADC43C9C56AF}" destId="{6777BB2F-1EF6-4CA6-AECB-0AD6B92352CC}" srcOrd="0" destOrd="0" parTransId="{B76FB592-3B5F-4893-96DB-6D61F32897E6}" sibTransId="{AEB758E8-24FB-45D9-8565-C5E137A11E9A}"/>
    <dgm:cxn modelId="{F6D63A76-E048-429D-9657-74F6D40E3BB5}" type="presOf" srcId="{DC0FC2AF-39F4-4BD2-981D-649AEA7FB59E}" destId="{46078473-D702-47C0-BEA5-B7C2F54285D6}" srcOrd="0" destOrd="0" presId="urn:diagrams.loki3.com/BracketList+Icon"/>
    <dgm:cxn modelId="{77DCA97D-27C8-4190-8FEF-E6C9522B8283}" srcId="{FD9B98A7-EB67-46EB-B5EF-3FE28282B694}" destId="{A4E988C2-7538-413A-9FD3-ADC43C9C56AF}" srcOrd="2" destOrd="0" parTransId="{D6A640B3-5A50-4D37-B8E7-51315E6719FD}" sibTransId="{55BF320D-95BA-4025-901F-94C4EA14C92C}"/>
    <dgm:cxn modelId="{C777D87E-7C9B-42D1-9F92-76C55A5968F5}" type="presOf" srcId="{6777BB2F-1EF6-4CA6-AECB-0AD6B92352CC}" destId="{557226EE-9ED1-49CF-80CF-1A591CB9D8CC}" srcOrd="0" destOrd="0" presId="urn:diagrams.loki3.com/BracketList+Icon"/>
    <dgm:cxn modelId="{E968E581-2E0B-4523-9881-EDAC770F8062}" type="presOf" srcId="{44B5C6C2-398A-4C9E-89E4-103C1BC53056}" destId="{A3618A6C-B232-437C-9CCD-F8965BBA9097}" srcOrd="0" destOrd="1" presId="urn:diagrams.loki3.com/BracketList+Icon"/>
    <dgm:cxn modelId="{07D4618A-88E6-4FFE-BCA0-E7DCDE412E76}" type="presOf" srcId="{FD79D48D-219A-4C19-8C9E-98107DD3FFD6}" destId="{A3618A6C-B232-437C-9CCD-F8965BBA9097}" srcOrd="0" destOrd="4" presId="urn:diagrams.loki3.com/BracketList+Icon"/>
    <dgm:cxn modelId="{00DD0694-97FC-474F-A33D-4A6A3B34C90D}" srcId="{FA1D3FB0-6956-4B8E-A991-E8F80EF5F8A8}" destId="{0CC4FCA4-2B79-4EAF-9C8B-93767FB22B2F}" srcOrd="2" destOrd="0" parTransId="{30396584-F971-4B79-AA12-D4E52BE44DF1}" sibTransId="{25F34C8E-AC62-401B-B880-111057489B29}"/>
    <dgm:cxn modelId="{F7D95094-42E7-4B12-A304-68CABFE82D37}" srcId="{2FC5E445-A3D2-457B-90E1-852C7D1C74CC}" destId="{31F3E4CA-354A-44CE-9C49-05587F3E2866}" srcOrd="0" destOrd="0" parTransId="{A284AB8A-B715-4057-8BC9-CAAFDF6148D6}" sibTransId="{63E107F8-269F-46CC-B8C4-7D43CF09E216}"/>
    <dgm:cxn modelId="{D4566E95-76D1-4197-A4AA-8DF4D5937B69}" type="presOf" srcId="{FD9B98A7-EB67-46EB-B5EF-3FE28282B694}" destId="{1E8A0C63-EA17-4D2E-8AA3-32774729D932}" srcOrd="0" destOrd="0" presId="urn:diagrams.loki3.com/BracketList+Icon"/>
    <dgm:cxn modelId="{54DD919B-641F-4277-98CF-FA6E63909699}" type="presOf" srcId="{675E45DC-607F-44FD-9769-B47DEC99EC5A}" destId="{A3618A6C-B232-437C-9CCD-F8965BBA9097}" srcOrd="0" destOrd="3" presId="urn:diagrams.loki3.com/BracketList+Icon"/>
    <dgm:cxn modelId="{D11704D1-29C8-46F1-81BF-0558D5D6CB76}" type="presOf" srcId="{31F3E4CA-354A-44CE-9C49-05587F3E2866}" destId="{1C2A0ED8-B985-4408-ACCE-25CFDD186B11}" srcOrd="0" destOrd="0" presId="urn:diagrams.loki3.com/BracketList+Icon"/>
    <dgm:cxn modelId="{50940CDA-B0DD-4AF9-A384-653A2484B81D}" type="presOf" srcId="{FA1D3FB0-6956-4B8E-A991-E8F80EF5F8A8}" destId="{31F5035B-48C4-413F-A75F-A50ADBDFFA4D}" srcOrd="0" destOrd="0" presId="urn:diagrams.loki3.com/BracketList+Icon"/>
    <dgm:cxn modelId="{CC49DCE1-BE68-4F8B-8557-CEFCE86FC114}" srcId="{84CFEDE5-B003-4030-8633-F8E97DFC1F07}" destId="{DC0FC2AF-39F4-4BD2-981D-649AEA7FB59E}" srcOrd="0" destOrd="0" parTransId="{6701B684-7C91-4749-8571-7DF10C743071}" sibTransId="{1F93F094-4C28-4855-AE85-203189D9BFC2}"/>
    <dgm:cxn modelId="{B03126EC-3DAA-4D08-A33C-9112C3958018}" type="presOf" srcId="{2FC5E445-A3D2-457B-90E1-852C7D1C74CC}" destId="{AA892901-2B46-4CB0-A320-13BDEF570203}" srcOrd="0" destOrd="0" presId="urn:diagrams.loki3.com/BracketList+Icon"/>
    <dgm:cxn modelId="{FB56AFED-2101-472E-89B0-CF31AC15D6BB}" srcId="{44B5C6C2-398A-4C9E-89E4-103C1BC53056}" destId="{675E45DC-607F-44FD-9769-B47DEC99EC5A}" srcOrd="1" destOrd="0" parTransId="{837EF7A7-E442-409F-8DD3-E2D44C46DADE}" sibTransId="{270FFDE7-2960-4738-8855-4D5974714689}"/>
    <dgm:cxn modelId="{AD980DF8-AA5D-467C-B70D-0E450FF3CC39}" type="presOf" srcId="{0CC4FCA4-2B79-4EAF-9C8B-93767FB22B2F}" destId="{A3618A6C-B232-437C-9CCD-F8965BBA9097}" srcOrd="0" destOrd="5" presId="urn:diagrams.loki3.com/BracketList+Icon"/>
    <dgm:cxn modelId="{479F18F8-FC33-42CA-8103-8F2BC696C07D}" type="presOf" srcId="{A4E988C2-7538-413A-9FD3-ADC43C9C56AF}" destId="{F65A2EF4-C6F9-46BB-B6ED-BDA28119D03E}" srcOrd="0" destOrd="0" presId="urn:diagrams.loki3.com/BracketList+Icon"/>
    <dgm:cxn modelId="{44D0193D-7608-4A5E-8924-355825B1C8A8}" type="presParOf" srcId="{1E8A0C63-EA17-4D2E-8AA3-32774729D932}" destId="{DCD59C9C-B4B6-42E7-9614-BE2ECA9883A5}" srcOrd="0" destOrd="0" presId="urn:diagrams.loki3.com/BracketList+Icon"/>
    <dgm:cxn modelId="{DD013169-04E4-424F-A107-C626A596B67E}" type="presParOf" srcId="{DCD59C9C-B4B6-42E7-9614-BE2ECA9883A5}" destId="{AA892901-2B46-4CB0-A320-13BDEF570203}" srcOrd="0" destOrd="0" presId="urn:diagrams.loki3.com/BracketList+Icon"/>
    <dgm:cxn modelId="{4DC56448-FF0E-4A40-995D-F9CF5A8FD4F2}" type="presParOf" srcId="{DCD59C9C-B4B6-42E7-9614-BE2ECA9883A5}" destId="{C1E3EC2E-3B1E-4583-83C0-E21AF6395FBD}" srcOrd="1" destOrd="0" presId="urn:diagrams.loki3.com/BracketList+Icon"/>
    <dgm:cxn modelId="{52578811-FCB0-465C-9EF0-7C6AD1770E51}" type="presParOf" srcId="{DCD59C9C-B4B6-42E7-9614-BE2ECA9883A5}" destId="{B0994373-7C71-42F1-BA7B-69C36E69A80A}" srcOrd="2" destOrd="0" presId="urn:diagrams.loki3.com/BracketList+Icon"/>
    <dgm:cxn modelId="{D1F91BDF-7021-44A4-92BF-2C6EB69BCBFD}" type="presParOf" srcId="{DCD59C9C-B4B6-42E7-9614-BE2ECA9883A5}" destId="{1C2A0ED8-B985-4408-ACCE-25CFDD186B11}" srcOrd="3" destOrd="0" presId="urn:diagrams.loki3.com/BracketList+Icon"/>
    <dgm:cxn modelId="{7D00F503-64F1-4E07-B9FE-E7D5DE81EE5A}" type="presParOf" srcId="{1E8A0C63-EA17-4D2E-8AA3-32774729D932}" destId="{B3575DC8-6331-4803-9D38-5405F093EFD2}" srcOrd="1" destOrd="0" presId="urn:diagrams.loki3.com/BracketList+Icon"/>
    <dgm:cxn modelId="{125E0BF3-1DB9-4FA4-A750-5527AEA4131C}" type="presParOf" srcId="{1E8A0C63-EA17-4D2E-8AA3-32774729D932}" destId="{43F1BED5-42E0-4907-B753-17162D948BF6}" srcOrd="2" destOrd="0" presId="urn:diagrams.loki3.com/BracketList+Icon"/>
    <dgm:cxn modelId="{822C4824-1F56-4F33-852C-01F2EFF4F723}" type="presParOf" srcId="{43F1BED5-42E0-4907-B753-17162D948BF6}" destId="{2684D154-CF52-4156-8A41-7D9E70194585}" srcOrd="0" destOrd="0" presId="urn:diagrams.loki3.com/BracketList+Icon"/>
    <dgm:cxn modelId="{E7CE0013-0FAF-432E-A835-E24578D44DC9}" type="presParOf" srcId="{43F1BED5-42E0-4907-B753-17162D948BF6}" destId="{9954662F-9888-4147-93BD-81A186977965}" srcOrd="1" destOrd="0" presId="urn:diagrams.loki3.com/BracketList+Icon"/>
    <dgm:cxn modelId="{98EBBA31-F663-4239-9C27-C7448BEA26AA}" type="presParOf" srcId="{43F1BED5-42E0-4907-B753-17162D948BF6}" destId="{FEF644F2-DCEF-4F5A-8F00-7FB0E40C605B}" srcOrd="2" destOrd="0" presId="urn:diagrams.loki3.com/BracketList+Icon"/>
    <dgm:cxn modelId="{187E8FE7-6E6F-4CAC-B5C4-B1CA8D5749F3}" type="presParOf" srcId="{43F1BED5-42E0-4907-B753-17162D948BF6}" destId="{46078473-D702-47C0-BEA5-B7C2F54285D6}" srcOrd="3" destOrd="0" presId="urn:diagrams.loki3.com/BracketList+Icon"/>
    <dgm:cxn modelId="{BFF07068-8A2D-43F9-8B50-AD83C94573DE}" type="presParOf" srcId="{1E8A0C63-EA17-4D2E-8AA3-32774729D932}" destId="{FD8FDD25-0858-4A89-B55A-D6B441C00351}" srcOrd="3" destOrd="0" presId="urn:diagrams.loki3.com/BracketList+Icon"/>
    <dgm:cxn modelId="{009D6914-06DF-4DE8-846A-304137E492B6}" type="presParOf" srcId="{1E8A0C63-EA17-4D2E-8AA3-32774729D932}" destId="{25C5BA0B-E957-44F2-928D-AEAFF1A2110D}" srcOrd="4" destOrd="0" presId="urn:diagrams.loki3.com/BracketList+Icon"/>
    <dgm:cxn modelId="{DE09D522-32AE-4D6D-8720-652CA96504B5}" type="presParOf" srcId="{25C5BA0B-E957-44F2-928D-AEAFF1A2110D}" destId="{F65A2EF4-C6F9-46BB-B6ED-BDA28119D03E}" srcOrd="0" destOrd="0" presId="urn:diagrams.loki3.com/BracketList+Icon"/>
    <dgm:cxn modelId="{0874EA11-4EBD-4AA4-A05D-FAEDDF7EE2A3}" type="presParOf" srcId="{25C5BA0B-E957-44F2-928D-AEAFF1A2110D}" destId="{F261C526-F177-4B31-A53A-B2F9A50C1B24}" srcOrd="1" destOrd="0" presId="urn:diagrams.loki3.com/BracketList+Icon"/>
    <dgm:cxn modelId="{B0A899F3-F714-4917-AEE3-C1BF94DA8576}" type="presParOf" srcId="{25C5BA0B-E957-44F2-928D-AEAFF1A2110D}" destId="{0711AC35-CFC6-4472-9A36-52A2B2C4838D}" srcOrd="2" destOrd="0" presId="urn:diagrams.loki3.com/BracketList+Icon"/>
    <dgm:cxn modelId="{71BEDC6E-812A-427D-9BEB-C5F4CB0D89EE}" type="presParOf" srcId="{25C5BA0B-E957-44F2-928D-AEAFF1A2110D}" destId="{557226EE-9ED1-49CF-80CF-1A591CB9D8CC}" srcOrd="3" destOrd="0" presId="urn:diagrams.loki3.com/BracketList+Icon"/>
    <dgm:cxn modelId="{F23DB027-093F-4266-879E-A4EF4E23624F}" type="presParOf" srcId="{1E8A0C63-EA17-4D2E-8AA3-32774729D932}" destId="{8AE1D960-43F5-4292-A955-D2DA687DEBEC}" srcOrd="5" destOrd="0" presId="urn:diagrams.loki3.com/BracketList+Icon"/>
    <dgm:cxn modelId="{3DB54671-35F0-4273-A5EC-2027ADB33D90}" type="presParOf" srcId="{1E8A0C63-EA17-4D2E-8AA3-32774729D932}" destId="{3895AD3F-918B-4DF1-9E7D-6DB750E36023}" srcOrd="6" destOrd="0" presId="urn:diagrams.loki3.com/BracketList+Icon"/>
    <dgm:cxn modelId="{83617562-4951-48AB-936A-EE4FF6FD03E6}" type="presParOf" srcId="{3895AD3F-918B-4DF1-9E7D-6DB750E36023}" destId="{31F5035B-48C4-413F-A75F-A50ADBDFFA4D}" srcOrd="0" destOrd="0" presId="urn:diagrams.loki3.com/BracketList+Icon"/>
    <dgm:cxn modelId="{0E82E2D0-081C-4B08-9DB0-4A94C3642158}" type="presParOf" srcId="{3895AD3F-918B-4DF1-9E7D-6DB750E36023}" destId="{D648D4CC-D61A-48B8-ABF5-6DCB5F85EA7B}" srcOrd="1" destOrd="0" presId="urn:diagrams.loki3.com/BracketList+Icon"/>
    <dgm:cxn modelId="{66932CF9-FEA7-4D12-84CB-915AD261F8A4}" type="presParOf" srcId="{3895AD3F-918B-4DF1-9E7D-6DB750E36023}" destId="{F494B3D7-164B-4D11-BDF2-64305886D013}" srcOrd="2" destOrd="0" presId="urn:diagrams.loki3.com/BracketList+Icon"/>
    <dgm:cxn modelId="{FF1EE6A2-EDAC-443A-AFFD-F59576F3F6D0}" type="presParOf" srcId="{3895AD3F-918B-4DF1-9E7D-6DB750E36023}" destId="{A3618A6C-B232-437C-9CCD-F8965BBA9097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D9764F-D65B-484C-BF8D-93A080743BEF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7220436-B631-4168-81C5-46EDE58B88CA}">
      <dgm:prSet phldrT="[Texto]" custT="1"/>
      <dgm:spPr/>
      <dgm:t>
        <a:bodyPr/>
        <a:lstStyle/>
        <a:p>
          <a:r>
            <a:rPr lang="es-ES_tradnl" sz="1800" b="1" dirty="0"/>
            <a:t>La mejora alternativa </a:t>
          </a:r>
          <a:r>
            <a:rPr lang="es-ES_tradnl" sz="1800" b="1" dirty="0">
              <a:sym typeface="Wingdings" panose="05000000000000000000" pitchFamily="2" charset="2"/>
            </a:rPr>
            <a:t> Nos Gustaría  G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8487E8E-8ECB-47C7-95C8-674FE43015D8}" type="parTrans" cxnId="{DA26E30D-C268-4AB2-9529-A4F0C33B79F7}">
      <dgm:prSet/>
      <dgm:spPr/>
      <dgm:t>
        <a:bodyPr/>
        <a:lstStyle/>
        <a:p>
          <a:endParaRPr lang="es-ES" sz="1800" b="1"/>
        </a:p>
      </dgm:t>
    </dgm:pt>
    <dgm:pt modelId="{30826BC0-C1F3-4350-9813-106B61C0CA95}" type="sibTrans" cxnId="{DA26E30D-C268-4AB2-9529-A4F0C33B79F7}">
      <dgm:prSet/>
      <dgm:spPr/>
      <dgm:t>
        <a:bodyPr/>
        <a:lstStyle/>
        <a:p>
          <a:endParaRPr lang="es-ES" sz="1800" b="1"/>
        </a:p>
      </dgm:t>
    </dgm:pt>
    <dgm:pt modelId="{BBD1740D-0A7B-4E09-AC2E-6694E83D704A}">
      <dgm:prSet phldrT="[Texto]" custT="1"/>
      <dgm:spPr/>
      <dgm:t>
        <a:bodyPr/>
        <a:lstStyle/>
        <a:p>
          <a:r>
            <a:rPr lang="es-ES_tradnl" sz="1800" b="1" dirty="0">
              <a:sym typeface="Wingdings" panose="05000000000000000000" pitchFamily="2" charset="2"/>
            </a:rPr>
            <a:t>Los objetivos que pretendemos, los más realistas  Pretendemos  P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96A50A0-0A00-4B0F-B64A-2E85F45C71FF}" type="parTrans" cxnId="{1D7B1B1E-C849-4340-ABD7-36E125416BC3}">
      <dgm:prSet/>
      <dgm:spPr/>
      <dgm:t>
        <a:bodyPr/>
        <a:lstStyle/>
        <a:p>
          <a:endParaRPr lang="es-ES" b="1"/>
        </a:p>
      </dgm:t>
    </dgm:pt>
    <dgm:pt modelId="{35B93E93-59A7-44D3-A392-2FE74E408FEA}" type="sibTrans" cxnId="{1D7B1B1E-C849-4340-ABD7-36E125416BC3}">
      <dgm:prSet/>
      <dgm:spPr/>
      <dgm:t>
        <a:bodyPr/>
        <a:lstStyle/>
        <a:p>
          <a:endParaRPr lang="es-ES" b="1"/>
        </a:p>
      </dgm:t>
    </dgm:pt>
    <dgm:pt modelId="{76CA195A-3F16-46AB-A33E-8DD82EAE2015}">
      <dgm:prSet phldrT="[Texto]" custT="1"/>
      <dgm:spPr/>
      <dgm:t>
        <a:bodyPr/>
        <a:lstStyle/>
        <a:p>
          <a:r>
            <a:rPr lang="es-ES_tradnl" sz="1800" b="1" dirty="0">
              <a:sym typeface="Wingdings" panose="05000000000000000000" pitchFamily="2" charset="2"/>
            </a:rPr>
            <a:t>El umbral de la negociación  Lo que tenemos  T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77E47F6-6A63-456A-B50D-1FE5394A6634}" type="parTrans" cxnId="{0C57410C-A492-4AEE-8B9E-F7921658B51A}">
      <dgm:prSet/>
      <dgm:spPr/>
      <dgm:t>
        <a:bodyPr/>
        <a:lstStyle/>
        <a:p>
          <a:endParaRPr lang="es-ES" b="1"/>
        </a:p>
      </dgm:t>
    </dgm:pt>
    <dgm:pt modelId="{3E4CEC7B-2674-4DE5-AA09-42A4926EE86A}" type="sibTrans" cxnId="{0C57410C-A492-4AEE-8B9E-F7921658B51A}">
      <dgm:prSet/>
      <dgm:spPr/>
      <dgm:t>
        <a:bodyPr/>
        <a:lstStyle/>
        <a:p>
          <a:endParaRPr lang="es-ES" b="1"/>
        </a:p>
      </dgm:t>
    </dgm:pt>
    <dgm:pt modelId="{683B9B4D-FD44-43CD-9F90-E7B37AC79BB2}" type="pres">
      <dgm:prSet presAssocID="{2FD9764F-D65B-484C-BF8D-93A080743BEF}" presName="linear" presStyleCnt="0">
        <dgm:presLayoutVars>
          <dgm:dir/>
          <dgm:animLvl val="lvl"/>
          <dgm:resizeHandles val="exact"/>
        </dgm:presLayoutVars>
      </dgm:prSet>
      <dgm:spPr/>
    </dgm:pt>
    <dgm:pt modelId="{06008615-F97F-45A5-B68E-BBAB941230DA}" type="pres">
      <dgm:prSet presAssocID="{17220436-B631-4168-81C5-46EDE58B88CA}" presName="parentLin" presStyleCnt="0"/>
      <dgm:spPr/>
    </dgm:pt>
    <dgm:pt modelId="{55F99B9C-DA9E-4835-8B3C-067CC9A490EF}" type="pres">
      <dgm:prSet presAssocID="{17220436-B631-4168-81C5-46EDE58B88CA}" presName="parentLeftMargin" presStyleLbl="node1" presStyleIdx="0" presStyleCnt="3"/>
      <dgm:spPr/>
    </dgm:pt>
    <dgm:pt modelId="{4045D79A-7936-47B9-A760-37CE722E7DE7}" type="pres">
      <dgm:prSet presAssocID="{17220436-B631-4168-81C5-46EDE58B88CA}" presName="parentText" presStyleLbl="node1" presStyleIdx="0" presStyleCnt="3" custScaleX="137598" custScaleY="107112" custLinFactNeighborX="-19417" custLinFactNeighborY="-9758">
        <dgm:presLayoutVars>
          <dgm:chMax val="0"/>
          <dgm:bulletEnabled val="1"/>
        </dgm:presLayoutVars>
      </dgm:prSet>
      <dgm:spPr/>
    </dgm:pt>
    <dgm:pt modelId="{9B9F27D3-C084-4B85-AE81-E6DA80BB4F37}" type="pres">
      <dgm:prSet presAssocID="{17220436-B631-4168-81C5-46EDE58B88CA}" presName="negativeSpace" presStyleCnt="0"/>
      <dgm:spPr/>
    </dgm:pt>
    <dgm:pt modelId="{62002D24-012D-4190-B291-F1E0294958BE}" type="pres">
      <dgm:prSet presAssocID="{17220436-B631-4168-81C5-46EDE58B88CA}" presName="childText" presStyleLbl="conFgAcc1" presStyleIdx="0" presStyleCnt="3">
        <dgm:presLayoutVars>
          <dgm:bulletEnabled val="1"/>
        </dgm:presLayoutVars>
      </dgm:prSet>
      <dgm:spPr/>
    </dgm:pt>
    <dgm:pt modelId="{ED55D304-7E68-48D3-A0A1-1F6C6A55829B}" type="pres">
      <dgm:prSet presAssocID="{30826BC0-C1F3-4350-9813-106B61C0CA95}" presName="spaceBetweenRectangles" presStyleCnt="0"/>
      <dgm:spPr/>
    </dgm:pt>
    <dgm:pt modelId="{947F142B-F3BB-455E-B1B6-43717C0DDCCC}" type="pres">
      <dgm:prSet presAssocID="{BBD1740D-0A7B-4E09-AC2E-6694E83D704A}" presName="parentLin" presStyleCnt="0"/>
      <dgm:spPr/>
    </dgm:pt>
    <dgm:pt modelId="{89AA8285-E368-4C24-B423-2FE15831B1C2}" type="pres">
      <dgm:prSet presAssocID="{BBD1740D-0A7B-4E09-AC2E-6694E83D704A}" presName="parentLeftMargin" presStyleLbl="node1" presStyleIdx="0" presStyleCnt="3"/>
      <dgm:spPr/>
    </dgm:pt>
    <dgm:pt modelId="{26976A8C-3F6D-420F-941C-8E467D0E129F}" type="pres">
      <dgm:prSet presAssocID="{BBD1740D-0A7B-4E09-AC2E-6694E83D704A}" presName="parentText" presStyleLbl="node1" presStyleIdx="1" presStyleCnt="3" custScaleX="137598" custScaleY="107164" custLinFactNeighborX="-20519" custLinFactNeighborY="-18659">
        <dgm:presLayoutVars>
          <dgm:chMax val="0"/>
          <dgm:bulletEnabled val="1"/>
        </dgm:presLayoutVars>
      </dgm:prSet>
      <dgm:spPr/>
    </dgm:pt>
    <dgm:pt modelId="{ABE1A156-802C-49DC-8C10-01717B1D7057}" type="pres">
      <dgm:prSet presAssocID="{BBD1740D-0A7B-4E09-AC2E-6694E83D704A}" presName="negativeSpace" presStyleCnt="0"/>
      <dgm:spPr/>
    </dgm:pt>
    <dgm:pt modelId="{ECD37A48-FC85-4628-BC00-0C67095F4047}" type="pres">
      <dgm:prSet presAssocID="{BBD1740D-0A7B-4E09-AC2E-6694E83D704A}" presName="childText" presStyleLbl="conFgAcc1" presStyleIdx="1" presStyleCnt="3">
        <dgm:presLayoutVars>
          <dgm:bulletEnabled val="1"/>
        </dgm:presLayoutVars>
      </dgm:prSet>
      <dgm:spPr/>
    </dgm:pt>
    <dgm:pt modelId="{7BE9E320-0D3D-4BA7-ABDE-7966E3DF6A33}" type="pres">
      <dgm:prSet presAssocID="{35B93E93-59A7-44D3-A392-2FE74E408FEA}" presName="spaceBetweenRectangles" presStyleCnt="0"/>
      <dgm:spPr/>
    </dgm:pt>
    <dgm:pt modelId="{5176C7AA-0BBE-4167-A751-FE3747FF0D2C}" type="pres">
      <dgm:prSet presAssocID="{76CA195A-3F16-46AB-A33E-8DD82EAE2015}" presName="parentLin" presStyleCnt="0"/>
      <dgm:spPr/>
    </dgm:pt>
    <dgm:pt modelId="{CF38FA53-BB31-4A04-949B-CCE52E446D88}" type="pres">
      <dgm:prSet presAssocID="{76CA195A-3F16-46AB-A33E-8DD82EAE2015}" presName="parentLeftMargin" presStyleLbl="node1" presStyleIdx="1" presStyleCnt="3"/>
      <dgm:spPr/>
    </dgm:pt>
    <dgm:pt modelId="{357FB09A-5393-437B-9539-0D766A74A2DC}" type="pres">
      <dgm:prSet presAssocID="{76CA195A-3F16-46AB-A33E-8DD82EAE2015}" presName="parentText" presStyleLbl="node1" presStyleIdx="2" presStyleCnt="3" custScaleX="137598" custScaleY="107164" custLinFactNeighborX="-20519" custLinFactNeighborY="-13894">
        <dgm:presLayoutVars>
          <dgm:chMax val="0"/>
          <dgm:bulletEnabled val="1"/>
        </dgm:presLayoutVars>
      </dgm:prSet>
      <dgm:spPr/>
    </dgm:pt>
    <dgm:pt modelId="{19EB9E98-C28E-4978-AF5A-127BBFB33B8D}" type="pres">
      <dgm:prSet presAssocID="{76CA195A-3F16-46AB-A33E-8DD82EAE2015}" presName="negativeSpace" presStyleCnt="0"/>
      <dgm:spPr/>
    </dgm:pt>
    <dgm:pt modelId="{C7E984A0-DCBC-4FAC-8AEA-7D3DB853FE5B}" type="pres">
      <dgm:prSet presAssocID="{76CA195A-3F16-46AB-A33E-8DD82EAE201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C57410C-A492-4AEE-8B9E-F7921658B51A}" srcId="{2FD9764F-D65B-484C-BF8D-93A080743BEF}" destId="{76CA195A-3F16-46AB-A33E-8DD82EAE2015}" srcOrd="2" destOrd="0" parTransId="{077E47F6-6A63-456A-B50D-1FE5394A6634}" sibTransId="{3E4CEC7B-2674-4DE5-AA09-42A4926EE86A}"/>
    <dgm:cxn modelId="{DA26E30D-C268-4AB2-9529-A4F0C33B79F7}" srcId="{2FD9764F-D65B-484C-BF8D-93A080743BEF}" destId="{17220436-B631-4168-81C5-46EDE58B88CA}" srcOrd="0" destOrd="0" parTransId="{68487E8E-8ECB-47C7-95C8-674FE43015D8}" sibTransId="{30826BC0-C1F3-4350-9813-106B61C0CA95}"/>
    <dgm:cxn modelId="{1D7B1B1E-C849-4340-ABD7-36E125416BC3}" srcId="{2FD9764F-D65B-484C-BF8D-93A080743BEF}" destId="{BBD1740D-0A7B-4E09-AC2E-6694E83D704A}" srcOrd="1" destOrd="0" parTransId="{296A50A0-0A00-4B0F-B64A-2E85F45C71FF}" sibTransId="{35B93E93-59A7-44D3-A392-2FE74E408FEA}"/>
    <dgm:cxn modelId="{719DCF26-5FAA-4695-8A67-45FFFB11C4CE}" type="presOf" srcId="{BBD1740D-0A7B-4E09-AC2E-6694E83D704A}" destId="{89AA8285-E368-4C24-B423-2FE15831B1C2}" srcOrd="0" destOrd="0" presId="urn:microsoft.com/office/officeart/2005/8/layout/list1"/>
    <dgm:cxn modelId="{E18EA63F-D365-4F3D-BF66-9D5EF2C63895}" type="presOf" srcId="{76CA195A-3F16-46AB-A33E-8DD82EAE2015}" destId="{CF38FA53-BB31-4A04-949B-CCE52E446D88}" srcOrd="0" destOrd="0" presId="urn:microsoft.com/office/officeart/2005/8/layout/list1"/>
    <dgm:cxn modelId="{5F966262-A335-416A-826A-E8ADE30DAEAB}" type="presOf" srcId="{17220436-B631-4168-81C5-46EDE58B88CA}" destId="{55F99B9C-DA9E-4835-8B3C-067CC9A490EF}" srcOrd="0" destOrd="0" presId="urn:microsoft.com/office/officeart/2005/8/layout/list1"/>
    <dgm:cxn modelId="{CC213474-17E6-4BE8-A59C-C1FE0E9A8F8F}" type="presOf" srcId="{BBD1740D-0A7B-4E09-AC2E-6694E83D704A}" destId="{26976A8C-3F6D-420F-941C-8E467D0E129F}" srcOrd="1" destOrd="0" presId="urn:microsoft.com/office/officeart/2005/8/layout/list1"/>
    <dgm:cxn modelId="{BA509A7E-7C18-4DED-885A-8D2A6656B8EE}" type="presOf" srcId="{17220436-B631-4168-81C5-46EDE58B88CA}" destId="{4045D79A-7936-47B9-A760-37CE722E7DE7}" srcOrd="1" destOrd="0" presId="urn:microsoft.com/office/officeart/2005/8/layout/list1"/>
    <dgm:cxn modelId="{AD9C9FEE-BA1C-46B0-ABA2-DB919F48011E}" type="presOf" srcId="{76CA195A-3F16-46AB-A33E-8DD82EAE2015}" destId="{357FB09A-5393-437B-9539-0D766A74A2DC}" srcOrd="1" destOrd="0" presId="urn:microsoft.com/office/officeart/2005/8/layout/list1"/>
    <dgm:cxn modelId="{F82596F9-A4BF-4FAB-B8ED-C1CEA98976F8}" type="presOf" srcId="{2FD9764F-D65B-484C-BF8D-93A080743BEF}" destId="{683B9B4D-FD44-43CD-9F90-E7B37AC79BB2}" srcOrd="0" destOrd="0" presId="urn:microsoft.com/office/officeart/2005/8/layout/list1"/>
    <dgm:cxn modelId="{A8181B7A-1A71-4345-932F-7CD9963FCF7D}" type="presParOf" srcId="{683B9B4D-FD44-43CD-9F90-E7B37AC79BB2}" destId="{06008615-F97F-45A5-B68E-BBAB941230DA}" srcOrd="0" destOrd="0" presId="urn:microsoft.com/office/officeart/2005/8/layout/list1"/>
    <dgm:cxn modelId="{6D84B9B9-AA35-4CCE-B3BB-619381FF0C4A}" type="presParOf" srcId="{06008615-F97F-45A5-B68E-BBAB941230DA}" destId="{55F99B9C-DA9E-4835-8B3C-067CC9A490EF}" srcOrd="0" destOrd="0" presId="urn:microsoft.com/office/officeart/2005/8/layout/list1"/>
    <dgm:cxn modelId="{B4AD8954-679B-4032-9C4C-BE01BBE85816}" type="presParOf" srcId="{06008615-F97F-45A5-B68E-BBAB941230DA}" destId="{4045D79A-7936-47B9-A760-37CE722E7DE7}" srcOrd="1" destOrd="0" presId="urn:microsoft.com/office/officeart/2005/8/layout/list1"/>
    <dgm:cxn modelId="{9130B871-1C30-49E7-846C-DC6A286B2472}" type="presParOf" srcId="{683B9B4D-FD44-43CD-9F90-E7B37AC79BB2}" destId="{9B9F27D3-C084-4B85-AE81-E6DA80BB4F37}" srcOrd="1" destOrd="0" presId="urn:microsoft.com/office/officeart/2005/8/layout/list1"/>
    <dgm:cxn modelId="{80631218-0A76-4CEE-822E-D1D3F8BFFCF0}" type="presParOf" srcId="{683B9B4D-FD44-43CD-9F90-E7B37AC79BB2}" destId="{62002D24-012D-4190-B291-F1E0294958BE}" srcOrd="2" destOrd="0" presId="urn:microsoft.com/office/officeart/2005/8/layout/list1"/>
    <dgm:cxn modelId="{C4437D4B-AAB7-4840-B2B2-2640B5BEBB21}" type="presParOf" srcId="{683B9B4D-FD44-43CD-9F90-E7B37AC79BB2}" destId="{ED55D304-7E68-48D3-A0A1-1F6C6A55829B}" srcOrd="3" destOrd="0" presId="urn:microsoft.com/office/officeart/2005/8/layout/list1"/>
    <dgm:cxn modelId="{4135A27C-E87E-4B14-BA83-925C9C7BCB37}" type="presParOf" srcId="{683B9B4D-FD44-43CD-9F90-E7B37AC79BB2}" destId="{947F142B-F3BB-455E-B1B6-43717C0DDCCC}" srcOrd="4" destOrd="0" presId="urn:microsoft.com/office/officeart/2005/8/layout/list1"/>
    <dgm:cxn modelId="{AC12D317-3F23-4F89-A45D-1D9DD05463DA}" type="presParOf" srcId="{947F142B-F3BB-455E-B1B6-43717C0DDCCC}" destId="{89AA8285-E368-4C24-B423-2FE15831B1C2}" srcOrd="0" destOrd="0" presId="urn:microsoft.com/office/officeart/2005/8/layout/list1"/>
    <dgm:cxn modelId="{A07CD117-E3E3-4CDC-B232-5966B7A3A3D9}" type="presParOf" srcId="{947F142B-F3BB-455E-B1B6-43717C0DDCCC}" destId="{26976A8C-3F6D-420F-941C-8E467D0E129F}" srcOrd="1" destOrd="0" presId="urn:microsoft.com/office/officeart/2005/8/layout/list1"/>
    <dgm:cxn modelId="{A01C04D5-580B-424C-8429-035519B9EB2A}" type="presParOf" srcId="{683B9B4D-FD44-43CD-9F90-E7B37AC79BB2}" destId="{ABE1A156-802C-49DC-8C10-01717B1D7057}" srcOrd="5" destOrd="0" presId="urn:microsoft.com/office/officeart/2005/8/layout/list1"/>
    <dgm:cxn modelId="{67F8D7E8-DC2E-4C0B-9510-E8DAAFFC5D45}" type="presParOf" srcId="{683B9B4D-FD44-43CD-9F90-E7B37AC79BB2}" destId="{ECD37A48-FC85-4628-BC00-0C67095F4047}" srcOrd="6" destOrd="0" presId="urn:microsoft.com/office/officeart/2005/8/layout/list1"/>
    <dgm:cxn modelId="{D7B86AA2-6BD9-4D5F-A405-0420C59E7AC1}" type="presParOf" srcId="{683B9B4D-FD44-43CD-9F90-E7B37AC79BB2}" destId="{7BE9E320-0D3D-4BA7-ABDE-7966E3DF6A33}" srcOrd="7" destOrd="0" presId="urn:microsoft.com/office/officeart/2005/8/layout/list1"/>
    <dgm:cxn modelId="{6217F23F-7CFA-4556-9B57-DD2CB0CBEFAB}" type="presParOf" srcId="{683B9B4D-FD44-43CD-9F90-E7B37AC79BB2}" destId="{5176C7AA-0BBE-4167-A751-FE3747FF0D2C}" srcOrd="8" destOrd="0" presId="urn:microsoft.com/office/officeart/2005/8/layout/list1"/>
    <dgm:cxn modelId="{AB159F77-B0A0-417B-B8B5-7537FF5D5E98}" type="presParOf" srcId="{5176C7AA-0BBE-4167-A751-FE3747FF0D2C}" destId="{CF38FA53-BB31-4A04-949B-CCE52E446D88}" srcOrd="0" destOrd="0" presId="urn:microsoft.com/office/officeart/2005/8/layout/list1"/>
    <dgm:cxn modelId="{3D364B6F-FAB9-40B9-983B-9E2E2DD98F32}" type="presParOf" srcId="{5176C7AA-0BBE-4167-A751-FE3747FF0D2C}" destId="{357FB09A-5393-437B-9539-0D766A74A2DC}" srcOrd="1" destOrd="0" presId="urn:microsoft.com/office/officeart/2005/8/layout/list1"/>
    <dgm:cxn modelId="{709CAC96-000A-4700-831F-B7D7C430609F}" type="presParOf" srcId="{683B9B4D-FD44-43CD-9F90-E7B37AC79BB2}" destId="{19EB9E98-C28E-4978-AF5A-127BBFB33B8D}" srcOrd="9" destOrd="0" presId="urn:microsoft.com/office/officeart/2005/8/layout/list1"/>
    <dgm:cxn modelId="{F16957DF-A969-43DE-ABFA-A83EA222C833}" type="presParOf" srcId="{683B9B4D-FD44-43CD-9F90-E7B37AC79BB2}" destId="{C7E984A0-DCBC-4FAC-8AEA-7D3DB853FE5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ACCF13-E53F-46A4-B49B-1675A54D516D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FD9F321-F76D-47C4-A622-576D0F9AB551}">
      <dgm:prSet phldrT="[Texto]" custT="1"/>
      <dgm:spPr/>
      <dgm:t>
        <a:bodyPr/>
        <a:lstStyle/>
        <a:p>
          <a:r>
            <a:rPr lang="es-ES_tradnl" sz="1800" b="1" i="1" dirty="0">
              <a:effectLst/>
            </a:rPr>
            <a:t>Preparación</a:t>
          </a:r>
          <a:endParaRPr lang="es-ES" sz="1800" b="1" i="1" dirty="0">
            <a:effectLst/>
          </a:endParaRPr>
        </a:p>
      </dgm:t>
    </dgm:pt>
    <dgm:pt modelId="{E21B7B05-394D-448A-B894-02A372B813E2}" type="parTrans" cxnId="{DAB63D1C-D9DE-47F1-B429-66ACD3419A9B}">
      <dgm:prSet/>
      <dgm:spPr/>
      <dgm:t>
        <a:bodyPr/>
        <a:lstStyle/>
        <a:p>
          <a:endParaRPr lang="es-ES" sz="1800"/>
        </a:p>
      </dgm:t>
    </dgm:pt>
    <dgm:pt modelId="{E841176E-24E4-44F9-A481-18E582ED1DFB}" type="sibTrans" cxnId="{DAB63D1C-D9DE-47F1-B429-66ACD3419A9B}">
      <dgm:prSet/>
      <dgm:spPr/>
      <dgm:t>
        <a:bodyPr/>
        <a:lstStyle/>
        <a:p>
          <a:endParaRPr lang="es-ES" sz="1800"/>
        </a:p>
      </dgm:t>
    </dgm:pt>
    <dgm:pt modelId="{9B4932C8-128D-4D77-9B78-0CB96AD91E88}">
      <dgm:prSet phldrT="[Texto]" custT="1"/>
      <dgm:spPr/>
      <dgm:t>
        <a:bodyPr/>
        <a:lstStyle/>
        <a:p>
          <a:r>
            <a:rPr lang="es-ES_tradnl" sz="1800" dirty="0"/>
            <a:t>Etapa más importante</a:t>
          </a:r>
          <a:endParaRPr lang="es-ES" sz="1800" dirty="0"/>
        </a:p>
      </dgm:t>
    </dgm:pt>
    <dgm:pt modelId="{7D33FCF6-7EE0-49C9-8C63-A231C2FB08F9}" type="parTrans" cxnId="{BF1E76AD-FB4B-45D1-8AD5-B2A5A1734323}">
      <dgm:prSet/>
      <dgm:spPr/>
      <dgm:t>
        <a:bodyPr/>
        <a:lstStyle/>
        <a:p>
          <a:endParaRPr lang="es-ES" sz="1800"/>
        </a:p>
      </dgm:t>
    </dgm:pt>
    <dgm:pt modelId="{C194B85B-2B40-4457-B507-52EB8EB56D27}" type="sibTrans" cxnId="{BF1E76AD-FB4B-45D1-8AD5-B2A5A1734323}">
      <dgm:prSet/>
      <dgm:spPr/>
      <dgm:t>
        <a:bodyPr/>
        <a:lstStyle/>
        <a:p>
          <a:endParaRPr lang="es-ES" sz="1800"/>
        </a:p>
      </dgm:t>
    </dgm:pt>
    <dgm:pt modelId="{DBA2734D-9114-4A41-8F13-69FC84610545}">
      <dgm:prSet phldrT="[Texto]" custT="1"/>
      <dgm:spPr/>
      <dgm:t>
        <a:bodyPr/>
        <a:lstStyle/>
        <a:p>
          <a:r>
            <a:rPr lang="es-ES_tradnl" sz="1800" b="1" i="1" dirty="0">
              <a:effectLst/>
            </a:rPr>
            <a:t>Desarrollo</a:t>
          </a:r>
          <a:endParaRPr lang="es-ES" sz="1800" b="1" i="1" dirty="0">
            <a:effectLst/>
          </a:endParaRPr>
        </a:p>
      </dgm:t>
    </dgm:pt>
    <dgm:pt modelId="{35CC203A-CCA0-41BB-B2EF-7BDB6CD7BAC6}" type="parTrans" cxnId="{ED9FD152-361F-4817-855F-2BC00F371B7F}">
      <dgm:prSet/>
      <dgm:spPr/>
      <dgm:t>
        <a:bodyPr/>
        <a:lstStyle/>
        <a:p>
          <a:endParaRPr lang="es-ES" sz="1800"/>
        </a:p>
      </dgm:t>
    </dgm:pt>
    <dgm:pt modelId="{C75C24D7-A0A0-4535-A03C-108F4200E39D}" type="sibTrans" cxnId="{ED9FD152-361F-4817-855F-2BC00F371B7F}">
      <dgm:prSet/>
      <dgm:spPr/>
      <dgm:t>
        <a:bodyPr/>
        <a:lstStyle/>
        <a:p>
          <a:endParaRPr lang="es-ES" sz="1800"/>
        </a:p>
      </dgm:t>
    </dgm:pt>
    <dgm:pt modelId="{85AFEA5B-B32C-4E5B-92E5-F51148B155F3}">
      <dgm:prSet phldrT="[Texto]" custT="1"/>
      <dgm:spPr/>
      <dgm:t>
        <a:bodyPr/>
        <a:lstStyle/>
        <a:p>
          <a:r>
            <a:rPr lang="es-ES_tradnl" sz="1800" dirty="0"/>
            <a:t>Mantener un diálogo y no una confrontación. 4 etapas: </a:t>
          </a:r>
          <a:endParaRPr lang="es-ES" sz="1800" dirty="0"/>
        </a:p>
      </dgm:t>
    </dgm:pt>
    <dgm:pt modelId="{2575B2D2-E0BE-4341-A9EF-5504EA2928CA}" type="parTrans" cxnId="{5CE43A4F-499F-4AF5-B04B-BC37B615E115}">
      <dgm:prSet/>
      <dgm:spPr/>
      <dgm:t>
        <a:bodyPr/>
        <a:lstStyle/>
        <a:p>
          <a:endParaRPr lang="es-ES" sz="1800"/>
        </a:p>
      </dgm:t>
    </dgm:pt>
    <dgm:pt modelId="{21E35697-73DF-49BC-B083-49D1F2A6C275}" type="sibTrans" cxnId="{5CE43A4F-499F-4AF5-B04B-BC37B615E115}">
      <dgm:prSet/>
      <dgm:spPr/>
      <dgm:t>
        <a:bodyPr/>
        <a:lstStyle/>
        <a:p>
          <a:endParaRPr lang="es-ES" sz="1800"/>
        </a:p>
      </dgm:t>
    </dgm:pt>
    <dgm:pt modelId="{0B097B4E-E89C-4FCD-AA33-B8A0856CB38F}">
      <dgm:prSet phldrT="[Texto]" custT="1"/>
      <dgm:spPr/>
      <dgm:t>
        <a:bodyPr/>
        <a:lstStyle/>
        <a:p>
          <a:r>
            <a:rPr lang="es-ES_tradnl" sz="1800" dirty="0"/>
            <a:t>Búsqueda de información: personalidad, necesidades, tiempo , posición o poder.</a:t>
          </a:r>
          <a:endParaRPr lang="es-ES" sz="1800" dirty="0"/>
        </a:p>
      </dgm:t>
    </dgm:pt>
    <dgm:pt modelId="{5E84EF34-A97B-4CBF-96DA-8F93F5244330}" type="parTrans" cxnId="{E7C0B958-18E8-4DE3-9254-7088791C6EA6}">
      <dgm:prSet/>
      <dgm:spPr/>
      <dgm:t>
        <a:bodyPr/>
        <a:lstStyle/>
        <a:p>
          <a:endParaRPr lang="es-ES"/>
        </a:p>
      </dgm:t>
    </dgm:pt>
    <dgm:pt modelId="{35F077D2-F6D6-471E-8A3A-A8C9B4E7BBE6}" type="sibTrans" cxnId="{E7C0B958-18E8-4DE3-9254-7088791C6EA6}">
      <dgm:prSet/>
      <dgm:spPr/>
      <dgm:t>
        <a:bodyPr/>
        <a:lstStyle/>
        <a:p>
          <a:endParaRPr lang="es-ES"/>
        </a:p>
      </dgm:t>
    </dgm:pt>
    <dgm:pt modelId="{0994FAFE-1E11-43DB-9450-4C9877F2ED1B}">
      <dgm:prSet phldrT="[Texto]" custT="1"/>
      <dgm:spPr/>
      <dgm:t>
        <a:bodyPr/>
        <a:lstStyle/>
        <a:p>
          <a:r>
            <a:rPr lang="es-ES_tradnl" sz="1800" dirty="0"/>
            <a:t>Establecer los objetivos: nuestro G.P.T. y el de la otra parte</a:t>
          </a:r>
          <a:endParaRPr lang="es-ES" sz="1800" dirty="0"/>
        </a:p>
      </dgm:t>
    </dgm:pt>
    <dgm:pt modelId="{AC509EBE-05EC-46AB-B895-0984EBF9402A}" type="parTrans" cxnId="{1F678669-F42B-47BB-8FDB-6FF89859C7D8}">
      <dgm:prSet/>
      <dgm:spPr/>
      <dgm:t>
        <a:bodyPr/>
        <a:lstStyle/>
        <a:p>
          <a:endParaRPr lang="es-ES"/>
        </a:p>
      </dgm:t>
    </dgm:pt>
    <dgm:pt modelId="{1ADF80EF-3BE3-4754-9133-616DF6CA648E}" type="sibTrans" cxnId="{1F678669-F42B-47BB-8FDB-6FF89859C7D8}">
      <dgm:prSet/>
      <dgm:spPr/>
      <dgm:t>
        <a:bodyPr/>
        <a:lstStyle/>
        <a:p>
          <a:endParaRPr lang="es-ES"/>
        </a:p>
      </dgm:t>
    </dgm:pt>
    <dgm:pt modelId="{1B57650B-2F2C-4140-961E-8CCCCD41469D}">
      <dgm:prSet phldrT="[Texto]" custT="1"/>
      <dgm:spPr/>
      <dgm:t>
        <a:bodyPr/>
        <a:lstStyle/>
        <a:p>
          <a:r>
            <a:rPr lang="es-ES_tradnl" sz="1800" dirty="0"/>
            <a:t>Elección de la estrategia: estilo de negociación y qué tácticas</a:t>
          </a:r>
          <a:endParaRPr lang="es-ES" sz="1800" dirty="0"/>
        </a:p>
      </dgm:t>
    </dgm:pt>
    <dgm:pt modelId="{A2C7C438-6600-432F-9F99-330DB541DF45}" type="parTrans" cxnId="{C0D3CDE0-75D0-4238-93F3-4285F6114D6F}">
      <dgm:prSet/>
      <dgm:spPr/>
      <dgm:t>
        <a:bodyPr/>
        <a:lstStyle/>
        <a:p>
          <a:endParaRPr lang="es-ES"/>
        </a:p>
      </dgm:t>
    </dgm:pt>
    <dgm:pt modelId="{C7937C5C-8A47-4061-B289-933465E1075E}" type="sibTrans" cxnId="{C0D3CDE0-75D0-4238-93F3-4285F6114D6F}">
      <dgm:prSet/>
      <dgm:spPr/>
      <dgm:t>
        <a:bodyPr/>
        <a:lstStyle/>
        <a:p>
          <a:endParaRPr lang="es-ES"/>
        </a:p>
      </dgm:t>
    </dgm:pt>
    <dgm:pt modelId="{AD0A73A0-404A-46BE-9463-9161FBD70583}">
      <dgm:prSet phldrT="[Texto]" custT="1"/>
      <dgm:spPr/>
      <dgm:t>
        <a:bodyPr/>
        <a:lstStyle/>
        <a:p>
          <a:r>
            <a:rPr lang="es-ES_tradnl" sz="1800" dirty="0"/>
            <a:t>Presentación</a:t>
          </a:r>
          <a:endParaRPr lang="es-ES" sz="1800" dirty="0"/>
        </a:p>
      </dgm:t>
    </dgm:pt>
    <dgm:pt modelId="{0215F2D0-9D57-4CE4-9C2B-0E4E61BE43D3}" type="parTrans" cxnId="{5AF48A57-FECF-450F-A2CC-D143F421EB5F}">
      <dgm:prSet/>
      <dgm:spPr/>
      <dgm:t>
        <a:bodyPr/>
        <a:lstStyle/>
        <a:p>
          <a:endParaRPr lang="es-ES"/>
        </a:p>
      </dgm:t>
    </dgm:pt>
    <dgm:pt modelId="{60586165-18D1-4B81-80AF-1B90F6C168C8}" type="sibTrans" cxnId="{5AF48A57-FECF-450F-A2CC-D143F421EB5F}">
      <dgm:prSet/>
      <dgm:spPr/>
      <dgm:t>
        <a:bodyPr/>
        <a:lstStyle/>
        <a:p>
          <a:endParaRPr lang="es-ES"/>
        </a:p>
      </dgm:t>
    </dgm:pt>
    <dgm:pt modelId="{A76CC808-54FA-40D4-81BB-54A1E2DE8484}">
      <dgm:prSet phldrT="[Texto]" custT="1"/>
      <dgm:spPr/>
      <dgm:t>
        <a:bodyPr/>
        <a:lstStyle/>
        <a:p>
          <a:r>
            <a:rPr lang="es-ES_tradnl" sz="1800" dirty="0"/>
            <a:t>Discusión</a:t>
          </a:r>
          <a:endParaRPr lang="es-ES" sz="1800" dirty="0"/>
        </a:p>
      </dgm:t>
    </dgm:pt>
    <dgm:pt modelId="{52CCF6C5-66AA-4D9A-8B40-41B944CE5DB8}" type="parTrans" cxnId="{1031D5C6-4E96-4905-A9D5-F1D9069975C5}">
      <dgm:prSet/>
      <dgm:spPr/>
      <dgm:t>
        <a:bodyPr/>
        <a:lstStyle/>
        <a:p>
          <a:endParaRPr lang="es-ES"/>
        </a:p>
      </dgm:t>
    </dgm:pt>
    <dgm:pt modelId="{8EEB5F59-1BA9-4139-9317-3C062B5D30D7}" type="sibTrans" cxnId="{1031D5C6-4E96-4905-A9D5-F1D9069975C5}">
      <dgm:prSet/>
      <dgm:spPr/>
      <dgm:t>
        <a:bodyPr/>
        <a:lstStyle/>
        <a:p>
          <a:endParaRPr lang="es-ES"/>
        </a:p>
      </dgm:t>
    </dgm:pt>
    <dgm:pt modelId="{95F2C4A1-6EFC-449E-91BA-99D6F88E5D9A}">
      <dgm:prSet phldrT="[Texto]" custT="1"/>
      <dgm:spPr/>
      <dgm:t>
        <a:bodyPr/>
        <a:lstStyle/>
        <a:p>
          <a:r>
            <a:rPr lang="es-ES_tradnl" sz="1800" dirty="0"/>
            <a:t>Acercamiento de posiciones</a:t>
          </a:r>
          <a:endParaRPr lang="es-ES" sz="1800" dirty="0"/>
        </a:p>
      </dgm:t>
    </dgm:pt>
    <dgm:pt modelId="{3CB277E8-7C30-4F47-81DC-CF3C4B0708AF}" type="parTrans" cxnId="{DEE4C3F0-469E-473E-A91F-5EE3D4F068C2}">
      <dgm:prSet/>
      <dgm:spPr/>
      <dgm:t>
        <a:bodyPr/>
        <a:lstStyle/>
        <a:p>
          <a:endParaRPr lang="es-ES"/>
        </a:p>
      </dgm:t>
    </dgm:pt>
    <dgm:pt modelId="{86DB176C-C4AB-482B-8A90-8F858A7C4FAB}" type="sibTrans" cxnId="{DEE4C3F0-469E-473E-A91F-5EE3D4F068C2}">
      <dgm:prSet/>
      <dgm:spPr/>
      <dgm:t>
        <a:bodyPr/>
        <a:lstStyle/>
        <a:p>
          <a:endParaRPr lang="es-ES"/>
        </a:p>
      </dgm:t>
    </dgm:pt>
    <dgm:pt modelId="{BB174AB7-7EB1-4735-9212-63C010E05756}">
      <dgm:prSet phldrT="[Texto]" custT="1"/>
      <dgm:spPr/>
      <dgm:t>
        <a:bodyPr/>
        <a:lstStyle/>
        <a:p>
          <a:r>
            <a:rPr lang="es-ES_tradnl" sz="1800" dirty="0"/>
            <a:t>Acuerdo</a:t>
          </a:r>
          <a:endParaRPr lang="es-ES" sz="1800" dirty="0"/>
        </a:p>
      </dgm:t>
    </dgm:pt>
    <dgm:pt modelId="{3AA20E45-FB4C-4FF7-B083-3B7127AA93C3}" type="parTrans" cxnId="{E51ECC5A-D5B5-439D-82E8-CBD4AA68CBF8}">
      <dgm:prSet/>
      <dgm:spPr/>
      <dgm:t>
        <a:bodyPr/>
        <a:lstStyle/>
        <a:p>
          <a:endParaRPr lang="es-ES"/>
        </a:p>
      </dgm:t>
    </dgm:pt>
    <dgm:pt modelId="{3A4509AB-AB37-4656-A626-10B35053BFE4}" type="sibTrans" cxnId="{E51ECC5A-D5B5-439D-82E8-CBD4AA68CBF8}">
      <dgm:prSet/>
      <dgm:spPr/>
      <dgm:t>
        <a:bodyPr/>
        <a:lstStyle/>
        <a:p>
          <a:endParaRPr lang="es-ES"/>
        </a:p>
      </dgm:t>
    </dgm:pt>
    <dgm:pt modelId="{F9411E40-7406-4467-A68D-F0927018C4A8}">
      <dgm:prSet phldrT="[Texto]" custT="1"/>
      <dgm:spPr/>
      <dgm:t>
        <a:bodyPr/>
        <a:lstStyle/>
        <a:p>
          <a:r>
            <a:rPr lang="es-ES_tradnl" sz="1800" b="1" i="1" dirty="0">
              <a:effectLst/>
            </a:rPr>
            <a:t>Cierre y   seguimiento</a:t>
          </a:r>
          <a:endParaRPr lang="es-ES" sz="1800" b="1" i="1" dirty="0">
            <a:effectLst/>
          </a:endParaRPr>
        </a:p>
      </dgm:t>
    </dgm:pt>
    <dgm:pt modelId="{B66C0538-A357-44E8-AFCA-04764942987E}" type="parTrans" cxnId="{6EE00315-A00F-42CD-B4BA-09131BFA1667}">
      <dgm:prSet/>
      <dgm:spPr/>
      <dgm:t>
        <a:bodyPr/>
        <a:lstStyle/>
        <a:p>
          <a:endParaRPr lang="es-ES"/>
        </a:p>
      </dgm:t>
    </dgm:pt>
    <dgm:pt modelId="{BD566E73-0F6F-402E-A856-9752899AB3DD}" type="sibTrans" cxnId="{6EE00315-A00F-42CD-B4BA-09131BFA1667}">
      <dgm:prSet/>
      <dgm:spPr/>
      <dgm:t>
        <a:bodyPr/>
        <a:lstStyle/>
        <a:p>
          <a:endParaRPr lang="es-ES"/>
        </a:p>
      </dgm:t>
    </dgm:pt>
    <dgm:pt modelId="{DCB96194-E498-4464-AC96-A5740711357F}">
      <dgm:prSet phldrT="[Texto]" custT="1"/>
      <dgm:spPr/>
      <dgm:t>
        <a:bodyPr/>
        <a:lstStyle/>
        <a:p>
          <a:r>
            <a:rPr lang="es-ES_tradnl" sz="1800" dirty="0"/>
            <a:t>Cierre: hay acuerdo o no</a:t>
          </a:r>
          <a:endParaRPr lang="es-ES" sz="1800" dirty="0"/>
        </a:p>
      </dgm:t>
    </dgm:pt>
    <dgm:pt modelId="{252B8258-FA78-44F6-8E19-A0FBAA005C01}" type="parTrans" cxnId="{8506D486-4B1C-4F9C-A18D-E4E2EE1F2922}">
      <dgm:prSet/>
      <dgm:spPr/>
      <dgm:t>
        <a:bodyPr/>
        <a:lstStyle/>
        <a:p>
          <a:endParaRPr lang="es-ES"/>
        </a:p>
      </dgm:t>
    </dgm:pt>
    <dgm:pt modelId="{5A16566C-0033-4EF0-AB12-B50D714568C6}" type="sibTrans" cxnId="{8506D486-4B1C-4F9C-A18D-E4E2EE1F2922}">
      <dgm:prSet/>
      <dgm:spPr/>
      <dgm:t>
        <a:bodyPr/>
        <a:lstStyle/>
        <a:p>
          <a:endParaRPr lang="es-ES"/>
        </a:p>
      </dgm:t>
    </dgm:pt>
    <dgm:pt modelId="{350FE329-91F6-4599-939A-65A322AE1BD6}">
      <dgm:prSet phldrT="[Texto]" custT="1"/>
      <dgm:spPr/>
      <dgm:t>
        <a:bodyPr/>
        <a:lstStyle/>
        <a:p>
          <a:r>
            <a:rPr lang="es-ES_tradnl" sz="1800" dirty="0"/>
            <a:t>Seguimiento </a:t>
          </a:r>
          <a:endParaRPr lang="es-ES" sz="1800" dirty="0"/>
        </a:p>
      </dgm:t>
    </dgm:pt>
    <dgm:pt modelId="{9423FCA5-7658-48F2-802C-73759300E63D}" type="parTrans" cxnId="{270E99AE-9F6A-460D-9554-C57DCFBA2DDA}">
      <dgm:prSet/>
      <dgm:spPr/>
      <dgm:t>
        <a:bodyPr/>
        <a:lstStyle/>
        <a:p>
          <a:endParaRPr lang="es-ES"/>
        </a:p>
      </dgm:t>
    </dgm:pt>
    <dgm:pt modelId="{AF4F4FFC-83AB-4DBF-A48B-8FF72F7EEA48}" type="sibTrans" cxnId="{270E99AE-9F6A-460D-9554-C57DCFBA2DDA}">
      <dgm:prSet/>
      <dgm:spPr/>
      <dgm:t>
        <a:bodyPr/>
        <a:lstStyle/>
        <a:p>
          <a:endParaRPr lang="es-ES"/>
        </a:p>
      </dgm:t>
    </dgm:pt>
    <dgm:pt modelId="{DAF96643-29FB-4ADE-AFE2-9EF8D8445BC9}" type="pres">
      <dgm:prSet presAssocID="{8FACCF13-E53F-46A4-B49B-1675A54D516D}" presName="Name0" presStyleCnt="0">
        <dgm:presLayoutVars>
          <dgm:dir/>
          <dgm:animLvl val="lvl"/>
          <dgm:resizeHandles val="exact"/>
        </dgm:presLayoutVars>
      </dgm:prSet>
      <dgm:spPr/>
    </dgm:pt>
    <dgm:pt modelId="{1B9D8F6D-5E91-49C0-A35C-1D4A4BB41AC7}" type="pres">
      <dgm:prSet presAssocID="{9FD9F321-F76D-47C4-A622-576D0F9AB551}" presName="linNode" presStyleCnt="0"/>
      <dgm:spPr/>
    </dgm:pt>
    <dgm:pt modelId="{88394FED-46C4-4506-8141-CB170C426665}" type="pres">
      <dgm:prSet presAssocID="{9FD9F321-F76D-47C4-A622-576D0F9AB551}" presName="parTx" presStyleLbl="revTx" presStyleIdx="0" presStyleCnt="3">
        <dgm:presLayoutVars>
          <dgm:chMax val="1"/>
          <dgm:bulletEnabled val="1"/>
        </dgm:presLayoutVars>
      </dgm:prSet>
      <dgm:spPr/>
    </dgm:pt>
    <dgm:pt modelId="{4C4C5BA0-C451-4FD4-B913-A96A8F165184}" type="pres">
      <dgm:prSet presAssocID="{9FD9F321-F76D-47C4-A622-576D0F9AB551}" presName="bracket" presStyleLbl="parChTrans1D1" presStyleIdx="0" presStyleCnt="3"/>
      <dgm:spPr/>
    </dgm:pt>
    <dgm:pt modelId="{1A5AE12B-BF0F-4EC2-ABB9-588772820509}" type="pres">
      <dgm:prSet presAssocID="{9FD9F321-F76D-47C4-A622-576D0F9AB551}" presName="spH" presStyleCnt="0"/>
      <dgm:spPr/>
    </dgm:pt>
    <dgm:pt modelId="{ACAA9145-4551-4AF8-AE04-B4AB8143053F}" type="pres">
      <dgm:prSet presAssocID="{9FD9F321-F76D-47C4-A622-576D0F9AB551}" presName="desTx" presStyleLbl="node1" presStyleIdx="0" presStyleCnt="3">
        <dgm:presLayoutVars>
          <dgm:bulletEnabled val="1"/>
        </dgm:presLayoutVars>
      </dgm:prSet>
      <dgm:spPr/>
    </dgm:pt>
    <dgm:pt modelId="{F680B1EA-3A78-4D93-8AE1-C167CE06E0B0}" type="pres">
      <dgm:prSet presAssocID="{E841176E-24E4-44F9-A481-18E582ED1DFB}" presName="spV" presStyleCnt="0"/>
      <dgm:spPr/>
    </dgm:pt>
    <dgm:pt modelId="{28510A03-EC0A-4A62-91FA-A35B86C1A090}" type="pres">
      <dgm:prSet presAssocID="{DBA2734D-9114-4A41-8F13-69FC84610545}" presName="linNode" presStyleCnt="0"/>
      <dgm:spPr/>
    </dgm:pt>
    <dgm:pt modelId="{13DFE363-2B20-42BE-AC8C-A1166C214E8F}" type="pres">
      <dgm:prSet presAssocID="{DBA2734D-9114-4A41-8F13-69FC84610545}" presName="parTx" presStyleLbl="revTx" presStyleIdx="1" presStyleCnt="3">
        <dgm:presLayoutVars>
          <dgm:chMax val="1"/>
          <dgm:bulletEnabled val="1"/>
        </dgm:presLayoutVars>
      </dgm:prSet>
      <dgm:spPr/>
    </dgm:pt>
    <dgm:pt modelId="{D51313EF-FA21-4644-B372-AA10770B9D92}" type="pres">
      <dgm:prSet presAssocID="{DBA2734D-9114-4A41-8F13-69FC84610545}" presName="bracket" presStyleLbl="parChTrans1D1" presStyleIdx="1" presStyleCnt="3"/>
      <dgm:spPr/>
    </dgm:pt>
    <dgm:pt modelId="{937779B1-70D3-4B20-87E2-CA358244AFA7}" type="pres">
      <dgm:prSet presAssocID="{DBA2734D-9114-4A41-8F13-69FC84610545}" presName="spH" presStyleCnt="0"/>
      <dgm:spPr/>
    </dgm:pt>
    <dgm:pt modelId="{C82978C2-60E4-4080-A57F-063DAE490821}" type="pres">
      <dgm:prSet presAssocID="{DBA2734D-9114-4A41-8F13-69FC84610545}" presName="desTx" presStyleLbl="node1" presStyleIdx="1" presStyleCnt="3">
        <dgm:presLayoutVars>
          <dgm:bulletEnabled val="1"/>
        </dgm:presLayoutVars>
      </dgm:prSet>
      <dgm:spPr/>
    </dgm:pt>
    <dgm:pt modelId="{A7F3CC05-7822-4934-B08D-82381AF5E39C}" type="pres">
      <dgm:prSet presAssocID="{C75C24D7-A0A0-4535-A03C-108F4200E39D}" presName="spV" presStyleCnt="0"/>
      <dgm:spPr/>
    </dgm:pt>
    <dgm:pt modelId="{0460303B-2CD7-4DD9-8BE0-230EBE03194D}" type="pres">
      <dgm:prSet presAssocID="{F9411E40-7406-4467-A68D-F0927018C4A8}" presName="linNode" presStyleCnt="0"/>
      <dgm:spPr/>
    </dgm:pt>
    <dgm:pt modelId="{AFC90DDA-E9D4-4A28-A473-3A724BBCC19A}" type="pres">
      <dgm:prSet presAssocID="{F9411E40-7406-4467-A68D-F0927018C4A8}" presName="parTx" presStyleLbl="revTx" presStyleIdx="2" presStyleCnt="3">
        <dgm:presLayoutVars>
          <dgm:chMax val="1"/>
          <dgm:bulletEnabled val="1"/>
        </dgm:presLayoutVars>
      </dgm:prSet>
      <dgm:spPr/>
    </dgm:pt>
    <dgm:pt modelId="{39349AFE-EC61-4627-8E9C-ECDFA0694604}" type="pres">
      <dgm:prSet presAssocID="{F9411E40-7406-4467-A68D-F0927018C4A8}" presName="bracket" presStyleLbl="parChTrans1D1" presStyleIdx="2" presStyleCnt="3"/>
      <dgm:spPr/>
    </dgm:pt>
    <dgm:pt modelId="{9CA31569-1D54-44C9-87E0-1FC01F487AC9}" type="pres">
      <dgm:prSet presAssocID="{F9411E40-7406-4467-A68D-F0927018C4A8}" presName="spH" presStyleCnt="0"/>
      <dgm:spPr/>
    </dgm:pt>
    <dgm:pt modelId="{8979241E-3660-4D7F-A27E-F17A6E110D7E}" type="pres">
      <dgm:prSet presAssocID="{F9411E40-7406-4467-A68D-F0927018C4A8}" presName="desTx" presStyleLbl="node1" presStyleIdx="2" presStyleCnt="3">
        <dgm:presLayoutVars>
          <dgm:bulletEnabled val="1"/>
        </dgm:presLayoutVars>
      </dgm:prSet>
      <dgm:spPr/>
    </dgm:pt>
  </dgm:ptLst>
  <dgm:cxnLst>
    <dgm:cxn modelId="{6EE00315-A00F-42CD-B4BA-09131BFA1667}" srcId="{8FACCF13-E53F-46A4-B49B-1675A54D516D}" destId="{F9411E40-7406-4467-A68D-F0927018C4A8}" srcOrd="2" destOrd="0" parTransId="{B66C0538-A357-44E8-AFCA-04764942987E}" sibTransId="{BD566E73-0F6F-402E-A856-9752899AB3DD}"/>
    <dgm:cxn modelId="{D1816218-391C-4A33-8E40-61D28A6C5D85}" type="presOf" srcId="{DBA2734D-9114-4A41-8F13-69FC84610545}" destId="{13DFE363-2B20-42BE-AC8C-A1166C214E8F}" srcOrd="0" destOrd="0" presId="urn:diagrams.loki3.com/BracketList+Icon"/>
    <dgm:cxn modelId="{DAB63D1C-D9DE-47F1-B429-66ACD3419A9B}" srcId="{8FACCF13-E53F-46A4-B49B-1675A54D516D}" destId="{9FD9F321-F76D-47C4-A622-576D0F9AB551}" srcOrd="0" destOrd="0" parTransId="{E21B7B05-394D-448A-B894-02A372B813E2}" sibTransId="{E841176E-24E4-44F9-A481-18E582ED1DFB}"/>
    <dgm:cxn modelId="{40FEFA2C-AD50-44DA-A116-37126C9A41DF}" type="presOf" srcId="{AD0A73A0-404A-46BE-9463-9161FBD70583}" destId="{C82978C2-60E4-4080-A57F-063DAE490821}" srcOrd="0" destOrd="1" presId="urn:diagrams.loki3.com/BracketList+Icon"/>
    <dgm:cxn modelId="{4D082930-B7DD-4DC9-A829-ACA44AF052DF}" type="presOf" srcId="{350FE329-91F6-4599-939A-65A322AE1BD6}" destId="{8979241E-3660-4D7F-A27E-F17A6E110D7E}" srcOrd="0" destOrd="1" presId="urn:diagrams.loki3.com/BracketList+Icon"/>
    <dgm:cxn modelId="{1F678669-F42B-47BB-8FDB-6FF89859C7D8}" srcId="{9FD9F321-F76D-47C4-A622-576D0F9AB551}" destId="{0994FAFE-1E11-43DB-9450-4C9877F2ED1B}" srcOrd="2" destOrd="0" parTransId="{AC509EBE-05EC-46AB-B895-0984EBF9402A}" sibTransId="{1ADF80EF-3BE3-4754-9133-616DF6CA648E}"/>
    <dgm:cxn modelId="{731EE84B-3652-4001-8537-D0700D8AB476}" type="presOf" srcId="{0B097B4E-E89C-4FCD-AA33-B8A0856CB38F}" destId="{ACAA9145-4551-4AF8-AE04-B4AB8143053F}" srcOrd="0" destOrd="1" presId="urn:diagrams.loki3.com/BracketList+Icon"/>
    <dgm:cxn modelId="{ABC5616C-CF25-441D-883A-88A9D1A80AA0}" type="presOf" srcId="{DCB96194-E498-4464-AC96-A5740711357F}" destId="{8979241E-3660-4D7F-A27E-F17A6E110D7E}" srcOrd="0" destOrd="0" presId="urn:diagrams.loki3.com/BracketList+Icon"/>
    <dgm:cxn modelId="{5CE43A4F-499F-4AF5-B04B-BC37B615E115}" srcId="{DBA2734D-9114-4A41-8F13-69FC84610545}" destId="{85AFEA5B-B32C-4E5B-92E5-F51148B155F3}" srcOrd="0" destOrd="0" parTransId="{2575B2D2-E0BE-4341-A9EF-5504EA2928CA}" sibTransId="{21E35697-73DF-49BC-B083-49D1F2A6C275}"/>
    <dgm:cxn modelId="{39CEA050-4660-43B5-902F-81B2954923D0}" type="presOf" srcId="{A76CC808-54FA-40D4-81BB-54A1E2DE8484}" destId="{C82978C2-60E4-4080-A57F-063DAE490821}" srcOrd="0" destOrd="2" presId="urn:diagrams.loki3.com/BracketList+Icon"/>
    <dgm:cxn modelId="{ED9FD152-361F-4817-855F-2BC00F371B7F}" srcId="{8FACCF13-E53F-46A4-B49B-1675A54D516D}" destId="{DBA2734D-9114-4A41-8F13-69FC84610545}" srcOrd="1" destOrd="0" parTransId="{35CC203A-CCA0-41BB-B2EF-7BDB6CD7BAC6}" sibTransId="{C75C24D7-A0A0-4535-A03C-108F4200E39D}"/>
    <dgm:cxn modelId="{5AF48A57-FECF-450F-A2CC-D143F421EB5F}" srcId="{DBA2734D-9114-4A41-8F13-69FC84610545}" destId="{AD0A73A0-404A-46BE-9463-9161FBD70583}" srcOrd="1" destOrd="0" parTransId="{0215F2D0-9D57-4CE4-9C2B-0E4E61BE43D3}" sibTransId="{60586165-18D1-4B81-80AF-1B90F6C168C8}"/>
    <dgm:cxn modelId="{E7C0B958-18E8-4DE3-9254-7088791C6EA6}" srcId="{9FD9F321-F76D-47C4-A622-576D0F9AB551}" destId="{0B097B4E-E89C-4FCD-AA33-B8A0856CB38F}" srcOrd="1" destOrd="0" parTransId="{5E84EF34-A97B-4CBF-96DA-8F93F5244330}" sibTransId="{35F077D2-F6D6-471E-8A3A-A8C9B4E7BBE6}"/>
    <dgm:cxn modelId="{E51ECC5A-D5B5-439D-82E8-CBD4AA68CBF8}" srcId="{DBA2734D-9114-4A41-8F13-69FC84610545}" destId="{BB174AB7-7EB1-4735-9212-63C010E05756}" srcOrd="4" destOrd="0" parTransId="{3AA20E45-FB4C-4FF7-B083-3B7127AA93C3}" sibTransId="{3A4509AB-AB37-4656-A626-10B35053BFE4}"/>
    <dgm:cxn modelId="{A04E5F7B-232B-42C4-81FE-364C8F4CC327}" type="presOf" srcId="{F9411E40-7406-4467-A68D-F0927018C4A8}" destId="{AFC90DDA-E9D4-4A28-A473-3A724BBCC19A}" srcOrd="0" destOrd="0" presId="urn:diagrams.loki3.com/BracketList+Icon"/>
    <dgm:cxn modelId="{8506D486-4B1C-4F9C-A18D-E4E2EE1F2922}" srcId="{F9411E40-7406-4467-A68D-F0927018C4A8}" destId="{DCB96194-E498-4464-AC96-A5740711357F}" srcOrd="0" destOrd="0" parTransId="{252B8258-FA78-44F6-8E19-A0FBAA005C01}" sibTransId="{5A16566C-0033-4EF0-AB12-B50D714568C6}"/>
    <dgm:cxn modelId="{E7DC7F87-0451-4C26-ACDD-B9D4866B5FCD}" type="presOf" srcId="{8FACCF13-E53F-46A4-B49B-1675A54D516D}" destId="{DAF96643-29FB-4ADE-AFE2-9EF8D8445BC9}" srcOrd="0" destOrd="0" presId="urn:diagrams.loki3.com/BracketList+Icon"/>
    <dgm:cxn modelId="{9635CB99-0BA0-427B-B01F-460324A8836A}" type="presOf" srcId="{9B4932C8-128D-4D77-9B78-0CB96AD91E88}" destId="{ACAA9145-4551-4AF8-AE04-B4AB8143053F}" srcOrd="0" destOrd="0" presId="urn:diagrams.loki3.com/BracketList+Icon"/>
    <dgm:cxn modelId="{BF1E76AD-FB4B-45D1-8AD5-B2A5A1734323}" srcId="{9FD9F321-F76D-47C4-A622-576D0F9AB551}" destId="{9B4932C8-128D-4D77-9B78-0CB96AD91E88}" srcOrd="0" destOrd="0" parTransId="{7D33FCF6-7EE0-49C9-8C63-A231C2FB08F9}" sibTransId="{C194B85B-2B40-4457-B507-52EB8EB56D27}"/>
    <dgm:cxn modelId="{270E99AE-9F6A-460D-9554-C57DCFBA2DDA}" srcId="{F9411E40-7406-4467-A68D-F0927018C4A8}" destId="{350FE329-91F6-4599-939A-65A322AE1BD6}" srcOrd="1" destOrd="0" parTransId="{9423FCA5-7658-48F2-802C-73759300E63D}" sibTransId="{AF4F4FFC-83AB-4DBF-A48B-8FF72F7EEA48}"/>
    <dgm:cxn modelId="{AFE5ADB0-7441-4A6C-85E4-69B80651EA73}" type="presOf" srcId="{BB174AB7-7EB1-4735-9212-63C010E05756}" destId="{C82978C2-60E4-4080-A57F-063DAE490821}" srcOrd="0" destOrd="4" presId="urn:diagrams.loki3.com/BracketList+Icon"/>
    <dgm:cxn modelId="{D35292B3-F580-4C64-BEC4-DEF24561C0E0}" type="presOf" srcId="{95F2C4A1-6EFC-449E-91BA-99D6F88E5D9A}" destId="{C82978C2-60E4-4080-A57F-063DAE490821}" srcOrd="0" destOrd="3" presId="urn:diagrams.loki3.com/BracketList+Icon"/>
    <dgm:cxn modelId="{1031D5C6-4E96-4905-A9D5-F1D9069975C5}" srcId="{DBA2734D-9114-4A41-8F13-69FC84610545}" destId="{A76CC808-54FA-40D4-81BB-54A1E2DE8484}" srcOrd="2" destOrd="0" parTransId="{52CCF6C5-66AA-4D9A-8B40-41B944CE5DB8}" sibTransId="{8EEB5F59-1BA9-4139-9317-3C062B5D30D7}"/>
    <dgm:cxn modelId="{C0D3CDE0-75D0-4238-93F3-4285F6114D6F}" srcId="{9FD9F321-F76D-47C4-A622-576D0F9AB551}" destId="{1B57650B-2F2C-4140-961E-8CCCCD41469D}" srcOrd="3" destOrd="0" parTransId="{A2C7C438-6600-432F-9F99-330DB541DF45}" sibTransId="{C7937C5C-8A47-4061-B289-933465E1075E}"/>
    <dgm:cxn modelId="{1C4E7FE7-EC5F-4795-9570-60ABB5013533}" type="presOf" srcId="{0994FAFE-1E11-43DB-9450-4C9877F2ED1B}" destId="{ACAA9145-4551-4AF8-AE04-B4AB8143053F}" srcOrd="0" destOrd="2" presId="urn:diagrams.loki3.com/BracketList+Icon"/>
    <dgm:cxn modelId="{46D2DBE7-B248-460C-AF73-05284D70ACAE}" type="presOf" srcId="{85AFEA5B-B32C-4E5B-92E5-F51148B155F3}" destId="{C82978C2-60E4-4080-A57F-063DAE490821}" srcOrd="0" destOrd="0" presId="urn:diagrams.loki3.com/BracketList+Icon"/>
    <dgm:cxn modelId="{DEE4C3F0-469E-473E-A91F-5EE3D4F068C2}" srcId="{DBA2734D-9114-4A41-8F13-69FC84610545}" destId="{95F2C4A1-6EFC-449E-91BA-99D6F88E5D9A}" srcOrd="3" destOrd="0" parTransId="{3CB277E8-7C30-4F47-81DC-CF3C4B0708AF}" sibTransId="{86DB176C-C4AB-482B-8A90-8F858A7C4FAB}"/>
    <dgm:cxn modelId="{B85100FB-0B89-4383-9880-AE0BDAF31E65}" type="presOf" srcId="{1B57650B-2F2C-4140-961E-8CCCCD41469D}" destId="{ACAA9145-4551-4AF8-AE04-B4AB8143053F}" srcOrd="0" destOrd="3" presId="urn:diagrams.loki3.com/BracketList+Icon"/>
    <dgm:cxn modelId="{B4B36BFB-C828-4933-8350-42DDD27BD750}" type="presOf" srcId="{9FD9F321-F76D-47C4-A622-576D0F9AB551}" destId="{88394FED-46C4-4506-8141-CB170C426665}" srcOrd="0" destOrd="0" presId="urn:diagrams.loki3.com/BracketList+Icon"/>
    <dgm:cxn modelId="{9BDB0CA2-4CE9-4778-9A77-177E85E5C8DC}" type="presParOf" srcId="{DAF96643-29FB-4ADE-AFE2-9EF8D8445BC9}" destId="{1B9D8F6D-5E91-49C0-A35C-1D4A4BB41AC7}" srcOrd="0" destOrd="0" presId="urn:diagrams.loki3.com/BracketList+Icon"/>
    <dgm:cxn modelId="{FCC2336F-9E01-4889-A208-5651160BD86D}" type="presParOf" srcId="{1B9D8F6D-5E91-49C0-A35C-1D4A4BB41AC7}" destId="{88394FED-46C4-4506-8141-CB170C426665}" srcOrd="0" destOrd="0" presId="urn:diagrams.loki3.com/BracketList+Icon"/>
    <dgm:cxn modelId="{871140F6-5B88-47EC-AAB6-896F05928A93}" type="presParOf" srcId="{1B9D8F6D-5E91-49C0-A35C-1D4A4BB41AC7}" destId="{4C4C5BA0-C451-4FD4-B913-A96A8F165184}" srcOrd="1" destOrd="0" presId="urn:diagrams.loki3.com/BracketList+Icon"/>
    <dgm:cxn modelId="{2D7EDE4B-D192-4C90-8147-5882AF75C978}" type="presParOf" srcId="{1B9D8F6D-5E91-49C0-A35C-1D4A4BB41AC7}" destId="{1A5AE12B-BF0F-4EC2-ABB9-588772820509}" srcOrd="2" destOrd="0" presId="urn:diagrams.loki3.com/BracketList+Icon"/>
    <dgm:cxn modelId="{64894E6F-2A78-4923-8ABF-8FF2C8328136}" type="presParOf" srcId="{1B9D8F6D-5E91-49C0-A35C-1D4A4BB41AC7}" destId="{ACAA9145-4551-4AF8-AE04-B4AB8143053F}" srcOrd="3" destOrd="0" presId="urn:diagrams.loki3.com/BracketList+Icon"/>
    <dgm:cxn modelId="{5E94AB64-4E05-4DC2-8793-EC9CFF7B58AB}" type="presParOf" srcId="{DAF96643-29FB-4ADE-AFE2-9EF8D8445BC9}" destId="{F680B1EA-3A78-4D93-8AE1-C167CE06E0B0}" srcOrd="1" destOrd="0" presId="urn:diagrams.loki3.com/BracketList+Icon"/>
    <dgm:cxn modelId="{1AF77F2A-64BC-4385-9226-96CAF68B4A11}" type="presParOf" srcId="{DAF96643-29FB-4ADE-AFE2-9EF8D8445BC9}" destId="{28510A03-EC0A-4A62-91FA-A35B86C1A090}" srcOrd="2" destOrd="0" presId="urn:diagrams.loki3.com/BracketList+Icon"/>
    <dgm:cxn modelId="{87AB969E-C635-4267-B2F6-92CF206B2DC4}" type="presParOf" srcId="{28510A03-EC0A-4A62-91FA-A35B86C1A090}" destId="{13DFE363-2B20-42BE-AC8C-A1166C214E8F}" srcOrd="0" destOrd="0" presId="urn:diagrams.loki3.com/BracketList+Icon"/>
    <dgm:cxn modelId="{F7A946F8-9B85-4EF8-BF48-927981C8883E}" type="presParOf" srcId="{28510A03-EC0A-4A62-91FA-A35B86C1A090}" destId="{D51313EF-FA21-4644-B372-AA10770B9D92}" srcOrd="1" destOrd="0" presId="urn:diagrams.loki3.com/BracketList+Icon"/>
    <dgm:cxn modelId="{64C067E0-7428-444E-88DF-0C02C7CE2561}" type="presParOf" srcId="{28510A03-EC0A-4A62-91FA-A35B86C1A090}" destId="{937779B1-70D3-4B20-87E2-CA358244AFA7}" srcOrd="2" destOrd="0" presId="urn:diagrams.loki3.com/BracketList+Icon"/>
    <dgm:cxn modelId="{2BACCCA3-39E9-4F27-88D7-97564A7EC3A2}" type="presParOf" srcId="{28510A03-EC0A-4A62-91FA-A35B86C1A090}" destId="{C82978C2-60E4-4080-A57F-063DAE490821}" srcOrd="3" destOrd="0" presId="urn:diagrams.loki3.com/BracketList+Icon"/>
    <dgm:cxn modelId="{2FB60A26-1333-4D62-B009-C45E8CDC87CE}" type="presParOf" srcId="{DAF96643-29FB-4ADE-AFE2-9EF8D8445BC9}" destId="{A7F3CC05-7822-4934-B08D-82381AF5E39C}" srcOrd="3" destOrd="0" presId="urn:diagrams.loki3.com/BracketList+Icon"/>
    <dgm:cxn modelId="{10661C4C-AA46-4C4D-9AED-E589D962A626}" type="presParOf" srcId="{DAF96643-29FB-4ADE-AFE2-9EF8D8445BC9}" destId="{0460303B-2CD7-4DD9-8BE0-230EBE03194D}" srcOrd="4" destOrd="0" presId="urn:diagrams.loki3.com/BracketList+Icon"/>
    <dgm:cxn modelId="{823154E7-9591-43E7-86E7-BBF41B7F9C46}" type="presParOf" srcId="{0460303B-2CD7-4DD9-8BE0-230EBE03194D}" destId="{AFC90DDA-E9D4-4A28-A473-3A724BBCC19A}" srcOrd="0" destOrd="0" presId="urn:diagrams.loki3.com/BracketList+Icon"/>
    <dgm:cxn modelId="{BAB9FE40-CCFC-4793-A573-EDD9321A0496}" type="presParOf" srcId="{0460303B-2CD7-4DD9-8BE0-230EBE03194D}" destId="{39349AFE-EC61-4627-8E9C-ECDFA0694604}" srcOrd="1" destOrd="0" presId="urn:diagrams.loki3.com/BracketList+Icon"/>
    <dgm:cxn modelId="{94318F39-E3C4-4DFD-87D6-FF49680D8F66}" type="presParOf" srcId="{0460303B-2CD7-4DD9-8BE0-230EBE03194D}" destId="{9CA31569-1D54-44C9-87E0-1FC01F487AC9}" srcOrd="2" destOrd="0" presId="urn:diagrams.loki3.com/BracketList+Icon"/>
    <dgm:cxn modelId="{C02EE7A6-36FE-430E-8A2E-039C475A63BE}" type="presParOf" srcId="{0460303B-2CD7-4DD9-8BE0-230EBE03194D}" destId="{8979241E-3660-4D7F-A27E-F17A6E110D7E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47BF13-1B36-4E86-89CA-A6CAF4FB3C49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3A733A9C-8A21-4517-8D0F-7852E0CDF3A8}">
      <dgm:prSet phldrT="[Texto]" custT="1"/>
      <dgm:spPr/>
      <dgm:t>
        <a:bodyPr/>
        <a:lstStyle/>
        <a:p>
          <a:r>
            <a:rPr lang="es-ES_tradnl" sz="2400" b="1" dirty="0"/>
            <a:t>Elección del terreno de juego</a:t>
          </a:r>
          <a:endParaRPr lang="es-ES" sz="2400" b="1" dirty="0"/>
        </a:p>
      </dgm:t>
    </dgm:pt>
    <dgm:pt modelId="{0B9D3596-7E8C-4C00-9179-9646C5794450}" type="parTrans" cxnId="{82B5CD71-D422-4933-85DA-45DC8EBE2721}">
      <dgm:prSet/>
      <dgm:spPr/>
      <dgm:t>
        <a:bodyPr/>
        <a:lstStyle/>
        <a:p>
          <a:endParaRPr lang="es-ES" sz="2400" b="1"/>
        </a:p>
      </dgm:t>
    </dgm:pt>
    <dgm:pt modelId="{E8658CE4-63C6-4832-9529-39CB17F3E40E}" type="sibTrans" cxnId="{82B5CD71-D422-4933-85DA-45DC8EBE2721}">
      <dgm:prSet/>
      <dgm:spPr/>
      <dgm:t>
        <a:bodyPr/>
        <a:lstStyle/>
        <a:p>
          <a:endParaRPr lang="es-ES" sz="2400" b="1"/>
        </a:p>
      </dgm:t>
    </dgm:pt>
    <dgm:pt modelId="{3F547264-92F7-460B-8CEB-2B38A0869436}">
      <dgm:prSet phldrT="[Texto]" custT="1"/>
      <dgm:spPr/>
      <dgm:t>
        <a:bodyPr/>
        <a:lstStyle/>
        <a:p>
          <a:r>
            <a:rPr lang="es-ES_tradnl" sz="2400" b="1" dirty="0"/>
            <a:t>La primera oferta</a:t>
          </a:r>
          <a:endParaRPr lang="es-ES" sz="2400" b="1" dirty="0"/>
        </a:p>
      </dgm:t>
    </dgm:pt>
    <dgm:pt modelId="{DEC04E88-40E9-4BA4-8C43-F357C7B5A0F8}" type="parTrans" cxnId="{48B03D98-94ED-4C5D-8268-1E18655DD96F}">
      <dgm:prSet/>
      <dgm:spPr/>
      <dgm:t>
        <a:bodyPr/>
        <a:lstStyle/>
        <a:p>
          <a:endParaRPr lang="es-ES" sz="2400" b="1"/>
        </a:p>
      </dgm:t>
    </dgm:pt>
    <dgm:pt modelId="{469D1E3B-2D7B-43A3-8906-ECC5400AEDC3}" type="sibTrans" cxnId="{48B03D98-94ED-4C5D-8268-1E18655DD96F}">
      <dgm:prSet/>
      <dgm:spPr/>
      <dgm:t>
        <a:bodyPr/>
        <a:lstStyle/>
        <a:p>
          <a:endParaRPr lang="es-ES" sz="2400" b="1"/>
        </a:p>
      </dgm:t>
    </dgm:pt>
    <dgm:pt modelId="{52B2E70D-C77A-4648-9324-13FBBF05C3CA}">
      <dgm:prSet phldrT="[Texto]" custT="1"/>
      <dgm:spPr/>
      <dgm:t>
        <a:bodyPr/>
        <a:lstStyle/>
        <a:p>
          <a:r>
            <a:rPr lang="es-ES_tradnl" sz="2400" b="1" dirty="0"/>
            <a:t>El rumor</a:t>
          </a:r>
          <a:endParaRPr lang="es-ES" sz="2400" b="1" dirty="0"/>
        </a:p>
      </dgm:t>
    </dgm:pt>
    <dgm:pt modelId="{C46AFBFB-9D30-4F39-AE07-946D9DBA8BE1}" type="parTrans" cxnId="{8B4CE253-F7FF-4F8F-84CC-743C97D41C3A}">
      <dgm:prSet/>
      <dgm:spPr/>
      <dgm:t>
        <a:bodyPr/>
        <a:lstStyle/>
        <a:p>
          <a:endParaRPr lang="es-ES" sz="2400" b="1"/>
        </a:p>
      </dgm:t>
    </dgm:pt>
    <dgm:pt modelId="{6FCDF8FB-DD19-4817-9751-DF564C853831}" type="sibTrans" cxnId="{8B4CE253-F7FF-4F8F-84CC-743C97D41C3A}">
      <dgm:prSet/>
      <dgm:spPr/>
      <dgm:t>
        <a:bodyPr/>
        <a:lstStyle/>
        <a:p>
          <a:endParaRPr lang="es-ES" sz="2400" b="1"/>
        </a:p>
      </dgm:t>
    </dgm:pt>
    <dgm:pt modelId="{C6D38D6B-9832-4128-B8DA-BE515BEB7FD1}">
      <dgm:prSet phldrT="[Texto]" custT="1"/>
      <dgm:spPr/>
      <dgm:t>
        <a:bodyPr/>
        <a:lstStyle/>
        <a:p>
          <a:r>
            <a:rPr lang="es-ES_tradnl" sz="2400" b="1" dirty="0"/>
            <a:t>La pausa</a:t>
          </a:r>
          <a:endParaRPr lang="es-ES" sz="2400" b="1" dirty="0"/>
        </a:p>
      </dgm:t>
    </dgm:pt>
    <dgm:pt modelId="{E794FD9D-B4F8-463B-AE10-08D6910B7607}" type="parTrans" cxnId="{0470EC9F-B643-4767-99F7-1208ECBCFB32}">
      <dgm:prSet/>
      <dgm:spPr/>
      <dgm:t>
        <a:bodyPr/>
        <a:lstStyle/>
        <a:p>
          <a:endParaRPr lang="es-ES" sz="2400" b="1"/>
        </a:p>
      </dgm:t>
    </dgm:pt>
    <dgm:pt modelId="{522B91F7-DE1D-46D1-88A1-244419A0E464}" type="sibTrans" cxnId="{0470EC9F-B643-4767-99F7-1208ECBCFB32}">
      <dgm:prSet/>
      <dgm:spPr/>
      <dgm:t>
        <a:bodyPr/>
        <a:lstStyle/>
        <a:p>
          <a:endParaRPr lang="es-ES" sz="2400" b="1"/>
        </a:p>
      </dgm:t>
    </dgm:pt>
    <dgm:pt modelId="{D9086027-7CC3-4264-BF90-5AAE542AC741}">
      <dgm:prSet phldrT="[Texto]" custT="1"/>
      <dgm:spPr/>
      <dgm:t>
        <a:bodyPr/>
        <a:lstStyle/>
        <a:p>
          <a:r>
            <a:rPr lang="es-ES_tradnl" sz="2400" b="1" dirty="0"/>
            <a:t>Danza de la lluvia</a:t>
          </a:r>
          <a:endParaRPr lang="es-ES" sz="2400" b="1" dirty="0"/>
        </a:p>
      </dgm:t>
    </dgm:pt>
    <dgm:pt modelId="{EADB0B36-B329-4EEE-BA33-9F6D19AA979A}" type="parTrans" cxnId="{0B113556-6BAE-4EA3-AF2F-812E78B6631C}">
      <dgm:prSet/>
      <dgm:spPr/>
      <dgm:t>
        <a:bodyPr/>
        <a:lstStyle/>
        <a:p>
          <a:endParaRPr lang="es-ES" sz="2400" b="1"/>
        </a:p>
      </dgm:t>
    </dgm:pt>
    <dgm:pt modelId="{7F0A58C3-D23D-4B56-8057-602B8BD1BE70}" type="sibTrans" cxnId="{0B113556-6BAE-4EA3-AF2F-812E78B6631C}">
      <dgm:prSet/>
      <dgm:spPr/>
      <dgm:t>
        <a:bodyPr/>
        <a:lstStyle/>
        <a:p>
          <a:endParaRPr lang="es-ES" sz="2400" b="1"/>
        </a:p>
      </dgm:t>
    </dgm:pt>
    <dgm:pt modelId="{BF5989F3-F892-42D6-BEE6-22D381DAA409}">
      <dgm:prSet phldrT="[Texto]" custT="1"/>
      <dgm:spPr/>
      <dgm:t>
        <a:bodyPr/>
        <a:lstStyle/>
        <a:p>
          <a:r>
            <a:rPr lang="es-ES_tradnl" sz="2400" b="1" dirty="0"/>
            <a:t>Concesión secundaria</a:t>
          </a:r>
          <a:endParaRPr lang="es-ES" sz="2400" b="1" dirty="0"/>
        </a:p>
      </dgm:t>
    </dgm:pt>
    <dgm:pt modelId="{636F1CED-AD04-433F-B9C5-A03022E82A9C}" type="parTrans" cxnId="{39286390-74E3-4F5D-9E51-66338C94D94F}">
      <dgm:prSet/>
      <dgm:spPr/>
      <dgm:t>
        <a:bodyPr/>
        <a:lstStyle/>
        <a:p>
          <a:endParaRPr lang="es-ES" sz="2400" b="1"/>
        </a:p>
      </dgm:t>
    </dgm:pt>
    <dgm:pt modelId="{97E289E0-FC67-46B9-BB49-D85454043AC8}" type="sibTrans" cxnId="{39286390-74E3-4F5D-9E51-66338C94D94F}">
      <dgm:prSet/>
      <dgm:spPr/>
      <dgm:t>
        <a:bodyPr/>
        <a:lstStyle/>
        <a:p>
          <a:endParaRPr lang="es-ES" sz="2400" b="1"/>
        </a:p>
      </dgm:t>
    </dgm:pt>
    <dgm:pt modelId="{A1BA117D-394A-4D55-B4B5-CA109F9ABB77}">
      <dgm:prSet phldrT="[Texto]" custT="1"/>
      <dgm:spPr/>
      <dgm:t>
        <a:bodyPr/>
        <a:lstStyle/>
        <a:p>
          <a:r>
            <a:rPr lang="es-ES_tradnl" sz="2400" b="1" dirty="0"/>
            <a:t>El bueno y el malo</a:t>
          </a:r>
          <a:endParaRPr lang="es-ES" sz="2400" b="1" dirty="0"/>
        </a:p>
      </dgm:t>
    </dgm:pt>
    <dgm:pt modelId="{DD11A7ED-B1C9-4DB3-A6A1-6781A57C23BE}" type="parTrans" cxnId="{3FD74644-A1FC-4D0A-97B2-E13731B5A238}">
      <dgm:prSet/>
      <dgm:spPr/>
      <dgm:t>
        <a:bodyPr/>
        <a:lstStyle/>
        <a:p>
          <a:endParaRPr lang="es-ES" sz="2400" b="1"/>
        </a:p>
      </dgm:t>
    </dgm:pt>
    <dgm:pt modelId="{7C83A375-F0DE-4DAD-9F7F-3E6332D0543C}" type="sibTrans" cxnId="{3FD74644-A1FC-4D0A-97B2-E13731B5A238}">
      <dgm:prSet/>
      <dgm:spPr/>
      <dgm:t>
        <a:bodyPr/>
        <a:lstStyle/>
        <a:p>
          <a:endParaRPr lang="es-ES" sz="2400" b="1"/>
        </a:p>
      </dgm:t>
    </dgm:pt>
    <dgm:pt modelId="{51FF6A05-2752-49E1-BD17-70BDC652F7A4}">
      <dgm:prSet phldrT="[Texto]" custT="1"/>
      <dgm:spPr/>
      <dgm:t>
        <a:bodyPr/>
        <a:lstStyle/>
        <a:p>
          <a:r>
            <a:rPr lang="es-ES_tradnl" sz="2400" b="1" dirty="0"/>
            <a:t>El farol</a:t>
          </a:r>
          <a:endParaRPr lang="es-ES" sz="2400" b="1" dirty="0"/>
        </a:p>
      </dgm:t>
    </dgm:pt>
    <dgm:pt modelId="{75BBF47C-FD40-4320-A1CC-1BEFEA7FC2D5}" type="parTrans" cxnId="{6FB23BCF-BC96-4B08-A81A-4D360A00B423}">
      <dgm:prSet/>
      <dgm:spPr/>
      <dgm:t>
        <a:bodyPr/>
        <a:lstStyle/>
        <a:p>
          <a:endParaRPr lang="es-ES" sz="2400" b="1"/>
        </a:p>
      </dgm:t>
    </dgm:pt>
    <dgm:pt modelId="{7EE80218-D0DA-4E60-8039-A6A96C2C4A40}" type="sibTrans" cxnId="{6FB23BCF-BC96-4B08-A81A-4D360A00B423}">
      <dgm:prSet/>
      <dgm:spPr/>
      <dgm:t>
        <a:bodyPr/>
        <a:lstStyle/>
        <a:p>
          <a:endParaRPr lang="es-ES" sz="2400" b="1"/>
        </a:p>
      </dgm:t>
    </dgm:pt>
    <dgm:pt modelId="{3AA63BA8-7057-4921-B46D-3997BAA9883D}">
      <dgm:prSet phldrT="[Texto]" custT="1"/>
      <dgm:spPr/>
      <dgm:t>
        <a:bodyPr/>
        <a:lstStyle/>
        <a:p>
          <a:r>
            <a:rPr lang="es-ES_tradnl" sz="2400" b="1" dirty="0"/>
            <a:t>Estar harto</a:t>
          </a:r>
          <a:endParaRPr lang="es-ES" sz="2400" b="1" dirty="0"/>
        </a:p>
      </dgm:t>
    </dgm:pt>
    <dgm:pt modelId="{DAB71D90-E051-4D64-9090-29AB37681CC5}" type="parTrans" cxnId="{B5597ABC-7900-41DF-9235-5CFE3CBAE2AE}">
      <dgm:prSet/>
      <dgm:spPr/>
      <dgm:t>
        <a:bodyPr/>
        <a:lstStyle/>
        <a:p>
          <a:endParaRPr lang="es-ES" sz="2400" b="1"/>
        </a:p>
      </dgm:t>
    </dgm:pt>
    <dgm:pt modelId="{325E957B-B316-4654-853A-2A524B46790D}" type="sibTrans" cxnId="{B5597ABC-7900-41DF-9235-5CFE3CBAE2AE}">
      <dgm:prSet/>
      <dgm:spPr/>
      <dgm:t>
        <a:bodyPr/>
        <a:lstStyle/>
        <a:p>
          <a:endParaRPr lang="es-ES" sz="2400" b="1"/>
        </a:p>
      </dgm:t>
    </dgm:pt>
    <dgm:pt modelId="{096718E5-57C1-4351-9163-4F79F577EE06}">
      <dgm:prSet phldrT="[Texto]" custT="1"/>
      <dgm:spPr/>
      <dgm:t>
        <a:bodyPr/>
        <a:lstStyle/>
        <a:p>
          <a:r>
            <a:rPr lang="es-ES_tradnl" sz="2400" b="1" dirty="0"/>
            <a:t>Condicional</a:t>
          </a:r>
          <a:endParaRPr lang="es-ES" sz="2400" b="1" dirty="0"/>
        </a:p>
      </dgm:t>
    </dgm:pt>
    <dgm:pt modelId="{585944C9-DC6D-45C3-B024-64983EAD3083}" type="parTrans" cxnId="{BD7895D5-127E-45FB-A0DD-B7C6B0A2C598}">
      <dgm:prSet/>
      <dgm:spPr/>
      <dgm:t>
        <a:bodyPr/>
        <a:lstStyle/>
        <a:p>
          <a:endParaRPr lang="es-ES" sz="2400" b="1"/>
        </a:p>
      </dgm:t>
    </dgm:pt>
    <dgm:pt modelId="{D1B1EC81-33B6-48C6-A2E5-D511CC0A1761}" type="sibTrans" cxnId="{BD7895D5-127E-45FB-A0DD-B7C6B0A2C598}">
      <dgm:prSet/>
      <dgm:spPr/>
      <dgm:t>
        <a:bodyPr/>
        <a:lstStyle/>
        <a:p>
          <a:endParaRPr lang="es-ES" sz="2400" b="1"/>
        </a:p>
      </dgm:t>
    </dgm:pt>
    <dgm:pt modelId="{72FFEBBF-7436-4FBA-AEF9-260CA817EF56}">
      <dgm:prSet phldrT="[Texto]" custT="1"/>
      <dgm:spPr/>
      <dgm:t>
        <a:bodyPr/>
        <a:lstStyle/>
        <a:p>
          <a:r>
            <a:rPr lang="es-ES_tradnl" sz="2400" b="1" dirty="0"/>
            <a:t>El imposible</a:t>
          </a:r>
          <a:endParaRPr lang="es-ES" sz="2400" b="1" dirty="0"/>
        </a:p>
      </dgm:t>
    </dgm:pt>
    <dgm:pt modelId="{CDF5BE51-CC8C-4505-A225-33995C5AAE80}" type="parTrans" cxnId="{BCA030EF-4BC0-4DEB-B4A2-16762C099473}">
      <dgm:prSet/>
      <dgm:spPr/>
      <dgm:t>
        <a:bodyPr/>
        <a:lstStyle/>
        <a:p>
          <a:endParaRPr lang="es-ES" sz="2400" b="1"/>
        </a:p>
      </dgm:t>
    </dgm:pt>
    <dgm:pt modelId="{55564AC1-1733-4B23-998F-0076B6B44355}" type="sibTrans" cxnId="{BCA030EF-4BC0-4DEB-B4A2-16762C099473}">
      <dgm:prSet/>
      <dgm:spPr/>
      <dgm:t>
        <a:bodyPr/>
        <a:lstStyle/>
        <a:p>
          <a:endParaRPr lang="es-ES" sz="2400" b="1"/>
        </a:p>
      </dgm:t>
    </dgm:pt>
    <dgm:pt modelId="{30E58EA9-0AE5-4484-B4F4-2947D72B73FA}" type="pres">
      <dgm:prSet presAssocID="{B947BF13-1B36-4E86-89CA-A6CAF4FB3C49}" presName="linear" presStyleCnt="0">
        <dgm:presLayoutVars>
          <dgm:dir/>
          <dgm:animLvl val="lvl"/>
          <dgm:resizeHandles val="exact"/>
        </dgm:presLayoutVars>
      </dgm:prSet>
      <dgm:spPr/>
    </dgm:pt>
    <dgm:pt modelId="{E9ECD1B6-701F-4938-B894-3468B3BC6910}" type="pres">
      <dgm:prSet presAssocID="{3A733A9C-8A21-4517-8D0F-7852E0CDF3A8}" presName="parentLin" presStyleCnt="0"/>
      <dgm:spPr/>
    </dgm:pt>
    <dgm:pt modelId="{7E2B5834-A3BF-4B03-8B4E-5769045B5523}" type="pres">
      <dgm:prSet presAssocID="{3A733A9C-8A21-4517-8D0F-7852E0CDF3A8}" presName="parentLeftMargin" presStyleLbl="node1" presStyleIdx="0" presStyleCnt="11"/>
      <dgm:spPr/>
    </dgm:pt>
    <dgm:pt modelId="{02CE6650-3A46-412D-A861-FEE5D1D66598}" type="pres">
      <dgm:prSet presAssocID="{3A733A9C-8A21-4517-8D0F-7852E0CDF3A8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2AEB5E59-8913-4C65-BD58-C796C6E2F4B6}" type="pres">
      <dgm:prSet presAssocID="{3A733A9C-8A21-4517-8D0F-7852E0CDF3A8}" presName="negativeSpace" presStyleCnt="0"/>
      <dgm:spPr/>
    </dgm:pt>
    <dgm:pt modelId="{C3556432-20D1-48C1-A3CD-03B480E5CBDB}" type="pres">
      <dgm:prSet presAssocID="{3A733A9C-8A21-4517-8D0F-7852E0CDF3A8}" presName="childText" presStyleLbl="conFgAcc1" presStyleIdx="0" presStyleCnt="11">
        <dgm:presLayoutVars>
          <dgm:bulletEnabled val="1"/>
        </dgm:presLayoutVars>
      </dgm:prSet>
      <dgm:spPr/>
    </dgm:pt>
    <dgm:pt modelId="{BF36F534-D69E-4B72-AEDE-CE8E401248F3}" type="pres">
      <dgm:prSet presAssocID="{E8658CE4-63C6-4832-9529-39CB17F3E40E}" presName="spaceBetweenRectangles" presStyleCnt="0"/>
      <dgm:spPr/>
    </dgm:pt>
    <dgm:pt modelId="{43B5F1F5-2974-48CC-A2E3-263D4928B475}" type="pres">
      <dgm:prSet presAssocID="{3F547264-92F7-460B-8CEB-2B38A0869436}" presName="parentLin" presStyleCnt="0"/>
      <dgm:spPr/>
    </dgm:pt>
    <dgm:pt modelId="{CAA628F4-4C84-4106-8937-8473E3E13C0E}" type="pres">
      <dgm:prSet presAssocID="{3F547264-92F7-460B-8CEB-2B38A0869436}" presName="parentLeftMargin" presStyleLbl="node1" presStyleIdx="0" presStyleCnt="11"/>
      <dgm:spPr/>
    </dgm:pt>
    <dgm:pt modelId="{F682D086-D234-4D76-B94F-1B7B62E2A664}" type="pres">
      <dgm:prSet presAssocID="{3F547264-92F7-460B-8CEB-2B38A0869436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BDF8AD32-2C02-47B5-8060-1877DCE556C2}" type="pres">
      <dgm:prSet presAssocID="{3F547264-92F7-460B-8CEB-2B38A0869436}" presName="negativeSpace" presStyleCnt="0"/>
      <dgm:spPr/>
    </dgm:pt>
    <dgm:pt modelId="{78375DDF-AC09-41A1-9959-3BDE2DDC2209}" type="pres">
      <dgm:prSet presAssocID="{3F547264-92F7-460B-8CEB-2B38A0869436}" presName="childText" presStyleLbl="conFgAcc1" presStyleIdx="1" presStyleCnt="11">
        <dgm:presLayoutVars>
          <dgm:bulletEnabled val="1"/>
        </dgm:presLayoutVars>
      </dgm:prSet>
      <dgm:spPr/>
    </dgm:pt>
    <dgm:pt modelId="{4A24EB83-CBA1-40DB-82CC-2FAD30843E04}" type="pres">
      <dgm:prSet presAssocID="{469D1E3B-2D7B-43A3-8906-ECC5400AEDC3}" presName="spaceBetweenRectangles" presStyleCnt="0"/>
      <dgm:spPr/>
    </dgm:pt>
    <dgm:pt modelId="{EADF1974-B453-45AF-864C-1910893F8EB5}" type="pres">
      <dgm:prSet presAssocID="{52B2E70D-C77A-4648-9324-13FBBF05C3CA}" presName="parentLin" presStyleCnt="0"/>
      <dgm:spPr/>
    </dgm:pt>
    <dgm:pt modelId="{C2525BB6-783B-4CE5-9281-68E16BD3E82B}" type="pres">
      <dgm:prSet presAssocID="{52B2E70D-C77A-4648-9324-13FBBF05C3CA}" presName="parentLeftMargin" presStyleLbl="node1" presStyleIdx="1" presStyleCnt="11"/>
      <dgm:spPr/>
    </dgm:pt>
    <dgm:pt modelId="{E737FAD7-48EF-44F5-9D6A-8F3434932CEA}" type="pres">
      <dgm:prSet presAssocID="{52B2E70D-C77A-4648-9324-13FBBF05C3CA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84D3B3B2-90EA-4DB9-A1DB-D19C877EDB77}" type="pres">
      <dgm:prSet presAssocID="{52B2E70D-C77A-4648-9324-13FBBF05C3CA}" presName="negativeSpace" presStyleCnt="0"/>
      <dgm:spPr/>
    </dgm:pt>
    <dgm:pt modelId="{809EA05D-FECE-48E8-A7E3-DEDB2F6E03B3}" type="pres">
      <dgm:prSet presAssocID="{52B2E70D-C77A-4648-9324-13FBBF05C3CA}" presName="childText" presStyleLbl="conFgAcc1" presStyleIdx="2" presStyleCnt="11">
        <dgm:presLayoutVars>
          <dgm:bulletEnabled val="1"/>
        </dgm:presLayoutVars>
      </dgm:prSet>
      <dgm:spPr/>
    </dgm:pt>
    <dgm:pt modelId="{2C55A7F9-9314-4E48-96DE-BD03089BB9D0}" type="pres">
      <dgm:prSet presAssocID="{6FCDF8FB-DD19-4817-9751-DF564C853831}" presName="spaceBetweenRectangles" presStyleCnt="0"/>
      <dgm:spPr/>
    </dgm:pt>
    <dgm:pt modelId="{0E5A69B0-85B2-4441-A89C-1CF047E7C504}" type="pres">
      <dgm:prSet presAssocID="{C6D38D6B-9832-4128-B8DA-BE515BEB7FD1}" presName="parentLin" presStyleCnt="0"/>
      <dgm:spPr/>
    </dgm:pt>
    <dgm:pt modelId="{921AD4F3-241F-46E5-B6CD-5B54CAD094B3}" type="pres">
      <dgm:prSet presAssocID="{C6D38D6B-9832-4128-B8DA-BE515BEB7FD1}" presName="parentLeftMargin" presStyleLbl="node1" presStyleIdx="2" presStyleCnt="11"/>
      <dgm:spPr/>
    </dgm:pt>
    <dgm:pt modelId="{C9D8A92F-963D-4ABF-B43E-B4340A6B43EE}" type="pres">
      <dgm:prSet presAssocID="{C6D38D6B-9832-4128-B8DA-BE515BEB7FD1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7D7657F3-39AE-47BC-9C73-6D5FD88B4DBA}" type="pres">
      <dgm:prSet presAssocID="{C6D38D6B-9832-4128-B8DA-BE515BEB7FD1}" presName="negativeSpace" presStyleCnt="0"/>
      <dgm:spPr/>
    </dgm:pt>
    <dgm:pt modelId="{F5EF35E6-D29E-45B6-AC82-FF533C089A18}" type="pres">
      <dgm:prSet presAssocID="{C6D38D6B-9832-4128-B8DA-BE515BEB7FD1}" presName="childText" presStyleLbl="conFgAcc1" presStyleIdx="3" presStyleCnt="11">
        <dgm:presLayoutVars>
          <dgm:bulletEnabled val="1"/>
        </dgm:presLayoutVars>
      </dgm:prSet>
      <dgm:spPr/>
    </dgm:pt>
    <dgm:pt modelId="{C950F732-A0A2-4AFA-BC97-3DFF6EACBA03}" type="pres">
      <dgm:prSet presAssocID="{522B91F7-DE1D-46D1-88A1-244419A0E464}" presName="spaceBetweenRectangles" presStyleCnt="0"/>
      <dgm:spPr/>
    </dgm:pt>
    <dgm:pt modelId="{D9468A4D-2563-4381-94E8-67BEDF24684F}" type="pres">
      <dgm:prSet presAssocID="{D9086027-7CC3-4264-BF90-5AAE542AC741}" presName="parentLin" presStyleCnt="0"/>
      <dgm:spPr/>
    </dgm:pt>
    <dgm:pt modelId="{4CEAF474-4DDD-48C5-9EC4-EC3057E10A6D}" type="pres">
      <dgm:prSet presAssocID="{D9086027-7CC3-4264-BF90-5AAE542AC741}" presName="parentLeftMargin" presStyleLbl="node1" presStyleIdx="3" presStyleCnt="11"/>
      <dgm:spPr/>
    </dgm:pt>
    <dgm:pt modelId="{0428D8C1-2F13-4BA7-95FD-A1C00FFDC56A}" type="pres">
      <dgm:prSet presAssocID="{D9086027-7CC3-4264-BF90-5AAE542AC741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A5C3F51B-69CE-4DB3-9017-538FE29CAD40}" type="pres">
      <dgm:prSet presAssocID="{D9086027-7CC3-4264-BF90-5AAE542AC741}" presName="negativeSpace" presStyleCnt="0"/>
      <dgm:spPr/>
    </dgm:pt>
    <dgm:pt modelId="{787EEE81-8C26-402D-B5C3-E8B99052F291}" type="pres">
      <dgm:prSet presAssocID="{D9086027-7CC3-4264-BF90-5AAE542AC741}" presName="childText" presStyleLbl="conFgAcc1" presStyleIdx="4" presStyleCnt="11">
        <dgm:presLayoutVars>
          <dgm:bulletEnabled val="1"/>
        </dgm:presLayoutVars>
      </dgm:prSet>
      <dgm:spPr/>
    </dgm:pt>
    <dgm:pt modelId="{B67D80DF-CFC5-4D0D-B96B-A76D4E15A0A3}" type="pres">
      <dgm:prSet presAssocID="{7F0A58C3-D23D-4B56-8057-602B8BD1BE70}" presName="spaceBetweenRectangles" presStyleCnt="0"/>
      <dgm:spPr/>
    </dgm:pt>
    <dgm:pt modelId="{035DEDBA-AA33-47B8-B869-9362C1FA3AAA}" type="pres">
      <dgm:prSet presAssocID="{BF5989F3-F892-42D6-BEE6-22D381DAA409}" presName="parentLin" presStyleCnt="0"/>
      <dgm:spPr/>
    </dgm:pt>
    <dgm:pt modelId="{3FCDEE5A-932A-43C3-A5E6-4F03EA87181A}" type="pres">
      <dgm:prSet presAssocID="{BF5989F3-F892-42D6-BEE6-22D381DAA409}" presName="parentLeftMargin" presStyleLbl="node1" presStyleIdx="4" presStyleCnt="11"/>
      <dgm:spPr/>
    </dgm:pt>
    <dgm:pt modelId="{D86A67AA-5FF8-4D0D-9496-553B0AAE640C}" type="pres">
      <dgm:prSet presAssocID="{BF5989F3-F892-42D6-BEE6-22D381DAA409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02A47E5F-D195-446F-8B58-4B3A84A35085}" type="pres">
      <dgm:prSet presAssocID="{BF5989F3-F892-42D6-BEE6-22D381DAA409}" presName="negativeSpace" presStyleCnt="0"/>
      <dgm:spPr/>
    </dgm:pt>
    <dgm:pt modelId="{C217EF10-AA4C-49EF-AA38-9322387B9FFB}" type="pres">
      <dgm:prSet presAssocID="{BF5989F3-F892-42D6-BEE6-22D381DAA409}" presName="childText" presStyleLbl="conFgAcc1" presStyleIdx="5" presStyleCnt="11">
        <dgm:presLayoutVars>
          <dgm:bulletEnabled val="1"/>
        </dgm:presLayoutVars>
      </dgm:prSet>
      <dgm:spPr/>
    </dgm:pt>
    <dgm:pt modelId="{D328F356-B696-404A-B171-D445311FC56A}" type="pres">
      <dgm:prSet presAssocID="{97E289E0-FC67-46B9-BB49-D85454043AC8}" presName="spaceBetweenRectangles" presStyleCnt="0"/>
      <dgm:spPr/>
    </dgm:pt>
    <dgm:pt modelId="{55E580F5-5C7D-413B-91B4-F89A420DD384}" type="pres">
      <dgm:prSet presAssocID="{A1BA117D-394A-4D55-B4B5-CA109F9ABB77}" presName="parentLin" presStyleCnt="0"/>
      <dgm:spPr/>
    </dgm:pt>
    <dgm:pt modelId="{7C6FA7E0-10F1-4C10-94F0-716B8E85EF30}" type="pres">
      <dgm:prSet presAssocID="{A1BA117D-394A-4D55-B4B5-CA109F9ABB77}" presName="parentLeftMargin" presStyleLbl="node1" presStyleIdx="5" presStyleCnt="11"/>
      <dgm:spPr/>
    </dgm:pt>
    <dgm:pt modelId="{C0954FF4-A0C6-4ECF-87BB-87CECBE71F49}" type="pres">
      <dgm:prSet presAssocID="{A1BA117D-394A-4D55-B4B5-CA109F9ABB77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23F8B450-1504-418B-9704-EB49891AEEC1}" type="pres">
      <dgm:prSet presAssocID="{A1BA117D-394A-4D55-B4B5-CA109F9ABB77}" presName="negativeSpace" presStyleCnt="0"/>
      <dgm:spPr/>
    </dgm:pt>
    <dgm:pt modelId="{E25CAF89-F34A-44A6-8B15-EA052DEB19DF}" type="pres">
      <dgm:prSet presAssocID="{A1BA117D-394A-4D55-B4B5-CA109F9ABB77}" presName="childText" presStyleLbl="conFgAcc1" presStyleIdx="6" presStyleCnt="11">
        <dgm:presLayoutVars>
          <dgm:bulletEnabled val="1"/>
        </dgm:presLayoutVars>
      </dgm:prSet>
      <dgm:spPr/>
    </dgm:pt>
    <dgm:pt modelId="{F512A8ED-13B6-4DAA-ADA0-3667B0BDB3B7}" type="pres">
      <dgm:prSet presAssocID="{7C83A375-F0DE-4DAD-9F7F-3E6332D0543C}" presName="spaceBetweenRectangles" presStyleCnt="0"/>
      <dgm:spPr/>
    </dgm:pt>
    <dgm:pt modelId="{41560D8A-3038-49AD-8066-A5F34C2C0DC3}" type="pres">
      <dgm:prSet presAssocID="{51FF6A05-2752-49E1-BD17-70BDC652F7A4}" presName="parentLin" presStyleCnt="0"/>
      <dgm:spPr/>
    </dgm:pt>
    <dgm:pt modelId="{B4FA5D9D-A2EB-4DCC-A612-31F9E00773E4}" type="pres">
      <dgm:prSet presAssocID="{51FF6A05-2752-49E1-BD17-70BDC652F7A4}" presName="parentLeftMargin" presStyleLbl="node1" presStyleIdx="6" presStyleCnt="11"/>
      <dgm:spPr/>
    </dgm:pt>
    <dgm:pt modelId="{FD222C5C-C5CF-4DFF-9D99-943AC1D15FD7}" type="pres">
      <dgm:prSet presAssocID="{51FF6A05-2752-49E1-BD17-70BDC652F7A4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FA8DCC86-29D9-4313-BF40-62A0135A1380}" type="pres">
      <dgm:prSet presAssocID="{51FF6A05-2752-49E1-BD17-70BDC652F7A4}" presName="negativeSpace" presStyleCnt="0"/>
      <dgm:spPr/>
    </dgm:pt>
    <dgm:pt modelId="{91232F2F-1698-4D0F-8C5B-25F35155EDC8}" type="pres">
      <dgm:prSet presAssocID="{51FF6A05-2752-49E1-BD17-70BDC652F7A4}" presName="childText" presStyleLbl="conFgAcc1" presStyleIdx="7" presStyleCnt="11">
        <dgm:presLayoutVars>
          <dgm:bulletEnabled val="1"/>
        </dgm:presLayoutVars>
      </dgm:prSet>
      <dgm:spPr/>
    </dgm:pt>
    <dgm:pt modelId="{C406B892-6450-475C-9515-9FADB247619D}" type="pres">
      <dgm:prSet presAssocID="{7EE80218-D0DA-4E60-8039-A6A96C2C4A40}" presName="spaceBetweenRectangles" presStyleCnt="0"/>
      <dgm:spPr/>
    </dgm:pt>
    <dgm:pt modelId="{9ECA862F-ED30-4AED-879B-290111C2DDEA}" type="pres">
      <dgm:prSet presAssocID="{3AA63BA8-7057-4921-B46D-3997BAA9883D}" presName="parentLin" presStyleCnt="0"/>
      <dgm:spPr/>
    </dgm:pt>
    <dgm:pt modelId="{E1791C4D-5FB8-44ED-888C-315178A37114}" type="pres">
      <dgm:prSet presAssocID="{3AA63BA8-7057-4921-B46D-3997BAA9883D}" presName="parentLeftMargin" presStyleLbl="node1" presStyleIdx="7" presStyleCnt="11"/>
      <dgm:spPr/>
    </dgm:pt>
    <dgm:pt modelId="{A7DBC496-EEAF-43F5-9DE7-5A257A266E5B}" type="pres">
      <dgm:prSet presAssocID="{3AA63BA8-7057-4921-B46D-3997BAA9883D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BCA149C3-2E91-4135-A1C6-4D6C7632BD18}" type="pres">
      <dgm:prSet presAssocID="{3AA63BA8-7057-4921-B46D-3997BAA9883D}" presName="negativeSpace" presStyleCnt="0"/>
      <dgm:spPr/>
    </dgm:pt>
    <dgm:pt modelId="{32EB994F-532C-4733-93DD-AD9851E651A0}" type="pres">
      <dgm:prSet presAssocID="{3AA63BA8-7057-4921-B46D-3997BAA9883D}" presName="childText" presStyleLbl="conFgAcc1" presStyleIdx="8" presStyleCnt="11">
        <dgm:presLayoutVars>
          <dgm:bulletEnabled val="1"/>
        </dgm:presLayoutVars>
      </dgm:prSet>
      <dgm:spPr/>
    </dgm:pt>
    <dgm:pt modelId="{BFFC21D8-18E8-42EC-8839-FEC8BA79BD32}" type="pres">
      <dgm:prSet presAssocID="{325E957B-B316-4654-853A-2A524B46790D}" presName="spaceBetweenRectangles" presStyleCnt="0"/>
      <dgm:spPr/>
    </dgm:pt>
    <dgm:pt modelId="{63ED2498-DEF4-4E27-8DB7-1916C03082C6}" type="pres">
      <dgm:prSet presAssocID="{096718E5-57C1-4351-9163-4F79F577EE06}" presName="parentLin" presStyleCnt="0"/>
      <dgm:spPr/>
    </dgm:pt>
    <dgm:pt modelId="{DDB2615E-E5BC-4DEF-96D7-413568DE1355}" type="pres">
      <dgm:prSet presAssocID="{096718E5-57C1-4351-9163-4F79F577EE06}" presName="parentLeftMargin" presStyleLbl="node1" presStyleIdx="8" presStyleCnt="11"/>
      <dgm:spPr/>
    </dgm:pt>
    <dgm:pt modelId="{2DDB724A-6B2A-431E-896F-B15F3AE1C3EB}" type="pres">
      <dgm:prSet presAssocID="{096718E5-57C1-4351-9163-4F79F577EE06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B9E5FC3E-1A80-48E6-9030-3CB80125619A}" type="pres">
      <dgm:prSet presAssocID="{096718E5-57C1-4351-9163-4F79F577EE06}" presName="negativeSpace" presStyleCnt="0"/>
      <dgm:spPr/>
    </dgm:pt>
    <dgm:pt modelId="{9143433B-CE28-4B65-A3D5-6A2003E44E3B}" type="pres">
      <dgm:prSet presAssocID="{096718E5-57C1-4351-9163-4F79F577EE06}" presName="childText" presStyleLbl="conFgAcc1" presStyleIdx="9" presStyleCnt="11">
        <dgm:presLayoutVars>
          <dgm:bulletEnabled val="1"/>
        </dgm:presLayoutVars>
      </dgm:prSet>
      <dgm:spPr/>
    </dgm:pt>
    <dgm:pt modelId="{27B76ED5-C64F-45EB-B93C-C41903EAE5F5}" type="pres">
      <dgm:prSet presAssocID="{D1B1EC81-33B6-48C6-A2E5-D511CC0A1761}" presName="spaceBetweenRectangles" presStyleCnt="0"/>
      <dgm:spPr/>
    </dgm:pt>
    <dgm:pt modelId="{D506E6DC-A28B-4380-8F6F-7BC0FEB3E7F2}" type="pres">
      <dgm:prSet presAssocID="{72FFEBBF-7436-4FBA-AEF9-260CA817EF56}" presName="parentLin" presStyleCnt="0"/>
      <dgm:spPr/>
    </dgm:pt>
    <dgm:pt modelId="{CE74455F-3B9A-491C-A4DF-A10BF1F1C886}" type="pres">
      <dgm:prSet presAssocID="{72FFEBBF-7436-4FBA-AEF9-260CA817EF56}" presName="parentLeftMargin" presStyleLbl="node1" presStyleIdx="9" presStyleCnt="11"/>
      <dgm:spPr/>
    </dgm:pt>
    <dgm:pt modelId="{D733DA60-892B-4B54-8606-36E99D4C4B20}" type="pres">
      <dgm:prSet presAssocID="{72FFEBBF-7436-4FBA-AEF9-260CA817EF56}" presName="parentText" presStyleLbl="node1" presStyleIdx="10" presStyleCnt="11">
        <dgm:presLayoutVars>
          <dgm:chMax val="0"/>
          <dgm:bulletEnabled val="1"/>
        </dgm:presLayoutVars>
      </dgm:prSet>
      <dgm:spPr/>
    </dgm:pt>
    <dgm:pt modelId="{820FD626-DF58-4226-B52A-7941798B5C08}" type="pres">
      <dgm:prSet presAssocID="{72FFEBBF-7436-4FBA-AEF9-260CA817EF56}" presName="negativeSpace" presStyleCnt="0"/>
      <dgm:spPr/>
    </dgm:pt>
    <dgm:pt modelId="{64FFBF26-D1B2-4435-B068-A81F25C18005}" type="pres">
      <dgm:prSet presAssocID="{72FFEBBF-7436-4FBA-AEF9-260CA817EF56}" presName="childText" presStyleLbl="conFgAcc1" presStyleIdx="10" presStyleCnt="11">
        <dgm:presLayoutVars>
          <dgm:bulletEnabled val="1"/>
        </dgm:presLayoutVars>
      </dgm:prSet>
      <dgm:spPr/>
    </dgm:pt>
  </dgm:ptLst>
  <dgm:cxnLst>
    <dgm:cxn modelId="{90808519-73B9-471D-92A0-C9F8EAA7867E}" type="presOf" srcId="{BF5989F3-F892-42D6-BEE6-22D381DAA409}" destId="{3FCDEE5A-932A-43C3-A5E6-4F03EA87181A}" srcOrd="0" destOrd="0" presId="urn:microsoft.com/office/officeart/2005/8/layout/list1"/>
    <dgm:cxn modelId="{0957E320-CA8A-4A7F-B259-2E005482135C}" type="presOf" srcId="{72FFEBBF-7436-4FBA-AEF9-260CA817EF56}" destId="{CE74455F-3B9A-491C-A4DF-A10BF1F1C886}" srcOrd="0" destOrd="0" presId="urn:microsoft.com/office/officeart/2005/8/layout/list1"/>
    <dgm:cxn modelId="{B1456122-EFD6-41B8-AC32-E3C479E8D34B}" type="presOf" srcId="{BF5989F3-F892-42D6-BEE6-22D381DAA409}" destId="{D86A67AA-5FF8-4D0D-9496-553B0AAE640C}" srcOrd="1" destOrd="0" presId="urn:microsoft.com/office/officeart/2005/8/layout/list1"/>
    <dgm:cxn modelId="{EC5A3426-2A37-474F-B9F0-E9060EF3CC4A}" type="presOf" srcId="{A1BA117D-394A-4D55-B4B5-CA109F9ABB77}" destId="{C0954FF4-A0C6-4ECF-87BB-87CECBE71F49}" srcOrd="1" destOrd="0" presId="urn:microsoft.com/office/officeart/2005/8/layout/list1"/>
    <dgm:cxn modelId="{A11E352C-481C-4B4D-9BF0-79401630EF9C}" type="presOf" srcId="{C6D38D6B-9832-4128-B8DA-BE515BEB7FD1}" destId="{921AD4F3-241F-46E5-B6CD-5B54CAD094B3}" srcOrd="0" destOrd="0" presId="urn:microsoft.com/office/officeart/2005/8/layout/list1"/>
    <dgm:cxn modelId="{0DFD4535-B963-48F8-B715-6590AB878963}" type="presOf" srcId="{52B2E70D-C77A-4648-9324-13FBBF05C3CA}" destId="{E737FAD7-48EF-44F5-9D6A-8F3434932CEA}" srcOrd="1" destOrd="0" presId="urn:microsoft.com/office/officeart/2005/8/layout/list1"/>
    <dgm:cxn modelId="{527CCA35-0525-4A06-B345-D3F3DDB42AB9}" type="presOf" srcId="{51FF6A05-2752-49E1-BD17-70BDC652F7A4}" destId="{FD222C5C-C5CF-4DFF-9D99-943AC1D15FD7}" srcOrd="1" destOrd="0" presId="urn:microsoft.com/office/officeart/2005/8/layout/list1"/>
    <dgm:cxn modelId="{3FD74644-A1FC-4D0A-97B2-E13731B5A238}" srcId="{B947BF13-1B36-4E86-89CA-A6CAF4FB3C49}" destId="{A1BA117D-394A-4D55-B4B5-CA109F9ABB77}" srcOrd="6" destOrd="0" parTransId="{DD11A7ED-B1C9-4DB3-A6A1-6781A57C23BE}" sibTransId="{7C83A375-F0DE-4DAD-9F7F-3E6332D0543C}"/>
    <dgm:cxn modelId="{4666DB47-CCC3-471C-BDD4-D775918DAFD9}" type="presOf" srcId="{3A733A9C-8A21-4517-8D0F-7852E0CDF3A8}" destId="{7E2B5834-A3BF-4B03-8B4E-5769045B5523}" srcOrd="0" destOrd="0" presId="urn:microsoft.com/office/officeart/2005/8/layout/list1"/>
    <dgm:cxn modelId="{82B5CD71-D422-4933-85DA-45DC8EBE2721}" srcId="{B947BF13-1B36-4E86-89CA-A6CAF4FB3C49}" destId="{3A733A9C-8A21-4517-8D0F-7852E0CDF3A8}" srcOrd="0" destOrd="0" parTransId="{0B9D3596-7E8C-4C00-9179-9646C5794450}" sibTransId="{E8658CE4-63C6-4832-9529-39CB17F3E40E}"/>
    <dgm:cxn modelId="{57FD9E73-8575-4EBB-8DBB-851D517D5703}" type="presOf" srcId="{3A733A9C-8A21-4517-8D0F-7852E0CDF3A8}" destId="{02CE6650-3A46-412D-A861-FEE5D1D66598}" srcOrd="1" destOrd="0" presId="urn:microsoft.com/office/officeart/2005/8/layout/list1"/>
    <dgm:cxn modelId="{8B4CE253-F7FF-4F8F-84CC-743C97D41C3A}" srcId="{B947BF13-1B36-4E86-89CA-A6CAF4FB3C49}" destId="{52B2E70D-C77A-4648-9324-13FBBF05C3CA}" srcOrd="2" destOrd="0" parTransId="{C46AFBFB-9D30-4F39-AE07-946D9DBA8BE1}" sibTransId="{6FCDF8FB-DD19-4817-9751-DF564C853831}"/>
    <dgm:cxn modelId="{50B28F74-AE54-466A-A361-5AC6C4F7498A}" type="presOf" srcId="{3AA63BA8-7057-4921-B46D-3997BAA9883D}" destId="{E1791C4D-5FB8-44ED-888C-315178A37114}" srcOrd="0" destOrd="0" presId="urn:microsoft.com/office/officeart/2005/8/layout/list1"/>
    <dgm:cxn modelId="{0B113556-6BAE-4EA3-AF2F-812E78B6631C}" srcId="{B947BF13-1B36-4E86-89CA-A6CAF4FB3C49}" destId="{D9086027-7CC3-4264-BF90-5AAE542AC741}" srcOrd="4" destOrd="0" parTransId="{EADB0B36-B329-4EEE-BA33-9F6D19AA979A}" sibTransId="{7F0A58C3-D23D-4B56-8057-602B8BD1BE70}"/>
    <dgm:cxn modelId="{65FECE83-6119-4403-A546-85443AA1E33A}" type="presOf" srcId="{096718E5-57C1-4351-9163-4F79F577EE06}" destId="{2DDB724A-6B2A-431E-896F-B15F3AE1C3EB}" srcOrd="1" destOrd="0" presId="urn:microsoft.com/office/officeart/2005/8/layout/list1"/>
    <dgm:cxn modelId="{C125CE8D-B1D2-40B1-B2A2-08B29731A108}" type="presOf" srcId="{A1BA117D-394A-4D55-B4B5-CA109F9ABB77}" destId="{7C6FA7E0-10F1-4C10-94F0-716B8E85EF30}" srcOrd="0" destOrd="0" presId="urn:microsoft.com/office/officeart/2005/8/layout/list1"/>
    <dgm:cxn modelId="{39286390-74E3-4F5D-9E51-66338C94D94F}" srcId="{B947BF13-1B36-4E86-89CA-A6CAF4FB3C49}" destId="{BF5989F3-F892-42D6-BEE6-22D381DAA409}" srcOrd="5" destOrd="0" parTransId="{636F1CED-AD04-433F-B9C5-A03022E82A9C}" sibTransId="{97E289E0-FC67-46B9-BB49-D85454043AC8}"/>
    <dgm:cxn modelId="{48B03D98-94ED-4C5D-8268-1E18655DD96F}" srcId="{B947BF13-1B36-4E86-89CA-A6CAF4FB3C49}" destId="{3F547264-92F7-460B-8CEB-2B38A0869436}" srcOrd="1" destOrd="0" parTransId="{DEC04E88-40E9-4BA4-8C43-F357C7B5A0F8}" sibTransId="{469D1E3B-2D7B-43A3-8906-ECC5400AEDC3}"/>
    <dgm:cxn modelId="{0470EC9F-B643-4767-99F7-1208ECBCFB32}" srcId="{B947BF13-1B36-4E86-89CA-A6CAF4FB3C49}" destId="{C6D38D6B-9832-4128-B8DA-BE515BEB7FD1}" srcOrd="3" destOrd="0" parTransId="{E794FD9D-B4F8-463B-AE10-08D6910B7607}" sibTransId="{522B91F7-DE1D-46D1-88A1-244419A0E464}"/>
    <dgm:cxn modelId="{5784BEA3-67BA-4D0E-8D60-A7CDECAA3168}" type="presOf" srcId="{3F547264-92F7-460B-8CEB-2B38A0869436}" destId="{CAA628F4-4C84-4106-8937-8473E3E13C0E}" srcOrd="0" destOrd="0" presId="urn:microsoft.com/office/officeart/2005/8/layout/list1"/>
    <dgm:cxn modelId="{75D76CB4-3A90-4C82-9988-3AA02A432848}" type="presOf" srcId="{52B2E70D-C77A-4648-9324-13FBBF05C3CA}" destId="{C2525BB6-783B-4CE5-9281-68E16BD3E82B}" srcOrd="0" destOrd="0" presId="urn:microsoft.com/office/officeart/2005/8/layout/list1"/>
    <dgm:cxn modelId="{B5597ABC-7900-41DF-9235-5CFE3CBAE2AE}" srcId="{B947BF13-1B36-4E86-89CA-A6CAF4FB3C49}" destId="{3AA63BA8-7057-4921-B46D-3997BAA9883D}" srcOrd="8" destOrd="0" parTransId="{DAB71D90-E051-4D64-9090-29AB37681CC5}" sibTransId="{325E957B-B316-4654-853A-2A524B46790D}"/>
    <dgm:cxn modelId="{AD4034CA-7A21-4A48-8CEE-CFA329C101C4}" type="presOf" srcId="{72FFEBBF-7436-4FBA-AEF9-260CA817EF56}" destId="{D733DA60-892B-4B54-8606-36E99D4C4B20}" srcOrd="1" destOrd="0" presId="urn:microsoft.com/office/officeart/2005/8/layout/list1"/>
    <dgm:cxn modelId="{6FB23BCF-BC96-4B08-A81A-4D360A00B423}" srcId="{B947BF13-1B36-4E86-89CA-A6CAF4FB3C49}" destId="{51FF6A05-2752-49E1-BD17-70BDC652F7A4}" srcOrd="7" destOrd="0" parTransId="{75BBF47C-FD40-4320-A1CC-1BEFEA7FC2D5}" sibTransId="{7EE80218-D0DA-4E60-8039-A6A96C2C4A40}"/>
    <dgm:cxn modelId="{C00314D3-767F-4C42-AD16-F86C7AEE0D27}" type="presOf" srcId="{C6D38D6B-9832-4128-B8DA-BE515BEB7FD1}" destId="{C9D8A92F-963D-4ABF-B43E-B4340A6B43EE}" srcOrd="1" destOrd="0" presId="urn:microsoft.com/office/officeart/2005/8/layout/list1"/>
    <dgm:cxn modelId="{EEF4CFD4-B7B5-4394-B742-412F0895844C}" type="presOf" srcId="{3F547264-92F7-460B-8CEB-2B38A0869436}" destId="{F682D086-D234-4D76-B94F-1B7B62E2A664}" srcOrd="1" destOrd="0" presId="urn:microsoft.com/office/officeart/2005/8/layout/list1"/>
    <dgm:cxn modelId="{BD7895D5-127E-45FB-A0DD-B7C6B0A2C598}" srcId="{B947BF13-1B36-4E86-89CA-A6CAF4FB3C49}" destId="{096718E5-57C1-4351-9163-4F79F577EE06}" srcOrd="9" destOrd="0" parTransId="{585944C9-DC6D-45C3-B024-64983EAD3083}" sibTransId="{D1B1EC81-33B6-48C6-A2E5-D511CC0A1761}"/>
    <dgm:cxn modelId="{E97792DF-705F-465B-B4B7-23D0D23F5F51}" type="presOf" srcId="{096718E5-57C1-4351-9163-4F79F577EE06}" destId="{DDB2615E-E5BC-4DEF-96D7-413568DE1355}" srcOrd="0" destOrd="0" presId="urn:microsoft.com/office/officeart/2005/8/layout/list1"/>
    <dgm:cxn modelId="{35A552E4-2A04-474B-BC95-F1E53152489E}" type="presOf" srcId="{D9086027-7CC3-4264-BF90-5AAE542AC741}" destId="{4CEAF474-4DDD-48C5-9EC4-EC3057E10A6D}" srcOrd="0" destOrd="0" presId="urn:microsoft.com/office/officeart/2005/8/layout/list1"/>
    <dgm:cxn modelId="{21E693EB-AED9-4921-8C4B-41BA73E06B99}" type="presOf" srcId="{B947BF13-1B36-4E86-89CA-A6CAF4FB3C49}" destId="{30E58EA9-0AE5-4484-B4F4-2947D72B73FA}" srcOrd="0" destOrd="0" presId="urn:microsoft.com/office/officeart/2005/8/layout/list1"/>
    <dgm:cxn modelId="{78D22BEE-CBBF-4F5A-9FBF-2F736C16C0B0}" type="presOf" srcId="{D9086027-7CC3-4264-BF90-5AAE542AC741}" destId="{0428D8C1-2F13-4BA7-95FD-A1C00FFDC56A}" srcOrd="1" destOrd="0" presId="urn:microsoft.com/office/officeart/2005/8/layout/list1"/>
    <dgm:cxn modelId="{BCA030EF-4BC0-4DEB-B4A2-16762C099473}" srcId="{B947BF13-1B36-4E86-89CA-A6CAF4FB3C49}" destId="{72FFEBBF-7436-4FBA-AEF9-260CA817EF56}" srcOrd="10" destOrd="0" parTransId="{CDF5BE51-CC8C-4505-A225-33995C5AAE80}" sibTransId="{55564AC1-1733-4B23-998F-0076B6B44355}"/>
    <dgm:cxn modelId="{A27C51FC-EA8D-41F3-9FDC-BAF08FF6450A}" type="presOf" srcId="{3AA63BA8-7057-4921-B46D-3997BAA9883D}" destId="{A7DBC496-EEAF-43F5-9DE7-5A257A266E5B}" srcOrd="1" destOrd="0" presId="urn:microsoft.com/office/officeart/2005/8/layout/list1"/>
    <dgm:cxn modelId="{1ED2A2FD-AF26-41EC-BE0D-A37A70E66BA9}" type="presOf" srcId="{51FF6A05-2752-49E1-BD17-70BDC652F7A4}" destId="{B4FA5D9D-A2EB-4DCC-A612-31F9E00773E4}" srcOrd="0" destOrd="0" presId="urn:microsoft.com/office/officeart/2005/8/layout/list1"/>
    <dgm:cxn modelId="{DAA249A6-60AB-4A44-9F2E-F43F1CE0AC4F}" type="presParOf" srcId="{30E58EA9-0AE5-4484-B4F4-2947D72B73FA}" destId="{E9ECD1B6-701F-4938-B894-3468B3BC6910}" srcOrd="0" destOrd="0" presId="urn:microsoft.com/office/officeart/2005/8/layout/list1"/>
    <dgm:cxn modelId="{3B5B71E2-AC06-47C4-B6E2-9B2EF80122F9}" type="presParOf" srcId="{E9ECD1B6-701F-4938-B894-3468B3BC6910}" destId="{7E2B5834-A3BF-4B03-8B4E-5769045B5523}" srcOrd="0" destOrd="0" presId="urn:microsoft.com/office/officeart/2005/8/layout/list1"/>
    <dgm:cxn modelId="{3C75B507-1327-455A-AED5-1435866B61C4}" type="presParOf" srcId="{E9ECD1B6-701F-4938-B894-3468B3BC6910}" destId="{02CE6650-3A46-412D-A861-FEE5D1D66598}" srcOrd="1" destOrd="0" presId="urn:microsoft.com/office/officeart/2005/8/layout/list1"/>
    <dgm:cxn modelId="{C40CC81C-96DA-45D6-B7E4-3B6D08CD4912}" type="presParOf" srcId="{30E58EA9-0AE5-4484-B4F4-2947D72B73FA}" destId="{2AEB5E59-8913-4C65-BD58-C796C6E2F4B6}" srcOrd="1" destOrd="0" presId="urn:microsoft.com/office/officeart/2005/8/layout/list1"/>
    <dgm:cxn modelId="{58B3E88C-3CEF-49AA-A76A-245FF20185DC}" type="presParOf" srcId="{30E58EA9-0AE5-4484-B4F4-2947D72B73FA}" destId="{C3556432-20D1-48C1-A3CD-03B480E5CBDB}" srcOrd="2" destOrd="0" presId="urn:microsoft.com/office/officeart/2005/8/layout/list1"/>
    <dgm:cxn modelId="{59DDFAB8-5947-4B69-AD01-9481BB4CF23D}" type="presParOf" srcId="{30E58EA9-0AE5-4484-B4F4-2947D72B73FA}" destId="{BF36F534-D69E-4B72-AEDE-CE8E401248F3}" srcOrd="3" destOrd="0" presId="urn:microsoft.com/office/officeart/2005/8/layout/list1"/>
    <dgm:cxn modelId="{E47EFFA5-2BBE-40AE-BABF-93F99C2B5433}" type="presParOf" srcId="{30E58EA9-0AE5-4484-B4F4-2947D72B73FA}" destId="{43B5F1F5-2974-48CC-A2E3-263D4928B475}" srcOrd="4" destOrd="0" presId="urn:microsoft.com/office/officeart/2005/8/layout/list1"/>
    <dgm:cxn modelId="{6EBCCC0C-FCAE-4EAD-8325-7E425FB0D9B7}" type="presParOf" srcId="{43B5F1F5-2974-48CC-A2E3-263D4928B475}" destId="{CAA628F4-4C84-4106-8937-8473E3E13C0E}" srcOrd="0" destOrd="0" presId="urn:microsoft.com/office/officeart/2005/8/layout/list1"/>
    <dgm:cxn modelId="{6ECF1057-5D8B-4673-9A48-5344278E9D79}" type="presParOf" srcId="{43B5F1F5-2974-48CC-A2E3-263D4928B475}" destId="{F682D086-D234-4D76-B94F-1B7B62E2A664}" srcOrd="1" destOrd="0" presId="urn:microsoft.com/office/officeart/2005/8/layout/list1"/>
    <dgm:cxn modelId="{E0E1E5C7-4AA3-4284-A113-85D3E6853392}" type="presParOf" srcId="{30E58EA9-0AE5-4484-B4F4-2947D72B73FA}" destId="{BDF8AD32-2C02-47B5-8060-1877DCE556C2}" srcOrd="5" destOrd="0" presId="urn:microsoft.com/office/officeart/2005/8/layout/list1"/>
    <dgm:cxn modelId="{5D5EF323-D14C-4698-B45E-C975F064D226}" type="presParOf" srcId="{30E58EA9-0AE5-4484-B4F4-2947D72B73FA}" destId="{78375DDF-AC09-41A1-9959-3BDE2DDC2209}" srcOrd="6" destOrd="0" presId="urn:microsoft.com/office/officeart/2005/8/layout/list1"/>
    <dgm:cxn modelId="{DC00EFF5-8F34-4B79-9339-FFA44EDCC19A}" type="presParOf" srcId="{30E58EA9-0AE5-4484-B4F4-2947D72B73FA}" destId="{4A24EB83-CBA1-40DB-82CC-2FAD30843E04}" srcOrd="7" destOrd="0" presId="urn:microsoft.com/office/officeart/2005/8/layout/list1"/>
    <dgm:cxn modelId="{70A4892F-8FE8-47C7-A28D-8075B2DD6E23}" type="presParOf" srcId="{30E58EA9-0AE5-4484-B4F4-2947D72B73FA}" destId="{EADF1974-B453-45AF-864C-1910893F8EB5}" srcOrd="8" destOrd="0" presId="urn:microsoft.com/office/officeart/2005/8/layout/list1"/>
    <dgm:cxn modelId="{65FF5B4C-91F6-412B-B866-E59F0EFE8A39}" type="presParOf" srcId="{EADF1974-B453-45AF-864C-1910893F8EB5}" destId="{C2525BB6-783B-4CE5-9281-68E16BD3E82B}" srcOrd="0" destOrd="0" presId="urn:microsoft.com/office/officeart/2005/8/layout/list1"/>
    <dgm:cxn modelId="{0FE15F09-2A2E-46AD-B0AA-3705273C8D9C}" type="presParOf" srcId="{EADF1974-B453-45AF-864C-1910893F8EB5}" destId="{E737FAD7-48EF-44F5-9D6A-8F3434932CEA}" srcOrd="1" destOrd="0" presId="urn:microsoft.com/office/officeart/2005/8/layout/list1"/>
    <dgm:cxn modelId="{329EDBBE-260F-4ABA-84C8-7B151F177CDF}" type="presParOf" srcId="{30E58EA9-0AE5-4484-B4F4-2947D72B73FA}" destId="{84D3B3B2-90EA-4DB9-A1DB-D19C877EDB77}" srcOrd="9" destOrd="0" presId="urn:microsoft.com/office/officeart/2005/8/layout/list1"/>
    <dgm:cxn modelId="{CF305749-BEF9-41EC-A3F7-4303B833FB60}" type="presParOf" srcId="{30E58EA9-0AE5-4484-B4F4-2947D72B73FA}" destId="{809EA05D-FECE-48E8-A7E3-DEDB2F6E03B3}" srcOrd="10" destOrd="0" presId="urn:microsoft.com/office/officeart/2005/8/layout/list1"/>
    <dgm:cxn modelId="{747C418B-91EC-4A57-9B2F-447626F94C7D}" type="presParOf" srcId="{30E58EA9-0AE5-4484-B4F4-2947D72B73FA}" destId="{2C55A7F9-9314-4E48-96DE-BD03089BB9D0}" srcOrd="11" destOrd="0" presId="urn:microsoft.com/office/officeart/2005/8/layout/list1"/>
    <dgm:cxn modelId="{4D1B515A-D45D-47B2-A36A-B350AE1DEDB4}" type="presParOf" srcId="{30E58EA9-0AE5-4484-B4F4-2947D72B73FA}" destId="{0E5A69B0-85B2-4441-A89C-1CF047E7C504}" srcOrd="12" destOrd="0" presId="urn:microsoft.com/office/officeart/2005/8/layout/list1"/>
    <dgm:cxn modelId="{69C8870A-12F2-493E-ACE4-B9436A0A1078}" type="presParOf" srcId="{0E5A69B0-85B2-4441-A89C-1CF047E7C504}" destId="{921AD4F3-241F-46E5-B6CD-5B54CAD094B3}" srcOrd="0" destOrd="0" presId="urn:microsoft.com/office/officeart/2005/8/layout/list1"/>
    <dgm:cxn modelId="{70C45847-6BF1-4D46-AE13-03C53AD59719}" type="presParOf" srcId="{0E5A69B0-85B2-4441-A89C-1CF047E7C504}" destId="{C9D8A92F-963D-4ABF-B43E-B4340A6B43EE}" srcOrd="1" destOrd="0" presId="urn:microsoft.com/office/officeart/2005/8/layout/list1"/>
    <dgm:cxn modelId="{BAE41C68-228D-4FD6-9DC5-0F91E8D5AEED}" type="presParOf" srcId="{30E58EA9-0AE5-4484-B4F4-2947D72B73FA}" destId="{7D7657F3-39AE-47BC-9C73-6D5FD88B4DBA}" srcOrd="13" destOrd="0" presId="urn:microsoft.com/office/officeart/2005/8/layout/list1"/>
    <dgm:cxn modelId="{F6B63F4A-1FBE-4E4A-84F4-5BEB82B893C1}" type="presParOf" srcId="{30E58EA9-0AE5-4484-B4F4-2947D72B73FA}" destId="{F5EF35E6-D29E-45B6-AC82-FF533C089A18}" srcOrd="14" destOrd="0" presId="urn:microsoft.com/office/officeart/2005/8/layout/list1"/>
    <dgm:cxn modelId="{505F9080-B922-4254-8C15-ED120C205031}" type="presParOf" srcId="{30E58EA9-0AE5-4484-B4F4-2947D72B73FA}" destId="{C950F732-A0A2-4AFA-BC97-3DFF6EACBA03}" srcOrd="15" destOrd="0" presId="urn:microsoft.com/office/officeart/2005/8/layout/list1"/>
    <dgm:cxn modelId="{D1109BE3-C54E-4749-B513-87C51FE708EE}" type="presParOf" srcId="{30E58EA9-0AE5-4484-B4F4-2947D72B73FA}" destId="{D9468A4D-2563-4381-94E8-67BEDF24684F}" srcOrd="16" destOrd="0" presId="urn:microsoft.com/office/officeart/2005/8/layout/list1"/>
    <dgm:cxn modelId="{DB5A2B7A-7A3D-4D43-8ECB-D08107616D52}" type="presParOf" srcId="{D9468A4D-2563-4381-94E8-67BEDF24684F}" destId="{4CEAF474-4DDD-48C5-9EC4-EC3057E10A6D}" srcOrd="0" destOrd="0" presId="urn:microsoft.com/office/officeart/2005/8/layout/list1"/>
    <dgm:cxn modelId="{9AE724EB-7B6D-427C-B13A-036962D48B67}" type="presParOf" srcId="{D9468A4D-2563-4381-94E8-67BEDF24684F}" destId="{0428D8C1-2F13-4BA7-95FD-A1C00FFDC56A}" srcOrd="1" destOrd="0" presId="urn:microsoft.com/office/officeart/2005/8/layout/list1"/>
    <dgm:cxn modelId="{4643A583-FA66-43AB-B4A2-F6AD9A5D2A85}" type="presParOf" srcId="{30E58EA9-0AE5-4484-B4F4-2947D72B73FA}" destId="{A5C3F51B-69CE-4DB3-9017-538FE29CAD40}" srcOrd="17" destOrd="0" presId="urn:microsoft.com/office/officeart/2005/8/layout/list1"/>
    <dgm:cxn modelId="{04CF8383-D47D-4000-BDD8-5871DA466916}" type="presParOf" srcId="{30E58EA9-0AE5-4484-B4F4-2947D72B73FA}" destId="{787EEE81-8C26-402D-B5C3-E8B99052F291}" srcOrd="18" destOrd="0" presId="urn:microsoft.com/office/officeart/2005/8/layout/list1"/>
    <dgm:cxn modelId="{BB6349C2-3EDB-4F9B-8785-A32F9073BC55}" type="presParOf" srcId="{30E58EA9-0AE5-4484-B4F4-2947D72B73FA}" destId="{B67D80DF-CFC5-4D0D-B96B-A76D4E15A0A3}" srcOrd="19" destOrd="0" presId="urn:microsoft.com/office/officeart/2005/8/layout/list1"/>
    <dgm:cxn modelId="{E03889CF-B854-4852-9BC9-97F71285F920}" type="presParOf" srcId="{30E58EA9-0AE5-4484-B4F4-2947D72B73FA}" destId="{035DEDBA-AA33-47B8-B869-9362C1FA3AAA}" srcOrd="20" destOrd="0" presId="urn:microsoft.com/office/officeart/2005/8/layout/list1"/>
    <dgm:cxn modelId="{8C7A7B11-29CF-4784-8B5B-6E257CDF62AC}" type="presParOf" srcId="{035DEDBA-AA33-47B8-B869-9362C1FA3AAA}" destId="{3FCDEE5A-932A-43C3-A5E6-4F03EA87181A}" srcOrd="0" destOrd="0" presId="urn:microsoft.com/office/officeart/2005/8/layout/list1"/>
    <dgm:cxn modelId="{8E9D5976-D8A3-4EAF-9BB7-AF601A735E12}" type="presParOf" srcId="{035DEDBA-AA33-47B8-B869-9362C1FA3AAA}" destId="{D86A67AA-5FF8-4D0D-9496-553B0AAE640C}" srcOrd="1" destOrd="0" presId="urn:microsoft.com/office/officeart/2005/8/layout/list1"/>
    <dgm:cxn modelId="{3328E074-657D-42A1-ADD7-AD79DE2F5340}" type="presParOf" srcId="{30E58EA9-0AE5-4484-B4F4-2947D72B73FA}" destId="{02A47E5F-D195-446F-8B58-4B3A84A35085}" srcOrd="21" destOrd="0" presId="urn:microsoft.com/office/officeart/2005/8/layout/list1"/>
    <dgm:cxn modelId="{4728872B-DC78-4AC0-AE13-01B66A475304}" type="presParOf" srcId="{30E58EA9-0AE5-4484-B4F4-2947D72B73FA}" destId="{C217EF10-AA4C-49EF-AA38-9322387B9FFB}" srcOrd="22" destOrd="0" presId="urn:microsoft.com/office/officeart/2005/8/layout/list1"/>
    <dgm:cxn modelId="{F83C0BD2-0076-4DA1-B02B-F671407958E6}" type="presParOf" srcId="{30E58EA9-0AE5-4484-B4F4-2947D72B73FA}" destId="{D328F356-B696-404A-B171-D445311FC56A}" srcOrd="23" destOrd="0" presId="urn:microsoft.com/office/officeart/2005/8/layout/list1"/>
    <dgm:cxn modelId="{C072198F-0272-4FAD-8266-AA758C0AC10B}" type="presParOf" srcId="{30E58EA9-0AE5-4484-B4F4-2947D72B73FA}" destId="{55E580F5-5C7D-413B-91B4-F89A420DD384}" srcOrd="24" destOrd="0" presId="urn:microsoft.com/office/officeart/2005/8/layout/list1"/>
    <dgm:cxn modelId="{6DB2E083-839F-4693-9795-9DF86F45B4D8}" type="presParOf" srcId="{55E580F5-5C7D-413B-91B4-F89A420DD384}" destId="{7C6FA7E0-10F1-4C10-94F0-716B8E85EF30}" srcOrd="0" destOrd="0" presId="urn:microsoft.com/office/officeart/2005/8/layout/list1"/>
    <dgm:cxn modelId="{52CE27F4-ED4D-4BEE-BEAE-7A04AC8BF9EC}" type="presParOf" srcId="{55E580F5-5C7D-413B-91B4-F89A420DD384}" destId="{C0954FF4-A0C6-4ECF-87BB-87CECBE71F49}" srcOrd="1" destOrd="0" presId="urn:microsoft.com/office/officeart/2005/8/layout/list1"/>
    <dgm:cxn modelId="{A5FA80F5-C72C-486A-A5CD-3C70E7974F1D}" type="presParOf" srcId="{30E58EA9-0AE5-4484-B4F4-2947D72B73FA}" destId="{23F8B450-1504-418B-9704-EB49891AEEC1}" srcOrd="25" destOrd="0" presId="urn:microsoft.com/office/officeart/2005/8/layout/list1"/>
    <dgm:cxn modelId="{06BE1B8B-D2A2-4DEF-9596-3F4838291252}" type="presParOf" srcId="{30E58EA9-0AE5-4484-B4F4-2947D72B73FA}" destId="{E25CAF89-F34A-44A6-8B15-EA052DEB19DF}" srcOrd="26" destOrd="0" presId="urn:microsoft.com/office/officeart/2005/8/layout/list1"/>
    <dgm:cxn modelId="{F5B70340-E76F-46BC-A8DD-E420FE614D02}" type="presParOf" srcId="{30E58EA9-0AE5-4484-B4F4-2947D72B73FA}" destId="{F512A8ED-13B6-4DAA-ADA0-3667B0BDB3B7}" srcOrd="27" destOrd="0" presId="urn:microsoft.com/office/officeart/2005/8/layout/list1"/>
    <dgm:cxn modelId="{63AE222C-E0F2-4F81-BEE2-0FD61E4FB4EB}" type="presParOf" srcId="{30E58EA9-0AE5-4484-B4F4-2947D72B73FA}" destId="{41560D8A-3038-49AD-8066-A5F34C2C0DC3}" srcOrd="28" destOrd="0" presId="urn:microsoft.com/office/officeart/2005/8/layout/list1"/>
    <dgm:cxn modelId="{FEA8A2CF-1708-4919-AA4E-DBC925319C8E}" type="presParOf" srcId="{41560D8A-3038-49AD-8066-A5F34C2C0DC3}" destId="{B4FA5D9D-A2EB-4DCC-A612-31F9E00773E4}" srcOrd="0" destOrd="0" presId="urn:microsoft.com/office/officeart/2005/8/layout/list1"/>
    <dgm:cxn modelId="{2D8015D2-7554-40A8-8A73-259287C8C12F}" type="presParOf" srcId="{41560D8A-3038-49AD-8066-A5F34C2C0DC3}" destId="{FD222C5C-C5CF-4DFF-9D99-943AC1D15FD7}" srcOrd="1" destOrd="0" presId="urn:microsoft.com/office/officeart/2005/8/layout/list1"/>
    <dgm:cxn modelId="{6569E2D0-81A1-4234-8819-3F8D4A030746}" type="presParOf" srcId="{30E58EA9-0AE5-4484-B4F4-2947D72B73FA}" destId="{FA8DCC86-29D9-4313-BF40-62A0135A1380}" srcOrd="29" destOrd="0" presId="urn:microsoft.com/office/officeart/2005/8/layout/list1"/>
    <dgm:cxn modelId="{2CFEFAD8-CE0E-42AD-9051-78A199BC68C9}" type="presParOf" srcId="{30E58EA9-0AE5-4484-B4F4-2947D72B73FA}" destId="{91232F2F-1698-4D0F-8C5B-25F35155EDC8}" srcOrd="30" destOrd="0" presId="urn:microsoft.com/office/officeart/2005/8/layout/list1"/>
    <dgm:cxn modelId="{50BFFD84-F051-438C-B7EA-138030A5DBB2}" type="presParOf" srcId="{30E58EA9-0AE5-4484-B4F4-2947D72B73FA}" destId="{C406B892-6450-475C-9515-9FADB247619D}" srcOrd="31" destOrd="0" presId="urn:microsoft.com/office/officeart/2005/8/layout/list1"/>
    <dgm:cxn modelId="{A9AE4288-CB5E-4C64-BD3B-439D5FCF9A7E}" type="presParOf" srcId="{30E58EA9-0AE5-4484-B4F4-2947D72B73FA}" destId="{9ECA862F-ED30-4AED-879B-290111C2DDEA}" srcOrd="32" destOrd="0" presId="urn:microsoft.com/office/officeart/2005/8/layout/list1"/>
    <dgm:cxn modelId="{E896BDD8-EDE6-4A31-867D-2D1D2BB8B71A}" type="presParOf" srcId="{9ECA862F-ED30-4AED-879B-290111C2DDEA}" destId="{E1791C4D-5FB8-44ED-888C-315178A37114}" srcOrd="0" destOrd="0" presId="urn:microsoft.com/office/officeart/2005/8/layout/list1"/>
    <dgm:cxn modelId="{735D5B9D-1C2B-4803-80AF-BEDABCC5D1E9}" type="presParOf" srcId="{9ECA862F-ED30-4AED-879B-290111C2DDEA}" destId="{A7DBC496-EEAF-43F5-9DE7-5A257A266E5B}" srcOrd="1" destOrd="0" presId="urn:microsoft.com/office/officeart/2005/8/layout/list1"/>
    <dgm:cxn modelId="{318DD652-6F3F-4CC6-852D-4A780DD7FDBA}" type="presParOf" srcId="{30E58EA9-0AE5-4484-B4F4-2947D72B73FA}" destId="{BCA149C3-2E91-4135-A1C6-4D6C7632BD18}" srcOrd="33" destOrd="0" presId="urn:microsoft.com/office/officeart/2005/8/layout/list1"/>
    <dgm:cxn modelId="{51E2AD9F-5D7A-47E5-A32E-D174A7D6E0A6}" type="presParOf" srcId="{30E58EA9-0AE5-4484-B4F4-2947D72B73FA}" destId="{32EB994F-532C-4733-93DD-AD9851E651A0}" srcOrd="34" destOrd="0" presId="urn:microsoft.com/office/officeart/2005/8/layout/list1"/>
    <dgm:cxn modelId="{70752410-83BC-4FF0-B536-04D730A9A32F}" type="presParOf" srcId="{30E58EA9-0AE5-4484-B4F4-2947D72B73FA}" destId="{BFFC21D8-18E8-42EC-8839-FEC8BA79BD32}" srcOrd="35" destOrd="0" presId="urn:microsoft.com/office/officeart/2005/8/layout/list1"/>
    <dgm:cxn modelId="{64411285-A8BD-443D-92FC-413E7599284C}" type="presParOf" srcId="{30E58EA9-0AE5-4484-B4F4-2947D72B73FA}" destId="{63ED2498-DEF4-4E27-8DB7-1916C03082C6}" srcOrd="36" destOrd="0" presId="urn:microsoft.com/office/officeart/2005/8/layout/list1"/>
    <dgm:cxn modelId="{6CCD3960-BA31-4717-8C1B-0FC046FA9026}" type="presParOf" srcId="{63ED2498-DEF4-4E27-8DB7-1916C03082C6}" destId="{DDB2615E-E5BC-4DEF-96D7-413568DE1355}" srcOrd="0" destOrd="0" presId="urn:microsoft.com/office/officeart/2005/8/layout/list1"/>
    <dgm:cxn modelId="{321E376E-1509-4096-B6E0-214A1B555033}" type="presParOf" srcId="{63ED2498-DEF4-4E27-8DB7-1916C03082C6}" destId="{2DDB724A-6B2A-431E-896F-B15F3AE1C3EB}" srcOrd="1" destOrd="0" presId="urn:microsoft.com/office/officeart/2005/8/layout/list1"/>
    <dgm:cxn modelId="{DB294D71-86E2-44D9-A44D-4C1F17658038}" type="presParOf" srcId="{30E58EA9-0AE5-4484-B4F4-2947D72B73FA}" destId="{B9E5FC3E-1A80-48E6-9030-3CB80125619A}" srcOrd="37" destOrd="0" presId="urn:microsoft.com/office/officeart/2005/8/layout/list1"/>
    <dgm:cxn modelId="{EEE308BC-7B25-4E90-ADBE-4C68A005A5E7}" type="presParOf" srcId="{30E58EA9-0AE5-4484-B4F4-2947D72B73FA}" destId="{9143433B-CE28-4B65-A3D5-6A2003E44E3B}" srcOrd="38" destOrd="0" presId="urn:microsoft.com/office/officeart/2005/8/layout/list1"/>
    <dgm:cxn modelId="{0133E84B-CD79-4D89-A586-B32A55343D8B}" type="presParOf" srcId="{30E58EA9-0AE5-4484-B4F4-2947D72B73FA}" destId="{27B76ED5-C64F-45EB-B93C-C41903EAE5F5}" srcOrd="39" destOrd="0" presId="urn:microsoft.com/office/officeart/2005/8/layout/list1"/>
    <dgm:cxn modelId="{CCDF3898-7E16-49EF-875D-8B76EFFD4212}" type="presParOf" srcId="{30E58EA9-0AE5-4484-B4F4-2947D72B73FA}" destId="{D506E6DC-A28B-4380-8F6F-7BC0FEB3E7F2}" srcOrd="40" destOrd="0" presId="urn:microsoft.com/office/officeart/2005/8/layout/list1"/>
    <dgm:cxn modelId="{FCFC17AA-6304-4C0A-9221-E517355EBB3B}" type="presParOf" srcId="{D506E6DC-A28B-4380-8F6F-7BC0FEB3E7F2}" destId="{CE74455F-3B9A-491C-A4DF-A10BF1F1C886}" srcOrd="0" destOrd="0" presId="urn:microsoft.com/office/officeart/2005/8/layout/list1"/>
    <dgm:cxn modelId="{D2B25EFE-ACB3-4071-B951-7EA4BF8F7CD5}" type="presParOf" srcId="{D506E6DC-A28B-4380-8F6F-7BC0FEB3E7F2}" destId="{D733DA60-892B-4B54-8606-36E99D4C4B20}" srcOrd="1" destOrd="0" presId="urn:microsoft.com/office/officeart/2005/8/layout/list1"/>
    <dgm:cxn modelId="{9B1D623E-1EC2-4EDF-BB05-F578E2F96A97}" type="presParOf" srcId="{30E58EA9-0AE5-4484-B4F4-2947D72B73FA}" destId="{820FD626-DF58-4226-B52A-7941798B5C08}" srcOrd="41" destOrd="0" presId="urn:microsoft.com/office/officeart/2005/8/layout/list1"/>
    <dgm:cxn modelId="{C0B50336-EF92-41A1-8470-9035D009A5CA}" type="presParOf" srcId="{30E58EA9-0AE5-4484-B4F4-2947D72B73FA}" destId="{64FFBF26-D1B2-4435-B068-A81F25C18005}" srcOrd="4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DEA2F-BD27-46F0-8E84-39A6FA280B7C}">
      <dsp:nvSpPr>
        <dsp:cNvPr id="0" name=""/>
        <dsp:cNvSpPr/>
      </dsp:nvSpPr>
      <dsp:spPr>
        <a:xfrm>
          <a:off x="0" y="4661825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27BCD-D3C1-40DF-A77F-3E58BB44707C}">
      <dsp:nvSpPr>
        <dsp:cNvPr id="0" name=""/>
        <dsp:cNvSpPr/>
      </dsp:nvSpPr>
      <dsp:spPr>
        <a:xfrm>
          <a:off x="0" y="4141361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FB4574-F910-405D-A83E-F6F5E6D5D432}">
      <dsp:nvSpPr>
        <dsp:cNvPr id="0" name=""/>
        <dsp:cNvSpPr/>
      </dsp:nvSpPr>
      <dsp:spPr>
        <a:xfrm>
          <a:off x="0" y="3620897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B1C47-7E7F-46D7-84B8-388490FB65D9}">
      <dsp:nvSpPr>
        <dsp:cNvPr id="0" name=""/>
        <dsp:cNvSpPr/>
      </dsp:nvSpPr>
      <dsp:spPr>
        <a:xfrm>
          <a:off x="0" y="3100433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CED27-4EC2-45E7-ACA3-A6E11FF90A34}">
      <dsp:nvSpPr>
        <dsp:cNvPr id="0" name=""/>
        <dsp:cNvSpPr/>
      </dsp:nvSpPr>
      <dsp:spPr>
        <a:xfrm>
          <a:off x="0" y="2579969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3EC26-3FB0-42E6-B49E-FEC9F5AC9661}">
      <dsp:nvSpPr>
        <dsp:cNvPr id="0" name=""/>
        <dsp:cNvSpPr/>
      </dsp:nvSpPr>
      <dsp:spPr>
        <a:xfrm>
          <a:off x="0" y="2059506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6B3B6B-B185-477E-88D4-F50BE1D3C4F6}">
      <dsp:nvSpPr>
        <dsp:cNvPr id="0" name=""/>
        <dsp:cNvSpPr/>
      </dsp:nvSpPr>
      <dsp:spPr>
        <a:xfrm>
          <a:off x="0" y="1539042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93186-E0ED-4DB7-A2BF-403DB7CD675C}">
      <dsp:nvSpPr>
        <dsp:cNvPr id="0" name=""/>
        <dsp:cNvSpPr/>
      </dsp:nvSpPr>
      <dsp:spPr>
        <a:xfrm>
          <a:off x="0" y="1018578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6EAE7-37BF-4530-98AB-D646287E3F80}">
      <dsp:nvSpPr>
        <dsp:cNvPr id="0" name=""/>
        <dsp:cNvSpPr/>
      </dsp:nvSpPr>
      <dsp:spPr>
        <a:xfrm>
          <a:off x="0" y="498114"/>
          <a:ext cx="6408712" cy="0"/>
        </a:xfrm>
        <a:prstGeom prst="line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2A8CBA-B4B6-4FD8-8074-F0938DC0CE37}">
      <dsp:nvSpPr>
        <dsp:cNvPr id="0" name=""/>
        <dsp:cNvSpPr/>
      </dsp:nvSpPr>
      <dsp:spPr>
        <a:xfrm>
          <a:off x="1666265" y="2434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Las tareas no están bien repartidas, planificadas o distribuidas</a:t>
          </a:r>
          <a:endParaRPr lang="es-ES" sz="1800" b="1" kern="1200" dirty="0"/>
        </a:p>
      </dsp:txBody>
      <dsp:txXfrm>
        <a:off x="1666265" y="2434"/>
        <a:ext cx="4742446" cy="495679"/>
      </dsp:txXfrm>
    </dsp:sp>
    <dsp:sp modelId="{F43C0EB1-566D-4EC2-AD3E-0530ED7FCCF0}">
      <dsp:nvSpPr>
        <dsp:cNvPr id="0" name=""/>
        <dsp:cNvSpPr/>
      </dsp:nvSpPr>
      <dsp:spPr>
        <a:xfrm>
          <a:off x="0" y="0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24201" y="24201"/>
        <a:ext cx="1162422" cy="471478"/>
      </dsp:txXfrm>
    </dsp:sp>
    <dsp:sp modelId="{F80D2C9C-FEEB-4BBB-B4AA-037D87196ABB}">
      <dsp:nvSpPr>
        <dsp:cNvPr id="0" name=""/>
        <dsp:cNvSpPr/>
      </dsp:nvSpPr>
      <dsp:spPr>
        <a:xfrm>
          <a:off x="1666265" y="522898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Perseguir metas o intereses diferentes</a:t>
          </a:r>
          <a:endParaRPr lang="es-ES" sz="1800" kern="1200" dirty="0"/>
        </a:p>
      </dsp:txBody>
      <dsp:txXfrm>
        <a:off x="1666265" y="522898"/>
        <a:ext cx="4742446" cy="495679"/>
      </dsp:txXfrm>
    </dsp:sp>
    <dsp:sp modelId="{D06E138B-E106-48EB-9B54-5E1EBB153EAC}">
      <dsp:nvSpPr>
        <dsp:cNvPr id="0" name=""/>
        <dsp:cNvSpPr/>
      </dsp:nvSpPr>
      <dsp:spPr>
        <a:xfrm>
          <a:off x="0" y="505048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24201" y="529249"/>
        <a:ext cx="1162422" cy="471478"/>
      </dsp:txXfrm>
    </dsp:sp>
    <dsp:sp modelId="{6EB84A78-2F21-47AB-8BCB-1383F8722B87}">
      <dsp:nvSpPr>
        <dsp:cNvPr id="0" name=""/>
        <dsp:cNvSpPr/>
      </dsp:nvSpPr>
      <dsp:spPr>
        <a:xfrm>
          <a:off x="1666265" y="1043362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Tener valores o percepciones diferentes</a:t>
          </a:r>
        </a:p>
      </dsp:txBody>
      <dsp:txXfrm>
        <a:off x="1666265" y="1043362"/>
        <a:ext cx="4742446" cy="495679"/>
      </dsp:txXfrm>
    </dsp:sp>
    <dsp:sp modelId="{4C5ADAE9-798F-4BAF-A773-61A6A8FBE1E1}">
      <dsp:nvSpPr>
        <dsp:cNvPr id="0" name=""/>
        <dsp:cNvSpPr/>
      </dsp:nvSpPr>
      <dsp:spPr>
        <a:xfrm>
          <a:off x="0" y="1025512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24201" y="1049713"/>
        <a:ext cx="1162422" cy="471478"/>
      </dsp:txXfrm>
    </dsp:sp>
    <dsp:sp modelId="{27D76437-2C7C-43F4-BE62-BC83B804ACA0}">
      <dsp:nvSpPr>
        <dsp:cNvPr id="0" name=""/>
        <dsp:cNvSpPr/>
      </dsp:nvSpPr>
      <dsp:spPr>
        <a:xfrm>
          <a:off x="1666265" y="1563826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Los recursos son escasos o están mal repartidos</a:t>
          </a:r>
        </a:p>
      </dsp:txBody>
      <dsp:txXfrm>
        <a:off x="1666265" y="1563826"/>
        <a:ext cx="4742446" cy="495679"/>
      </dsp:txXfrm>
    </dsp:sp>
    <dsp:sp modelId="{AC2AF288-20BF-45B8-84E7-BC69D0385D76}">
      <dsp:nvSpPr>
        <dsp:cNvPr id="0" name=""/>
        <dsp:cNvSpPr/>
      </dsp:nvSpPr>
      <dsp:spPr>
        <a:xfrm>
          <a:off x="0" y="1545976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1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1570177"/>
        <a:ext cx="1162422" cy="471478"/>
      </dsp:txXfrm>
    </dsp:sp>
    <dsp:sp modelId="{D8889BF8-6B1C-41BF-8882-39B348CC740C}">
      <dsp:nvSpPr>
        <dsp:cNvPr id="0" name=""/>
        <dsp:cNvSpPr/>
      </dsp:nvSpPr>
      <dsp:spPr>
        <a:xfrm>
          <a:off x="1666265" y="2084290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Desacuerdo en cuanto a políticas, reglas o procedimientos</a:t>
          </a:r>
        </a:p>
      </dsp:txBody>
      <dsp:txXfrm>
        <a:off x="1666265" y="2084290"/>
        <a:ext cx="4742446" cy="495679"/>
      </dsp:txXfrm>
    </dsp:sp>
    <dsp:sp modelId="{D6C5F5C5-A0A6-4531-A8EB-66988CAA69C6}">
      <dsp:nvSpPr>
        <dsp:cNvPr id="0" name=""/>
        <dsp:cNvSpPr/>
      </dsp:nvSpPr>
      <dsp:spPr>
        <a:xfrm>
          <a:off x="0" y="2066440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2090641"/>
        <a:ext cx="1162422" cy="471478"/>
      </dsp:txXfrm>
    </dsp:sp>
    <dsp:sp modelId="{46593C28-BAC3-4666-8C4E-CB93F961D1C7}">
      <dsp:nvSpPr>
        <dsp:cNvPr id="0" name=""/>
        <dsp:cNvSpPr/>
      </dsp:nvSpPr>
      <dsp:spPr>
        <a:xfrm>
          <a:off x="1666265" y="2604753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Dependencia entre los sujetos o departamentos</a:t>
          </a:r>
        </a:p>
      </dsp:txBody>
      <dsp:txXfrm>
        <a:off x="1666265" y="2604753"/>
        <a:ext cx="4742446" cy="495679"/>
      </dsp:txXfrm>
    </dsp:sp>
    <dsp:sp modelId="{71641B93-4F4E-4055-9160-8AE3DD92ED68}">
      <dsp:nvSpPr>
        <dsp:cNvPr id="0" name=""/>
        <dsp:cNvSpPr/>
      </dsp:nvSpPr>
      <dsp:spPr>
        <a:xfrm>
          <a:off x="0" y="2586904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2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2611105"/>
        <a:ext cx="1162422" cy="471478"/>
      </dsp:txXfrm>
    </dsp:sp>
    <dsp:sp modelId="{8441CDDF-84C4-463D-9805-8AFB14F394D5}">
      <dsp:nvSpPr>
        <dsp:cNvPr id="0" name=""/>
        <dsp:cNvSpPr/>
      </dsp:nvSpPr>
      <dsp:spPr>
        <a:xfrm>
          <a:off x="1666265" y="3125217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Rivalidades personales o profesionales</a:t>
          </a:r>
        </a:p>
      </dsp:txBody>
      <dsp:txXfrm>
        <a:off x="1666265" y="3125217"/>
        <a:ext cx="4742446" cy="495679"/>
      </dsp:txXfrm>
    </dsp:sp>
    <dsp:sp modelId="{5145174B-77C9-4081-B81D-E797B3728594}">
      <dsp:nvSpPr>
        <dsp:cNvPr id="0" name=""/>
        <dsp:cNvSpPr/>
      </dsp:nvSpPr>
      <dsp:spPr>
        <a:xfrm>
          <a:off x="0" y="3107368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3131569"/>
        <a:ext cx="1162422" cy="471478"/>
      </dsp:txXfrm>
    </dsp:sp>
    <dsp:sp modelId="{41BF4EC1-8A08-4FA7-808D-C56218946AE7}">
      <dsp:nvSpPr>
        <dsp:cNvPr id="0" name=""/>
        <dsp:cNvSpPr/>
      </dsp:nvSpPr>
      <dsp:spPr>
        <a:xfrm>
          <a:off x="1666265" y="3645681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Mala</a:t>
          </a:r>
          <a:r>
            <a:rPr lang="es-ES_tradnl" sz="1800" kern="1200" baseline="0" dirty="0"/>
            <a:t> comunicación o falta de ella</a:t>
          </a:r>
          <a:endParaRPr lang="es-ES_tradnl" sz="1800" kern="1200" dirty="0"/>
        </a:p>
      </dsp:txBody>
      <dsp:txXfrm>
        <a:off x="1666265" y="3645681"/>
        <a:ext cx="4742446" cy="495679"/>
      </dsp:txXfrm>
    </dsp:sp>
    <dsp:sp modelId="{89B30A00-413D-49DC-A4A5-6A8E549DE73C}">
      <dsp:nvSpPr>
        <dsp:cNvPr id="0" name=""/>
        <dsp:cNvSpPr/>
      </dsp:nvSpPr>
      <dsp:spPr>
        <a:xfrm>
          <a:off x="0" y="3627832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3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3652033"/>
        <a:ext cx="1162422" cy="471478"/>
      </dsp:txXfrm>
    </dsp:sp>
    <dsp:sp modelId="{48860679-6E12-4629-A3EC-7BB34A03C000}">
      <dsp:nvSpPr>
        <dsp:cNvPr id="0" name=""/>
        <dsp:cNvSpPr/>
      </dsp:nvSpPr>
      <dsp:spPr>
        <a:xfrm>
          <a:off x="1666265" y="4166145"/>
          <a:ext cx="4742446" cy="49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Origen emocional</a:t>
          </a:r>
        </a:p>
      </dsp:txBody>
      <dsp:txXfrm>
        <a:off x="1666265" y="4166145"/>
        <a:ext cx="4742446" cy="495679"/>
      </dsp:txXfrm>
    </dsp:sp>
    <dsp:sp modelId="{CAC11186-B27C-4BE7-A0BA-770F67C6AB48}">
      <dsp:nvSpPr>
        <dsp:cNvPr id="0" name=""/>
        <dsp:cNvSpPr/>
      </dsp:nvSpPr>
      <dsp:spPr>
        <a:xfrm>
          <a:off x="0" y="4148296"/>
          <a:ext cx="1210824" cy="495679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800" kern="1200" dirty="0"/>
        </a:p>
      </dsp:txBody>
      <dsp:txXfrm>
        <a:off x="24201" y="4172497"/>
        <a:ext cx="1162422" cy="4714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E6B24-CD80-425C-B027-77BF0621CAB2}">
      <dsp:nvSpPr>
        <dsp:cNvPr id="0" name=""/>
        <dsp:cNvSpPr/>
      </dsp:nvSpPr>
      <dsp:spPr>
        <a:xfrm>
          <a:off x="285244" y="475387"/>
          <a:ext cx="1572330" cy="1515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Primer paso</a:t>
          </a:r>
          <a:endParaRPr lang="es-ES" sz="1800" b="1" kern="1200" dirty="0"/>
        </a:p>
      </dsp:txBody>
      <dsp:txXfrm>
        <a:off x="515506" y="697329"/>
        <a:ext cx="1111806" cy="1071628"/>
      </dsp:txXfrm>
    </dsp:sp>
    <dsp:sp modelId="{1D49437E-0D83-47B4-B74A-5A09AA4225B4}">
      <dsp:nvSpPr>
        <dsp:cNvPr id="0" name=""/>
        <dsp:cNvSpPr/>
      </dsp:nvSpPr>
      <dsp:spPr>
        <a:xfrm rot="5375228">
          <a:off x="821054" y="2209740"/>
          <a:ext cx="515344" cy="77611"/>
        </a:xfrm>
        <a:custGeom>
          <a:avLst/>
          <a:gdLst/>
          <a:ahLst/>
          <a:cxnLst/>
          <a:rect l="0" t="0" r="0" b="0"/>
          <a:pathLst>
            <a:path>
              <a:moveTo>
                <a:pt x="0" y="38805"/>
              </a:moveTo>
              <a:lnTo>
                <a:pt x="515344" y="388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/>
        </a:p>
      </dsp:txBody>
      <dsp:txXfrm>
        <a:off x="1065842" y="2235662"/>
        <a:ext cx="25767" cy="25767"/>
      </dsp:txXfrm>
    </dsp:sp>
    <dsp:sp modelId="{4FF5A793-DE72-4802-B022-0561A7E192AE}">
      <dsp:nvSpPr>
        <dsp:cNvPr id="0" name=""/>
        <dsp:cNvSpPr/>
      </dsp:nvSpPr>
      <dsp:spPr>
        <a:xfrm>
          <a:off x="299878" y="2506193"/>
          <a:ext cx="1572330" cy="1515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Conocer la causa</a:t>
          </a:r>
          <a:endParaRPr lang="es-ES" sz="1800" b="1" kern="1200" dirty="0"/>
        </a:p>
      </dsp:txBody>
      <dsp:txXfrm>
        <a:off x="530140" y="2728135"/>
        <a:ext cx="1111806" cy="10716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892901-2B46-4CB0-A320-13BDEF570203}">
      <dsp:nvSpPr>
        <dsp:cNvPr id="0" name=""/>
        <dsp:cNvSpPr/>
      </dsp:nvSpPr>
      <dsp:spPr>
        <a:xfrm>
          <a:off x="0" y="30566"/>
          <a:ext cx="2204058" cy="576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Identificar el conflicto</a:t>
          </a:r>
          <a:endParaRPr lang="es-ES" sz="18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0566"/>
        <a:ext cx="2204058" cy="576614"/>
      </dsp:txXfrm>
    </dsp:sp>
    <dsp:sp modelId="{C1E3EC2E-3B1E-4583-83C0-E21AF6395FBD}">
      <dsp:nvSpPr>
        <dsp:cNvPr id="0" name=""/>
        <dsp:cNvSpPr/>
      </dsp:nvSpPr>
      <dsp:spPr>
        <a:xfrm>
          <a:off x="2204057" y="3537"/>
          <a:ext cx="440811" cy="63067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A0ED8-B985-4408-ACCE-25CFDD186B11}">
      <dsp:nvSpPr>
        <dsp:cNvPr id="0" name=""/>
        <dsp:cNvSpPr/>
      </dsp:nvSpPr>
      <dsp:spPr>
        <a:xfrm>
          <a:off x="2821194" y="3537"/>
          <a:ext cx="5995037" cy="6306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Detectar la causa y formular debidamente el problema. Recoger la máx. información</a:t>
          </a:r>
          <a:endParaRPr lang="es-ES" sz="1800" kern="1200" dirty="0"/>
        </a:p>
      </dsp:txBody>
      <dsp:txXfrm>
        <a:off x="2821194" y="3537"/>
        <a:ext cx="5995037" cy="630671"/>
      </dsp:txXfrm>
    </dsp:sp>
    <dsp:sp modelId="{2684D154-CF52-4156-8A41-7D9E70194585}">
      <dsp:nvSpPr>
        <dsp:cNvPr id="0" name=""/>
        <dsp:cNvSpPr/>
      </dsp:nvSpPr>
      <dsp:spPr>
        <a:xfrm>
          <a:off x="0" y="678711"/>
          <a:ext cx="2204058" cy="576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Valorar los objetivos de las partes</a:t>
          </a:r>
          <a:endParaRPr lang="es-ES" sz="18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78711"/>
        <a:ext cx="2204058" cy="576614"/>
      </dsp:txXfrm>
    </dsp:sp>
    <dsp:sp modelId="{9954662F-9888-4147-93BD-81A186977965}">
      <dsp:nvSpPr>
        <dsp:cNvPr id="0" name=""/>
        <dsp:cNvSpPr/>
      </dsp:nvSpPr>
      <dsp:spPr>
        <a:xfrm>
          <a:off x="2204057" y="651682"/>
          <a:ext cx="440811" cy="63067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078473-D702-47C0-BEA5-B7C2F54285D6}">
      <dsp:nvSpPr>
        <dsp:cNvPr id="0" name=""/>
        <dsp:cNvSpPr/>
      </dsp:nvSpPr>
      <dsp:spPr>
        <a:xfrm>
          <a:off x="2821194" y="651682"/>
          <a:ext cx="5995037" cy="630671"/>
        </a:xfrm>
        <a:prstGeom prst="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Establecer muy claramente objetivo/s de cada una de las partes. Ir flexibilizando objetivos</a:t>
          </a:r>
          <a:endParaRPr lang="es-ES" sz="1800" kern="1200" dirty="0"/>
        </a:p>
      </dsp:txBody>
      <dsp:txXfrm>
        <a:off x="2821194" y="651682"/>
        <a:ext cx="5995037" cy="630671"/>
      </dsp:txXfrm>
    </dsp:sp>
    <dsp:sp modelId="{F65A2EF4-C6F9-46BB-B6ED-BDA28119D03E}">
      <dsp:nvSpPr>
        <dsp:cNvPr id="0" name=""/>
        <dsp:cNvSpPr/>
      </dsp:nvSpPr>
      <dsp:spPr>
        <a:xfrm>
          <a:off x="0" y="1344875"/>
          <a:ext cx="2204058" cy="576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Proponer diferentes soluciones</a:t>
          </a:r>
          <a:endParaRPr lang="es-ES" sz="18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344875"/>
        <a:ext cx="2204058" cy="576614"/>
      </dsp:txXfrm>
    </dsp:sp>
    <dsp:sp modelId="{F261C526-F177-4B31-A53A-B2F9A50C1B24}">
      <dsp:nvSpPr>
        <dsp:cNvPr id="0" name=""/>
        <dsp:cNvSpPr/>
      </dsp:nvSpPr>
      <dsp:spPr>
        <a:xfrm>
          <a:off x="2204057" y="1299827"/>
          <a:ext cx="440811" cy="66671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226EE-9ED1-49CF-80CF-1A591CB9D8CC}">
      <dsp:nvSpPr>
        <dsp:cNvPr id="0" name=""/>
        <dsp:cNvSpPr/>
      </dsp:nvSpPr>
      <dsp:spPr>
        <a:xfrm>
          <a:off x="2821194" y="1299827"/>
          <a:ext cx="5995037" cy="666710"/>
        </a:xfrm>
        <a:prstGeom prst="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Ser creativos. Cuantas más soluciones se propongan mejor.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Elaboraremos los pros y contras de cada una. Por escrito</a:t>
          </a:r>
          <a:endParaRPr lang="es-ES" sz="1800" kern="1200" dirty="0"/>
        </a:p>
      </dsp:txBody>
      <dsp:txXfrm>
        <a:off x="2821194" y="1299827"/>
        <a:ext cx="5995037" cy="666710"/>
      </dsp:txXfrm>
    </dsp:sp>
    <dsp:sp modelId="{31F5035B-48C4-413F-A75F-A50ADBDFFA4D}">
      <dsp:nvSpPr>
        <dsp:cNvPr id="0" name=""/>
        <dsp:cNvSpPr/>
      </dsp:nvSpPr>
      <dsp:spPr>
        <a:xfrm>
          <a:off x="0" y="3098197"/>
          <a:ext cx="2204058" cy="336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Elección y control</a:t>
          </a:r>
          <a:endParaRPr lang="es-ES" sz="18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098197"/>
        <a:ext cx="2204058" cy="336358"/>
      </dsp:txXfrm>
    </dsp:sp>
    <dsp:sp modelId="{D648D4CC-D61A-48B8-ABF5-6DCB5F85EA7B}">
      <dsp:nvSpPr>
        <dsp:cNvPr id="0" name=""/>
        <dsp:cNvSpPr/>
      </dsp:nvSpPr>
      <dsp:spPr>
        <a:xfrm>
          <a:off x="2204057" y="1984010"/>
          <a:ext cx="440811" cy="256473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18A6C-B232-437C-9CCD-F8965BBA9097}">
      <dsp:nvSpPr>
        <dsp:cNvPr id="0" name=""/>
        <dsp:cNvSpPr/>
      </dsp:nvSpPr>
      <dsp:spPr>
        <a:xfrm>
          <a:off x="2821194" y="1984010"/>
          <a:ext cx="5995037" cy="2564731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Tener en cuenta solución más favorable para el conjunto de los implicados o la que alcance un mayor nº de objetivos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3 criterios a la hora de la elección:</a:t>
          </a:r>
          <a:endParaRPr lang="es-E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>
              <a:sym typeface="Wingdings" panose="05000000000000000000" pitchFamily="2" charset="2"/>
            </a:rPr>
            <a:t> El utilitarismo: pensando en la mayoría de la organización</a:t>
          </a:r>
          <a:endParaRPr lang="es-E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>
              <a:sym typeface="Wingdings" panose="05000000000000000000" pitchFamily="2" charset="2"/>
            </a:rPr>
            <a:t> El derecho: tomar decisiones siguiendo las normas</a:t>
          </a:r>
          <a:endParaRPr lang="es-E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>
              <a:sym typeface="Wingdings" panose="05000000000000000000" pitchFamily="2" charset="2"/>
            </a:rPr>
            <a:t> La justicia: valor de lo que cada uno considera justo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Establecer un seguimiento o control para verificar que se cumplen los acuerdos tomados</a:t>
          </a:r>
          <a:endParaRPr lang="es-ES" sz="1800" kern="1200" dirty="0"/>
        </a:p>
      </dsp:txBody>
      <dsp:txXfrm>
        <a:off x="2821194" y="1984010"/>
        <a:ext cx="5995037" cy="2564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02D24-012D-4190-B291-F1E0294958BE}">
      <dsp:nvSpPr>
        <dsp:cNvPr id="0" name=""/>
        <dsp:cNvSpPr/>
      </dsp:nvSpPr>
      <dsp:spPr>
        <a:xfrm>
          <a:off x="0" y="237850"/>
          <a:ext cx="764151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45D79A-7936-47B9-A760-37CE722E7DE7}">
      <dsp:nvSpPr>
        <dsp:cNvPr id="0" name=""/>
        <dsp:cNvSpPr/>
      </dsp:nvSpPr>
      <dsp:spPr>
        <a:xfrm>
          <a:off x="303678" y="0"/>
          <a:ext cx="7259567" cy="4110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182" tIns="0" rIns="20218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La mejora alternativa </a:t>
          </a:r>
          <a:r>
            <a:rPr lang="es-ES_tradnl" sz="1800" b="1" kern="1200" dirty="0">
              <a:sym typeface="Wingdings" panose="05000000000000000000" pitchFamily="2" charset="2"/>
            </a:rPr>
            <a:t> Nos Gustaría  G</a:t>
          </a:r>
        </a:p>
      </dsp:txBody>
      <dsp:txXfrm>
        <a:off x="323744" y="20066"/>
        <a:ext cx="7219435" cy="370921"/>
      </dsp:txXfrm>
    </dsp:sp>
    <dsp:sp modelId="{ECD37A48-FC85-4628-BC00-0C67095F4047}">
      <dsp:nvSpPr>
        <dsp:cNvPr id="0" name=""/>
        <dsp:cNvSpPr/>
      </dsp:nvSpPr>
      <dsp:spPr>
        <a:xfrm>
          <a:off x="0" y="855023"/>
          <a:ext cx="764151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76A8C-3F6D-420F-941C-8E467D0E129F}">
      <dsp:nvSpPr>
        <dsp:cNvPr id="0" name=""/>
        <dsp:cNvSpPr/>
      </dsp:nvSpPr>
      <dsp:spPr>
        <a:xfrm>
          <a:off x="299525" y="564045"/>
          <a:ext cx="7259567" cy="411252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182" tIns="0" rIns="20218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ym typeface="Wingdings" panose="05000000000000000000" pitchFamily="2" charset="2"/>
            </a:rPr>
            <a:t>Los objetivos que pretendemos, los más realistas  Pretendemos  P</a:t>
          </a:r>
        </a:p>
      </dsp:txBody>
      <dsp:txXfrm>
        <a:off x="319601" y="584121"/>
        <a:ext cx="7219415" cy="371100"/>
      </dsp:txXfrm>
    </dsp:sp>
    <dsp:sp modelId="{C7E984A0-DCBC-4FAC-8AEA-7D3DB853FE5B}">
      <dsp:nvSpPr>
        <dsp:cNvPr id="0" name=""/>
        <dsp:cNvSpPr/>
      </dsp:nvSpPr>
      <dsp:spPr>
        <a:xfrm>
          <a:off x="0" y="1472196"/>
          <a:ext cx="764151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FB09A-5393-437B-9539-0D766A74A2DC}">
      <dsp:nvSpPr>
        <dsp:cNvPr id="0" name=""/>
        <dsp:cNvSpPr/>
      </dsp:nvSpPr>
      <dsp:spPr>
        <a:xfrm>
          <a:off x="299525" y="1199503"/>
          <a:ext cx="7259567" cy="411252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182" tIns="0" rIns="20218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ym typeface="Wingdings" panose="05000000000000000000" pitchFamily="2" charset="2"/>
            </a:rPr>
            <a:t>El umbral de la negociación  Lo que tenemos  T</a:t>
          </a:r>
        </a:p>
      </dsp:txBody>
      <dsp:txXfrm>
        <a:off x="319601" y="1219579"/>
        <a:ext cx="7219415" cy="3711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394FED-46C4-4506-8141-CB170C426665}">
      <dsp:nvSpPr>
        <dsp:cNvPr id="0" name=""/>
        <dsp:cNvSpPr/>
      </dsp:nvSpPr>
      <dsp:spPr>
        <a:xfrm>
          <a:off x="0" y="281229"/>
          <a:ext cx="2267817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/>
            </a:rPr>
            <a:t>Preparación</a:t>
          </a:r>
          <a:endParaRPr lang="es-ES" sz="1800" b="1" i="1" kern="1200" dirty="0">
            <a:effectLst/>
          </a:endParaRPr>
        </a:p>
      </dsp:txBody>
      <dsp:txXfrm>
        <a:off x="0" y="281229"/>
        <a:ext cx="2267817" cy="990000"/>
      </dsp:txXfrm>
    </dsp:sp>
    <dsp:sp modelId="{4C4C5BA0-C451-4FD4-B913-A96A8F165184}">
      <dsp:nvSpPr>
        <dsp:cNvPr id="0" name=""/>
        <dsp:cNvSpPr/>
      </dsp:nvSpPr>
      <dsp:spPr>
        <a:xfrm>
          <a:off x="2267817" y="2792"/>
          <a:ext cx="453563" cy="15468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A9145-4551-4AF8-AE04-B4AB8143053F}">
      <dsp:nvSpPr>
        <dsp:cNvPr id="0" name=""/>
        <dsp:cNvSpPr/>
      </dsp:nvSpPr>
      <dsp:spPr>
        <a:xfrm>
          <a:off x="2902806" y="2792"/>
          <a:ext cx="6168464" cy="15468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Etapa más importante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Búsqueda de información: personalidad, necesidades, tiempo , posición o poder.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Establecer los objetivos: nuestro G.P.T. y el de la otra parte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Elección de la estrategia: estilo de negociación y qué tácticas</a:t>
          </a:r>
          <a:endParaRPr lang="es-ES" sz="1800" kern="1200" dirty="0"/>
        </a:p>
      </dsp:txBody>
      <dsp:txXfrm>
        <a:off x="2902806" y="2792"/>
        <a:ext cx="6168464" cy="1546875"/>
      </dsp:txXfrm>
    </dsp:sp>
    <dsp:sp modelId="{13DFE363-2B20-42BE-AC8C-A1166C214E8F}">
      <dsp:nvSpPr>
        <dsp:cNvPr id="0" name=""/>
        <dsp:cNvSpPr/>
      </dsp:nvSpPr>
      <dsp:spPr>
        <a:xfrm>
          <a:off x="0" y="2023573"/>
          <a:ext cx="2267817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/>
            </a:rPr>
            <a:t>Desarrollo</a:t>
          </a:r>
          <a:endParaRPr lang="es-ES" sz="1800" b="1" i="1" kern="1200" dirty="0">
            <a:effectLst/>
          </a:endParaRPr>
        </a:p>
      </dsp:txBody>
      <dsp:txXfrm>
        <a:off x="0" y="2023573"/>
        <a:ext cx="2267817" cy="990000"/>
      </dsp:txXfrm>
    </dsp:sp>
    <dsp:sp modelId="{D51313EF-FA21-4644-B372-AA10770B9D92}">
      <dsp:nvSpPr>
        <dsp:cNvPr id="0" name=""/>
        <dsp:cNvSpPr/>
      </dsp:nvSpPr>
      <dsp:spPr>
        <a:xfrm>
          <a:off x="2267817" y="1729667"/>
          <a:ext cx="453563" cy="1577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978C2-60E4-4080-A57F-063DAE490821}">
      <dsp:nvSpPr>
        <dsp:cNvPr id="0" name=""/>
        <dsp:cNvSpPr/>
      </dsp:nvSpPr>
      <dsp:spPr>
        <a:xfrm>
          <a:off x="2902806" y="1729667"/>
          <a:ext cx="6168464" cy="1577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Mantener un diálogo y no una confrontación. 4 etapas: 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Presentación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Discusión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Acercamiento de posiciones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Acuerdo</a:t>
          </a:r>
          <a:endParaRPr lang="es-ES" sz="1800" kern="1200" dirty="0"/>
        </a:p>
      </dsp:txBody>
      <dsp:txXfrm>
        <a:off x="2902806" y="1729667"/>
        <a:ext cx="6168464" cy="1577812"/>
      </dsp:txXfrm>
    </dsp:sp>
    <dsp:sp modelId="{AFC90DDA-E9D4-4A28-A473-3A724BBCC19A}">
      <dsp:nvSpPr>
        <dsp:cNvPr id="0" name=""/>
        <dsp:cNvSpPr/>
      </dsp:nvSpPr>
      <dsp:spPr>
        <a:xfrm>
          <a:off x="0" y="3487479"/>
          <a:ext cx="2267817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>
              <a:effectLst/>
            </a:rPr>
            <a:t>Cierre y   seguimiento</a:t>
          </a:r>
          <a:endParaRPr lang="es-ES" sz="1800" b="1" i="1" kern="1200" dirty="0">
            <a:effectLst/>
          </a:endParaRPr>
        </a:p>
      </dsp:txBody>
      <dsp:txXfrm>
        <a:off x="0" y="3487479"/>
        <a:ext cx="2267817" cy="990000"/>
      </dsp:txXfrm>
    </dsp:sp>
    <dsp:sp modelId="{39349AFE-EC61-4627-8E9C-ECDFA0694604}">
      <dsp:nvSpPr>
        <dsp:cNvPr id="0" name=""/>
        <dsp:cNvSpPr/>
      </dsp:nvSpPr>
      <dsp:spPr>
        <a:xfrm>
          <a:off x="2267817" y="3487479"/>
          <a:ext cx="453563" cy="990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9241E-3660-4D7F-A27E-F17A6E110D7E}">
      <dsp:nvSpPr>
        <dsp:cNvPr id="0" name=""/>
        <dsp:cNvSpPr/>
      </dsp:nvSpPr>
      <dsp:spPr>
        <a:xfrm>
          <a:off x="2902806" y="3487479"/>
          <a:ext cx="6168464" cy="99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Cierre: hay acuerdo o no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Seguimiento </a:t>
          </a:r>
          <a:endParaRPr lang="es-ES" sz="1800" kern="1200" dirty="0"/>
        </a:p>
      </dsp:txBody>
      <dsp:txXfrm>
        <a:off x="2902806" y="3487479"/>
        <a:ext cx="6168464" cy="99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56432-20D1-48C1-A3CD-03B480E5CBDB}">
      <dsp:nvSpPr>
        <dsp:cNvPr id="0" name=""/>
        <dsp:cNvSpPr/>
      </dsp:nvSpPr>
      <dsp:spPr>
        <a:xfrm>
          <a:off x="0" y="14406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E6650-3A46-412D-A861-FEE5D1D66598}">
      <dsp:nvSpPr>
        <dsp:cNvPr id="0" name=""/>
        <dsp:cNvSpPr/>
      </dsp:nvSpPr>
      <dsp:spPr>
        <a:xfrm>
          <a:off x="352839" y="11228"/>
          <a:ext cx="4939748" cy="265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Elección del terreno de juego</a:t>
          </a:r>
          <a:endParaRPr lang="es-ES" sz="2400" b="1" kern="1200" dirty="0"/>
        </a:p>
      </dsp:txBody>
      <dsp:txXfrm>
        <a:off x="365808" y="24197"/>
        <a:ext cx="4913810" cy="239742"/>
      </dsp:txXfrm>
    </dsp:sp>
    <dsp:sp modelId="{78375DDF-AC09-41A1-9959-3BDE2DDC2209}">
      <dsp:nvSpPr>
        <dsp:cNvPr id="0" name=""/>
        <dsp:cNvSpPr/>
      </dsp:nvSpPr>
      <dsp:spPr>
        <a:xfrm>
          <a:off x="0" y="55230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"/>
              <a:satOff val="-1688"/>
              <a:lumOff val="-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2D086-D234-4D76-B94F-1B7B62E2A664}">
      <dsp:nvSpPr>
        <dsp:cNvPr id="0" name=""/>
        <dsp:cNvSpPr/>
      </dsp:nvSpPr>
      <dsp:spPr>
        <a:xfrm>
          <a:off x="352839" y="419468"/>
          <a:ext cx="4939748" cy="265680"/>
        </a:xfrm>
        <a:prstGeom prst="roundRect">
          <a:avLst/>
        </a:prstGeom>
        <a:solidFill>
          <a:schemeClr val="accent3">
            <a:hueOff val="1125026"/>
            <a:satOff val="-1688"/>
            <a:lumOff val="-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La primera oferta</a:t>
          </a:r>
          <a:endParaRPr lang="es-ES" sz="2400" b="1" kern="1200" dirty="0"/>
        </a:p>
      </dsp:txBody>
      <dsp:txXfrm>
        <a:off x="365808" y="432437"/>
        <a:ext cx="4913810" cy="239742"/>
      </dsp:txXfrm>
    </dsp:sp>
    <dsp:sp modelId="{809EA05D-FECE-48E8-A7E3-DEDB2F6E03B3}">
      <dsp:nvSpPr>
        <dsp:cNvPr id="0" name=""/>
        <dsp:cNvSpPr/>
      </dsp:nvSpPr>
      <dsp:spPr>
        <a:xfrm>
          <a:off x="0" y="96054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37FAD7-48EF-44F5-9D6A-8F3434932CEA}">
      <dsp:nvSpPr>
        <dsp:cNvPr id="0" name=""/>
        <dsp:cNvSpPr/>
      </dsp:nvSpPr>
      <dsp:spPr>
        <a:xfrm>
          <a:off x="352839" y="827708"/>
          <a:ext cx="4939748" cy="265680"/>
        </a:xfrm>
        <a:prstGeom prst="roundRect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El rumor</a:t>
          </a:r>
          <a:endParaRPr lang="es-ES" sz="2400" b="1" kern="1200" dirty="0"/>
        </a:p>
      </dsp:txBody>
      <dsp:txXfrm>
        <a:off x="365808" y="840677"/>
        <a:ext cx="4913810" cy="239742"/>
      </dsp:txXfrm>
    </dsp:sp>
    <dsp:sp modelId="{F5EF35E6-D29E-45B6-AC82-FF533C089A18}">
      <dsp:nvSpPr>
        <dsp:cNvPr id="0" name=""/>
        <dsp:cNvSpPr/>
      </dsp:nvSpPr>
      <dsp:spPr>
        <a:xfrm>
          <a:off x="0" y="136878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375079"/>
              <a:satOff val="-5064"/>
              <a:lumOff val="-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8A92F-963D-4ABF-B43E-B4340A6B43EE}">
      <dsp:nvSpPr>
        <dsp:cNvPr id="0" name=""/>
        <dsp:cNvSpPr/>
      </dsp:nvSpPr>
      <dsp:spPr>
        <a:xfrm>
          <a:off x="352839" y="1235948"/>
          <a:ext cx="4939748" cy="265680"/>
        </a:xfrm>
        <a:prstGeom prst="roundRect">
          <a:avLst/>
        </a:prstGeom>
        <a:solidFill>
          <a:schemeClr val="accent3">
            <a:hueOff val="3375079"/>
            <a:satOff val="-5064"/>
            <a:lumOff val="-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La pausa</a:t>
          </a:r>
          <a:endParaRPr lang="es-ES" sz="2400" b="1" kern="1200" dirty="0"/>
        </a:p>
      </dsp:txBody>
      <dsp:txXfrm>
        <a:off x="365808" y="1248917"/>
        <a:ext cx="4913810" cy="239742"/>
      </dsp:txXfrm>
    </dsp:sp>
    <dsp:sp modelId="{787EEE81-8C26-402D-B5C3-E8B99052F291}">
      <dsp:nvSpPr>
        <dsp:cNvPr id="0" name=""/>
        <dsp:cNvSpPr/>
      </dsp:nvSpPr>
      <dsp:spPr>
        <a:xfrm>
          <a:off x="0" y="177702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8D8C1-2F13-4BA7-95FD-A1C00FFDC56A}">
      <dsp:nvSpPr>
        <dsp:cNvPr id="0" name=""/>
        <dsp:cNvSpPr/>
      </dsp:nvSpPr>
      <dsp:spPr>
        <a:xfrm>
          <a:off x="352839" y="1644188"/>
          <a:ext cx="4939748" cy="265680"/>
        </a:xfrm>
        <a:prstGeom prst="roundRect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Danza de la lluvia</a:t>
          </a:r>
          <a:endParaRPr lang="es-ES" sz="2400" b="1" kern="1200" dirty="0"/>
        </a:p>
      </dsp:txBody>
      <dsp:txXfrm>
        <a:off x="365808" y="1657157"/>
        <a:ext cx="4913810" cy="239742"/>
      </dsp:txXfrm>
    </dsp:sp>
    <dsp:sp modelId="{C217EF10-AA4C-49EF-AA38-9322387B9FFB}">
      <dsp:nvSpPr>
        <dsp:cNvPr id="0" name=""/>
        <dsp:cNvSpPr/>
      </dsp:nvSpPr>
      <dsp:spPr>
        <a:xfrm>
          <a:off x="0" y="218526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6A67AA-5FF8-4D0D-9496-553B0AAE640C}">
      <dsp:nvSpPr>
        <dsp:cNvPr id="0" name=""/>
        <dsp:cNvSpPr/>
      </dsp:nvSpPr>
      <dsp:spPr>
        <a:xfrm>
          <a:off x="352839" y="2052428"/>
          <a:ext cx="4939748" cy="26568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Concesión secundaria</a:t>
          </a:r>
          <a:endParaRPr lang="es-ES" sz="2400" b="1" kern="1200" dirty="0"/>
        </a:p>
      </dsp:txBody>
      <dsp:txXfrm>
        <a:off x="365808" y="2065397"/>
        <a:ext cx="4913810" cy="239742"/>
      </dsp:txXfrm>
    </dsp:sp>
    <dsp:sp modelId="{E25CAF89-F34A-44A6-8B15-EA052DEB19DF}">
      <dsp:nvSpPr>
        <dsp:cNvPr id="0" name=""/>
        <dsp:cNvSpPr/>
      </dsp:nvSpPr>
      <dsp:spPr>
        <a:xfrm>
          <a:off x="0" y="259350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54FF4-A0C6-4ECF-87BB-87CECBE71F49}">
      <dsp:nvSpPr>
        <dsp:cNvPr id="0" name=""/>
        <dsp:cNvSpPr/>
      </dsp:nvSpPr>
      <dsp:spPr>
        <a:xfrm>
          <a:off x="352839" y="2460668"/>
          <a:ext cx="4939748" cy="265680"/>
        </a:xfrm>
        <a:prstGeom prst="roundRect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El bueno y el malo</a:t>
          </a:r>
          <a:endParaRPr lang="es-ES" sz="2400" b="1" kern="1200" dirty="0"/>
        </a:p>
      </dsp:txBody>
      <dsp:txXfrm>
        <a:off x="365808" y="2473637"/>
        <a:ext cx="4913810" cy="239742"/>
      </dsp:txXfrm>
    </dsp:sp>
    <dsp:sp modelId="{91232F2F-1698-4D0F-8C5B-25F35155EDC8}">
      <dsp:nvSpPr>
        <dsp:cNvPr id="0" name=""/>
        <dsp:cNvSpPr/>
      </dsp:nvSpPr>
      <dsp:spPr>
        <a:xfrm>
          <a:off x="0" y="300174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875184"/>
              <a:satOff val="-11816"/>
              <a:lumOff val="-19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22C5C-C5CF-4DFF-9D99-943AC1D15FD7}">
      <dsp:nvSpPr>
        <dsp:cNvPr id="0" name=""/>
        <dsp:cNvSpPr/>
      </dsp:nvSpPr>
      <dsp:spPr>
        <a:xfrm>
          <a:off x="352839" y="2868908"/>
          <a:ext cx="4939748" cy="265680"/>
        </a:xfrm>
        <a:prstGeom prst="roundRect">
          <a:avLst/>
        </a:prstGeom>
        <a:solidFill>
          <a:schemeClr val="accent3">
            <a:hueOff val="7875184"/>
            <a:satOff val="-11816"/>
            <a:lumOff val="-1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El farol</a:t>
          </a:r>
          <a:endParaRPr lang="es-ES" sz="2400" b="1" kern="1200" dirty="0"/>
        </a:p>
      </dsp:txBody>
      <dsp:txXfrm>
        <a:off x="365808" y="2881877"/>
        <a:ext cx="4913810" cy="239742"/>
      </dsp:txXfrm>
    </dsp:sp>
    <dsp:sp modelId="{32EB994F-532C-4733-93DD-AD9851E651A0}">
      <dsp:nvSpPr>
        <dsp:cNvPr id="0" name=""/>
        <dsp:cNvSpPr/>
      </dsp:nvSpPr>
      <dsp:spPr>
        <a:xfrm>
          <a:off x="0" y="340998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BC496-EEAF-43F5-9DE7-5A257A266E5B}">
      <dsp:nvSpPr>
        <dsp:cNvPr id="0" name=""/>
        <dsp:cNvSpPr/>
      </dsp:nvSpPr>
      <dsp:spPr>
        <a:xfrm>
          <a:off x="352839" y="3277148"/>
          <a:ext cx="4939748" cy="265680"/>
        </a:xfrm>
        <a:prstGeom prst="roundRect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Estar harto</a:t>
          </a:r>
          <a:endParaRPr lang="es-ES" sz="2400" b="1" kern="1200" dirty="0"/>
        </a:p>
      </dsp:txBody>
      <dsp:txXfrm>
        <a:off x="365808" y="3290117"/>
        <a:ext cx="4913810" cy="239742"/>
      </dsp:txXfrm>
    </dsp:sp>
    <dsp:sp modelId="{9143433B-CE28-4B65-A3D5-6A2003E44E3B}">
      <dsp:nvSpPr>
        <dsp:cNvPr id="0" name=""/>
        <dsp:cNvSpPr/>
      </dsp:nvSpPr>
      <dsp:spPr>
        <a:xfrm>
          <a:off x="0" y="3818228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0125237"/>
              <a:satOff val="-15192"/>
              <a:lumOff val="-2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B724A-6B2A-431E-896F-B15F3AE1C3EB}">
      <dsp:nvSpPr>
        <dsp:cNvPr id="0" name=""/>
        <dsp:cNvSpPr/>
      </dsp:nvSpPr>
      <dsp:spPr>
        <a:xfrm>
          <a:off x="352839" y="3685388"/>
          <a:ext cx="4939748" cy="265680"/>
        </a:xfrm>
        <a:prstGeom prst="roundRect">
          <a:avLst/>
        </a:prstGeom>
        <a:solidFill>
          <a:schemeClr val="accent3">
            <a:hueOff val="10125237"/>
            <a:satOff val="-15192"/>
            <a:lumOff val="-2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Condicional</a:t>
          </a:r>
          <a:endParaRPr lang="es-ES" sz="2400" b="1" kern="1200" dirty="0"/>
        </a:p>
      </dsp:txBody>
      <dsp:txXfrm>
        <a:off x="365808" y="3698357"/>
        <a:ext cx="4913810" cy="239742"/>
      </dsp:txXfrm>
    </dsp:sp>
    <dsp:sp modelId="{64FFBF26-D1B2-4435-B068-A81F25C18005}">
      <dsp:nvSpPr>
        <dsp:cNvPr id="0" name=""/>
        <dsp:cNvSpPr/>
      </dsp:nvSpPr>
      <dsp:spPr>
        <a:xfrm>
          <a:off x="0" y="4226467"/>
          <a:ext cx="7056783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33DA60-892B-4B54-8606-36E99D4C4B20}">
      <dsp:nvSpPr>
        <dsp:cNvPr id="0" name=""/>
        <dsp:cNvSpPr/>
      </dsp:nvSpPr>
      <dsp:spPr>
        <a:xfrm>
          <a:off x="352839" y="4093627"/>
          <a:ext cx="4939748" cy="26568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El imposible</a:t>
          </a:r>
          <a:endParaRPr lang="es-ES" sz="2400" b="1" kern="1200" dirty="0"/>
        </a:p>
      </dsp:txBody>
      <dsp:txXfrm>
        <a:off x="365808" y="4106596"/>
        <a:ext cx="4913810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testyourself.psychtests.com/testid/3095" TargetMode="Externa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10" Type="http://schemas.openxmlformats.org/officeDocument/2006/relationships/image" Target="../media/image7.jpeg"/><Relationship Id="rId4" Type="http://schemas.openxmlformats.org/officeDocument/2006/relationships/slide" Target="slide12.xml"/><Relationship Id="rId9" Type="http://schemas.microsoft.com/office/2007/relationships/diagramDrawing" Target="../diagrams/drawing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3.xml"/><Relationship Id="rId9" Type="http://schemas.microsoft.com/office/2007/relationships/diagramDrawing" Target="../diagrams/drawing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rtve.es/alacarta/videos/tres14/tres14jose-miguel-fernandez-dols/457284/" TargetMode="External"/><Relationship Id="rId4" Type="http://schemas.openxmlformats.org/officeDocument/2006/relationships/slide" Target="slide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slide" Target="slide2.xml"/><Relationship Id="rId7" Type="http://schemas.openxmlformats.org/officeDocument/2006/relationships/diagramQuickStyle" Target="../diagrams/quickStyle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6.png"/><Relationship Id="rId9" Type="http://schemas.microsoft.com/office/2007/relationships/diagramDrawing" Target="../diagrams/drawing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slide" Target="slide16.xml"/><Relationship Id="rId5" Type="http://schemas.openxmlformats.org/officeDocument/2006/relationships/slide" Target="slide5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slide" Target="slide4.xml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fundacionmediara.es/" TargetMode="Externa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slide" Target="slide11.xml"/><Relationship Id="rId10" Type="http://schemas.microsoft.com/office/2007/relationships/diagramDrawing" Target="../diagrams/drawing3.xml"/><Relationship Id="rId4" Type="http://schemas.openxmlformats.org/officeDocument/2006/relationships/slide" Target="slide7.xml"/><Relationship Id="rId9" Type="http://schemas.openxmlformats.org/officeDocument/2006/relationships/diagramColors" Target="../diagrams/colors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hyperlink" Target="http://www.escuchaactiva.com/index.html" TargetMode="Externa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youtube.com/watch?v=awlEzAjhcS8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26" y="1187506"/>
            <a:ext cx="7137177" cy="4509120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2564904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14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CONFLICTO Y NEGOCIACIÓN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889424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La resolución de conflictos desde la negociación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3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56601" y="980728"/>
            <a:ext cx="8496944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La </a:t>
            </a:r>
            <a:r>
              <a:rPr lang="es-ES_tradnl" b="1" dirty="0"/>
              <a:t>negociación</a:t>
            </a:r>
            <a:r>
              <a:rPr lang="es-ES_tradnl" dirty="0"/>
              <a:t> es un proceso donde se pretende solucionar el problema o controversia de forma pacífica mediante el diálogo y concesiones mutuas.</a:t>
            </a:r>
          </a:p>
          <a:p>
            <a:pPr algn="ctr"/>
            <a:endParaRPr lang="es-ES_tradnl" dirty="0"/>
          </a:p>
          <a:p>
            <a:pPr algn="ctr"/>
            <a:r>
              <a:rPr lang="es-ES_tradnl" dirty="0">
                <a:sym typeface="Wingdings" panose="05000000000000000000" pitchFamily="2" charset="2"/>
              </a:rPr>
              <a:t> siempre intervienen dos o más partes con opiniones opuestas o diferentes respecto a un asunto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509158" y="2852936"/>
            <a:ext cx="298272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/>
              <a:t>1º) Los estilos de negociación</a:t>
            </a:r>
            <a:endParaRPr lang="es-ES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671530" y="3656500"/>
            <a:ext cx="3414770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/>
              <a:t>2º) Las fases de toda negociación</a:t>
            </a:r>
            <a:endParaRPr lang="es-ES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796845" y="4413060"/>
            <a:ext cx="514296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/>
              <a:t>3º) Los consejos prácticos que no debemos olvidar</a:t>
            </a:r>
            <a:endParaRPr lang="es-ES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678235" y="5229200"/>
            <a:ext cx="298272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/>
              <a:t>4º) Las tácticas negociadoras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8965107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La resolución de conflictos desde la negociación</a:t>
            </a: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041204" y="914649"/>
            <a:ext cx="298272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Estilos de negociación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233461" y="1700808"/>
            <a:ext cx="8640959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Clasificación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b="1" i="1" dirty="0">
                <a:sym typeface="Wingdings" panose="05000000000000000000" pitchFamily="2" charset="2"/>
              </a:rPr>
              <a:t>técnica de la negociación situacional </a:t>
            </a:r>
            <a:r>
              <a:rPr lang="es-ES_tradnl" sz="1600" dirty="0">
                <a:sym typeface="Wingdings" panose="05000000000000000000" pitchFamily="2" charset="2"/>
              </a:rPr>
              <a:t>donde los negociadores se adaptarán a cada situación o contexto teniendo en cuenta: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Según la importancia que le damos a la relación que tenemos con la otra parte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Según la importancia que le damos al resultado de la negociación</a:t>
            </a:r>
            <a:endParaRPr lang="es-ES" sz="1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318224"/>
              </p:ext>
            </p:extLst>
          </p:nvPr>
        </p:nvGraphicFramePr>
        <p:xfrm>
          <a:off x="1205525" y="3192636"/>
          <a:ext cx="694782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4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0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>
                          <a:solidFill>
                            <a:schemeClr val="tx2"/>
                          </a:solidFill>
                        </a:rPr>
                        <a:t>ACOMODATIVO</a:t>
                      </a:r>
                    </a:p>
                    <a:p>
                      <a:pPr algn="ctr"/>
                      <a:r>
                        <a:rPr lang="es-ES_tradnl" sz="1800" b="1" dirty="0">
                          <a:solidFill>
                            <a:schemeClr val="tx1"/>
                          </a:solidFill>
                        </a:rPr>
                        <a:t>(yo</a:t>
                      </a:r>
                      <a:r>
                        <a:rPr lang="es-ES_tradnl" sz="1800" b="1" baseline="0" dirty="0">
                          <a:solidFill>
                            <a:schemeClr val="tx1"/>
                          </a:solidFill>
                        </a:rPr>
                        <a:t> pierdo – tú ganas)</a:t>
                      </a:r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>
                          <a:solidFill>
                            <a:schemeClr val="tx2"/>
                          </a:solidFill>
                        </a:rPr>
                        <a:t>COLABORATIVO</a:t>
                      </a:r>
                    </a:p>
                    <a:p>
                      <a:pPr algn="ctr"/>
                      <a:r>
                        <a:rPr lang="es-ES_tradnl" sz="1800" b="1" dirty="0">
                          <a:solidFill>
                            <a:schemeClr val="tx1"/>
                          </a:solidFill>
                        </a:rPr>
                        <a:t>(Yo</a:t>
                      </a:r>
                      <a:r>
                        <a:rPr lang="es-ES_tradnl" sz="1800" b="1" baseline="0" dirty="0">
                          <a:solidFill>
                            <a:schemeClr val="tx1"/>
                          </a:solidFill>
                        </a:rPr>
                        <a:t> gano – tú ganas)</a:t>
                      </a:r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>
                          <a:solidFill>
                            <a:schemeClr val="tx2"/>
                          </a:solidFill>
                        </a:rPr>
                        <a:t>DISTRIBUTIVO</a:t>
                      </a:r>
                    </a:p>
                    <a:p>
                      <a:pPr algn="ctr"/>
                      <a:r>
                        <a:rPr lang="es-ES_tradnl" sz="1800" b="1" dirty="0">
                          <a:solidFill>
                            <a:schemeClr val="tx1"/>
                          </a:solidFill>
                        </a:rPr>
                        <a:t>(yo pierdo –</a:t>
                      </a:r>
                      <a:r>
                        <a:rPr lang="es-ES_tradnl" sz="1800" b="1" baseline="0" dirty="0">
                          <a:solidFill>
                            <a:schemeClr val="tx1"/>
                          </a:solidFill>
                        </a:rPr>
                        <a:t> tú pierdes)</a:t>
                      </a:r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>
                          <a:solidFill>
                            <a:schemeClr val="tx2"/>
                          </a:solidFill>
                        </a:rPr>
                        <a:t>EVITATIVO</a:t>
                      </a:r>
                    </a:p>
                    <a:p>
                      <a:pPr algn="ctr"/>
                      <a:r>
                        <a:rPr lang="es-ES_tradnl" sz="1800" b="1" dirty="0">
                          <a:solidFill>
                            <a:schemeClr val="tx1"/>
                          </a:solidFill>
                        </a:rPr>
                        <a:t>(no negociar)</a:t>
                      </a:r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>
                          <a:solidFill>
                            <a:schemeClr val="tx2"/>
                          </a:solidFill>
                        </a:rPr>
                        <a:t>COMPETITIVO</a:t>
                      </a:r>
                    </a:p>
                    <a:p>
                      <a:pPr algn="ctr"/>
                      <a:r>
                        <a:rPr lang="es-ES_tradnl" sz="1800" b="1" dirty="0">
                          <a:solidFill>
                            <a:schemeClr val="tx1"/>
                          </a:solidFill>
                        </a:rPr>
                        <a:t>(yo gano- tú</a:t>
                      </a:r>
                      <a:r>
                        <a:rPr lang="es-ES_tradnl" sz="1800" b="1" baseline="0" dirty="0">
                          <a:solidFill>
                            <a:schemeClr val="tx1"/>
                          </a:solidFill>
                        </a:rPr>
                        <a:t> pierdes)</a:t>
                      </a:r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63541" y="3477474"/>
            <a:ext cx="461665" cy="158417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ES_tradnl" dirty="0"/>
              <a:t>-    Relación    +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626964" y="5085184"/>
            <a:ext cx="5407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              -                                 Resultado                              +</a:t>
            </a:r>
            <a:endParaRPr lang="es-ES" dirty="0"/>
          </a:p>
        </p:txBody>
      </p:sp>
      <p:sp>
        <p:nvSpPr>
          <p:cNvPr id="44" name="43 CuadroTexto">
            <a:hlinkClick r:id="rId4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7" name="46 Rectángulo">
            <a:hlinkClick r:id="rId6"/>
          </p:cNvPr>
          <p:cNvSpPr/>
          <p:nvPr/>
        </p:nvSpPr>
        <p:spPr>
          <a:xfrm>
            <a:off x="561993" y="5636974"/>
            <a:ext cx="29049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del buen negociador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0389" y="559168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5" y="42626"/>
            <a:ext cx="8761417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6. La resolución de conflictos desde la negociación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9382" y="1005989"/>
            <a:ext cx="3747835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sz="2000" b="1" dirty="0"/>
              <a:t>Habilidades del buen negociador</a:t>
            </a:r>
            <a:endParaRPr lang="es-ES" sz="2000" b="1" dirty="0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509158" y="1988840"/>
            <a:ext cx="0" cy="2880320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/>
          <p:nvPr/>
        </p:nvCxnSpPr>
        <p:spPr>
          <a:xfrm>
            <a:off x="1547664" y="1804174"/>
            <a:ext cx="1852378" cy="2794650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555776" y="1804174"/>
            <a:ext cx="2664296" cy="2200890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3635896" y="1597442"/>
            <a:ext cx="2736304" cy="1543526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067944" y="1206044"/>
            <a:ext cx="2448272" cy="782796"/>
          </a:xfrm>
          <a:prstGeom prst="straightConnector1">
            <a:avLst/>
          </a:prstGeom>
          <a:ln w="635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41528" y="5157192"/>
            <a:ext cx="2214248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Escucha activa</a:t>
            </a:r>
            <a:endParaRPr lang="es-ES" sz="24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2999123" y="4783490"/>
            <a:ext cx="1793935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Flexibilidad</a:t>
            </a:r>
            <a:endParaRPr lang="es-ES" sz="24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400762" y="4005064"/>
            <a:ext cx="1462482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Empatía</a:t>
            </a:r>
            <a:endParaRPr lang="es-ES" sz="24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6732238" y="3153359"/>
            <a:ext cx="1939025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Autocontrol</a:t>
            </a:r>
            <a:endParaRPr lang="es-ES" sz="24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859686" y="1804174"/>
            <a:ext cx="1756185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Estratega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7. Fases de la negociación</a:t>
            </a:r>
          </a:p>
        </p:txBody>
      </p:sp>
      <p:sp>
        <p:nvSpPr>
          <p:cNvPr id="26" name="2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230988" y="717145"/>
            <a:ext cx="314408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G.P. T. </a:t>
            </a:r>
            <a:endParaRPr lang="es-ES" b="1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534534023"/>
              </p:ext>
            </p:extLst>
          </p:nvPr>
        </p:nvGraphicFramePr>
        <p:xfrm>
          <a:off x="172872" y="1568590"/>
          <a:ext cx="7641510" cy="1818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48255" y="1174850"/>
            <a:ext cx="4222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Puntos de referencia par la negociación</a:t>
            </a:r>
            <a:endParaRPr lang="es-ES" b="1" dirty="0"/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920" y="3499017"/>
            <a:ext cx="583264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7. Fases de la negociación</a:t>
            </a:r>
          </a:p>
        </p:txBody>
      </p:sp>
      <p:sp>
        <p:nvSpPr>
          <p:cNvPr id="12" name="1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031384435"/>
              </p:ext>
            </p:extLst>
          </p:nvPr>
        </p:nvGraphicFramePr>
        <p:xfrm>
          <a:off x="-178792" y="1052736"/>
          <a:ext cx="9071271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8. Consejos para negociar</a:t>
            </a:r>
          </a:p>
        </p:txBody>
      </p:sp>
      <p:sp>
        <p:nvSpPr>
          <p:cNvPr id="7" name="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0" name="9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963340" y="1412776"/>
            <a:ext cx="7184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dirty="0"/>
              <a:t>Existen factores que dificultan la negociación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dirty="0">
                <a:sym typeface="Wingdings" panose="05000000000000000000" pitchFamily="2" charset="2"/>
              </a:rPr>
              <a:t>La capacidad de negociar se aprende con la práctica </a:t>
            </a:r>
          </a:p>
          <a:p>
            <a:r>
              <a:rPr lang="es-ES_tradnl" dirty="0">
                <a:sym typeface="Wingdings" panose="05000000000000000000" pitchFamily="2" charset="2"/>
              </a:rPr>
              <a:t>(</a:t>
            </a:r>
            <a:r>
              <a:rPr lang="es-ES_tradnl" dirty="0"/>
              <a:t>Hay quien nace con ciertas aptitudes que hacen grandes negociadores)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719027"/>
              </p:ext>
            </p:extLst>
          </p:nvPr>
        </p:nvGraphicFramePr>
        <p:xfrm>
          <a:off x="271895" y="2924944"/>
          <a:ext cx="836416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4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Consejos a utilizar durante la negociación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="1" dirty="0"/>
                        <a:t>Documéntate</a:t>
                      </a:r>
                      <a:r>
                        <a:rPr lang="es-ES_tradnl" dirty="0"/>
                        <a:t>:</a:t>
                      </a:r>
                      <a:r>
                        <a:rPr lang="es-ES_tradnl" baseline="0" dirty="0"/>
                        <a:t> si el tema a tratar te es desconocido no podrás negociar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Usa la </a:t>
                      </a:r>
                      <a:r>
                        <a:rPr lang="es-ES_tradnl" b="1" baseline="0" dirty="0"/>
                        <a:t>comunicación no verbal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Sé </a:t>
                      </a:r>
                      <a:r>
                        <a:rPr lang="es-ES_tradnl" b="1" baseline="0" dirty="0"/>
                        <a:t>simpático y educado</a:t>
                      </a:r>
                      <a:r>
                        <a:rPr lang="es-ES_tradnl" baseline="0" dirty="0"/>
                        <a:t>: serán más receptivos contigo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Utiliza los silencios: das pie a que hable la otra persona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Formula las </a:t>
                      </a:r>
                      <a:r>
                        <a:rPr lang="es-ES_tradnl" b="1" baseline="0" dirty="0"/>
                        <a:t>preguntas de manera adecuada</a:t>
                      </a:r>
                      <a:r>
                        <a:rPr lang="es-ES_tradnl" baseline="0" dirty="0"/>
                        <a:t>: no trasmitir mensajes negativos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16 Rectángulo">
            <a:hlinkClick r:id="rId5"/>
          </p:cNvPr>
          <p:cNvSpPr/>
          <p:nvPr/>
        </p:nvSpPr>
        <p:spPr>
          <a:xfrm>
            <a:off x="605470" y="5636974"/>
            <a:ext cx="28180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comunicación no verbal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0389" y="559168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87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9. Tácticas negociadoras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13518" y="1074222"/>
            <a:ext cx="8280918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Son acciones concretas que se realizan en la negociación para tener éxito y alcanzar los objetivos. </a:t>
            </a:r>
            <a:endParaRPr lang="es-ES" sz="1600" dirty="0"/>
          </a:p>
        </p:txBody>
      </p:sp>
      <p:sp>
        <p:nvSpPr>
          <p:cNvPr id="18" name="1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924254017"/>
              </p:ext>
            </p:extLst>
          </p:nvPr>
        </p:nvGraphicFramePr>
        <p:xfrm>
          <a:off x="1115616" y="1556792"/>
          <a:ext cx="7056783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16132" y="1368690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conflicto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3713" y="2284464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Tipos de conflicto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654087" y="3239509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¿Cómo prevenir el conflicto?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626005" y="183035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El origen de los conflictos laborales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35" y="1589988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654087" y="2746129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Resolución de conflictos laborales</a:t>
            </a:r>
          </a:p>
        </p:txBody>
      </p:sp>
      <p:sp>
        <p:nvSpPr>
          <p:cNvPr id="9" name="8 Rectángulo">
            <a:hlinkClick r:id="rId8" action="ppaction://hlinksldjump"/>
          </p:cNvPr>
          <p:cNvSpPr/>
          <p:nvPr/>
        </p:nvSpPr>
        <p:spPr>
          <a:xfrm>
            <a:off x="685600" y="4203261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Fases de la negociación</a:t>
            </a:r>
          </a:p>
        </p:txBody>
      </p:sp>
      <p:sp>
        <p:nvSpPr>
          <p:cNvPr id="11" name="10 Rectángulo">
            <a:hlinkClick r:id="rId9" action="ppaction://hlinksldjump"/>
          </p:cNvPr>
          <p:cNvSpPr/>
          <p:nvPr/>
        </p:nvSpPr>
        <p:spPr>
          <a:xfrm>
            <a:off x="653713" y="374159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La resolución de conflictos desde la negociación</a:t>
            </a:r>
          </a:p>
        </p:txBody>
      </p:sp>
      <p:sp>
        <p:nvSpPr>
          <p:cNvPr id="12" name="11 Rectángulo">
            <a:hlinkClick r:id="rId10" action="ppaction://hlinksldjump"/>
          </p:cNvPr>
          <p:cNvSpPr/>
          <p:nvPr/>
        </p:nvSpPr>
        <p:spPr>
          <a:xfrm>
            <a:off x="703259" y="466492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8.  Consejos para negociar</a:t>
            </a:r>
          </a:p>
        </p:txBody>
      </p:sp>
      <p:sp>
        <p:nvSpPr>
          <p:cNvPr id="13" name="12 Rectángulo">
            <a:hlinkClick r:id="rId11" action="ppaction://hlinksldjump"/>
          </p:cNvPr>
          <p:cNvSpPr/>
          <p:nvPr/>
        </p:nvSpPr>
        <p:spPr>
          <a:xfrm>
            <a:off x="703259" y="5126591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9.  Tácticas negociadoras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conflicto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16982" y="1006113"/>
            <a:ext cx="8632761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Inevitable  conflicto  en la relación entre personas tanto en la vida personal como profesional</a:t>
            </a:r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1010258" y="1772816"/>
            <a:ext cx="6929549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Ámbito laboral: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Choques de intereses o confrontaciones son inevitables en las organizaciones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Pueden ser el inicio de una mejora o crecimiento personal u organizacional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Conflicto  surgir de muchas formas (competencia para un mismo fin)</a:t>
            </a:r>
            <a:endParaRPr lang="es-ES" sz="1600" dirty="0"/>
          </a:p>
        </p:txBody>
      </p:sp>
      <p:sp>
        <p:nvSpPr>
          <p:cNvPr id="25" name="24 Rectángulo"/>
          <p:cNvSpPr/>
          <p:nvPr/>
        </p:nvSpPr>
        <p:spPr>
          <a:xfrm>
            <a:off x="395536" y="3645024"/>
            <a:ext cx="3345718" cy="36933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Conflictos Laborales</a:t>
            </a:r>
          </a:p>
        </p:txBody>
      </p:sp>
      <p:sp>
        <p:nvSpPr>
          <p:cNvPr id="3" name="2 Cinta perforada"/>
          <p:cNvSpPr/>
          <p:nvPr/>
        </p:nvSpPr>
        <p:spPr>
          <a:xfrm>
            <a:off x="755576" y="4221088"/>
            <a:ext cx="7647613" cy="158417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bg1"/>
                </a:solidFill>
                <a:sym typeface="Wingdings" pitchFamily="2" charset="2"/>
              </a:rPr>
              <a:t>Confrontación o desacuerdo entre ideas, valores, objetivos o posturas dentro del ámbito de una organización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352722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Origen del Conflicto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El origen de los conflictos laborales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419239957"/>
              </p:ext>
            </p:extLst>
          </p:nvPr>
        </p:nvGraphicFramePr>
        <p:xfrm>
          <a:off x="2411760" y="1219797"/>
          <a:ext cx="6408712" cy="4664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23528" y="119675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714994342"/>
              </p:ext>
            </p:extLst>
          </p:nvPr>
        </p:nvGraphicFramePr>
        <p:xfrm>
          <a:off x="168472" y="1180846"/>
          <a:ext cx="2543944" cy="5137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Tipos de conflictos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9158" y="926732"/>
            <a:ext cx="139998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Formas de conflictos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627784" y="835057"/>
            <a:ext cx="424847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Visibles </a:t>
            </a:r>
            <a:r>
              <a:rPr lang="es-ES_tradnl" dirty="0">
                <a:sym typeface="Wingdings" panose="05000000000000000000" pitchFamily="2" charset="2"/>
              </a:rPr>
              <a:t> han aflorado y son públicos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2627784" y="1204389"/>
            <a:ext cx="594083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Invisibles o latentes </a:t>
            </a:r>
            <a:r>
              <a:rPr lang="es-ES_tradnl" dirty="0">
                <a:sym typeface="Wingdings" panose="05000000000000000000" pitchFamily="2" charset="2"/>
              </a:rPr>
              <a:t>  existe pero no ha salido a la luz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2051720" y="926732"/>
            <a:ext cx="576064" cy="277657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endCxn id="32" idx="1"/>
          </p:cNvCxnSpPr>
          <p:nvPr/>
        </p:nvCxnSpPr>
        <p:spPr>
          <a:xfrm>
            <a:off x="2051720" y="1204389"/>
            <a:ext cx="576064" cy="184666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699039"/>
              </p:ext>
            </p:extLst>
          </p:nvPr>
        </p:nvGraphicFramePr>
        <p:xfrm>
          <a:off x="1485363" y="1916832"/>
          <a:ext cx="6096000" cy="4079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Tipos de Conflictos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Según las </a:t>
                      </a:r>
                      <a:r>
                        <a:rPr lang="es-ES_tradnl" b="1" dirty="0"/>
                        <a:t>personas</a:t>
                      </a:r>
                      <a:r>
                        <a:rPr lang="es-ES_tradnl" dirty="0"/>
                        <a:t> afectadas</a:t>
                      </a:r>
                      <a:endParaRPr lang="es-ES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Individual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Colectivo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Según el </a:t>
                      </a:r>
                      <a:r>
                        <a:rPr lang="es-ES_tradnl" b="1" dirty="0"/>
                        <a:t>nivel jerárquico</a:t>
                      </a:r>
                      <a:endParaRPr lang="es-ES" b="1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Horizontal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Vertical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Según la </a:t>
                      </a:r>
                      <a:r>
                        <a:rPr lang="es-ES_tradnl" b="1" dirty="0"/>
                        <a:t>materia </a:t>
                      </a:r>
                      <a:r>
                        <a:rPr lang="es-ES_tradnl" dirty="0"/>
                        <a:t>del conflicto</a:t>
                      </a:r>
                      <a:endParaRPr lang="es-ES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Normativos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Económicos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De tarea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De relación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/>
                        <a:t>Según sus </a:t>
                      </a:r>
                      <a:r>
                        <a:rPr lang="es-ES_tradnl" b="1" dirty="0"/>
                        <a:t>consecuencias</a:t>
                      </a:r>
                      <a:endParaRPr lang="es-ES" b="1" dirty="0"/>
                    </a:p>
                    <a:p>
                      <a:pPr algn="ctr"/>
                      <a:endParaRPr lang="es-ES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Positivo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Negativo </a:t>
                      </a:r>
                      <a:endParaRPr lang="es-E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Resolución de conflictos laborales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78907" y="742551"/>
            <a:ext cx="808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Resolver </a:t>
            </a:r>
            <a:r>
              <a:rPr lang="es-ES_tradnl" dirty="0">
                <a:sym typeface="Wingdings" panose="05000000000000000000" pitchFamily="2" charset="2"/>
              </a:rPr>
              <a:t> acudiendo a una tercera persona o negociando las partes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763466" y="1270130"/>
            <a:ext cx="520102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Mediación, Arbitraje y Conciliación y/o Tribunales de Arbitraje Laboral</a:t>
            </a:r>
            <a:endParaRPr lang="es-E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305128" y="2348879"/>
            <a:ext cx="1736792" cy="37618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Conciliación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305358" y="3094580"/>
            <a:ext cx="1752904" cy="38098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Mediación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232293" y="3769149"/>
            <a:ext cx="1809627" cy="39624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Arbitraje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34 Flecha derecha"/>
          <p:cNvSpPr/>
          <p:nvPr/>
        </p:nvSpPr>
        <p:spPr>
          <a:xfrm>
            <a:off x="2381021" y="240102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381021" y="3177061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2930921" y="2295964"/>
            <a:ext cx="6033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Se acude a un conciliador  que intenta que las partes lleguen a un acuerdo. No aporta soluciones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2930921" y="2996510"/>
            <a:ext cx="6033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Intenta que lleguen a un acuerdo pero ofrece posibles soluciones que puedan satisfacer ambas partes (mejor modo)</a:t>
            </a:r>
          </a:p>
        </p:txBody>
      </p:sp>
      <p:sp>
        <p:nvSpPr>
          <p:cNvPr id="19" name="18 Rectángulo">
            <a:hlinkClick r:id="rId5"/>
          </p:cNvPr>
          <p:cNvSpPr/>
          <p:nvPr/>
        </p:nvSpPr>
        <p:spPr>
          <a:xfrm>
            <a:off x="469520" y="5617105"/>
            <a:ext cx="25875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Fundación MEDIARA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0389" y="5591681"/>
            <a:ext cx="351794" cy="442037"/>
          </a:xfrm>
          <a:prstGeom prst="rect">
            <a:avLst/>
          </a:prstGeom>
        </p:spPr>
      </p:pic>
      <p:sp>
        <p:nvSpPr>
          <p:cNvPr id="21" name="20 CuadroTexto"/>
          <p:cNvSpPr txBox="1"/>
          <p:nvPr/>
        </p:nvSpPr>
        <p:spPr>
          <a:xfrm>
            <a:off x="214454" y="1270129"/>
            <a:ext cx="284263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Medios de resolución</a:t>
            </a:r>
          </a:p>
          <a:p>
            <a:pPr algn="ctr"/>
            <a:r>
              <a:rPr lang="es-ES_tradnl" dirty="0"/>
              <a:t>(tercero ajeno al conflicto)</a:t>
            </a:r>
            <a:endParaRPr lang="es-ES" dirty="0"/>
          </a:p>
        </p:txBody>
      </p:sp>
      <p:cxnSp>
        <p:nvCxnSpPr>
          <p:cNvPr id="3" name="2 Conector recto de flecha"/>
          <p:cNvCxnSpPr/>
          <p:nvPr/>
        </p:nvCxnSpPr>
        <p:spPr>
          <a:xfrm flipV="1">
            <a:off x="3125502" y="1593294"/>
            <a:ext cx="6379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23 Flecha derecha"/>
          <p:cNvSpPr/>
          <p:nvPr/>
        </p:nvSpPr>
        <p:spPr>
          <a:xfrm>
            <a:off x="2381021" y="385925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3043262" y="3756925"/>
            <a:ext cx="5921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Ambas partes deciden acudir a un árbitro el cual tomará la decisión que será obligatoria para ambas partes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4419424" y="4597973"/>
            <a:ext cx="3810491" cy="120032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1ª) Identificar y definir el conflicto</a:t>
            </a:r>
          </a:p>
          <a:p>
            <a:r>
              <a:rPr lang="es-ES_tradnl" dirty="0"/>
              <a:t>2º) Valorar los objetivos de las partes</a:t>
            </a:r>
          </a:p>
          <a:p>
            <a:r>
              <a:rPr lang="es-ES_tradnl" dirty="0"/>
              <a:t>3º) Proponer diferentes soluciones</a:t>
            </a:r>
          </a:p>
          <a:p>
            <a:r>
              <a:rPr lang="es-ES_tradnl" dirty="0"/>
              <a:t>4º) Elección y control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504041" y="4514637"/>
            <a:ext cx="2842634" cy="9233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Pasos para solucionar un conflicto desde la MEDIACIÓN de un tercero</a:t>
            </a:r>
            <a:endParaRPr lang="es-ES" dirty="0"/>
          </a:p>
        </p:txBody>
      </p:sp>
      <p:cxnSp>
        <p:nvCxnSpPr>
          <p:cNvPr id="32" name="31 Conector recto de flecha"/>
          <p:cNvCxnSpPr/>
          <p:nvPr/>
        </p:nvCxnSpPr>
        <p:spPr>
          <a:xfrm flipV="1">
            <a:off x="3625092" y="4976302"/>
            <a:ext cx="6379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Resolución de conflictos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060395623"/>
              </p:ext>
            </p:extLst>
          </p:nvPr>
        </p:nvGraphicFramePr>
        <p:xfrm>
          <a:off x="71389" y="1268760"/>
          <a:ext cx="8816232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¿Cómo prevenir el conflicto?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2" name="11 Rectángulo">
            <a:hlinkClick r:id="rId5"/>
          </p:cNvPr>
          <p:cNvSpPr/>
          <p:nvPr/>
        </p:nvSpPr>
        <p:spPr>
          <a:xfrm>
            <a:off x="443081" y="5636974"/>
            <a:ext cx="31427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Asertividad y escucha activa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0389" y="5591681"/>
            <a:ext cx="351794" cy="442037"/>
          </a:xfrm>
          <a:prstGeom prst="rect">
            <a:avLst/>
          </a:prstGeom>
        </p:spPr>
      </p:pic>
      <p:sp>
        <p:nvSpPr>
          <p:cNvPr id="14" name="13 Rectángulo">
            <a:hlinkClick r:id="rId7"/>
          </p:cNvPr>
          <p:cNvSpPr/>
          <p:nvPr/>
        </p:nvSpPr>
        <p:spPr>
          <a:xfrm>
            <a:off x="4123546" y="5606287"/>
            <a:ext cx="21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Escucha activa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920831" y="5590192"/>
            <a:ext cx="351794" cy="442037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009661"/>
              </p:ext>
            </p:extLst>
          </p:nvPr>
        </p:nvGraphicFramePr>
        <p:xfrm>
          <a:off x="366286" y="1412776"/>
          <a:ext cx="8454186" cy="33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7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Pautas de prevención del conflicto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Comunicación interna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Comunicación debe ser fluida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Permitir sugerencias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Organización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Aspectos clave para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prevenir: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Tareas repartidas de forma coherente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Marcar objetivos grupales e individuales que beneficien al grupo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Cohesión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- Generar buen clima laboral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Asertividad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- Expresar nuestros sentimientos y opiniones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Empatía</a:t>
                      </a:r>
                      <a:endParaRPr lang="es-ES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- Saber ponerse en el lugar de los demás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608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2954</TotalTime>
  <Words>1148</Words>
  <Application>Microsoft Office PowerPoint</Application>
  <PresentationFormat>Presentación en pantalla (4:3)</PresentationFormat>
  <Paragraphs>223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430</cp:revision>
  <dcterms:created xsi:type="dcterms:W3CDTF">2013-09-12T06:29:10Z</dcterms:created>
  <dcterms:modified xsi:type="dcterms:W3CDTF">2020-09-08T10:32:15Z</dcterms:modified>
</cp:coreProperties>
</file>