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6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0" r:id="rId1"/>
  </p:sldMasterIdLst>
  <p:notesMasterIdLst>
    <p:notesMasterId r:id="rId41"/>
  </p:notesMasterIdLst>
  <p:sldIdLst>
    <p:sldId id="256" r:id="rId2"/>
    <p:sldId id="257" r:id="rId3"/>
    <p:sldId id="348" r:id="rId4"/>
    <p:sldId id="347" r:id="rId5"/>
    <p:sldId id="320" r:id="rId6"/>
    <p:sldId id="321" r:id="rId7"/>
    <p:sldId id="322" r:id="rId8"/>
    <p:sldId id="315" r:id="rId9"/>
    <p:sldId id="271" r:id="rId10"/>
    <p:sldId id="338" r:id="rId11"/>
    <p:sldId id="341" r:id="rId12"/>
    <p:sldId id="291" r:id="rId13"/>
    <p:sldId id="342" r:id="rId14"/>
    <p:sldId id="336" r:id="rId15"/>
    <p:sldId id="343" r:id="rId16"/>
    <p:sldId id="344" r:id="rId17"/>
    <p:sldId id="345" r:id="rId18"/>
    <p:sldId id="284" r:id="rId19"/>
    <p:sldId id="332" r:id="rId20"/>
    <p:sldId id="334" r:id="rId21"/>
    <p:sldId id="346" r:id="rId22"/>
    <p:sldId id="350" r:id="rId23"/>
    <p:sldId id="351" r:id="rId24"/>
    <p:sldId id="352" r:id="rId25"/>
    <p:sldId id="330" r:id="rId26"/>
    <p:sldId id="263" r:id="rId27"/>
    <p:sldId id="331" r:id="rId28"/>
    <p:sldId id="353" r:id="rId29"/>
    <p:sldId id="354" r:id="rId30"/>
    <p:sldId id="274" r:id="rId31"/>
    <p:sldId id="355" r:id="rId32"/>
    <p:sldId id="340" r:id="rId33"/>
    <p:sldId id="356" r:id="rId34"/>
    <p:sldId id="357" r:id="rId35"/>
    <p:sldId id="358" r:id="rId36"/>
    <p:sldId id="359" r:id="rId37"/>
    <p:sldId id="360" r:id="rId38"/>
    <p:sldId id="361" r:id="rId39"/>
    <p:sldId id="362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38D7B-40E5-440E-836E-AA0017FAC00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BAD6C5-6A96-457E-8115-8C7E600B8F4D}">
      <dgm:prSet phldrT="[Texto]" custT="1"/>
      <dgm:spPr/>
      <dgm:t>
        <a:bodyPr/>
        <a:lstStyle/>
        <a:p>
          <a:r>
            <a: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Portales de empleo</a:t>
          </a:r>
        </a:p>
      </dgm:t>
    </dgm:pt>
    <dgm:pt modelId="{65B7A780-EDB2-437E-BF5F-AB65A4633596}" type="parTrans" cxnId="{7DAF728D-BA6C-4396-A3BD-E03B20F04B10}">
      <dgm:prSet/>
      <dgm:spPr/>
      <dgm:t>
        <a:bodyPr/>
        <a:lstStyle/>
        <a:p>
          <a:endParaRPr lang="es-ES"/>
        </a:p>
      </dgm:t>
    </dgm:pt>
    <dgm:pt modelId="{8953AF40-945D-48DA-99EB-8D359064815D}" type="sibTrans" cxnId="{7DAF728D-BA6C-4396-A3BD-E03B20F04B10}">
      <dgm:prSet/>
      <dgm:spPr/>
      <dgm:t>
        <a:bodyPr/>
        <a:lstStyle/>
        <a:p>
          <a:endParaRPr lang="es-ES" dirty="0"/>
        </a:p>
      </dgm:t>
    </dgm:pt>
    <dgm:pt modelId="{E0EFB00D-1701-483B-923A-C78D4AF3CE66}">
      <dgm:prSet phldrT="[Texto]"/>
      <dgm:spPr/>
      <dgm:t>
        <a:bodyPr/>
        <a:lstStyle/>
        <a:p>
          <a:r>
            <a:rPr lang="es-ES" dirty="0"/>
            <a:t>Portales</a:t>
          </a:r>
          <a:r>
            <a:rPr lang="es-ES" baseline="0" dirty="0"/>
            <a:t> que permiten conectar empresas y candidatos: encontrar ofertas, subir </a:t>
          </a:r>
          <a:r>
            <a:rPr lang="es-ES" baseline="0" dirty="0" err="1"/>
            <a:t>curriculum</a:t>
          </a:r>
          <a:r>
            <a:rPr lang="es-ES" baseline="0" dirty="0"/>
            <a:t>, alertas de ofertas, estudio de posibilidades, </a:t>
          </a:r>
          <a:r>
            <a:rPr lang="es-ES" baseline="0" dirty="0" err="1"/>
            <a:t>etc</a:t>
          </a:r>
          <a:r>
            <a:rPr lang="es-ES" baseline="0" dirty="0"/>
            <a:t> </a:t>
          </a:r>
          <a:endParaRPr lang="es-ES" dirty="0"/>
        </a:p>
      </dgm:t>
    </dgm:pt>
    <dgm:pt modelId="{D39B4A44-611B-4490-AA43-5007EFAD2AEE}" type="parTrans" cxnId="{F8795F0A-181A-4C42-A244-CA6228E9F3ED}">
      <dgm:prSet/>
      <dgm:spPr/>
      <dgm:t>
        <a:bodyPr/>
        <a:lstStyle/>
        <a:p>
          <a:endParaRPr lang="es-ES"/>
        </a:p>
      </dgm:t>
    </dgm:pt>
    <dgm:pt modelId="{8D68CFCB-242F-403D-9543-1999910A8C10}" type="sibTrans" cxnId="{F8795F0A-181A-4C42-A244-CA6228E9F3ED}">
      <dgm:prSet/>
      <dgm:spPr/>
      <dgm:t>
        <a:bodyPr/>
        <a:lstStyle/>
        <a:p>
          <a:endParaRPr lang="es-ES" dirty="0"/>
        </a:p>
      </dgm:t>
    </dgm:pt>
    <dgm:pt modelId="{AA2E3A9C-1028-4966-A163-857C8B143BE9}" type="pres">
      <dgm:prSet presAssocID="{98238D7B-40E5-440E-836E-AA0017FAC001}" presName="cycle" presStyleCnt="0">
        <dgm:presLayoutVars>
          <dgm:dir/>
          <dgm:resizeHandles val="exact"/>
        </dgm:presLayoutVars>
      </dgm:prSet>
      <dgm:spPr/>
    </dgm:pt>
    <dgm:pt modelId="{F9876156-48E0-4FAC-AC04-8DEFC3E65937}" type="pres">
      <dgm:prSet presAssocID="{5DBAD6C5-6A96-457E-8115-8C7E600B8F4D}" presName="node" presStyleLbl="node1" presStyleIdx="0" presStyleCnt="2" custScaleX="119950" custScaleY="51837" custRadScaleRad="66114" custRadScaleInc="5569">
        <dgm:presLayoutVars>
          <dgm:bulletEnabled val="1"/>
        </dgm:presLayoutVars>
      </dgm:prSet>
      <dgm:spPr/>
    </dgm:pt>
    <dgm:pt modelId="{9A3DC5B2-4F0F-4F56-9B8F-AABD8FD65980}" type="pres">
      <dgm:prSet presAssocID="{8953AF40-945D-48DA-99EB-8D359064815D}" presName="sibTrans" presStyleLbl="sibTrans2D1" presStyleIdx="0" presStyleCnt="2" custAng="12121529" custFlipHor="1" custScaleX="36561" custScaleY="29984" custLinFactY="82606" custLinFactNeighborX="-10722" custLinFactNeighborY="100000"/>
      <dgm:spPr/>
    </dgm:pt>
    <dgm:pt modelId="{D3C91522-03F1-413E-AD22-A0FC50E0623B}" type="pres">
      <dgm:prSet presAssocID="{8953AF40-945D-48DA-99EB-8D359064815D}" presName="connectorText" presStyleLbl="sibTrans2D1" presStyleIdx="0" presStyleCnt="2"/>
      <dgm:spPr/>
    </dgm:pt>
    <dgm:pt modelId="{5D51581A-FB13-4C22-8570-82655A9641DE}" type="pres">
      <dgm:prSet presAssocID="{E0EFB00D-1701-483B-923A-C78D4AF3CE66}" presName="node" presStyleLbl="node1" presStyleIdx="1" presStyleCnt="2" custScaleX="253705" custScaleY="88440" custRadScaleRad="72839" custRadScaleInc="-4796">
        <dgm:presLayoutVars>
          <dgm:bulletEnabled val="1"/>
        </dgm:presLayoutVars>
      </dgm:prSet>
      <dgm:spPr/>
    </dgm:pt>
    <dgm:pt modelId="{CC0C3E74-4B2E-4554-B0BE-7F4719BCB5E8}" type="pres">
      <dgm:prSet presAssocID="{8D68CFCB-242F-403D-9543-1999910A8C10}" presName="sibTrans" presStyleLbl="sibTrans2D1" presStyleIdx="1" presStyleCnt="2" custAng="20327120" custScaleX="27094" custScaleY="25486" custLinFactY="-100000" custLinFactNeighborX="-16042" custLinFactNeighborY="-102584"/>
      <dgm:spPr/>
    </dgm:pt>
    <dgm:pt modelId="{BA8249F2-6F73-4975-8C05-FDCE8666C8AC}" type="pres">
      <dgm:prSet presAssocID="{8D68CFCB-242F-403D-9543-1999910A8C10}" presName="connectorText" presStyleLbl="sibTrans2D1" presStyleIdx="1" presStyleCnt="2"/>
      <dgm:spPr/>
    </dgm:pt>
  </dgm:ptLst>
  <dgm:cxnLst>
    <dgm:cxn modelId="{B7524506-0A92-4259-9CFC-714E5EF5DBE1}" type="presOf" srcId="{98238D7B-40E5-440E-836E-AA0017FAC001}" destId="{AA2E3A9C-1028-4966-A163-857C8B143BE9}" srcOrd="0" destOrd="0" presId="urn:microsoft.com/office/officeart/2005/8/layout/cycle2"/>
    <dgm:cxn modelId="{F8795F0A-181A-4C42-A244-CA6228E9F3ED}" srcId="{98238D7B-40E5-440E-836E-AA0017FAC001}" destId="{E0EFB00D-1701-483B-923A-C78D4AF3CE66}" srcOrd="1" destOrd="0" parTransId="{D39B4A44-611B-4490-AA43-5007EFAD2AEE}" sibTransId="{8D68CFCB-242F-403D-9543-1999910A8C10}"/>
    <dgm:cxn modelId="{C6CEC419-74EE-4DFB-ACA7-204BA7D94370}" type="presOf" srcId="{E0EFB00D-1701-483B-923A-C78D4AF3CE66}" destId="{5D51581A-FB13-4C22-8570-82655A9641DE}" srcOrd="0" destOrd="0" presId="urn:microsoft.com/office/officeart/2005/8/layout/cycle2"/>
    <dgm:cxn modelId="{5C345D1F-0D38-4909-8478-E0843BBE6B0C}" type="presOf" srcId="{8953AF40-945D-48DA-99EB-8D359064815D}" destId="{9A3DC5B2-4F0F-4F56-9B8F-AABD8FD65980}" srcOrd="0" destOrd="0" presId="urn:microsoft.com/office/officeart/2005/8/layout/cycle2"/>
    <dgm:cxn modelId="{79FC7661-978A-4722-A63C-8B8A01856DCA}" type="presOf" srcId="{8D68CFCB-242F-403D-9543-1999910A8C10}" destId="{CC0C3E74-4B2E-4554-B0BE-7F4719BCB5E8}" srcOrd="0" destOrd="0" presId="urn:microsoft.com/office/officeart/2005/8/layout/cycle2"/>
    <dgm:cxn modelId="{7C12B661-25A2-48EC-AFFA-4B4ECC77A4B0}" type="presOf" srcId="{5DBAD6C5-6A96-457E-8115-8C7E600B8F4D}" destId="{F9876156-48E0-4FAC-AC04-8DEFC3E65937}" srcOrd="0" destOrd="0" presId="urn:microsoft.com/office/officeart/2005/8/layout/cycle2"/>
    <dgm:cxn modelId="{1F302A66-E59A-447B-A5F0-D480FF81C76A}" type="presOf" srcId="{8953AF40-945D-48DA-99EB-8D359064815D}" destId="{D3C91522-03F1-413E-AD22-A0FC50E0623B}" srcOrd="1" destOrd="0" presId="urn:microsoft.com/office/officeart/2005/8/layout/cycle2"/>
    <dgm:cxn modelId="{11F7F583-8387-4499-B28F-0CF1E9B714A7}" type="presOf" srcId="{8D68CFCB-242F-403D-9543-1999910A8C10}" destId="{BA8249F2-6F73-4975-8C05-FDCE8666C8AC}" srcOrd="1" destOrd="0" presId="urn:microsoft.com/office/officeart/2005/8/layout/cycle2"/>
    <dgm:cxn modelId="{7DAF728D-BA6C-4396-A3BD-E03B20F04B10}" srcId="{98238D7B-40E5-440E-836E-AA0017FAC001}" destId="{5DBAD6C5-6A96-457E-8115-8C7E600B8F4D}" srcOrd="0" destOrd="0" parTransId="{65B7A780-EDB2-437E-BF5F-AB65A4633596}" sibTransId="{8953AF40-945D-48DA-99EB-8D359064815D}"/>
    <dgm:cxn modelId="{31DB40B6-E255-40DC-8DA9-B04F7F51DB61}" type="presParOf" srcId="{AA2E3A9C-1028-4966-A163-857C8B143BE9}" destId="{F9876156-48E0-4FAC-AC04-8DEFC3E65937}" srcOrd="0" destOrd="0" presId="urn:microsoft.com/office/officeart/2005/8/layout/cycle2"/>
    <dgm:cxn modelId="{321D3D26-025F-4FBF-8467-274D50B32B81}" type="presParOf" srcId="{AA2E3A9C-1028-4966-A163-857C8B143BE9}" destId="{9A3DC5B2-4F0F-4F56-9B8F-AABD8FD65980}" srcOrd="1" destOrd="0" presId="urn:microsoft.com/office/officeart/2005/8/layout/cycle2"/>
    <dgm:cxn modelId="{67DC6D85-1933-45A3-AA60-882BEA7683D6}" type="presParOf" srcId="{9A3DC5B2-4F0F-4F56-9B8F-AABD8FD65980}" destId="{D3C91522-03F1-413E-AD22-A0FC50E0623B}" srcOrd="0" destOrd="0" presId="urn:microsoft.com/office/officeart/2005/8/layout/cycle2"/>
    <dgm:cxn modelId="{8320C869-561E-4E24-8A7B-8E90834BAE7C}" type="presParOf" srcId="{AA2E3A9C-1028-4966-A163-857C8B143BE9}" destId="{5D51581A-FB13-4C22-8570-82655A9641DE}" srcOrd="2" destOrd="0" presId="urn:microsoft.com/office/officeart/2005/8/layout/cycle2"/>
    <dgm:cxn modelId="{B724B231-7960-419C-80FE-59352E0EECF0}" type="presParOf" srcId="{AA2E3A9C-1028-4966-A163-857C8B143BE9}" destId="{CC0C3E74-4B2E-4554-B0BE-7F4719BCB5E8}" srcOrd="3" destOrd="0" presId="urn:microsoft.com/office/officeart/2005/8/layout/cycle2"/>
    <dgm:cxn modelId="{64D79C4D-F3E2-455F-ABEE-187559993C36}" type="presParOf" srcId="{CC0C3E74-4B2E-4554-B0BE-7F4719BCB5E8}" destId="{BA8249F2-6F73-4975-8C05-FDCE8666C8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06C989-059A-432F-9B46-A9F83375B14A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7B7F187F-5994-4DCA-8163-C038AAA8A701}">
      <dgm:prSet phldrT="[Texto]" custT="1"/>
      <dgm:spPr/>
      <dgm:t>
        <a:bodyPr/>
        <a:lstStyle/>
        <a:p>
          <a:r>
            <a:rPr lang="es-ES" sz="1600" b="1" dirty="0"/>
            <a:t>Marca </a:t>
          </a:r>
        </a:p>
        <a:p>
          <a:r>
            <a:rPr lang="es-ES" sz="1600" b="1" dirty="0"/>
            <a:t>personal</a:t>
          </a:r>
        </a:p>
      </dgm:t>
    </dgm:pt>
    <dgm:pt modelId="{7CFFCE89-E03B-4E35-984A-047ED5F25E8D}" type="parTrans" cxnId="{44C8A2C2-3C4C-4036-8B82-C143E23866C7}">
      <dgm:prSet/>
      <dgm:spPr/>
      <dgm:t>
        <a:bodyPr/>
        <a:lstStyle/>
        <a:p>
          <a:endParaRPr lang="es-ES" sz="1600"/>
        </a:p>
      </dgm:t>
    </dgm:pt>
    <dgm:pt modelId="{E0BEEABA-EB4C-4057-AF7C-882DC4229699}" type="sibTrans" cxnId="{44C8A2C2-3C4C-4036-8B82-C143E23866C7}">
      <dgm:prSet custT="1"/>
      <dgm:spPr/>
      <dgm:t>
        <a:bodyPr/>
        <a:lstStyle/>
        <a:p>
          <a:endParaRPr lang="es-ES" sz="1600" dirty="0"/>
        </a:p>
      </dgm:t>
    </dgm:pt>
    <dgm:pt modelId="{06D7CD74-E53C-4558-82A5-FC86EFEAD937}">
      <dgm:prSet phldrT="[Texto]" custT="1"/>
      <dgm:spPr/>
      <dgm:t>
        <a:bodyPr/>
        <a:lstStyle/>
        <a:p>
          <a:pPr algn="l"/>
          <a:r>
            <a:rPr lang="es-ES_tradnl" sz="1600" dirty="0"/>
            <a:t>* Estrategia voluntaria de comunicación en redes sociales para proyectar quienes somos a nivel profesional</a:t>
          </a:r>
        </a:p>
        <a:p>
          <a:pPr algn="l"/>
          <a:r>
            <a:rPr lang="es-ES_tradnl" sz="1600" dirty="0"/>
            <a:t>* Bien construida permite destacar y generar confianza, abrir puertas y conectarte con futuros empleadores</a:t>
          </a:r>
          <a:endParaRPr lang="es-ES" sz="1600" dirty="0"/>
        </a:p>
      </dgm:t>
    </dgm:pt>
    <dgm:pt modelId="{40871A8F-F54B-4D1C-B26A-0F1D35C7374C}" type="parTrans" cxnId="{763E0931-8679-46BA-AE5A-E8642B4D9B93}">
      <dgm:prSet/>
      <dgm:spPr/>
      <dgm:t>
        <a:bodyPr/>
        <a:lstStyle/>
        <a:p>
          <a:endParaRPr lang="es-ES" sz="1600"/>
        </a:p>
      </dgm:t>
    </dgm:pt>
    <dgm:pt modelId="{B9E3B64F-CB34-4C7D-B1C1-A81AF774C84A}" type="sibTrans" cxnId="{763E0931-8679-46BA-AE5A-E8642B4D9B93}">
      <dgm:prSet/>
      <dgm:spPr/>
      <dgm:t>
        <a:bodyPr/>
        <a:lstStyle/>
        <a:p>
          <a:endParaRPr lang="es-ES" sz="1600"/>
        </a:p>
      </dgm:t>
    </dgm:pt>
    <dgm:pt modelId="{80FFDDF5-92D4-4ECD-BD57-7C802FD3A3D7}" type="pres">
      <dgm:prSet presAssocID="{2706C989-059A-432F-9B46-A9F83375B14A}" presName="Name0" presStyleCnt="0">
        <dgm:presLayoutVars>
          <dgm:dir/>
          <dgm:resizeHandles val="exact"/>
        </dgm:presLayoutVars>
      </dgm:prSet>
      <dgm:spPr/>
    </dgm:pt>
    <dgm:pt modelId="{ABE2C92E-045F-4B4F-ABDE-F35787FBEBEF}" type="pres">
      <dgm:prSet presAssocID="{7B7F187F-5994-4DCA-8163-C038AAA8A701}" presName="node" presStyleLbl="node1" presStyleIdx="0" presStyleCnt="2" custScaleX="47329" custScaleY="38452">
        <dgm:presLayoutVars>
          <dgm:bulletEnabled val="1"/>
        </dgm:presLayoutVars>
      </dgm:prSet>
      <dgm:spPr/>
    </dgm:pt>
    <dgm:pt modelId="{8A4C99DB-B8BB-4D67-B104-87C9FFB26BB7}" type="pres">
      <dgm:prSet presAssocID="{E0BEEABA-EB4C-4057-AF7C-882DC4229699}" presName="sibTrans" presStyleLbl="sibTrans2D1" presStyleIdx="0" presStyleCnt="1"/>
      <dgm:spPr/>
    </dgm:pt>
    <dgm:pt modelId="{39272121-FD22-4447-8533-6BEAE90FA06B}" type="pres">
      <dgm:prSet presAssocID="{E0BEEABA-EB4C-4057-AF7C-882DC4229699}" presName="connectorText" presStyleLbl="sibTrans2D1" presStyleIdx="0" presStyleCnt="1"/>
      <dgm:spPr/>
    </dgm:pt>
    <dgm:pt modelId="{B5DF6059-2D15-46E3-85CF-FDB9D165E447}" type="pres">
      <dgm:prSet presAssocID="{06D7CD74-E53C-4558-82A5-FC86EFEAD937}" presName="node" presStyleLbl="node1" presStyleIdx="1" presStyleCnt="2" custScaleX="131825" custScaleY="56273" custLinFactNeighborX="4738" custLinFactNeighborY="3324">
        <dgm:presLayoutVars>
          <dgm:bulletEnabled val="1"/>
        </dgm:presLayoutVars>
      </dgm:prSet>
      <dgm:spPr/>
    </dgm:pt>
  </dgm:ptLst>
  <dgm:cxnLst>
    <dgm:cxn modelId="{763E0931-8679-46BA-AE5A-E8642B4D9B93}" srcId="{2706C989-059A-432F-9B46-A9F83375B14A}" destId="{06D7CD74-E53C-4558-82A5-FC86EFEAD937}" srcOrd="1" destOrd="0" parTransId="{40871A8F-F54B-4D1C-B26A-0F1D35C7374C}" sibTransId="{B9E3B64F-CB34-4C7D-B1C1-A81AF774C84A}"/>
    <dgm:cxn modelId="{290CF05C-A916-4E79-83C3-6C086A0A78B8}" type="presOf" srcId="{7B7F187F-5994-4DCA-8163-C038AAA8A701}" destId="{ABE2C92E-045F-4B4F-ABDE-F35787FBEBEF}" srcOrd="0" destOrd="0" presId="urn:microsoft.com/office/officeart/2005/8/layout/process1"/>
    <dgm:cxn modelId="{2E01E64E-6A08-49CC-87E7-8DC154CF94F6}" type="presOf" srcId="{2706C989-059A-432F-9B46-A9F83375B14A}" destId="{80FFDDF5-92D4-4ECD-BD57-7C802FD3A3D7}" srcOrd="0" destOrd="0" presId="urn:microsoft.com/office/officeart/2005/8/layout/process1"/>
    <dgm:cxn modelId="{CA52B275-C176-44E6-9021-852A67C8CDF4}" type="presOf" srcId="{E0BEEABA-EB4C-4057-AF7C-882DC4229699}" destId="{8A4C99DB-B8BB-4D67-B104-87C9FFB26BB7}" srcOrd="0" destOrd="0" presId="urn:microsoft.com/office/officeart/2005/8/layout/process1"/>
    <dgm:cxn modelId="{6A7D1E56-4550-4272-9A5B-E60197230464}" type="presOf" srcId="{E0BEEABA-EB4C-4057-AF7C-882DC4229699}" destId="{39272121-FD22-4447-8533-6BEAE90FA06B}" srcOrd="1" destOrd="0" presId="urn:microsoft.com/office/officeart/2005/8/layout/process1"/>
    <dgm:cxn modelId="{44C8A2C2-3C4C-4036-8B82-C143E23866C7}" srcId="{2706C989-059A-432F-9B46-A9F83375B14A}" destId="{7B7F187F-5994-4DCA-8163-C038AAA8A701}" srcOrd="0" destOrd="0" parTransId="{7CFFCE89-E03B-4E35-984A-047ED5F25E8D}" sibTransId="{E0BEEABA-EB4C-4057-AF7C-882DC4229699}"/>
    <dgm:cxn modelId="{CCB3C6F9-FC4D-461C-9B84-10E00379B134}" type="presOf" srcId="{06D7CD74-E53C-4558-82A5-FC86EFEAD937}" destId="{B5DF6059-2D15-46E3-85CF-FDB9D165E447}" srcOrd="0" destOrd="0" presId="urn:microsoft.com/office/officeart/2005/8/layout/process1"/>
    <dgm:cxn modelId="{F64673AE-9020-444E-AB1E-61FE87E85E8D}" type="presParOf" srcId="{80FFDDF5-92D4-4ECD-BD57-7C802FD3A3D7}" destId="{ABE2C92E-045F-4B4F-ABDE-F35787FBEBEF}" srcOrd="0" destOrd="0" presId="urn:microsoft.com/office/officeart/2005/8/layout/process1"/>
    <dgm:cxn modelId="{F86EE6A0-5A3A-4DAD-8EB0-DDA9BB3D4233}" type="presParOf" srcId="{80FFDDF5-92D4-4ECD-BD57-7C802FD3A3D7}" destId="{8A4C99DB-B8BB-4D67-B104-87C9FFB26BB7}" srcOrd="1" destOrd="0" presId="urn:microsoft.com/office/officeart/2005/8/layout/process1"/>
    <dgm:cxn modelId="{C7ED06E7-695C-4879-A729-709EBCBA1A15}" type="presParOf" srcId="{8A4C99DB-B8BB-4D67-B104-87C9FFB26BB7}" destId="{39272121-FD22-4447-8533-6BEAE90FA06B}" srcOrd="0" destOrd="0" presId="urn:microsoft.com/office/officeart/2005/8/layout/process1"/>
    <dgm:cxn modelId="{5B5739CE-21C0-44D3-99D1-162662DDD6C0}" type="presParOf" srcId="{80FFDDF5-92D4-4ECD-BD57-7C802FD3A3D7}" destId="{B5DF6059-2D15-46E3-85CF-FDB9D165E44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7A05A3-14D9-44A5-B768-02F08550772E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C1649FD-8155-4637-BFB0-A84B2EE2DB4B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2"/>
              </a:solidFill>
            </a:rPr>
            <a:t>3</a:t>
          </a:r>
          <a:r>
            <a:rPr lang="es-ES" sz="2000" b="1" baseline="0" dirty="0">
              <a:solidFill>
                <a:schemeClr val="tx2"/>
              </a:solidFill>
            </a:rPr>
            <a:t> pasos</a:t>
          </a:r>
          <a:endParaRPr lang="es-ES" sz="2000" b="1" dirty="0">
            <a:solidFill>
              <a:schemeClr val="tx2"/>
            </a:solidFill>
          </a:endParaRPr>
        </a:p>
      </dgm:t>
    </dgm:pt>
    <dgm:pt modelId="{73C45E00-AB31-433D-92BA-48C6BB0861BC}" type="parTrans" cxnId="{412E8BE9-1A44-4125-A186-35E7AB0BE307}">
      <dgm:prSet/>
      <dgm:spPr/>
      <dgm:t>
        <a:bodyPr/>
        <a:lstStyle/>
        <a:p>
          <a:endParaRPr lang="es-ES"/>
        </a:p>
      </dgm:t>
    </dgm:pt>
    <dgm:pt modelId="{CA183CBC-EF8D-4A30-9517-5CA915BBC826}" type="sibTrans" cxnId="{412E8BE9-1A44-4125-A186-35E7AB0BE307}">
      <dgm:prSet/>
      <dgm:spPr/>
      <dgm:t>
        <a:bodyPr/>
        <a:lstStyle/>
        <a:p>
          <a:endParaRPr lang="es-ES"/>
        </a:p>
      </dgm:t>
    </dgm:pt>
    <dgm:pt modelId="{A39BE283-9FAD-47E6-AC51-206C1A91E69D}" type="pres">
      <dgm:prSet presAssocID="{A97A05A3-14D9-44A5-B768-02F08550772E}" presName="composite" presStyleCnt="0">
        <dgm:presLayoutVars>
          <dgm:chMax val="1"/>
          <dgm:dir/>
          <dgm:resizeHandles val="exact"/>
        </dgm:presLayoutVars>
      </dgm:prSet>
      <dgm:spPr/>
    </dgm:pt>
    <dgm:pt modelId="{EC439966-727C-4807-A236-D4E3CE9950C7}" type="pres">
      <dgm:prSet presAssocID="{A97A05A3-14D9-44A5-B768-02F08550772E}" presName="radial" presStyleCnt="0">
        <dgm:presLayoutVars>
          <dgm:animLvl val="ctr"/>
        </dgm:presLayoutVars>
      </dgm:prSet>
      <dgm:spPr/>
    </dgm:pt>
    <dgm:pt modelId="{6394DBB8-151D-4F56-8FAC-804173593C47}" type="pres">
      <dgm:prSet presAssocID="{3C1649FD-8155-4637-BFB0-A84B2EE2DB4B}" presName="centerShape" presStyleLbl="vennNode1" presStyleIdx="0" presStyleCnt="1" custScaleX="188953" custScaleY="67022" custLinFactNeighborX="9123" custLinFactNeighborY="-4403"/>
      <dgm:spPr/>
    </dgm:pt>
  </dgm:ptLst>
  <dgm:cxnLst>
    <dgm:cxn modelId="{E36F1392-305F-4A95-9E24-3B7ADB87EE6A}" type="presOf" srcId="{A97A05A3-14D9-44A5-B768-02F08550772E}" destId="{A39BE283-9FAD-47E6-AC51-206C1A91E69D}" srcOrd="0" destOrd="0" presId="urn:microsoft.com/office/officeart/2005/8/layout/radial3"/>
    <dgm:cxn modelId="{A2DE809C-39E8-4848-9883-BDCA0CDCCEE9}" type="presOf" srcId="{3C1649FD-8155-4637-BFB0-A84B2EE2DB4B}" destId="{6394DBB8-151D-4F56-8FAC-804173593C47}" srcOrd="0" destOrd="0" presId="urn:microsoft.com/office/officeart/2005/8/layout/radial3"/>
    <dgm:cxn modelId="{412E8BE9-1A44-4125-A186-35E7AB0BE307}" srcId="{A97A05A3-14D9-44A5-B768-02F08550772E}" destId="{3C1649FD-8155-4637-BFB0-A84B2EE2DB4B}" srcOrd="0" destOrd="0" parTransId="{73C45E00-AB31-433D-92BA-48C6BB0861BC}" sibTransId="{CA183CBC-EF8D-4A30-9517-5CA915BBC826}"/>
    <dgm:cxn modelId="{48DB6825-4636-4F9A-A2A5-BC69E0E3F600}" type="presParOf" srcId="{A39BE283-9FAD-47E6-AC51-206C1A91E69D}" destId="{EC439966-727C-4807-A236-D4E3CE9950C7}" srcOrd="0" destOrd="0" presId="urn:microsoft.com/office/officeart/2005/8/layout/radial3"/>
    <dgm:cxn modelId="{8AFAFFA2-D146-46D9-A32B-6234A76356BE}" type="presParOf" srcId="{EC439966-727C-4807-A236-D4E3CE9950C7}" destId="{6394DBB8-151D-4F56-8FAC-804173593C47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C206662-86D2-4AAA-8F55-9E8DF281CDD7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FB06AD0-1E0C-4F7D-9BEF-D10AB8CBBB45}">
      <dgm:prSet phldrT="[Texto]" custT="1"/>
      <dgm:spPr/>
      <dgm:t>
        <a:bodyPr/>
        <a:lstStyle/>
        <a:p>
          <a:r>
            <a:rPr lang="es-ES" sz="1800" b="1" dirty="0"/>
            <a:t>HARD SKILLS o habilidades duras</a:t>
          </a:r>
        </a:p>
      </dgm:t>
    </dgm:pt>
    <dgm:pt modelId="{94803C4F-FB92-4B6D-B578-CB06B14D05E4}" type="parTrans" cxnId="{F02C5B25-C78D-427F-B1BB-5DC2CA7B2A9E}">
      <dgm:prSet/>
      <dgm:spPr/>
      <dgm:t>
        <a:bodyPr/>
        <a:lstStyle/>
        <a:p>
          <a:endParaRPr lang="es-ES"/>
        </a:p>
      </dgm:t>
    </dgm:pt>
    <dgm:pt modelId="{BE0F2C58-304C-4066-AF55-E5334812C9C2}" type="sibTrans" cxnId="{F02C5B25-C78D-427F-B1BB-5DC2CA7B2A9E}">
      <dgm:prSet/>
      <dgm:spPr/>
      <dgm:t>
        <a:bodyPr/>
        <a:lstStyle/>
        <a:p>
          <a:endParaRPr lang="es-ES"/>
        </a:p>
      </dgm:t>
    </dgm:pt>
    <dgm:pt modelId="{F50BC416-8B09-46CB-859B-B06CC7EECBC8}">
      <dgm:prSet phldrT="[Texto]" custT="1"/>
      <dgm:spPr/>
      <dgm:t>
        <a:bodyPr/>
        <a:lstStyle/>
        <a:p>
          <a:r>
            <a:rPr lang="es-ES" sz="1800" b="1" dirty="0"/>
            <a:t>Habilidades técnicas y conocimientos específicos de un puesto</a:t>
          </a:r>
        </a:p>
      </dgm:t>
    </dgm:pt>
    <dgm:pt modelId="{D3334973-1153-4B6C-9FD0-7602754163FB}" type="parTrans" cxnId="{E725B3D9-A428-431A-BD98-ADAF9CB6782F}">
      <dgm:prSet/>
      <dgm:spPr/>
      <dgm:t>
        <a:bodyPr/>
        <a:lstStyle/>
        <a:p>
          <a:endParaRPr lang="es-ES"/>
        </a:p>
      </dgm:t>
    </dgm:pt>
    <dgm:pt modelId="{6103DE9F-7257-4110-88F7-223CE61D87A0}" type="sibTrans" cxnId="{E725B3D9-A428-431A-BD98-ADAF9CB6782F}">
      <dgm:prSet/>
      <dgm:spPr/>
      <dgm:t>
        <a:bodyPr/>
        <a:lstStyle/>
        <a:p>
          <a:endParaRPr lang="es-ES"/>
        </a:p>
      </dgm:t>
    </dgm:pt>
    <dgm:pt modelId="{2B6B31BB-83E2-4FA7-BF72-54A1020B54A8}" type="pres">
      <dgm:prSet presAssocID="{CC206662-86D2-4AAA-8F55-9E8DF281CDD7}" presName="Name0" presStyleCnt="0">
        <dgm:presLayoutVars>
          <dgm:dir/>
          <dgm:animOne val="branch"/>
          <dgm:animLvl val="lvl"/>
        </dgm:presLayoutVars>
      </dgm:prSet>
      <dgm:spPr/>
    </dgm:pt>
    <dgm:pt modelId="{7CD003D3-5D39-4142-A7A8-C45A04530D9D}" type="pres">
      <dgm:prSet presAssocID="{6FB06AD0-1E0C-4F7D-9BEF-D10AB8CBBB45}" presName="chaos" presStyleCnt="0"/>
      <dgm:spPr/>
    </dgm:pt>
    <dgm:pt modelId="{9ACF9D63-6325-4930-8CC3-A28823D91B88}" type="pres">
      <dgm:prSet presAssocID="{6FB06AD0-1E0C-4F7D-9BEF-D10AB8CBBB45}" presName="parTx1" presStyleLbl="revTx" presStyleIdx="0" presStyleCnt="1"/>
      <dgm:spPr/>
    </dgm:pt>
    <dgm:pt modelId="{54A54414-D37C-4DD1-8612-EA369684CE24}" type="pres">
      <dgm:prSet presAssocID="{6FB06AD0-1E0C-4F7D-9BEF-D10AB8CBBB45}" presName="c1" presStyleLbl="node1" presStyleIdx="0" presStyleCnt="19"/>
      <dgm:spPr/>
    </dgm:pt>
    <dgm:pt modelId="{34A022C9-AA90-4044-AF0A-FB75BB88115A}" type="pres">
      <dgm:prSet presAssocID="{6FB06AD0-1E0C-4F7D-9BEF-D10AB8CBBB45}" presName="c2" presStyleLbl="node1" presStyleIdx="1" presStyleCnt="19"/>
      <dgm:spPr/>
    </dgm:pt>
    <dgm:pt modelId="{B1428FF4-19E3-4265-A6C5-0D9EB837B7D7}" type="pres">
      <dgm:prSet presAssocID="{6FB06AD0-1E0C-4F7D-9BEF-D10AB8CBBB45}" presName="c3" presStyleLbl="node1" presStyleIdx="2" presStyleCnt="19"/>
      <dgm:spPr/>
    </dgm:pt>
    <dgm:pt modelId="{8159A276-C7CE-46A4-8B20-302CA338C05D}" type="pres">
      <dgm:prSet presAssocID="{6FB06AD0-1E0C-4F7D-9BEF-D10AB8CBBB45}" presName="c4" presStyleLbl="node1" presStyleIdx="3" presStyleCnt="19"/>
      <dgm:spPr/>
    </dgm:pt>
    <dgm:pt modelId="{7F83E789-8510-4B91-BC5F-7CA9A7ABFEE2}" type="pres">
      <dgm:prSet presAssocID="{6FB06AD0-1E0C-4F7D-9BEF-D10AB8CBBB45}" presName="c5" presStyleLbl="node1" presStyleIdx="4" presStyleCnt="19"/>
      <dgm:spPr/>
    </dgm:pt>
    <dgm:pt modelId="{EA66B9E2-2250-4663-B527-3EFE3117DB77}" type="pres">
      <dgm:prSet presAssocID="{6FB06AD0-1E0C-4F7D-9BEF-D10AB8CBBB45}" presName="c6" presStyleLbl="node1" presStyleIdx="5" presStyleCnt="19"/>
      <dgm:spPr/>
    </dgm:pt>
    <dgm:pt modelId="{3E4A7273-9DB0-48B6-BDEB-EC1F48FFBE20}" type="pres">
      <dgm:prSet presAssocID="{6FB06AD0-1E0C-4F7D-9BEF-D10AB8CBBB45}" presName="c7" presStyleLbl="node1" presStyleIdx="6" presStyleCnt="19"/>
      <dgm:spPr/>
    </dgm:pt>
    <dgm:pt modelId="{460A6253-81C2-4DFD-AD6F-FF300CBF96F7}" type="pres">
      <dgm:prSet presAssocID="{6FB06AD0-1E0C-4F7D-9BEF-D10AB8CBBB45}" presName="c8" presStyleLbl="node1" presStyleIdx="7" presStyleCnt="19"/>
      <dgm:spPr/>
    </dgm:pt>
    <dgm:pt modelId="{86C6CF97-EF27-4F85-86BF-22CC8343DB19}" type="pres">
      <dgm:prSet presAssocID="{6FB06AD0-1E0C-4F7D-9BEF-D10AB8CBBB45}" presName="c9" presStyleLbl="node1" presStyleIdx="8" presStyleCnt="19"/>
      <dgm:spPr/>
    </dgm:pt>
    <dgm:pt modelId="{C2EF324F-6CCE-483E-88AC-0FAFCE86CDE8}" type="pres">
      <dgm:prSet presAssocID="{6FB06AD0-1E0C-4F7D-9BEF-D10AB8CBBB45}" presName="c10" presStyleLbl="node1" presStyleIdx="9" presStyleCnt="19"/>
      <dgm:spPr/>
    </dgm:pt>
    <dgm:pt modelId="{135DFA06-61AA-4E9E-9DD8-7444A9F91978}" type="pres">
      <dgm:prSet presAssocID="{6FB06AD0-1E0C-4F7D-9BEF-D10AB8CBBB45}" presName="c11" presStyleLbl="node1" presStyleIdx="10" presStyleCnt="19"/>
      <dgm:spPr/>
    </dgm:pt>
    <dgm:pt modelId="{191B3E6A-10EA-4762-999C-6480FFEA44FE}" type="pres">
      <dgm:prSet presAssocID="{6FB06AD0-1E0C-4F7D-9BEF-D10AB8CBBB45}" presName="c12" presStyleLbl="node1" presStyleIdx="11" presStyleCnt="19"/>
      <dgm:spPr/>
    </dgm:pt>
    <dgm:pt modelId="{1D9A6143-1C07-4B75-B1AA-6EEB48706241}" type="pres">
      <dgm:prSet presAssocID="{6FB06AD0-1E0C-4F7D-9BEF-D10AB8CBBB45}" presName="c13" presStyleLbl="node1" presStyleIdx="12" presStyleCnt="19"/>
      <dgm:spPr/>
    </dgm:pt>
    <dgm:pt modelId="{BD55280A-B551-4013-8E1D-58FA950D592E}" type="pres">
      <dgm:prSet presAssocID="{6FB06AD0-1E0C-4F7D-9BEF-D10AB8CBBB45}" presName="c14" presStyleLbl="node1" presStyleIdx="13" presStyleCnt="19"/>
      <dgm:spPr/>
    </dgm:pt>
    <dgm:pt modelId="{DAAE9B1B-4824-4A3D-9F02-012D42388D20}" type="pres">
      <dgm:prSet presAssocID="{6FB06AD0-1E0C-4F7D-9BEF-D10AB8CBBB45}" presName="c15" presStyleLbl="node1" presStyleIdx="14" presStyleCnt="19"/>
      <dgm:spPr/>
    </dgm:pt>
    <dgm:pt modelId="{AC361B8D-ECD3-47D0-91FB-DA4BEB6DD0E8}" type="pres">
      <dgm:prSet presAssocID="{6FB06AD0-1E0C-4F7D-9BEF-D10AB8CBBB45}" presName="c16" presStyleLbl="node1" presStyleIdx="15" presStyleCnt="19"/>
      <dgm:spPr/>
    </dgm:pt>
    <dgm:pt modelId="{C72B806E-4B57-4E0C-914F-3F343CA1E5EF}" type="pres">
      <dgm:prSet presAssocID="{6FB06AD0-1E0C-4F7D-9BEF-D10AB8CBBB45}" presName="c17" presStyleLbl="node1" presStyleIdx="16" presStyleCnt="19"/>
      <dgm:spPr/>
    </dgm:pt>
    <dgm:pt modelId="{38E16705-B2E9-4B15-9B70-8D805FB4876E}" type="pres">
      <dgm:prSet presAssocID="{6FB06AD0-1E0C-4F7D-9BEF-D10AB8CBBB45}" presName="c18" presStyleLbl="node1" presStyleIdx="17" presStyleCnt="19"/>
      <dgm:spPr/>
    </dgm:pt>
    <dgm:pt modelId="{599E34A8-6DDE-4F30-9A1E-07DBDAC16F72}" type="pres">
      <dgm:prSet presAssocID="{BE0F2C58-304C-4066-AF55-E5334812C9C2}" presName="chevronComposite1" presStyleCnt="0"/>
      <dgm:spPr/>
    </dgm:pt>
    <dgm:pt modelId="{F52DCD69-226B-45E6-BCD5-6FEEB741D7AA}" type="pres">
      <dgm:prSet presAssocID="{BE0F2C58-304C-4066-AF55-E5334812C9C2}" presName="chevron1" presStyleLbl="sibTrans2D1" presStyleIdx="0" presStyleCnt="2"/>
      <dgm:spPr/>
    </dgm:pt>
    <dgm:pt modelId="{840E96C3-B33A-4F38-91C9-B8D31519163E}" type="pres">
      <dgm:prSet presAssocID="{BE0F2C58-304C-4066-AF55-E5334812C9C2}" presName="spChevron1" presStyleCnt="0"/>
      <dgm:spPr/>
    </dgm:pt>
    <dgm:pt modelId="{29263DB5-F715-438F-9027-80448254E40E}" type="pres">
      <dgm:prSet presAssocID="{BE0F2C58-304C-4066-AF55-E5334812C9C2}" presName="overlap" presStyleCnt="0"/>
      <dgm:spPr/>
    </dgm:pt>
    <dgm:pt modelId="{4B7586AF-4EC4-4259-9249-7AE1D67938AB}" type="pres">
      <dgm:prSet presAssocID="{BE0F2C58-304C-4066-AF55-E5334812C9C2}" presName="chevronComposite2" presStyleCnt="0"/>
      <dgm:spPr/>
    </dgm:pt>
    <dgm:pt modelId="{394DFBE7-CC79-47EF-B07B-FA22F6A4125D}" type="pres">
      <dgm:prSet presAssocID="{BE0F2C58-304C-4066-AF55-E5334812C9C2}" presName="chevron2" presStyleLbl="sibTrans2D1" presStyleIdx="1" presStyleCnt="2"/>
      <dgm:spPr/>
    </dgm:pt>
    <dgm:pt modelId="{5D07697B-236E-4DA7-8F55-B9405055CA5C}" type="pres">
      <dgm:prSet presAssocID="{BE0F2C58-304C-4066-AF55-E5334812C9C2}" presName="spChevron2" presStyleCnt="0"/>
      <dgm:spPr/>
    </dgm:pt>
    <dgm:pt modelId="{AB608E78-5745-46E7-BEA0-31C2FDFBBD1D}" type="pres">
      <dgm:prSet presAssocID="{F50BC416-8B09-46CB-859B-B06CC7EECBC8}" presName="last" presStyleCnt="0"/>
      <dgm:spPr/>
    </dgm:pt>
    <dgm:pt modelId="{2DACE8B5-DAA8-400E-ABA1-32B6381C67FE}" type="pres">
      <dgm:prSet presAssocID="{F50BC416-8B09-46CB-859B-B06CC7EECBC8}" presName="circleTx" presStyleLbl="node1" presStyleIdx="18" presStyleCnt="19" custScaleX="119977" custLinFactNeighborX="14390" custLinFactNeighborY="-1737"/>
      <dgm:spPr/>
    </dgm:pt>
    <dgm:pt modelId="{C4032509-D54D-4EF2-88C0-A19E03501D33}" type="pres">
      <dgm:prSet presAssocID="{F50BC416-8B09-46CB-859B-B06CC7EECBC8}" presName="spN" presStyleCnt="0"/>
      <dgm:spPr/>
    </dgm:pt>
  </dgm:ptLst>
  <dgm:cxnLst>
    <dgm:cxn modelId="{F02C5B25-C78D-427F-B1BB-5DC2CA7B2A9E}" srcId="{CC206662-86D2-4AAA-8F55-9E8DF281CDD7}" destId="{6FB06AD0-1E0C-4F7D-9BEF-D10AB8CBBB45}" srcOrd="0" destOrd="0" parTransId="{94803C4F-FB92-4B6D-B578-CB06B14D05E4}" sibTransId="{BE0F2C58-304C-4066-AF55-E5334812C9C2}"/>
    <dgm:cxn modelId="{1294A72B-A15F-4959-B910-97656F1A3A1E}" type="presOf" srcId="{F50BC416-8B09-46CB-859B-B06CC7EECBC8}" destId="{2DACE8B5-DAA8-400E-ABA1-32B6381C67FE}" srcOrd="0" destOrd="0" presId="urn:microsoft.com/office/officeart/2009/3/layout/RandomtoResultProcess"/>
    <dgm:cxn modelId="{E360C3B5-CC03-488D-BC7B-7147D2F76AFF}" type="presOf" srcId="{6FB06AD0-1E0C-4F7D-9BEF-D10AB8CBBB45}" destId="{9ACF9D63-6325-4930-8CC3-A28823D91B88}" srcOrd="0" destOrd="0" presId="urn:microsoft.com/office/officeart/2009/3/layout/RandomtoResultProcess"/>
    <dgm:cxn modelId="{E725B3D9-A428-431A-BD98-ADAF9CB6782F}" srcId="{CC206662-86D2-4AAA-8F55-9E8DF281CDD7}" destId="{F50BC416-8B09-46CB-859B-B06CC7EECBC8}" srcOrd="1" destOrd="0" parTransId="{D3334973-1153-4B6C-9FD0-7602754163FB}" sibTransId="{6103DE9F-7257-4110-88F7-223CE61D87A0}"/>
    <dgm:cxn modelId="{0CF902ED-73C5-4954-9B41-CFDECF9F9E06}" type="presOf" srcId="{CC206662-86D2-4AAA-8F55-9E8DF281CDD7}" destId="{2B6B31BB-83E2-4FA7-BF72-54A1020B54A8}" srcOrd="0" destOrd="0" presId="urn:microsoft.com/office/officeart/2009/3/layout/RandomtoResultProcess"/>
    <dgm:cxn modelId="{3500EEBF-81B5-4FE7-B8BE-37E806F94C3B}" type="presParOf" srcId="{2B6B31BB-83E2-4FA7-BF72-54A1020B54A8}" destId="{7CD003D3-5D39-4142-A7A8-C45A04530D9D}" srcOrd="0" destOrd="0" presId="urn:microsoft.com/office/officeart/2009/3/layout/RandomtoResultProcess"/>
    <dgm:cxn modelId="{51AE4FC1-4042-4147-B432-5461AF4E59F6}" type="presParOf" srcId="{7CD003D3-5D39-4142-A7A8-C45A04530D9D}" destId="{9ACF9D63-6325-4930-8CC3-A28823D91B88}" srcOrd="0" destOrd="0" presId="urn:microsoft.com/office/officeart/2009/3/layout/RandomtoResultProcess"/>
    <dgm:cxn modelId="{15C13711-C519-416E-AFC5-272EF693A75B}" type="presParOf" srcId="{7CD003D3-5D39-4142-A7A8-C45A04530D9D}" destId="{54A54414-D37C-4DD1-8612-EA369684CE24}" srcOrd="1" destOrd="0" presId="urn:microsoft.com/office/officeart/2009/3/layout/RandomtoResultProcess"/>
    <dgm:cxn modelId="{7C72CDB4-26C4-4624-ADBB-BA779639BA5B}" type="presParOf" srcId="{7CD003D3-5D39-4142-A7A8-C45A04530D9D}" destId="{34A022C9-AA90-4044-AF0A-FB75BB88115A}" srcOrd="2" destOrd="0" presId="urn:microsoft.com/office/officeart/2009/3/layout/RandomtoResultProcess"/>
    <dgm:cxn modelId="{D9061345-7022-40AE-855C-D08E397BA3C6}" type="presParOf" srcId="{7CD003D3-5D39-4142-A7A8-C45A04530D9D}" destId="{B1428FF4-19E3-4265-A6C5-0D9EB837B7D7}" srcOrd="3" destOrd="0" presId="urn:microsoft.com/office/officeart/2009/3/layout/RandomtoResultProcess"/>
    <dgm:cxn modelId="{B2607DDC-2364-4552-BDAD-11ACF2292379}" type="presParOf" srcId="{7CD003D3-5D39-4142-A7A8-C45A04530D9D}" destId="{8159A276-C7CE-46A4-8B20-302CA338C05D}" srcOrd="4" destOrd="0" presId="urn:microsoft.com/office/officeart/2009/3/layout/RandomtoResultProcess"/>
    <dgm:cxn modelId="{9FE7C6F3-4EC1-4D2B-A8B4-08E13C2C86D5}" type="presParOf" srcId="{7CD003D3-5D39-4142-A7A8-C45A04530D9D}" destId="{7F83E789-8510-4B91-BC5F-7CA9A7ABFEE2}" srcOrd="5" destOrd="0" presId="urn:microsoft.com/office/officeart/2009/3/layout/RandomtoResultProcess"/>
    <dgm:cxn modelId="{91DCBB95-54DC-4143-AE9B-AC983009C448}" type="presParOf" srcId="{7CD003D3-5D39-4142-A7A8-C45A04530D9D}" destId="{EA66B9E2-2250-4663-B527-3EFE3117DB77}" srcOrd="6" destOrd="0" presId="urn:microsoft.com/office/officeart/2009/3/layout/RandomtoResultProcess"/>
    <dgm:cxn modelId="{0A06437B-BFB1-4FA3-A5CD-1F96E6EB8F90}" type="presParOf" srcId="{7CD003D3-5D39-4142-A7A8-C45A04530D9D}" destId="{3E4A7273-9DB0-48B6-BDEB-EC1F48FFBE20}" srcOrd="7" destOrd="0" presId="urn:microsoft.com/office/officeart/2009/3/layout/RandomtoResultProcess"/>
    <dgm:cxn modelId="{FBEE7738-2A7D-479C-85F7-EB6E7ED09F20}" type="presParOf" srcId="{7CD003D3-5D39-4142-A7A8-C45A04530D9D}" destId="{460A6253-81C2-4DFD-AD6F-FF300CBF96F7}" srcOrd="8" destOrd="0" presId="urn:microsoft.com/office/officeart/2009/3/layout/RandomtoResultProcess"/>
    <dgm:cxn modelId="{68FD45D6-E6FB-4F25-809F-6957D12F2463}" type="presParOf" srcId="{7CD003D3-5D39-4142-A7A8-C45A04530D9D}" destId="{86C6CF97-EF27-4F85-86BF-22CC8343DB19}" srcOrd="9" destOrd="0" presId="urn:microsoft.com/office/officeart/2009/3/layout/RandomtoResultProcess"/>
    <dgm:cxn modelId="{914535A5-B876-49EA-AAC0-94AEBB8F0355}" type="presParOf" srcId="{7CD003D3-5D39-4142-A7A8-C45A04530D9D}" destId="{C2EF324F-6CCE-483E-88AC-0FAFCE86CDE8}" srcOrd="10" destOrd="0" presId="urn:microsoft.com/office/officeart/2009/3/layout/RandomtoResultProcess"/>
    <dgm:cxn modelId="{6098C019-BDBC-4EB6-98D4-178EF78E9210}" type="presParOf" srcId="{7CD003D3-5D39-4142-A7A8-C45A04530D9D}" destId="{135DFA06-61AA-4E9E-9DD8-7444A9F91978}" srcOrd="11" destOrd="0" presId="urn:microsoft.com/office/officeart/2009/3/layout/RandomtoResultProcess"/>
    <dgm:cxn modelId="{3A40C024-6E9C-4891-9E68-D16DB4C0DD2C}" type="presParOf" srcId="{7CD003D3-5D39-4142-A7A8-C45A04530D9D}" destId="{191B3E6A-10EA-4762-999C-6480FFEA44FE}" srcOrd="12" destOrd="0" presId="urn:microsoft.com/office/officeart/2009/3/layout/RandomtoResultProcess"/>
    <dgm:cxn modelId="{91AE26AD-F681-49CE-9ADA-68C568032C75}" type="presParOf" srcId="{7CD003D3-5D39-4142-A7A8-C45A04530D9D}" destId="{1D9A6143-1C07-4B75-B1AA-6EEB48706241}" srcOrd="13" destOrd="0" presId="urn:microsoft.com/office/officeart/2009/3/layout/RandomtoResultProcess"/>
    <dgm:cxn modelId="{31FEEF16-C8D3-44BC-B928-345CF98E49F2}" type="presParOf" srcId="{7CD003D3-5D39-4142-A7A8-C45A04530D9D}" destId="{BD55280A-B551-4013-8E1D-58FA950D592E}" srcOrd="14" destOrd="0" presId="urn:microsoft.com/office/officeart/2009/3/layout/RandomtoResultProcess"/>
    <dgm:cxn modelId="{1BBF0C70-7DC1-4500-8664-8CDF182E2C95}" type="presParOf" srcId="{7CD003D3-5D39-4142-A7A8-C45A04530D9D}" destId="{DAAE9B1B-4824-4A3D-9F02-012D42388D20}" srcOrd="15" destOrd="0" presId="urn:microsoft.com/office/officeart/2009/3/layout/RandomtoResultProcess"/>
    <dgm:cxn modelId="{7F067231-65CA-4817-8DB7-C12FDD16B4B8}" type="presParOf" srcId="{7CD003D3-5D39-4142-A7A8-C45A04530D9D}" destId="{AC361B8D-ECD3-47D0-91FB-DA4BEB6DD0E8}" srcOrd="16" destOrd="0" presId="urn:microsoft.com/office/officeart/2009/3/layout/RandomtoResultProcess"/>
    <dgm:cxn modelId="{F27F3A02-B551-42CD-B0CD-27C4A20A3AE2}" type="presParOf" srcId="{7CD003D3-5D39-4142-A7A8-C45A04530D9D}" destId="{C72B806E-4B57-4E0C-914F-3F343CA1E5EF}" srcOrd="17" destOrd="0" presId="urn:microsoft.com/office/officeart/2009/3/layout/RandomtoResultProcess"/>
    <dgm:cxn modelId="{7D31D2BE-04BE-4DAA-9671-F8EE5EFE53B8}" type="presParOf" srcId="{7CD003D3-5D39-4142-A7A8-C45A04530D9D}" destId="{38E16705-B2E9-4B15-9B70-8D805FB4876E}" srcOrd="18" destOrd="0" presId="urn:microsoft.com/office/officeart/2009/3/layout/RandomtoResultProcess"/>
    <dgm:cxn modelId="{F655C6D2-6BBE-44E2-B39B-73CDC30B165B}" type="presParOf" srcId="{2B6B31BB-83E2-4FA7-BF72-54A1020B54A8}" destId="{599E34A8-6DDE-4F30-9A1E-07DBDAC16F72}" srcOrd="1" destOrd="0" presId="urn:microsoft.com/office/officeart/2009/3/layout/RandomtoResultProcess"/>
    <dgm:cxn modelId="{184F13A2-48E9-45DE-AD79-4457CF833DD1}" type="presParOf" srcId="{599E34A8-6DDE-4F30-9A1E-07DBDAC16F72}" destId="{F52DCD69-226B-45E6-BCD5-6FEEB741D7AA}" srcOrd="0" destOrd="0" presId="urn:microsoft.com/office/officeart/2009/3/layout/RandomtoResultProcess"/>
    <dgm:cxn modelId="{F4272528-1227-4747-9E52-86B956905F3F}" type="presParOf" srcId="{599E34A8-6DDE-4F30-9A1E-07DBDAC16F72}" destId="{840E96C3-B33A-4F38-91C9-B8D31519163E}" srcOrd="1" destOrd="0" presId="urn:microsoft.com/office/officeart/2009/3/layout/RandomtoResultProcess"/>
    <dgm:cxn modelId="{E8FEBBD2-5F3C-4729-967C-204D266D3E28}" type="presParOf" srcId="{2B6B31BB-83E2-4FA7-BF72-54A1020B54A8}" destId="{29263DB5-F715-438F-9027-80448254E40E}" srcOrd="2" destOrd="0" presId="urn:microsoft.com/office/officeart/2009/3/layout/RandomtoResultProcess"/>
    <dgm:cxn modelId="{FB9FEBE9-D95D-4795-8518-151B933F7331}" type="presParOf" srcId="{2B6B31BB-83E2-4FA7-BF72-54A1020B54A8}" destId="{4B7586AF-4EC4-4259-9249-7AE1D67938AB}" srcOrd="3" destOrd="0" presId="urn:microsoft.com/office/officeart/2009/3/layout/RandomtoResultProcess"/>
    <dgm:cxn modelId="{316D5477-1CBF-4098-9137-8B9C0A8A3D21}" type="presParOf" srcId="{4B7586AF-4EC4-4259-9249-7AE1D67938AB}" destId="{394DFBE7-CC79-47EF-B07B-FA22F6A4125D}" srcOrd="0" destOrd="0" presId="urn:microsoft.com/office/officeart/2009/3/layout/RandomtoResultProcess"/>
    <dgm:cxn modelId="{6099D0AC-4BAE-4C01-8BB5-124B7D9DFBB1}" type="presParOf" srcId="{4B7586AF-4EC4-4259-9249-7AE1D67938AB}" destId="{5D07697B-236E-4DA7-8F55-B9405055CA5C}" srcOrd="1" destOrd="0" presId="urn:microsoft.com/office/officeart/2009/3/layout/RandomtoResultProcess"/>
    <dgm:cxn modelId="{B028EA86-2446-410F-8F0B-0F761EE94A74}" type="presParOf" srcId="{2B6B31BB-83E2-4FA7-BF72-54A1020B54A8}" destId="{AB608E78-5745-46E7-BEA0-31C2FDFBBD1D}" srcOrd="4" destOrd="0" presId="urn:microsoft.com/office/officeart/2009/3/layout/RandomtoResultProcess"/>
    <dgm:cxn modelId="{5A2B16F2-FCE3-4C15-9EB4-9D574F5579E8}" type="presParOf" srcId="{AB608E78-5745-46E7-BEA0-31C2FDFBBD1D}" destId="{2DACE8B5-DAA8-400E-ABA1-32B6381C67FE}" srcOrd="0" destOrd="0" presId="urn:microsoft.com/office/officeart/2009/3/layout/RandomtoResultProcess"/>
    <dgm:cxn modelId="{A09998CC-8CFC-47EF-B62F-816BBFD13967}" type="presParOf" srcId="{AB608E78-5745-46E7-BEA0-31C2FDFBBD1D}" destId="{C4032509-D54D-4EF2-88C0-A19E03501D33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C206662-86D2-4AAA-8F55-9E8DF281CDD7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6FB06AD0-1E0C-4F7D-9BEF-D10AB8CBBB45}">
      <dgm:prSet phldrT="[Texto]" custT="1"/>
      <dgm:spPr/>
      <dgm:t>
        <a:bodyPr/>
        <a:lstStyle/>
        <a:p>
          <a:r>
            <a:rPr lang="es-ES" sz="1800" b="1" dirty="0"/>
            <a:t>SOFT SKILLS o habilidades blandas</a:t>
          </a:r>
        </a:p>
      </dgm:t>
    </dgm:pt>
    <dgm:pt modelId="{94803C4F-FB92-4B6D-B578-CB06B14D05E4}" type="parTrans" cxnId="{F02C5B25-C78D-427F-B1BB-5DC2CA7B2A9E}">
      <dgm:prSet/>
      <dgm:spPr/>
      <dgm:t>
        <a:bodyPr/>
        <a:lstStyle/>
        <a:p>
          <a:endParaRPr lang="es-ES"/>
        </a:p>
      </dgm:t>
    </dgm:pt>
    <dgm:pt modelId="{BE0F2C58-304C-4066-AF55-E5334812C9C2}" type="sibTrans" cxnId="{F02C5B25-C78D-427F-B1BB-5DC2CA7B2A9E}">
      <dgm:prSet/>
      <dgm:spPr/>
      <dgm:t>
        <a:bodyPr/>
        <a:lstStyle/>
        <a:p>
          <a:endParaRPr lang="es-ES"/>
        </a:p>
      </dgm:t>
    </dgm:pt>
    <dgm:pt modelId="{F50BC416-8B09-46CB-859B-B06CC7EECBC8}">
      <dgm:prSet phldrT="[Texto]" custT="1"/>
      <dgm:spPr/>
      <dgm:t>
        <a:bodyPr/>
        <a:lstStyle/>
        <a:p>
          <a:r>
            <a:rPr lang="es-ES_tradnl" sz="1800" b="1" dirty="0"/>
            <a:t>Son las competencias personales y sociales válidas para cualquier puesto</a:t>
          </a:r>
          <a:endParaRPr lang="es-ES" sz="1800" b="1" dirty="0"/>
        </a:p>
      </dgm:t>
    </dgm:pt>
    <dgm:pt modelId="{D3334973-1153-4B6C-9FD0-7602754163FB}" type="parTrans" cxnId="{E725B3D9-A428-431A-BD98-ADAF9CB6782F}">
      <dgm:prSet/>
      <dgm:spPr/>
      <dgm:t>
        <a:bodyPr/>
        <a:lstStyle/>
        <a:p>
          <a:endParaRPr lang="es-ES"/>
        </a:p>
      </dgm:t>
    </dgm:pt>
    <dgm:pt modelId="{6103DE9F-7257-4110-88F7-223CE61D87A0}" type="sibTrans" cxnId="{E725B3D9-A428-431A-BD98-ADAF9CB6782F}">
      <dgm:prSet/>
      <dgm:spPr/>
      <dgm:t>
        <a:bodyPr/>
        <a:lstStyle/>
        <a:p>
          <a:endParaRPr lang="es-ES"/>
        </a:p>
      </dgm:t>
    </dgm:pt>
    <dgm:pt modelId="{2B6B31BB-83E2-4FA7-BF72-54A1020B54A8}" type="pres">
      <dgm:prSet presAssocID="{CC206662-86D2-4AAA-8F55-9E8DF281CDD7}" presName="Name0" presStyleCnt="0">
        <dgm:presLayoutVars>
          <dgm:dir/>
          <dgm:animOne val="branch"/>
          <dgm:animLvl val="lvl"/>
        </dgm:presLayoutVars>
      </dgm:prSet>
      <dgm:spPr/>
    </dgm:pt>
    <dgm:pt modelId="{7CD003D3-5D39-4142-A7A8-C45A04530D9D}" type="pres">
      <dgm:prSet presAssocID="{6FB06AD0-1E0C-4F7D-9BEF-D10AB8CBBB45}" presName="chaos" presStyleCnt="0"/>
      <dgm:spPr/>
    </dgm:pt>
    <dgm:pt modelId="{9ACF9D63-6325-4930-8CC3-A28823D91B88}" type="pres">
      <dgm:prSet presAssocID="{6FB06AD0-1E0C-4F7D-9BEF-D10AB8CBBB45}" presName="parTx1" presStyleLbl="revTx" presStyleIdx="0" presStyleCnt="1"/>
      <dgm:spPr/>
    </dgm:pt>
    <dgm:pt modelId="{54A54414-D37C-4DD1-8612-EA369684CE24}" type="pres">
      <dgm:prSet presAssocID="{6FB06AD0-1E0C-4F7D-9BEF-D10AB8CBBB45}" presName="c1" presStyleLbl="node1" presStyleIdx="0" presStyleCnt="19"/>
      <dgm:spPr/>
    </dgm:pt>
    <dgm:pt modelId="{34A022C9-AA90-4044-AF0A-FB75BB88115A}" type="pres">
      <dgm:prSet presAssocID="{6FB06AD0-1E0C-4F7D-9BEF-D10AB8CBBB45}" presName="c2" presStyleLbl="node1" presStyleIdx="1" presStyleCnt="19"/>
      <dgm:spPr/>
    </dgm:pt>
    <dgm:pt modelId="{B1428FF4-19E3-4265-A6C5-0D9EB837B7D7}" type="pres">
      <dgm:prSet presAssocID="{6FB06AD0-1E0C-4F7D-9BEF-D10AB8CBBB45}" presName="c3" presStyleLbl="node1" presStyleIdx="2" presStyleCnt="19"/>
      <dgm:spPr/>
    </dgm:pt>
    <dgm:pt modelId="{8159A276-C7CE-46A4-8B20-302CA338C05D}" type="pres">
      <dgm:prSet presAssocID="{6FB06AD0-1E0C-4F7D-9BEF-D10AB8CBBB45}" presName="c4" presStyleLbl="node1" presStyleIdx="3" presStyleCnt="19"/>
      <dgm:spPr/>
    </dgm:pt>
    <dgm:pt modelId="{7F83E789-8510-4B91-BC5F-7CA9A7ABFEE2}" type="pres">
      <dgm:prSet presAssocID="{6FB06AD0-1E0C-4F7D-9BEF-D10AB8CBBB45}" presName="c5" presStyleLbl="node1" presStyleIdx="4" presStyleCnt="19"/>
      <dgm:spPr/>
    </dgm:pt>
    <dgm:pt modelId="{EA66B9E2-2250-4663-B527-3EFE3117DB77}" type="pres">
      <dgm:prSet presAssocID="{6FB06AD0-1E0C-4F7D-9BEF-D10AB8CBBB45}" presName="c6" presStyleLbl="node1" presStyleIdx="5" presStyleCnt="19"/>
      <dgm:spPr/>
    </dgm:pt>
    <dgm:pt modelId="{3E4A7273-9DB0-48B6-BDEB-EC1F48FFBE20}" type="pres">
      <dgm:prSet presAssocID="{6FB06AD0-1E0C-4F7D-9BEF-D10AB8CBBB45}" presName="c7" presStyleLbl="node1" presStyleIdx="6" presStyleCnt="19"/>
      <dgm:spPr/>
    </dgm:pt>
    <dgm:pt modelId="{460A6253-81C2-4DFD-AD6F-FF300CBF96F7}" type="pres">
      <dgm:prSet presAssocID="{6FB06AD0-1E0C-4F7D-9BEF-D10AB8CBBB45}" presName="c8" presStyleLbl="node1" presStyleIdx="7" presStyleCnt="19"/>
      <dgm:spPr/>
    </dgm:pt>
    <dgm:pt modelId="{86C6CF97-EF27-4F85-86BF-22CC8343DB19}" type="pres">
      <dgm:prSet presAssocID="{6FB06AD0-1E0C-4F7D-9BEF-D10AB8CBBB45}" presName="c9" presStyleLbl="node1" presStyleIdx="8" presStyleCnt="19"/>
      <dgm:spPr/>
    </dgm:pt>
    <dgm:pt modelId="{C2EF324F-6CCE-483E-88AC-0FAFCE86CDE8}" type="pres">
      <dgm:prSet presAssocID="{6FB06AD0-1E0C-4F7D-9BEF-D10AB8CBBB45}" presName="c10" presStyleLbl="node1" presStyleIdx="9" presStyleCnt="19"/>
      <dgm:spPr/>
    </dgm:pt>
    <dgm:pt modelId="{135DFA06-61AA-4E9E-9DD8-7444A9F91978}" type="pres">
      <dgm:prSet presAssocID="{6FB06AD0-1E0C-4F7D-9BEF-D10AB8CBBB45}" presName="c11" presStyleLbl="node1" presStyleIdx="10" presStyleCnt="19"/>
      <dgm:spPr/>
    </dgm:pt>
    <dgm:pt modelId="{191B3E6A-10EA-4762-999C-6480FFEA44FE}" type="pres">
      <dgm:prSet presAssocID="{6FB06AD0-1E0C-4F7D-9BEF-D10AB8CBBB45}" presName="c12" presStyleLbl="node1" presStyleIdx="11" presStyleCnt="19"/>
      <dgm:spPr/>
    </dgm:pt>
    <dgm:pt modelId="{1D9A6143-1C07-4B75-B1AA-6EEB48706241}" type="pres">
      <dgm:prSet presAssocID="{6FB06AD0-1E0C-4F7D-9BEF-D10AB8CBBB45}" presName="c13" presStyleLbl="node1" presStyleIdx="12" presStyleCnt="19"/>
      <dgm:spPr/>
    </dgm:pt>
    <dgm:pt modelId="{BD55280A-B551-4013-8E1D-58FA950D592E}" type="pres">
      <dgm:prSet presAssocID="{6FB06AD0-1E0C-4F7D-9BEF-D10AB8CBBB45}" presName="c14" presStyleLbl="node1" presStyleIdx="13" presStyleCnt="19"/>
      <dgm:spPr/>
    </dgm:pt>
    <dgm:pt modelId="{DAAE9B1B-4824-4A3D-9F02-012D42388D20}" type="pres">
      <dgm:prSet presAssocID="{6FB06AD0-1E0C-4F7D-9BEF-D10AB8CBBB45}" presName="c15" presStyleLbl="node1" presStyleIdx="14" presStyleCnt="19"/>
      <dgm:spPr/>
    </dgm:pt>
    <dgm:pt modelId="{AC361B8D-ECD3-47D0-91FB-DA4BEB6DD0E8}" type="pres">
      <dgm:prSet presAssocID="{6FB06AD0-1E0C-4F7D-9BEF-D10AB8CBBB45}" presName="c16" presStyleLbl="node1" presStyleIdx="15" presStyleCnt="19"/>
      <dgm:spPr/>
    </dgm:pt>
    <dgm:pt modelId="{C72B806E-4B57-4E0C-914F-3F343CA1E5EF}" type="pres">
      <dgm:prSet presAssocID="{6FB06AD0-1E0C-4F7D-9BEF-D10AB8CBBB45}" presName="c17" presStyleLbl="node1" presStyleIdx="16" presStyleCnt="19"/>
      <dgm:spPr/>
    </dgm:pt>
    <dgm:pt modelId="{38E16705-B2E9-4B15-9B70-8D805FB4876E}" type="pres">
      <dgm:prSet presAssocID="{6FB06AD0-1E0C-4F7D-9BEF-D10AB8CBBB45}" presName="c18" presStyleLbl="node1" presStyleIdx="17" presStyleCnt="19"/>
      <dgm:spPr/>
    </dgm:pt>
    <dgm:pt modelId="{599E34A8-6DDE-4F30-9A1E-07DBDAC16F72}" type="pres">
      <dgm:prSet presAssocID="{BE0F2C58-304C-4066-AF55-E5334812C9C2}" presName="chevronComposite1" presStyleCnt="0"/>
      <dgm:spPr/>
    </dgm:pt>
    <dgm:pt modelId="{F52DCD69-226B-45E6-BCD5-6FEEB741D7AA}" type="pres">
      <dgm:prSet presAssocID="{BE0F2C58-304C-4066-AF55-E5334812C9C2}" presName="chevron1" presStyleLbl="sibTrans2D1" presStyleIdx="0" presStyleCnt="2"/>
      <dgm:spPr/>
    </dgm:pt>
    <dgm:pt modelId="{840E96C3-B33A-4F38-91C9-B8D31519163E}" type="pres">
      <dgm:prSet presAssocID="{BE0F2C58-304C-4066-AF55-E5334812C9C2}" presName="spChevron1" presStyleCnt="0"/>
      <dgm:spPr/>
    </dgm:pt>
    <dgm:pt modelId="{29263DB5-F715-438F-9027-80448254E40E}" type="pres">
      <dgm:prSet presAssocID="{BE0F2C58-304C-4066-AF55-E5334812C9C2}" presName="overlap" presStyleCnt="0"/>
      <dgm:spPr/>
    </dgm:pt>
    <dgm:pt modelId="{4B7586AF-4EC4-4259-9249-7AE1D67938AB}" type="pres">
      <dgm:prSet presAssocID="{BE0F2C58-304C-4066-AF55-E5334812C9C2}" presName="chevronComposite2" presStyleCnt="0"/>
      <dgm:spPr/>
    </dgm:pt>
    <dgm:pt modelId="{394DFBE7-CC79-47EF-B07B-FA22F6A4125D}" type="pres">
      <dgm:prSet presAssocID="{BE0F2C58-304C-4066-AF55-E5334812C9C2}" presName="chevron2" presStyleLbl="sibTrans2D1" presStyleIdx="1" presStyleCnt="2"/>
      <dgm:spPr/>
    </dgm:pt>
    <dgm:pt modelId="{5D07697B-236E-4DA7-8F55-B9405055CA5C}" type="pres">
      <dgm:prSet presAssocID="{BE0F2C58-304C-4066-AF55-E5334812C9C2}" presName="spChevron2" presStyleCnt="0"/>
      <dgm:spPr/>
    </dgm:pt>
    <dgm:pt modelId="{AB608E78-5745-46E7-BEA0-31C2FDFBBD1D}" type="pres">
      <dgm:prSet presAssocID="{F50BC416-8B09-46CB-859B-B06CC7EECBC8}" presName="last" presStyleCnt="0"/>
      <dgm:spPr/>
    </dgm:pt>
    <dgm:pt modelId="{2DACE8B5-DAA8-400E-ABA1-32B6381C67FE}" type="pres">
      <dgm:prSet presAssocID="{F50BC416-8B09-46CB-859B-B06CC7EECBC8}" presName="circleTx" presStyleLbl="node1" presStyleIdx="18" presStyleCnt="19" custScaleX="213640" custScaleY="118460"/>
      <dgm:spPr/>
    </dgm:pt>
    <dgm:pt modelId="{C4032509-D54D-4EF2-88C0-A19E03501D33}" type="pres">
      <dgm:prSet presAssocID="{F50BC416-8B09-46CB-859B-B06CC7EECBC8}" presName="spN" presStyleCnt="0"/>
      <dgm:spPr/>
    </dgm:pt>
  </dgm:ptLst>
  <dgm:cxnLst>
    <dgm:cxn modelId="{0069FB21-0190-44DF-B17D-B69A4DDC18EC}" type="presOf" srcId="{6FB06AD0-1E0C-4F7D-9BEF-D10AB8CBBB45}" destId="{9ACF9D63-6325-4930-8CC3-A28823D91B88}" srcOrd="0" destOrd="0" presId="urn:microsoft.com/office/officeart/2009/3/layout/RandomtoResultProcess"/>
    <dgm:cxn modelId="{F02C5B25-C78D-427F-B1BB-5DC2CA7B2A9E}" srcId="{CC206662-86D2-4AAA-8F55-9E8DF281CDD7}" destId="{6FB06AD0-1E0C-4F7D-9BEF-D10AB8CBBB45}" srcOrd="0" destOrd="0" parTransId="{94803C4F-FB92-4B6D-B578-CB06B14D05E4}" sibTransId="{BE0F2C58-304C-4066-AF55-E5334812C9C2}"/>
    <dgm:cxn modelId="{DB571045-BD0A-4D9E-9C26-21154D9481BA}" type="presOf" srcId="{F50BC416-8B09-46CB-859B-B06CC7EECBC8}" destId="{2DACE8B5-DAA8-400E-ABA1-32B6381C67FE}" srcOrd="0" destOrd="0" presId="urn:microsoft.com/office/officeart/2009/3/layout/RandomtoResultProcess"/>
    <dgm:cxn modelId="{732280A5-32AD-43C3-B44D-AF19A9E35BE1}" type="presOf" srcId="{CC206662-86D2-4AAA-8F55-9E8DF281CDD7}" destId="{2B6B31BB-83E2-4FA7-BF72-54A1020B54A8}" srcOrd="0" destOrd="0" presId="urn:microsoft.com/office/officeart/2009/3/layout/RandomtoResultProcess"/>
    <dgm:cxn modelId="{E725B3D9-A428-431A-BD98-ADAF9CB6782F}" srcId="{CC206662-86D2-4AAA-8F55-9E8DF281CDD7}" destId="{F50BC416-8B09-46CB-859B-B06CC7EECBC8}" srcOrd="1" destOrd="0" parTransId="{D3334973-1153-4B6C-9FD0-7602754163FB}" sibTransId="{6103DE9F-7257-4110-88F7-223CE61D87A0}"/>
    <dgm:cxn modelId="{F51ED8F8-BE8A-4770-AD18-0E4E8AE22355}" type="presParOf" srcId="{2B6B31BB-83E2-4FA7-BF72-54A1020B54A8}" destId="{7CD003D3-5D39-4142-A7A8-C45A04530D9D}" srcOrd="0" destOrd="0" presId="urn:microsoft.com/office/officeart/2009/3/layout/RandomtoResultProcess"/>
    <dgm:cxn modelId="{A5CD5AA3-A4A2-46A2-8958-BF8BE9B97189}" type="presParOf" srcId="{7CD003D3-5D39-4142-A7A8-C45A04530D9D}" destId="{9ACF9D63-6325-4930-8CC3-A28823D91B88}" srcOrd="0" destOrd="0" presId="urn:microsoft.com/office/officeart/2009/3/layout/RandomtoResultProcess"/>
    <dgm:cxn modelId="{B0D34F72-5D96-409B-ADE8-5A6EEE1156CD}" type="presParOf" srcId="{7CD003D3-5D39-4142-A7A8-C45A04530D9D}" destId="{54A54414-D37C-4DD1-8612-EA369684CE24}" srcOrd="1" destOrd="0" presId="urn:microsoft.com/office/officeart/2009/3/layout/RandomtoResultProcess"/>
    <dgm:cxn modelId="{D93CF0F4-38FB-48C1-B23C-E8F33D7BD699}" type="presParOf" srcId="{7CD003D3-5D39-4142-A7A8-C45A04530D9D}" destId="{34A022C9-AA90-4044-AF0A-FB75BB88115A}" srcOrd="2" destOrd="0" presId="urn:microsoft.com/office/officeart/2009/3/layout/RandomtoResultProcess"/>
    <dgm:cxn modelId="{21E1BCCA-4E9A-4D45-92CF-B1DB2E69383C}" type="presParOf" srcId="{7CD003D3-5D39-4142-A7A8-C45A04530D9D}" destId="{B1428FF4-19E3-4265-A6C5-0D9EB837B7D7}" srcOrd="3" destOrd="0" presId="urn:microsoft.com/office/officeart/2009/3/layout/RandomtoResultProcess"/>
    <dgm:cxn modelId="{3F9E0C7F-075E-4F20-8046-E26758DD8C3E}" type="presParOf" srcId="{7CD003D3-5D39-4142-A7A8-C45A04530D9D}" destId="{8159A276-C7CE-46A4-8B20-302CA338C05D}" srcOrd="4" destOrd="0" presId="urn:microsoft.com/office/officeart/2009/3/layout/RandomtoResultProcess"/>
    <dgm:cxn modelId="{B6A9873D-6D27-415B-A753-66633F89086E}" type="presParOf" srcId="{7CD003D3-5D39-4142-A7A8-C45A04530D9D}" destId="{7F83E789-8510-4B91-BC5F-7CA9A7ABFEE2}" srcOrd="5" destOrd="0" presId="urn:microsoft.com/office/officeart/2009/3/layout/RandomtoResultProcess"/>
    <dgm:cxn modelId="{1DA7FAB2-6A7E-4FA1-9E44-D1378E43B55A}" type="presParOf" srcId="{7CD003D3-5D39-4142-A7A8-C45A04530D9D}" destId="{EA66B9E2-2250-4663-B527-3EFE3117DB77}" srcOrd="6" destOrd="0" presId="urn:microsoft.com/office/officeart/2009/3/layout/RandomtoResultProcess"/>
    <dgm:cxn modelId="{3CF185F7-ADB2-4973-8DBB-3D527BC6F5DF}" type="presParOf" srcId="{7CD003D3-5D39-4142-A7A8-C45A04530D9D}" destId="{3E4A7273-9DB0-48B6-BDEB-EC1F48FFBE20}" srcOrd="7" destOrd="0" presId="urn:microsoft.com/office/officeart/2009/3/layout/RandomtoResultProcess"/>
    <dgm:cxn modelId="{98804B5C-66EA-4F34-A6F0-2AF899A49028}" type="presParOf" srcId="{7CD003D3-5D39-4142-A7A8-C45A04530D9D}" destId="{460A6253-81C2-4DFD-AD6F-FF300CBF96F7}" srcOrd="8" destOrd="0" presId="urn:microsoft.com/office/officeart/2009/3/layout/RandomtoResultProcess"/>
    <dgm:cxn modelId="{79D49EE5-8926-4C0D-A76C-9A24834E3D0A}" type="presParOf" srcId="{7CD003D3-5D39-4142-A7A8-C45A04530D9D}" destId="{86C6CF97-EF27-4F85-86BF-22CC8343DB19}" srcOrd="9" destOrd="0" presId="urn:microsoft.com/office/officeart/2009/3/layout/RandomtoResultProcess"/>
    <dgm:cxn modelId="{EC52CDBD-4EDF-4E50-A534-E2ACE649BB46}" type="presParOf" srcId="{7CD003D3-5D39-4142-A7A8-C45A04530D9D}" destId="{C2EF324F-6CCE-483E-88AC-0FAFCE86CDE8}" srcOrd="10" destOrd="0" presId="urn:microsoft.com/office/officeart/2009/3/layout/RandomtoResultProcess"/>
    <dgm:cxn modelId="{02324F82-36FA-442D-B7EA-C063F7C0AC37}" type="presParOf" srcId="{7CD003D3-5D39-4142-A7A8-C45A04530D9D}" destId="{135DFA06-61AA-4E9E-9DD8-7444A9F91978}" srcOrd="11" destOrd="0" presId="urn:microsoft.com/office/officeart/2009/3/layout/RandomtoResultProcess"/>
    <dgm:cxn modelId="{0F5BC296-1CE9-4BE1-9458-BDFA2EECB615}" type="presParOf" srcId="{7CD003D3-5D39-4142-A7A8-C45A04530D9D}" destId="{191B3E6A-10EA-4762-999C-6480FFEA44FE}" srcOrd="12" destOrd="0" presId="urn:microsoft.com/office/officeart/2009/3/layout/RandomtoResultProcess"/>
    <dgm:cxn modelId="{95A6929B-13D4-4005-A1C3-0651A84967AD}" type="presParOf" srcId="{7CD003D3-5D39-4142-A7A8-C45A04530D9D}" destId="{1D9A6143-1C07-4B75-B1AA-6EEB48706241}" srcOrd="13" destOrd="0" presId="urn:microsoft.com/office/officeart/2009/3/layout/RandomtoResultProcess"/>
    <dgm:cxn modelId="{7B4B51F0-E584-4298-8B64-177E6515D757}" type="presParOf" srcId="{7CD003D3-5D39-4142-A7A8-C45A04530D9D}" destId="{BD55280A-B551-4013-8E1D-58FA950D592E}" srcOrd="14" destOrd="0" presId="urn:microsoft.com/office/officeart/2009/3/layout/RandomtoResultProcess"/>
    <dgm:cxn modelId="{A24624CC-7B35-4FD8-895B-0F97DC3A9216}" type="presParOf" srcId="{7CD003D3-5D39-4142-A7A8-C45A04530D9D}" destId="{DAAE9B1B-4824-4A3D-9F02-012D42388D20}" srcOrd="15" destOrd="0" presId="urn:microsoft.com/office/officeart/2009/3/layout/RandomtoResultProcess"/>
    <dgm:cxn modelId="{DB9E280D-41E6-4CDA-8EBF-3C0EC806B77C}" type="presParOf" srcId="{7CD003D3-5D39-4142-A7A8-C45A04530D9D}" destId="{AC361B8D-ECD3-47D0-91FB-DA4BEB6DD0E8}" srcOrd="16" destOrd="0" presId="urn:microsoft.com/office/officeart/2009/3/layout/RandomtoResultProcess"/>
    <dgm:cxn modelId="{D15EE770-8847-494E-9E19-0FCF82C93D70}" type="presParOf" srcId="{7CD003D3-5D39-4142-A7A8-C45A04530D9D}" destId="{C72B806E-4B57-4E0C-914F-3F343CA1E5EF}" srcOrd="17" destOrd="0" presId="urn:microsoft.com/office/officeart/2009/3/layout/RandomtoResultProcess"/>
    <dgm:cxn modelId="{63870E0E-96E9-43BE-84CB-3FF7ED05CCE9}" type="presParOf" srcId="{7CD003D3-5D39-4142-A7A8-C45A04530D9D}" destId="{38E16705-B2E9-4B15-9B70-8D805FB4876E}" srcOrd="18" destOrd="0" presId="urn:microsoft.com/office/officeart/2009/3/layout/RandomtoResultProcess"/>
    <dgm:cxn modelId="{8E2B6AAD-6C58-4F8E-8B0D-19050DC1333F}" type="presParOf" srcId="{2B6B31BB-83E2-4FA7-BF72-54A1020B54A8}" destId="{599E34A8-6DDE-4F30-9A1E-07DBDAC16F72}" srcOrd="1" destOrd="0" presId="urn:microsoft.com/office/officeart/2009/3/layout/RandomtoResultProcess"/>
    <dgm:cxn modelId="{9F5F0D44-F011-41C1-8C72-334FF26EB0BF}" type="presParOf" srcId="{599E34A8-6DDE-4F30-9A1E-07DBDAC16F72}" destId="{F52DCD69-226B-45E6-BCD5-6FEEB741D7AA}" srcOrd="0" destOrd="0" presId="urn:microsoft.com/office/officeart/2009/3/layout/RandomtoResultProcess"/>
    <dgm:cxn modelId="{5A8FA1F4-100C-4E07-984B-AC91353078F2}" type="presParOf" srcId="{599E34A8-6DDE-4F30-9A1E-07DBDAC16F72}" destId="{840E96C3-B33A-4F38-91C9-B8D31519163E}" srcOrd="1" destOrd="0" presId="urn:microsoft.com/office/officeart/2009/3/layout/RandomtoResultProcess"/>
    <dgm:cxn modelId="{1633A6FC-4B6B-476D-AFA8-AD17808D100C}" type="presParOf" srcId="{2B6B31BB-83E2-4FA7-BF72-54A1020B54A8}" destId="{29263DB5-F715-438F-9027-80448254E40E}" srcOrd="2" destOrd="0" presId="urn:microsoft.com/office/officeart/2009/3/layout/RandomtoResultProcess"/>
    <dgm:cxn modelId="{3EF0EC4D-C155-424E-91DB-2A739B8AEFA6}" type="presParOf" srcId="{2B6B31BB-83E2-4FA7-BF72-54A1020B54A8}" destId="{4B7586AF-4EC4-4259-9249-7AE1D67938AB}" srcOrd="3" destOrd="0" presId="urn:microsoft.com/office/officeart/2009/3/layout/RandomtoResultProcess"/>
    <dgm:cxn modelId="{BA390E7D-C0FC-49E0-B8A0-BAA357F3EBC8}" type="presParOf" srcId="{4B7586AF-4EC4-4259-9249-7AE1D67938AB}" destId="{394DFBE7-CC79-47EF-B07B-FA22F6A4125D}" srcOrd="0" destOrd="0" presId="urn:microsoft.com/office/officeart/2009/3/layout/RandomtoResultProcess"/>
    <dgm:cxn modelId="{2B73117E-BD67-4125-A671-3C9E52A6E0FC}" type="presParOf" srcId="{4B7586AF-4EC4-4259-9249-7AE1D67938AB}" destId="{5D07697B-236E-4DA7-8F55-B9405055CA5C}" srcOrd="1" destOrd="0" presId="urn:microsoft.com/office/officeart/2009/3/layout/RandomtoResultProcess"/>
    <dgm:cxn modelId="{44022647-96B3-4A93-8C4F-6408E345898D}" type="presParOf" srcId="{2B6B31BB-83E2-4FA7-BF72-54A1020B54A8}" destId="{AB608E78-5745-46E7-BEA0-31C2FDFBBD1D}" srcOrd="4" destOrd="0" presId="urn:microsoft.com/office/officeart/2009/3/layout/RandomtoResultProcess"/>
    <dgm:cxn modelId="{1D998760-BEEB-468F-8462-3257533B0F91}" type="presParOf" srcId="{AB608E78-5745-46E7-BEA0-31C2FDFBBD1D}" destId="{2DACE8B5-DAA8-400E-ABA1-32B6381C67FE}" srcOrd="0" destOrd="0" presId="urn:microsoft.com/office/officeart/2009/3/layout/RandomtoResultProcess"/>
    <dgm:cxn modelId="{497BC1EF-FC79-493A-B6F5-09895BB76F3D}" type="presParOf" srcId="{AB608E78-5745-46E7-BEA0-31C2FDFBBD1D}" destId="{C4032509-D54D-4EF2-88C0-A19E03501D33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238D7B-40E5-440E-836E-AA0017FAC00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BAD6C5-6A96-457E-8115-8C7E600B8F4D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Equipo de</a:t>
          </a:r>
        </a:p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trabajo</a:t>
          </a:r>
        </a:p>
      </dgm:t>
    </dgm:pt>
    <dgm:pt modelId="{65B7A780-EDB2-437E-BF5F-AB65A4633596}" type="parTrans" cxnId="{7DAF728D-BA6C-4396-A3BD-E03B20F04B10}">
      <dgm:prSet/>
      <dgm:spPr/>
      <dgm:t>
        <a:bodyPr/>
        <a:lstStyle/>
        <a:p>
          <a:endParaRPr lang="es-ES"/>
        </a:p>
      </dgm:t>
    </dgm:pt>
    <dgm:pt modelId="{8953AF40-945D-48DA-99EB-8D359064815D}" type="sibTrans" cxnId="{7DAF728D-BA6C-4396-A3BD-E03B20F04B10}">
      <dgm:prSet/>
      <dgm:spPr/>
      <dgm:t>
        <a:bodyPr/>
        <a:lstStyle/>
        <a:p>
          <a:endParaRPr lang="es-ES" dirty="0"/>
        </a:p>
      </dgm:t>
    </dgm:pt>
    <dgm:pt modelId="{E0EFB00D-1701-483B-923A-C78D4AF3CE66}">
      <dgm:prSet phldrT="[Texto]"/>
      <dgm:spPr/>
      <dgm:t>
        <a:bodyPr/>
        <a:lstStyle/>
        <a:p>
          <a:r>
            <a:rPr lang="es-ES" dirty="0"/>
            <a:t>Personas con habilidades complementarias, que se relacionan con unas normas, para conseguir objetivos que benefician al equipo en su conjunto</a:t>
          </a:r>
        </a:p>
      </dgm:t>
    </dgm:pt>
    <dgm:pt modelId="{D39B4A44-611B-4490-AA43-5007EFAD2AEE}" type="parTrans" cxnId="{F8795F0A-181A-4C42-A244-CA6228E9F3ED}">
      <dgm:prSet/>
      <dgm:spPr/>
      <dgm:t>
        <a:bodyPr/>
        <a:lstStyle/>
        <a:p>
          <a:endParaRPr lang="es-ES"/>
        </a:p>
      </dgm:t>
    </dgm:pt>
    <dgm:pt modelId="{8D68CFCB-242F-403D-9543-1999910A8C10}" type="sibTrans" cxnId="{F8795F0A-181A-4C42-A244-CA6228E9F3ED}">
      <dgm:prSet/>
      <dgm:spPr/>
      <dgm:t>
        <a:bodyPr/>
        <a:lstStyle/>
        <a:p>
          <a:endParaRPr lang="es-ES" dirty="0"/>
        </a:p>
      </dgm:t>
    </dgm:pt>
    <dgm:pt modelId="{AA2E3A9C-1028-4966-A163-857C8B143BE9}" type="pres">
      <dgm:prSet presAssocID="{98238D7B-40E5-440E-836E-AA0017FAC001}" presName="cycle" presStyleCnt="0">
        <dgm:presLayoutVars>
          <dgm:dir/>
          <dgm:resizeHandles val="exact"/>
        </dgm:presLayoutVars>
      </dgm:prSet>
      <dgm:spPr/>
    </dgm:pt>
    <dgm:pt modelId="{F9876156-48E0-4FAC-AC04-8DEFC3E65937}" type="pres">
      <dgm:prSet presAssocID="{5DBAD6C5-6A96-457E-8115-8C7E600B8F4D}" presName="node" presStyleLbl="node1" presStyleIdx="0" presStyleCnt="2" custScaleX="114871" custScaleY="48888" custRadScaleRad="66114" custRadScaleInc="5569">
        <dgm:presLayoutVars>
          <dgm:bulletEnabled val="1"/>
        </dgm:presLayoutVars>
      </dgm:prSet>
      <dgm:spPr/>
    </dgm:pt>
    <dgm:pt modelId="{9A3DC5B2-4F0F-4F56-9B8F-AABD8FD65980}" type="pres">
      <dgm:prSet presAssocID="{8953AF40-945D-48DA-99EB-8D359064815D}" presName="sibTrans" presStyleLbl="sibTrans2D1" presStyleIdx="0" presStyleCnt="2" custAng="12232336" custFlipHor="1" custScaleX="36561" custScaleY="29984" custLinFactY="82606" custLinFactNeighborX="-10722" custLinFactNeighborY="100000"/>
      <dgm:spPr/>
    </dgm:pt>
    <dgm:pt modelId="{D3C91522-03F1-413E-AD22-A0FC50E0623B}" type="pres">
      <dgm:prSet presAssocID="{8953AF40-945D-48DA-99EB-8D359064815D}" presName="connectorText" presStyleLbl="sibTrans2D1" presStyleIdx="0" presStyleCnt="2"/>
      <dgm:spPr/>
    </dgm:pt>
    <dgm:pt modelId="{5D51581A-FB13-4C22-8570-82655A9641DE}" type="pres">
      <dgm:prSet presAssocID="{E0EFB00D-1701-483B-923A-C78D4AF3CE66}" presName="node" presStyleLbl="node1" presStyleIdx="1" presStyleCnt="2" custScaleX="253705" custScaleY="88440" custRadScaleRad="72839" custRadScaleInc="-4796">
        <dgm:presLayoutVars>
          <dgm:bulletEnabled val="1"/>
        </dgm:presLayoutVars>
      </dgm:prSet>
      <dgm:spPr/>
    </dgm:pt>
    <dgm:pt modelId="{CC0C3E74-4B2E-4554-B0BE-7F4719BCB5E8}" type="pres">
      <dgm:prSet presAssocID="{8D68CFCB-242F-403D-9543-1999910A8C10}" presName="sibTrans" presStyleLbl="sibTrans2D1" presStyleIdx="1" presStyleCnt="2" custAng="20301703" custScaleX="27094" custScaleY="25486" custLinFactY="-100000" custLinFactNeighborX="-16042" custLinFactNeighborY="-102584"/>
      <dgm:spPr/>
    </dgm:pt>
    <dgm:pt modelId="{BA8249F2-6F73-4975-8C05-FDCE8666C8AC}" type="pres">
      <dgm:prSet presAssocID="{8D68CFCB-242F-403D-9543-1999910A8C10}" presName="connectorText" presStyleLbl="sibTrans2D1" presStyleIdx="1" presStyleCnt="2"/>
      <dgm:spPr/>
    </dgm:pt>
  </dgm:ptLst>
  <dgm:cxnLst>
    <dgm:cxn modelId="{B7524506-0A92-4259-9CFC-714E5EF5DBE1}" type="presOf" srcId="{98238D7B-40E5-440E-836E-AA0017FAC001}" destId="{AA2E3A9C-1028-4966-A163-857C8B143BE9}" srcOrd="0" destOrd="0" presId="urn:microsoft.com/office/officeart/2005/8/layout/cycle2"/>
    <dgm:cxn modelId="{F8795F0A-181A-4C42-A244-CA6228E9F3ED}" srcId="{98238D7B-40E5-440E-836E-AA0017FAC001}" destId="{E0EFB00D-1701-483B-923A-C78D4AF3CE66}" srcOrd="1" destOrd="0" parTransId="{D39B4A44-611B-4490-AA43-5007EFAD2AEE}" sibTransId="{8D68CFCB-242F-403D-9543-1999910A8C10}"/>
    <dgm:cxn modelId="{C6CEC419-74EE-4DFB-ACA7-204BA7D94370}" type="presOf" srcId="{E0EFB00D-1701-483B-923A-C78D4AF3CE66}" destId="{5D51581A-FB13-4C22-8570-82655A9641DE}" srcOrd="0" destOrd="0" presId="urn:microsoft.com/office/officeart/2005/8/layout/cycle2"/>
    <dgm:cxn modelId="{5C345D1F-0D38-4909-8478-E0843BBE6B0C}" type="presOf" srcId="{8953AF40-945D-48DA-99EB-8D359064815D}" destId="{9A3DC5B2-4F0F-4F56-9B8F-AABD8FD65980}" srcOrd="0" destOrd="0" presId="urn:microsoft.com/office/officeart/2005/8/layout/cycle2"/>
    <dgm:cxn modelId="{79FC7661-978A-4722-A63C-8B8A01856DCA}" type="presOf" srcId="{8D68CFCB-242F-403D-9543-1999910A8C10}" destId="{CC0C3E74-4B2E-4554-B0BE-7F4719BCB5E8}" srcOrd="0" destOrd="0" presId="urn:microsoft.com/office/officeart/2005/8/layout/cycle2"/>
    <dgm:cxn modelId="{7C12B661-25A2-48EC-AFFA-4B4ECC77A4B0}" type="presOf" srcId="{5DBAD6C5-6A96-457E-8115-8C7E600B8F4D}" destId="{F9876156-48E0-4FAC-AC04-8DEFC3E65937}" srcOrd="0" destOrd="0" presId="urn:microsoft.com/office/officeart/2005/8/layout/cycle2"/>
    <dgm:cxn modelId="{1F302A66-E59A-447B-A5F0-D480FF81C76A}" type="presOf" srcId="{8953AF40-945D-48DA-99EB-8D359064815D}" destId="{D3C91522-03F1-413E-AD22-A0FC50E0623B}" srcOrd="1" destOrd="0" presId="urn:microsoft.com/office/officeart/2005/8/layout/cycle2"/>
    <dgm:cxn modelId="{11F7F583-8387-4499-B28F-0CF1E9B714A7}" type="presOf" srcId="{8D68CFCB-242F-403D-9543-1999910A8C10}" destId="{BA8249F2-6F73-4975-8C05-FDCE8666C8AC}" srcOrd="1" destOrd="0" presId="urn:microsoft.com/office/officeart/2005/8/layout/cycle2"/>
    <dgm:cxn modelId="{7DAF728D-BA6C-4396-A3BD-E03B20F04B10}" srcId="{98238D7B-40E5-440E-836E-AA0017FAC001}" destId="{5DBAD6C5-6A96-457E-8115-8C7E600B8F4D}" srcOrd="0" destOrd="0" parTransId="{65B7A780-EDB2-437E-BF5F-AB65A4633596}" sibTransId="{8953AF40-945D-48DA-99EB-8D359064815D}"/>
    <dgm:cxn modelId="{31DB40B6-E255-40DC-8DA9-B04F7F51DB61}" type="presParOf" srcId="{AA2E3A9C-1028-4966-A163-857C8B143BE9}" destId="{F9876156-48E0-4FAC-AC04-8DEFC3E65937}" srcOrd="0" destOrd="0" presId="urn:microsoft.com/office/officeart/2005/8/layout/cycle2"/>
    <dgm:cxn modelId="{321D3D26-025F-4FBF-8467-274D50B32B81}" type="presParOf" srcId="{AA2E3A9C-1028-4966-A163-857C8B143BE9}" destId="{9A3DC5B2-4F0F-4F56-9B8F-AABD8FD65980}" srcOrd="1" destOrd="0" presId="urn:microsoft.com/office/officeart/2005/8/layout/cycle2"/>
    <dgm:cxn modelId="{67DC6D85-1933-45A3-AA60-882BEA7683D6}" type="presParOf" srcId="{9A3DC5B2-4F0F-4F56-9B8F-AABD8FD65980}" destId="{D3C91522-03F1-413E-AD22-A0FC50E0623B}" srcOrd="0" destOrd="0" presId="urn:microsoft.com/office/officeart/2005/8/layout/cycle2"/>
    <dgm:cxn modelId="{8320C869-561E-4E24-8A7B-8E90834BAE7C}" type="presParOf" srcId="{AA2E3A9C-1028-4966-A163-857C8B143BE9}" destId="{5D51581A-FB13-4C22-8570-82655A9641DE}" srcOrd="2" destOrd="0" presId="urn:microsoft.com/office/officeart/2005/8/layout/cycle2"/>
    <dgm:cxn modelId="{B724B231-7960-419C-80FE-59352E0EECF0}" type="presParOf" srcId="{AA2E3A9C-1028-4966-A163-857C8B143BE9}" destId="{CC0C3E74-4B2E-4554-B0BE-7F4719BCB5E8}" srcOrd="3" destOrd="0" presId="urn:microsoft.com/office/officeart/2005/8/layout/cycle2"/>
    <dgm:cxn modelId="{64D79C4D-F3E2-455F-ABEE-187559993C36}" type="presParOf" srcId="{CC0C3E74-4B2E-4554-B0BE-7F4719BCB5E8}" destId="{BA8249F2-6F73-4975-8C05-FDCE8666C8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A4313F4-DAA4-459B-8A03-DBE39B60D915}" type="doc">
      <dgm:prSet loTypeId="urn:microsoft.com/office/officeart/2005/8/layout/radial5" loCatId="cycle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9318EFD2-1DB6-440F-B0EF-5DB17BE0A816}">
      <dgm:prSet phldrT="[Texto]" custT="1"/>
      <dgm:spPr/>
      <dgm:t>
        <a:bodyPr/>
        <a:lstStyle/>
        <a:p>
          <a:r>
            <a:rPr lang="es-ES" sz="1600" b="1" dirty="0"/>
            <a:t>Disfunciones de los equipos</a:t>
          </a:r>
        </a:p>
      </dgm:t>
    </dgm:pt>
    <dgm:pt modelId="{E811E5AC-A0CF-4B91-AAF2-6F672B1C5219}" type="parTrans" cxnId="{4E4B3E20-11E9-42F6-A190-68CC6AD0BF18}">
      <dgm:prSet/>
      <dgm:spPr/>
      <dgm:t>
        <a:bodyPr/>
        <a:lstStyle/>
        <a:p>
          <a:endParaRPr lang="es-ES"/>
        </a:p>
      </dgm:t>
    </dgm:pt>
    <dgm:pt modelId="{D87E8B55-2F5A-400F-9ECD-9340C6B53A2E}" type="sibTrans" cxnId="{4E4B3E20-11E9-42F6-A190-68CC6AD0BF18}">
      <dgm:prSet/>
      <dgm:spPr/>
      <dgm:t>
        <a:bodyPr/>
        <a:lstStyle/>
        <a:p>
          <a:endParaRPr lang="es-ES"/>
        </a:p>
      </dgm:t>
    </dgm:pt>
    <dgm:pt modelId="{84C53427-92C6-4571-A2F4-C218F3DCF5E9}">
      <dgm:prSet phldrT="[Texto]" custT="1"/>
      <dgm:spPr/>
      <dgm:t>
        <a:bodyPr/>
        <a:lstStyle/>
        <a:p>
          <a:r>
            <a:rPr lang="es-ES" sz="1600" b="1" dirty="0"/>
            <a:t>Falta de confianza</a:t>
          </a:r>
        </a:p>
      </dgm:t>
    </dgm:pt>
    <dgm:pt modelId="{70B6EB85-9A1D-4D0F-B634-67D74F2552AC}" type="parTrans" cxnId="{19179263-F891-44BD-9A78-3C7D4B6EC102}">
      <dgm:prSet/>
      <dgm:spPr/>
      <dgm:t>
        <a:bodyPr/>
        <a:lstStyle/>
        <a:p>
          <a:endParaRPr lang="es-ES" dirty="0"/>
        </a:p>
      </dgm:t>
    </dgm:pt>
    <dgm:pt modelId="{605E4F3B-1D1D-44A5-ACFF-8D5E7288937A}" type="sibTrans" cxnId="{19179263-F891-44BD-9A78-3C7D4B6EC102}">
      <dgm:prSet/>
      <dgm:spPr/>
      <dgm:t>
        <a:bodyPr/>
        <a:lstStyle/>
        <a:p>
          <a:endParaRPr lang="es-ES"/>
        </a:p>
      </dgm:t>
    </dgm:pt>
    <dgm:pt modelId="{824448D9-8B30-4AB7-8B48-C892551F4A08}">
      <dgm:prSet phldrT="[Texto]" custT="1"/>
      <dgm:spPr/>
      <dgm:t>
        <a:bodyPr/>
        <a:lstStyle/>
        <a:p>
          <a:r>
            <a:rPr lang="es-ES" sz="1600" b="1" dirty="0"/>
            <a:t>Temor al conflicto</a:t>
          </a:r>
        </a:p>
      </dgm:t>
    </dgm:pt>
    <dgm:pt modelId="{372D2E2F-18A2-430C-9224-92D6B0500D89}" type="parTrans" cxnId="{3D1FAF57-5524-419D-8442-4E9DA428E0EE}">
      <dgm:prSet/>
      <dgm:spPr/>
      <dgm:t>
        <a:bodyPr/>
        <a:lstStyle/>
        <a:p>
          <a:endParaRPr lang="es-ES" dirty="0"/>
        </a:p>
      </dgm:t>
    </dgm:pt>
    <dgm:pt modelId="{5F14B63F-2788-4CAF-80EF-F707377BD692}" type="sibTrans" cxnId="{3D1FAF57-5524-419D-8442-4E9DA428E0EE}">
      <dgm:prSet/>
      <dgm:spPr/>
      <dgm:t>
        <a:bodyPr/>
        <a:lstStyle/>
        <a:p>
          <a:endParaRPr lang="es-ES"/>
        </a:p>
      </dgm:t>
    </dgm:pt>
    <dgm:pt modelId="{2FD267C8-F167-4A6C-848B-2064C2E5D39A}">
      <dgm:prSet phldrT="[Texto]" custT="1"/>
      <dgm:spPr/>
      <dgm:t>
        <a:bodyPr/>
        <a:lstStyle/>
        <a:p>
          <a:r>
            <a:rPr lang="es-ES" sz="1600" b="1" dirty="0"/>
            <a:t>Falta de compromiso</a:t>
          </a:r>
        </a:p>
      </dgm:t>
    </dgm:pt>
    <dgm:pt modelId="{AAC471A1-D872-4563-B6CA-71DBF9EA8A05}" type="parTrans" cxnId="{8EBF6D34-C1DE-433E-B294-A8700DA63EF5}">
      <dgm:prSet/>
      <dgm:spPr/>
      <dgm:t>
        <a:bodyPr/>
        <a:lstStyle/>
        <a:p>
          <a:endParaRPr lang="es-ES" dirty="0"/>
        </a:p>
      </dgm:t>
    </dgm:pt>
    <dgm:pt modelId="{302B0CC3-D146-4AEF-BE66-77958820BF89}" type="sibTrans" cxnId="{8EBF6D34-C1DE-433E-B294-A8700DA63EF5}">
      <dgm:prSet/>
      <dgm:spPr/>
      <dgm:t>
        <a:bodyPr/>
        <a:lstStyle/>
        <a:p>
          <a:endParaRPr lang="es-ES"/>
        </a:p>
      </dgm:t>
    </dgm:pt>
    <dgm:pt modelId="{EC3558A1-C684-4874-8A32-2692B0FC8AB8}">
      <dgm:prSet phldrT="[Texto]" custT="1"/>
      <dgm:spPr/>
      <dgm:t>
        <a:bodyPr/>
        <a:lstStyle/>
        <a:p>
          <a:r>
            <a:rPr lang="es-ES" sz="1600" b="1" dirty="0"/>
            <a:t>Falta</a:t>
          </a:r>
          <a:r>
            <a:rPr lang="es-ES" sz="1600" b="1" baseline="0" dirty="0"/>
            <a:t> de atención al resultado</a:t>
          </a:r>
          <a:endParaRPr lang="es-ES" sz="1600" b="1" dirty="0"/>
        </a:p>
      </dgm:t>
    </dgm:pt>
    <dgm:pt modelId="{90987457-943B-449E-8A88-D92A062EA528}" type="parTrans" cxnId="{DA929AE3-FB78-46EE-A517-851F5020D1E7}">
      <dgm:prSet/>
      <dgm:spPr/>
      <dgm:t>
        <a:bodyPr/>
        <a:lstStyle/>
        <a:p>
          <a:endParaRPr lang="es-ES" dirty="0"/>
        </a:p>
      </dgm:t>
    </dgm:pt>
    <dgm:pt modelId="{B7A8BFF6-1F26-439B-83CB-428CD9F51FA2}" type="sibTrans" cxnId="{DA929AE3-FB78-46EE-A517-851F5020D1E7}">
      <dgm:prSet/>
      <dgm:spPr/>
      <dgm:t>
        <a:bodyPr/>
        <a:lstStyle/>
        <a:p>
          <a:endParaRPr lang="es-ES"/>
        </a:p>
      </dgm:t>
    </dgm:pt>
    <dgm:pt modelId="{7D357E71-8A37-491E-AE5D-9754D5C2F1D8}">
      <dgm:prSet phldrT="[Texto]" custT="1"/>
      <dgm:spPr/>
      <dgm:t>
        <a:bodyPr/>
        <a:lstStyle/>
        <a:p>
          <a:r>
            <a:rPr lang="es-ES" sz="1600" b="1" dirty="0"/>
            <a:t>Evadir la responsabilidad</a:t>
          </a:r>
        </a:p>
      </dgm:t>
    </dgm:pt>
    <dgm:pt modelId="{3EB9622B-1AAB-496D-A627-88765FCA2234}" type="parTrans" cxnId="{E31CFDA3-08A3-4A48-B937-999FBB15B0FA}">
      <dgm:prSet/>
      <dgm:spPr/>
      <dgm:t>
        <a:bodyPr/>
        <a:lstStyle/>
        <a:p>
          <a:endParaRPr lang="es-ES" dirty="0"/>
        </a:p>
      </dgm:t>
    </dgm:pt>
    <dgm:pt modelId="{9649767B-52C6-401A-8313-149C811A4113}" type="sibTrans" cxnId="{E31CFDA3-08A3-4A48-B937-999FBB15B0FA}">
      <dgm:prSet/>
      <dgm:spPr/>
      <dgm:t>
        <a:bodyPr/>
        <a:lstStyle/>
        <a:p>
          <a:endParaRPr lang="es-ES"/>
        </a:p>
      </dgm:t>
    </dgm:pt>
    <dgm:pt modelId="{D03DD5B8-6BE4-4395-8064-FD6356F22C0A}" type="pres">
      <dgm:prSet presAssocID="{5A4313F4-DAA4-459B-8A03-DBE39B60D9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45531D8-F154-411E-9ED0-2AE7C737A14B}" type="pres">
      <dgm:prSet presAssocID="{9318EFD2-1DB6-440F-B0EF-5DB17BE0A816}" presName="centerShape" presStyleLbl="node0" presStyleIdx="0" presStyleCnt="1" custScaleX="235332" custScaleY="217780" custLinFactNeighborX="4474" custLinFactNeighborY="21127"/>
      <dgm:spPr/>
    </dgm:pt>
    <dgm:pt modelId="{F23226D8-A23D-4BF6-8104-7EBF527E944B}" type="pres">
      <dgm:prSet presAssocID="{70B6EB85-9A1D-4D0F-B634-67D74F2552AC}" presName="parTrans" presStyleLbl="sibTrans2D1" presStyleIdx="0" presStyleCnt="5"/>
      <dgm:spPr/>
    </dgm:pt>
    <dgm:pt modelId="{39E5700E-73B3-4CA9-BCFF-BC4413990143}" type="pres">
      <dgm:prSet presAssocID="{70B6EB85-9A1D-4D0F-B634-67D74F2552AC}" presName="connectorText" presStyleLbl="sibTrans2D1" presStyleIdx="0" presStyleCnt="5"/>
      <dgm:spPr/>
    </dgm:pt>
    <dgm:pt modelId="{94B41B34-4EBE-469B-A3B9-1925DA3FF967}" type="pres">
      <dgm:prSet presAssocID="{84C53427-92C6-4571-A2F4-C218F3DCF5E9}" presName="node" presStyleLbl="node1" presStyleIdx="0" presStyleCnt="5" custScaleX="197782" custScaleY="126793" custRadScaleRad="103588" custRadScaleInc="14966">
        <dgm:presLayoutVars>
          <dgm:bulletEnabled val="1"/>
        </dgm:presLayoutVars>
      </dgm:prSet>
      <dgm:spPr/>
    </dgm:pt>
    <dgm:pt modelId="{2D0AEFDB-80C0-4885-B25F-07986C1372F2}" type="pres">
      <dgm:prSet presAssocID="{372D2E2F-18A2-430C-9224-92D6B0500D89}" presName="parTrans" presStyleLbl="sibTrans2D1" presStyleIdx="1" presStyleCnt="5" custLinFactNeighborX="-49441" custLinFactNeighborY="-58136"/>
      <dgm:spPr/>
    </dgm:pt>
    <dgm:pt modelId="{C8709A6D-2507-4798-B574-D784E74A1C97}" type="pres">
      <dgm:prSet presAssocID="{372D2E2F-18A2-430C-9224-92D6B0500D89}" presName="connectorText" presStyleLbl="sibTrans2D1" presStyleIdx="1" presStyleCnt="5"/>
      <dgm:spPr/>
    </dgm:pt>
    <dgm:pt modelId="{585DBC20-F233-4AEC-972F-00D74CBE8411}" type="pres">
      <dgm:prSet presAssocID="{824448D9-8B30-4AB7-8B48-C892551F4A08}" presName="node" presStyleLbl="node1" presStyleIdx="1" presStyleCnt="5" custScaleX="284287" custScaleY="86710" custRadScaleRad="215735" custRadScaleInc="7241">
        <dgm:presLayoutVars>
          <dgm:bulletEnabled val="1"/>
        </dgm:presLayoutVars>
      </dgm:prSet>
      <dgm:spPr/>
    </dgm:pt>
    <dgm:pt modelId="{02F16408-EB06-4FB1-AAEA-D64FCB48B78E}" type="pres">
      <dgm:prSet presAssocID="{AAC471A1-D872-4563-B6CA-71DBF9EA8A05}" presName="parTrans" presStyleLbl="sibTrans2D1" presStyleIdx="2" presStyleCnt="5"/>
      <dgm:spPr/>
    </dgm:pt>
    <dgm:pt modelId="{0B397C64-ADDB-4051-BB85-E585C299077D}" type="pres">
      <dgm:prSet presAssocID="{AAC471A1-D872-4563-B6CA-71DBF9EA8A05}" presName="connectorText" presStyleLbl="sibTrans2D1" presStyleIdx="2" presStyleCnt="5"/>
      <dgm:spPr/>
    </dgm:pt>
    <dgm:pt modelId="{D0AA25A0-C905-472D-9B93-E990CFBFE660}" type="pres">
      <dgm:prSet presAssocID="{2FD267C8-F167-4A6C-848B-2064C2E5D39A}" presName="node" presStyleLbl="node1" presStyleIdx="2" presStyleCnt="5" custScaleX="305574" custScaleY="90593" custRadScaleRad="235771" custRadScaleInc="-111717">
        <dgm:presLayoutVars>
          <dgm:bulletEnabled val="1"/>
        </dgm:presLayoutVars>
      </dgm:prSet>
      <dgm:spPr/>
    </dgm:pt>
    <dgm:pt modelId="{EFC7F385-E404-45EE-AF69-E3EC7538E43A}" type="pres">
      <dgm:prSet presAssocID="{90987457-943B-449E-8A88-D92A062EA528}" presName="parTrans" presStyleLbl="sibTrans2D1" presStyleIdx="3" presStyleCnt="5"/>
      <dgm:spPr/>
    </dgm:pt>
    <dgm:pt modelId="{62CFEB3A-8660-4912-8E1D-382BEBB444DD}" type="pres">
      <dgm:prSet presAssocID="{90987457-943B-449E-8A88-D92A062EA528}" presName="connectorText" presStyleLbl="sibTrans2D1" presStyleIdx="3" presStyleCnt="5"/>
      <dgm:spPr/>
    </dgm:pt>
    <dgm:pt modelId="{452BA5D5-AAD0-4256-889B-E651C9015722}" type="pres">
      <dgm:prSet presAssocID="{EC3558A1-C684-4874-8A32-2692B0FC8AB8}" presName="node" presStyleLbl="node1" presStyleIdx="3" presStyleCnt="5" custScaleX="271020" custScaleY="117448" custRadScaleRad="222971" custRadScaleInc="105152">
        <dgm:presLayoutVars>
          <dgm:bulletEnabled val="1"/>
        </dgm:presLayoutVars>
      </dgm:prSet>
      <dgm:spPr/>
    </dgm:pt>
    <dgm:pt modelId="{0FB02EBC-94A6-4B7B-B032-8C047AAC8248}" type="pres">
      <dgm:prSet presAssocID="{3EB9622B-1AAB-496D-A627-88765FCA2234}" presName="parTrans" presStyleLbl="sibTrans2D1" presStyleIdx="4" presStyleCnt="5"/>
      <dgm:spPr/>
    </dgm:pt>
    <dgm:pt modelId="{014E8E44-633D-4A40-AF42-36272C2277AD}" type="pres">
      <dgm:prSet presAssocID="{3EB9622B-1AAB-496D-A627-88765FCA2234}" presName="connectorText" presStyleLbl="sibTrans2D1" presStyleIdx="4" presStyleCnt="5"/>
      <dgm:spPr/>
    </dgm:pt>
    <dgm:pt modelId="{CD0E537A-3F19-4EB2-86F3-FB12E3C4E0E3}" type="pres">
      <dgm:prSet presAssocID="{7D357E71-8A37-491E-AE5D-9754D5C2F1D8}" presName="node" presStyleLbl="node1" presStyleIdx="4" presStyleCnt="5" custScaleX="290464" custScaleY="125304" custRadScaleRad="182485" custRadScaleInc="9389">
        <dgm:presLayoutVars>
          <dgm:bulletEnabled val="1"/>
        </dgm:presLayoutVars>
      </dgm:prSet>
      <dgm:spPr/>
    </dgm:pt>
  </dgm:ptLst>
  <dgm:cxnLst>
    <dgm:cxn modelId="{696C5902-9C61-45E8-A710-0FE581DF0A16}" type="presOf" srcId="{372D2E2F-18A2-430C-9224-92D6B0500D89}" destId="{2D0AEFDB-80C0-4885-B25F-07986C1372F2}" srcOrd="0" destOrd="0" presId="urn:microsoft.com/office/officeart/2005/8/layout/radial5"/>
    <dgm:cxn modelId="{AF487607-0419-476A-A815-9113D58F645B}" type="presOf" srcId="{5A4313F4-DAA4-459B-8A03-DBE39B60D915}" destId="{D03DD5B8-6BE4-4395-8064-FD6356F22C0A}" srcOrd="0" destOrd="0" presId="urn:microsoft.com/office/officeart/2005/8/layout/radial5"/>
    <dgm:cxn modelId="{C0635609-4D48-44C0-9902-F7FAE44E305E}" type="presOf" srcId="{9318EFD2-1DB6-440F-B0EF-5DB17BE0A816}" destId="{445531D8-F154-411E-9ED0-2AE7C737A14B}" srcOrd="0" destOrd="0" presId="urn:microsoft.com/office/officeart/2005/8/layout/radial5"/>
    <dgm:cxn modelId="{CA6A7B12-303A-4DF2-903A-9BF054FAD9C9}" type="presOf" srcId="{EC3558A1-C684-4874-8A32-2692B0FC8AB8}" destId="{452BA5D5-AAD0-4256-889B-E651C9015722}" srcOrd="0" destOrd="0" presId="urn:microsoft.com/office/officeart/2005/8/layout/radial5"/>
    <dgm:cxn modelId="{4E4B3E20-11E9-42F6-A190-68CC6AD0BF18}" srcId="{5A4313F4-DAA4-459B-8A03-DBE39B60D915}" destId="{9318EFD2-1DB6-440F-B0EF-5DB17BE0A816}" srcOrd="0" destOrd="0" parTransId="{E811E5AC-A0CF-4B91-AAF2-6F672B1C5219}" sibTransId="{D87E8B55-2F5A-400F-9ECD-9340C6B53A2E}"/>
    <dgm:cxn modelId="{8EBF6D34-C1DE-433E-B294-A8700DA63EF5}" srcId="{9318EFD2-1DB6-440F-B0EF-5DB17BE0A816}" destId="{2FD267C8-F167-4A6C-848B-2064C2E5D39A}" srcOrd="2" destOrd="0" parTransId="{AAC471A1-D872-4563-B6CA-71DBF9EA8A05}" sibTransId="{302B0CC3-D146-4AEF-BE66-77958820BF89}"/>
    <dgm:cxn modelId="{7526843D-E2EA-4AFA-8268-319F0B67E2BD}" type="presOf" srcId="{90987457-943B-449E-8A88-D92A062EA528}" destId="{62CFEB3A-8660-4912-8E1D-382BEBB444DD}" srcOrd="1" destOrd="0" presId="urn:microsoft.com/office/officeart/2005/8/layout/radial5"/>
    <dgm:cxn modelId="{19179263-F891-44BD-9A78-3C7D4B6EC102}" srcId="{9318EFD2-1DB6-440F-B0EF-5DB17BE0A816}" destId="{84C53427-92C6-4571-A2F4-C218F3DCF5E9}" srcOrd="0" destOrd="0" parTransId="{70B6EB85-9A1D-4D0F-B634-67D74F2552AC}" sibTransId="{605E4F3B-1D1D-44A5-ACFF-8D5E7288937A}"/>
    <dgm:cxn modelId="{F16B3349-CC83-4C74-BB99-B94BA6150C3E}" type="presOf" srcId="{3EB9622B-1AAB-496D-A627-88765FCA2234}" destId="{014E8E44-633D-4A40-AF42-36272C2277AD}" srcOrd="1" destOrd="0" presId="urn:microsoft.com/office/officeart/2005/8/layout/radial5"/>
    <dgm:cxn modelId="{DCC95450-3B46-4B6A-A5D9-C8B54E2DF6B4}" type="presOf" srcId="{AAC471A1-D872-4563-B6CA-71DBF9EA8A05}" destId="{02F16408-EB06-4FB1-AAEA-D64FCB48B78E}" srcOrd="0" destOrd="0" presId="urn:microsoft.com/office/officeart/2005/8/layout/radial5"/>
    <dgm:cxn modelId="{3D1FAF57-5524-419D-8442-4E9DA428E0EE}" srcId="{9318EFD2-1DB6-440F-B0EF-5DB17BE0A816}" destId="{824448D9-8B30-4AB7-8B48-C892551F4A08}" srcOrd="1" destOrd="0" parTransId="{372D2E2F-18A2-430C-9224-92D6B0500D89}" sibTransId="{5F14B63F-2788-4CAF-80EF-F707377BD692}"/>
    <dgm:cxn modelId="{101A1458-5AA4-4F34-B37D-F8E2BFAD2874}" type="presOf" srcId="{84C53427-92C6-4571-A2F4-C218F3DCF5E9}" destId="{94B41B34-4EBE-469B-A3B9-1925DA3FF967}" srcOrd="0" destOrd="0" presId="urn:microsoft.com/office/officeart/2005/8/layout/radial5"/>
    <dgm:cxn modelId="{80C1CB90-0589-458D-9B20-A19016395764}" type="presOf" srcId="{7D357E71-8A37-491E-AE5D-9754D5C2F1D8}" destId="{CD0E537A-3F19-4EB2-86F3-FB12E3C4E0E3}" srcOrd="0" destOrd="0" presId="urn:microsoft.com/office/officeart/2005/8/layout/radial5"/>
    <dgm:cxn modelId="{E7294995-8839-4E33-B18A-569FEF95D8A3}" type="presOf" srcId="{372D2E2F-18A2-430C-9224-92D6B0500D89}" destId="{C8709A6D-2507-4798-B574-D784E74A1C97}" srcOrd="1" destOrd="0" presId="urn:microsoft.com/office/officeart/2005/8/layout/radial5"/>
    <dgm:cxn modelId="{08B3549C-84CE-4850-B69C-1ED9A1A37F1B}" type="presOf" srcId="{70B6EB85-9A1D-4D0F-B634-67D74F2552AC}" destId="{F23226D8-A23D-4BF6-8104-7EBF527E944B}" srcOrd="0" destOrd="0" presId="urn:microsoft.com/office/officeart/2005/8/layout/radial5"/>
    <dgm:cxn modelId="{3A136A9D-B95C-4FBB-9FE6-D5B9F4952721}" type="presOf" srcId="{70B6EB85-9A1D-4D0F-B634-67D74F2552AC}" destId="{39E5700E-73B3-4CA9-BCFF-BC4413990143}" srcOrd="1" destOrd="0" presId="urn:microsoft.com/office/officeart/2005/8/layout/radial5"/>
    <dgm:cxn modelId="{E31CFDA3-08A3-4A48-B937-999FBB15B0FA}" srcId="{9318EFD2-1DB6-440F-B0EF-5DB17BE0A816}" destId="{7D357E71-8A37-491E-AE5D-9754D5C2F1D8}" srcOrd="4" destOrd="0" parTransId="{3EB9622B-1AAB-496D-A627-88765FCA2234}" sibTransId="{9649767B-52C6-401A-8313-149C811A4113}"/>
    <dgm:cxn modelId="{725393A4-9233-4700-B7FB-4E4488F3EFD8}" type="presOf" srcId="{2FD267C8-F167-4A6C-848B-2064C2E5D39A}" destId="{D0AA25A0-C905-472D-9B93-E990CFBFE660}" srcOrd="0" destOrd="0" presId="urn:microsoft.com/office/officeart/2005/8/layout/radial5"/>
    <dgm:cxn modelId="{CC4CC7BA-B6BF-4E08-A7BA-938EEB2E6EA2}" type="presOf" srcId="{824448D9-8B30-4AB7-8B48-C892551F4A08}" destId="{585DBC20-F233-4AEC-972F-00D74CBE8411}" srcOrd="0" destOrd="0" presId="urn:microsoft.com/office/officeart/2005/8/layout/radial5"/>
    <dgm:cxn modelId="{652D72BF-6F1E-4B35-8FD8-31CB92CB876D}" type="presOf" srcId="{AAC471A1-D872-4563-B6CA-71DBF9EA8A05}" destId="{0B397C64-ADDB-4051-BB85-E585C299077D}" srcOrd="1" destOrd="0" presId="urn:microsoft.com/office/officeart/2005/8/layout/radial5"/>
    <dgm:cxn modelId="{34BFFDCD-BCE5-467B-8E8D-3B5E2A171094}" type="presOf" srcId="{3EB9622B-1AAB-496D-A627-88765FCA2234}" destId="{0FB02EBC-94A6-4B7B-B032-8C047AAC8248}" srcOrd="0" destOrd="0" presId="urn:microsoft.com/office/officeart/2005/8/layout/radial5"/>
    <dgm:cxn modelId="{5C5A07D5-5C2F-429D-AE50-ADE2D708C751}" type="presOf" srcId="{90987457-943B-449E-8A88-D92A062EA528}" destId="{EFC7F385-E404-45EE-AF69-E3EC7538E43A}" srcOrd="0" destOrd="0" presId="urn:microsoft.com/office/officeart/2005/8/layout/radial5"/>
    <dgm:cxn modelId="{DA929AE3-FB78-46EE-A517-851F5020D1E7}" srcId="{9318EFD2-1DB6-440F-B0EF-5DB17BE0A816}" destId="{EC3558A1-C684-4874-8A32-2692B0FC8AB8}" srcOrd="3" destOrd="0" parTransId="{90987457-943B-449E-8A88-D92A062EA528}" sibTransId="{B7A8BFF6-1F26-439B-83CB-428CD9F51FA2}"/>
    <dgm:cxn modelId="{45936FCB-F18A-41BE-84CA-D88147D64952}" type="presParOf" srcId="{D03DD5B8-6BE4-4395-8064-FD6356F22C0A}" destId="{445531D8-F154-411E-9ED0-2AE7C737A14B}" srcOrd="0" destOrd="0" presId="urn:microsoft.com/office/officeart/2005/8/layout/radial5"/>
    <dgm:cxn modelId="{3DD69635-0C74-43AA-AD92-14F9C745C0F0}" type="presParOf" srcId="{D03DD5B8-6BE4-4395-8064-FD6356F22C0A}" destId="{F23226D8-A23D-4BF6-8104-7EBF527E944B}" srcOrd="1" destOrd="0" presId="urn:microsoft.com/office/officeart/2005/8/layout/radial5"/>
    <dgm:cxn modelId="{8D905FA3-48CD-412E-8421-F7726359AA2E}" type="presParOf" srcId="{F23226D8-A23D-4BF6-8104-7EBF527E944B}" destId="{39E5700E-73B3-4CA9-BCFF-BC4413990143}" srcOrd="0" destOrd="0" presId="urn:microsoft.com/office/officeart/2005/8/layout/radial5"/>
    <dgm:cxn modelId="{3AB45789-AA63-47CA-A67E-B5D9AB6285E4}" type="presParOf" srcId="{D03DD5B8-6BE4-4395-8064-FD6356F22C0A}" destId="{94B41B34-4EBE-469B-A3B9-1925DA3FF967}" srcOrd="2" destOrd="0" presId="urn:microsoft.com/office/officeart/2005/8/layout/radial5"/>
    <dgm:cxn modelId="{00A60AFB-05BA-48EE-865E-4CCF7C8DA06D}" type="presParOf" srcId="{D03DD5B8-6BE4-4395-8064-FD6356F22C0A}" destId="{2D0AEFDB-80C0-4885-B25F-07986C1372F2}" srcOrd="3" destOrd="0" presId="urn:microsoft.com/office/officeart/2005/8/layout/radial5"/>
    <dgm:cxn modelId="{6834846D-B15B-4B66-897A-5069CAD5DA24}" type="presParOf" srcId="{2D0AEFDB-80C0-4885-B25F-07986C1372F2}" destId="{C8709A6D-2507-4798-B574-D784E74A1C97}" srcOrd="0" destOrd="0" presId="urn:microsoft.com/office/officeart/2005/8/layout/radial5"/>
    <dgm:cxn modelId="{1793EB44-CB0F-4DB4-BE77-DEF8C7390EE2}" type="presParOf" srcId="{D03DD5B8-6BE4-4395-8064-FD6356F22C0A}" destId="{585DBC20-F233-4AEC-972F-00D74CBE8411}" srcOrd="4" destOrd="0" presId="urn:microsoft.com/office/officeart/2005/8/layout/radial5"/>
    <dgm:cxn modelId="{17528B90-5D0E-4EAF-9F77-E1E555369CE3}" type="presParOf" srcId="{D03DD5B8-6BE4-4395-8064-FD6356F22C0A}" destId="{02F16408-EB06-4FB1-AAEA-D64FCB48B78E}" srcOrd="5" destOrd="0" presId="urn:microsoft.com/office/officeart/2005/8/layout/radial5"/>
    <dgm:cxn modelId="{713D8BB9-846A-4D63-A234-09E7A9CA8702}" type="presParOf" srcId="{02F16408-EB06-4FB1-AAEA-D64FCB48B78E}" destId="{0B397C64-ADDB-4051-BB85-E585C299077D}" srcOrd="0" destOrd="0" presId="urn:microsoft.com/office/officeart/2005/8/layout/radial5"/>
    <dgm:cxn modelId="{274E89C3-1893-42E6-91BB-F43A79C214C7}" type="presParOf" srcId="{D03DD5B8-6BE4-4395-8064-FD6356F22C0A}" destId="{D0AA25A0-C905-472D-9B93-E990CFBFE660}" srcOrd="6" destOrd="0" presId="urn:microsoft.com/office/officeart/2005/8/layout/radial5"/>
    <dgm:cxn modelId="{480E1C0D-1E6A-4A13-8709-017D95EAB673}" type="presParOf" srcId="{D03DD5B8-6BE4-4395-8064-FD6356F22C0A}" destId="{EFC7F385-E404-45EE-AF69-E3EC7538E43A}" srcOrd="7" destOrd="0" presId="urn:microsoft.com/office/officeart/2005/8/layout/radial5"/>
    <dgm:cxn modelId="{9F670009-9637-423B-8AFD-17B58480B917}" type="presParOf" srcId="{EFC7F385-E404-45EE-AF69-E3EC7538E43A}" destId="{62CFEB3A-8660-4912-8E1D-382BEBB444DD}" srcOrd="0" destOrd="0" presId="urn:microsoft.com/office/officeart/2005/8/layout/radial5"/>
    <dgm:cxn modelId="{363B73F3-2086-4A06-A6E5-49BD1AD5D510}" type="presParOf" srcId="{D03DD5B8-6BE4-4395-8064-FD6356F22C0A}" destId="{452BA5D5-AAD0-4256-889B-E651C9015722}" srcOrd="8" destOrd="0" presId="urn:microsoft.com/office/officeart/2005/8/layout/radial5"/>
    <dgm:cxn modelId="{74360419-7882-47EE-A3FA-2BCA17E4B300}" type="presParOf" srcId="{D03DD5B8-6BE4-4395-8064-FD6356F22C0A}" destId="{0FB02EBC-94A6-4B7B-B032-8C047AAC8248}" srcOrd="9" destOrd="0" presId="urn:microsoft.com/office/officeart/2005/8/layout/radial5"/>
    <dgm:cxn modelId="{03D8BF08-A960-41A8-A6C5-40AECCB46A2E}" type="presParOf" srcId="{0FB02EBC-94A6-4B7B-B032-8C047AAC8248}" destId="{014E8E44-633D-4A40-AF42-36272C2277AD}" srcOrd="0" destOrd="0" presId="urn:microsoft.com/office/officeart/2005/8/layout/radial5"/>
    <dgm:cxn modelId="{563D97E8-2ACB-4796-9AD7-A3ECE42AC4D8}" type="presParOf" srcId="{D03DD5B8-6BE4-4395-8064-FD6356F22C0A}" destId="{CD0E537A-3F19-4EB2-86F3-FB12E3C4E0E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97A05A3-14D9-44A5-B768-02F08550772E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D2B4624-7341-43E5-B4B2-09A70E7847B3}">
      <dgm:prSet phldrT="[Texto]" custT="1"/>
      <dgm:spPr>
        <a:solidFill>
          <a:schemeClr val="accent3"/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es-ES_tradnl" sz="2400" b="1" dirty="0"/>
            <a:t>Roles</a:t>
          </a:r>
          <a:r>
            <a:rPr lang="es-ES_tradnl" sz="2400" b="1" baseline="0" dirty="0"/>
            <a:t> en los equipos de </a:t>
          </a:r>
          <a:r>
            <a:rPr lang="es-ES_tradnl" sz="2400" b="1" baseline="0" dirty="0" err="1"/>
            <a:t>Belbin</a:t>
          </a:r>
          <a:endParaRPr lang="es-ES_tradnl" sz="2400" b="1" dirty="0"/>
        </a:p>
      </dgm:t>
    </dgm:pt>
    <dgm:pt modelId="{B5847ABE-AF46-483D-BCB2-95A0C15A9DB6}" type="parTrans" cxnId="{7150E0E6-08C4-4382-A9AB-091C87EB90E5}">
      <dgm:prSet/>
      <dgm:spPr/>
      <dgm:t>
        <a:bodyPr/>
        <a:lstStyle/>
        <a:p>
          <a:endParaRPr lang="es-ES"/>
        </a:p>
      </dgm:t>
    </dgm:pt>
    <dgm:pt modelId="{8EEDBB42-9CFE-4006-9F30-B7728819F50E}" type="sibTrans" cxnId="{7150E0E6-08C4-4382-A9AB-091C87EB90E5}">
      <dgm:prSet/>
      <dgm:spPr/>
      <dgm:t>
        <a:bodyPr/>
        <a:lstStyle/>
        <a:p>
          <a:endParaRPr lang="es-ES"/>
        </a:p>
      </dgm:t>
    </dgm:pt>
    <dgm:pt modelId="{D758309E-D140-4A16-9EEA-1DC825F03F4D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2"/>
              </a:solidFill>
            </a:rPr>
            <a:t>Cerebro</a:t>
          </a:r>
        </a:p>
      </dgm:t>
    </dgm:pt>
    <dgm:pt modelId="{10C9FF75-796C-4915-9A81-032740282520}" type="parTrans" cxnId="{B290221D-7128-4E5A-B744-8E6CB50227F9}">
      <dgm:prSet/>
      <dgm:spPr/>
      <dgm:t>
        <a:bodyPr/>
        <a:lstStyle/>
        <a:p>
          <a:endParaRPr lang="es-ES"/>
        </a:p>
      </dgm:t>
    </dgm:pt>
    <dgm:pt modelId="{6561DC76-2E69-4EC2-875D-1CDD8EE8C96A}" type="sibTrans" cxnId="{B290221D-7128-4E5A-B744-8E6CB50227F9}">
      <dgm:prSet/>
      <dgm:spPr/>
      <dgm:t>
        <a:bodyPr/>
        <a:lstStyle/>
        <a:p>
          <a:endParaRPr lang="es-ES"/>
        </a:p>
      </dgm:t>
    </dgm:pt>
    <dgm:pt modelId="{7E89D2D0-6DF9-4444-B9D2-8A752B068B33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2"/>
              </a:solidFill>
            </a:rPr>
            <a:t>Investigador de recursos</a:t>
          </a:r>
        </a:p>
      </dgm:t>
    </dgm:pt>
    <dgm:pt modelId="{C5867590-6FD1-4F6A-AEA5-5858E69F0E71}" type="parTrans" cxnId="{7CBB12AD-0FA2-4152-938B-CBF19EB58A32}">
      <dgm:prSet/>
      <dgm:spPr/>
      <dgm:t>
        <a:bodyPr/>
        <a:lstStyle/>
        <a:p>
          <a:endParaRPr lang="es-ES"/>
        </a:p>
      </dgm:t>
    </dgm:pt>
    <dgm:pt modelId="{B5DE49D7-4A23-41E8-AEE1-18AA0A503060}" type="sibTrans" cxnId="{7CBB12AD-0FA2-4152-938B-CBF19EB58A32}">
      <dgm:prSet/>
      <dgm:spPr/>
      <dgm:t>
        <a:bodyPr/>
        <a:lstStyle/>
        <a:p>
          <a:endParaRPr lang="es-ES"/>
        </a:p>
      </dgm:t>
    </dgm:pt>
    <dgm:pt modelId="{4C92C2CC-7A09-4CCE-A8B2-E48E55CBDF5A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_tradnl" sz="2000" b="1" dirty="0">
              <a:solidFill>
                <a:schemeClr val="tx2"/>
              </a:solidFill>
            </a:rPr>
            <a:t>Coordinador</a:t>
          </a:r>
          <a:endParaRPr lang="es-ES" sz="2000" b="1" dirty="0">
            <a:solidFill>
              <a:schemeClr val="tx2"/>
            </a:solidFill>
          </a:endParaRPr>
        </a:p>
      </dgm:t>
    </dgm:pt>
    <dgm:pt modelId="{C559D247-BD54-41AC-B07D-60454C608BE1}" type="parTrans" cxnId="{3A88D9DD-40C2-4835-B337-AE2665EF2249}">
      <dgm:prSet/>
      <dgm:spPr/>
      <dgm:t>
        <a:bodyPr/>
        <a:lstStyle/>
        <a:p>
          <a:endParaRPr lang="es-ES"/>
        </a:p>
      </dgm:t>
    </dgm:pt>
    <dgm:pt modelId="{1F4A1C85-5604-418C-AFD3-D8D3B27D40C2}" type="sibTrans" cxnId="{3A88D9DD-40C2-4835-B337-AE2665EF2249}">
      <dgm:prSet/>
      <dgm:spPr/>
      <dgm:t>
        <a:bodyPr/>
        <a:lstStyle/>
        <a:p>
          <a:endParaRPr lang="es-ES"/>
        </a:p>
      </dgm:t>
    </dgm:pt>
    <dgm:pt modelId="{6F43B42A-71AC-474D-85DD-AE1BDDBD8C68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2"/>
              </a:solidFill>
            </a:rPr>
            <a:t>Impulsor</a:t>
          </a:r>
        </a:p>
      </dgm:t>
    </dgm:pt>
    <dgm:pt modelId="{30EFEDF0-9914-448A-956B-0DAC7DF97A4A}" type="parTrans" cxnId="{23600551-2706-4BB0-8AB3-5F63980DF5FE}">
      <dgm:prSet/>
      <dgm:spPr/>
      <dgm:t>
        <a:bodyPr/>
        <a:lstStyle/>
        <a:p>
          <a:endParaRPr lang="es-ES"/>
        </a:p>
      </dgm:t>
    </dgm:pt>
    <dgm:pt modelId="{BA93C95D-0012-4D1C-959A-C3D690C8C7B3}" type="sibTrans" cxnId="{23600551-2706-4BB0-8AB3-5F63980DF5FE}">
      <dgm:prSet/>
      <dgm:spPr/>
      <dgm:t>
        <a:bodyPr/>
        <a:lstStyle/>
        <a:p>
          <a:endParaRPr lang="es-ES"/>
        </a:p>
      </dgm:t>
    </dgm:pt>
    <dgm:pt modelId="{2B6E8293-BED0-4F3F-8FBA-F6F96FA7E5C6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_tradnl" sz="2000" b="1" dirty="0">
              <a:solidFill>
                <a:schemeClr val="tx2"/>
              </a:solidFill>
            </a:rPr>
            <a:t>Monitor evaluador</a:t>
          </a:r>
          <a:endParaRPr lang="es-ES" sz="2000" b="1" dirty="0">
            <a:solidFill>
              <a:schemeClr val="tx2"/>
            </a:solidFill>
          </a:endParaRPr>
        </a:p>
      </dgm:t>
    </dgm:pt>
    <dgm:pt modelId="{67867E74-FD39-41D3-814F-04575D7A2BF4}" type="parTrans" cxnId="{A6475787-836F-4454-80BD-9C2926A4C24A}">
      <dgm:prSet/>
      <dgm:spPr/>
      <dgm:t>
        <a:bodyPr/>
        <a:lstStyle/>
        <a:p>
          <a:endParaRPr lang="es-ES"/>
        </a:p>
      </dgm:t>
    </dgm:pt>
    <dgm:pt modelId="{395664F9-63A3-41E6-9FE2-2E43622DD4E4}" type="sibTrans" cxnId="{A6475787-836F-4454-80BD-9C2926A4C24A}">
      <dgm:prSet/>
      <dgm:spPr/>
      <dgm:t>
        <a:bodyPr/>
        <a:lstStyle/>
        <a:p>
          <a:endParaRPr lang="es-ES"/>
        </a:p>
      </dgm:t>
    </dgm:pt>
    <dgm:pt modelId="{98FAB0F8-E51F-4FDC-9295-3FF1CCACD37A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_tradnl" sz="2000" b="1" dirty="0">
              <a:solidFill>
                <a:schemeClr val="tx2"/>
              </a:solidFill>
            </a:rPr>
            <a:t>Cohesionador</a:t>
          </a:r>
          <a:endParaRPr lang="es-ES" sz="2000" b="1" dirty="0">
            <a:solidFill>
              <a:schemeClr val="tx2"/>
            </a:solidFill>
          </a:endParaRPr>
        </a:p>
      </dgm:t>
    </dgm:pt>
    <dgm:pt modelId="{1ECF29B5-E0C9-4ED8-9FDC-B1AB7E9E28E7}" type="parTrans" cxnId="{EA8C6D47-9A76-4700-8781-CBC5FB625C91}">
      <dgm:prSet/>
      <dgm:spPr/>
      <dgm:t>
        <a:bodyPr/>
        <a:lstStyle/>
        <a:p>
          <a:endParaRPr lang="es-ES"/>
        </a:p>
      </dgm:t>
    </dgm:pt>
    <dgm:pt modelId="{AE9D9B1F-1B11-49BE-B460-0686B8A60C45}" type="sibTrans" cxnId="{EA8C6D47-9A76-4700-8781-CBC5FB625C91}">
      <dgm:prSet/>
      <dgm:spPr/>
      <dgm:t>
        <a:bodyPr/>
        <a:lstStyle/>
        <a:p>
          <a:endParaRPr lang="es-ES"/>
        </a:p>
      </dgm:t>
    </dgm:pt>
    <dgm:pt modelId="{ED08D634-BC50-477C-BD9D-0C4552AD2BB4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_tradnl" sz="2000" b="1" dirty="0">
              <a:solidFill>
                <a:schemeClr val="tx2"/>
              </a:solidFill>
            </a:rPr>
            <a:t>Implementador</a:t>
          </a:r>
          <a:endParaRPr lang="es-ES" sz="2000" b="1" dirty="0">
            <a:solidFill>
              <a:schemeClr val="tx2"/>
            </a:solidFill>
          </a:endParaRPr>
        </a:p>
      </dgm:t>
    </dgm:pt>
    <dgm:pt modelId="{FC82DE27-753B-45E7-86A1-2AC6C2601B4F}" type="parTrans" cxnId="{27288744-A2CE-44EA-8A63-1D258249BA43}">
      <dgm:prSet/>
      <dgm:spPr/>
      <dgm:t>
        <a:bodyPr/>
        <a:lstStyle/>
        <a:p>
          <a:endParaRPr lang="es-ES"/>
        </a:p>
      </dgm:t>
    </dgm:pt>
    <dgm:pt modelId="{7B7FC7B1-D33A-447D-B605-5B146965A05F}" type="sibTrans" cxnId="{27288744-A2CE-44EA-8A63-1D258249BA43}">
      <dgm:prSet/>
      <dgm:spPr/>
      <dgm:t>
        <a:bodyPr/>
        <a:lstStyle/>
        <a:p>
          <a:endParaRPr lang="es-ES"/>
        </a:p>
      </dgm:t>
    </dgm:pt>
    <dgm:pt modelId="{A77E5D3E-9064-4B58-8259-2D8B61C6F2FD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2"/>
              </a:solidFill>
            </a:rPr>
            <a:t>Finalizador</a:t>
          </a:r>
        </a:p>
      </dgm:t>
    </dgm:pt>
    <dgm:pt modelId="{0C39793F-CA49-4362-A21D-F5C1FDD2203D}" type="parTrans" cxnId="{A9907DBF-B601-49CE-97E8-051C16024280}">
      <dgm:prSet/>
      <dgm:spPr/>
      <dgm:t>
        <a:bodyPr/>
        <a:lstStyle/>
        <a:p>
          <a:endParaRPr lang="es-ES"/>
        </a:p>
      </dgm:t>
    </dgm:pt>
    <dgm:pt modelId="{5E7ED7AA-5B60-48C9-91F9-C94F9F27592E}" type="sibTrans" cxnId="{A9907DBF-B601-49CE-97E8-051C16024280}">
      <dgm:prSet/>
      <dgm:spPr/>
      <dgm:t>
        <a:bodyPr/>
        <a:lstStyle/>
        <a:p>
          <a:endParaRPr lang="es-ES"/>
        </a:p>
      </dgm:t>
    </dgm:pt>
    <dgm:pt modelId="{B690AE62-F5A8-487D-ACF7-ACF29011688F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2000" b="1" dirty="0">
              <a:solidFill>
                <a:schemeClr val="tx2"/>
              </a:solidFill>
            </a:rPr>
            <a:t>Especialista</a:t>
          </a:r>
        </a:p>
      </dgm:t>
    </dgm:pt>
    <dgm:pt modelId="{1E41391F-4D9F-4E92-91C1-D56AB0FFC81D}" type="parTrans" cxnId="{DCCA376B-01B2-4CDB-8E49-BA09703D5EC5}">
      <dgm:prSet/>
      <dgm:spPr/>
      <dgm:t>
        <a:bodyPr/>
        <a:lstStyle/>
        <a:p>
          <a:endParaRPr lang="es-ES"/>
        </a:p>
      </dgm:t>
    </dgm:pt>
    <dgm:pt modelId="{98682D66-885C-45C0-A237-34DB811E2EA3}" type="sibTrans" cxnId="{DCCA376B-01B2-4CDB-8E49-BA09703D5EC5}">
      <dgm:prSet/>
      <dgm:spPr/>
      <dgm:t>
        <a:bodyPr/>
        <a:lstStyle/>
        <a:p>
          <a:endParaRPr lang="es-ES"/>
        </a:p>
      </dgm:t>
    </dgm:pt>
    <dgm:pt modelId="{AEB58E24-1DBE-4A27-A702-91BE0E25D2C0}" type="pres">
      <dgm:prSet presAssocID="{A97A05A3-14D9-44A5-B768-02F08550772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BDEFD1B-0A47-41E2-AD0B-8D3B0A418521}" type="pres">
      <dgm:prSet presAssocID="{ED2B4624-7341-43E5-B4B2-09A70E7847B3}" presName="centerShape" presStyleLbl="node0" presStyleIdx="0" presStyleCnt="1" custScaleX="196447" custScaleY="182014" custLinFactNeighborX="757" custLinFactNeighborY="2266"/>
      <dgm:spPr/>
    </dgm:pt>
    <dgm:pt modelId="{1EA97D0F-FADF-4648-B47B-1E7E5DAB8019}" type="pres">
      <dgm:prSet presAssocID="{D758309E-D140-4A16-9EEA-1DC825F03F4D}" presName="node" presStyleLbl="node1" presStyleIdx="0" presStyleCnt="9" custScaleX="284062" custScaleY="91331" custRadScaleRad="101913" custRadScaleInc="-10710">
        <dgm:presLayoutVars>
          <dgm:bulletEnabled val="1"/>
        </dgm:presLayoutVars>
      </dgm:prSet>
      <dgm:spPr/>
    </dgm:pt>
    <dgm:pt modelId="{4702129D-FCE9-41BD-A8DF-D8F31E3BD3E9}" type="pres">
      <dgm:prSet presAssocID="{D758309E-D140-4A16-9EEA-1DC825F03F4D}" presName="dummy" presStyleCnt="0"/>
      <dgm:spPr/>
    </dgm:pt>
    <dgm:pt modelId="{11E75070-1CFF-431B-ABCD-9FA06CA44800}" type="pres">
      <dgm:prSet presAssocID="{6561DC76-2E69-4EC2-875D-1CDD8EE8C96A}" presName="sibTrans" presStyleLbl="sibTrans2D1" presStyleIdx="0" presStyleCnt="9"/>
      <dgm:spPr/>
    </dgm:pt>
    <dgm:pt modelId="{C5F57591-51B8-4DC8-9F69-AC4849348760}" type="pres">
      <dgm:prSet presAssocID="{7E89D2D0-6DF9-4444-B9D2-8A752B068B33}" presName="node" presStyleLbl="node1" presStyleIdx="1" presStyleCnt="9" custScaleX="284062" custScaleY="91331" custRadScaleRad="139118" custRadScaleInc="146663">
        <dgm:presLayoutVars>
          <dgm:bulletEnabled val="1"/>
        </dgm:presLayoutVars>
      </dgm:prSet>
      <dgm:spPr/>
    </dgm:pt>
    <dgm:pt modelId="{124A4B61-5A67-4D82-BB83-FF8BB8C9FDED}" type="pres">
      <dgm:prSet presAssocID="{7E89D2D0-6DF9-4444-B9D2-8A752B068B33}" presName="dummy" presStyleCnt="0"/>
      <dgm:spPr/>
    </dgm:pt>
    <dgm:pt modelId="{9D90A77D-028B-40D6-B4B6-1B290CE96047}" type="pres">
      <dgm:prSet presAssocID="{B5DE49D7-4A23-41E8-AEE1-18AA0A503060}" presName="sibTrans" presStyleLbl="sibTrans2D1" presStyleIdx="1" presStyleCnt="9"/>
      <dgm:spPr/>
    </dgm:pt>
    <dgm:pt modelId="{38E354CA-BBEF-4ABE-86A9-0ECBC45629D6}" type="pres">
      <dgm:prSet presAssocID="{4C92C2CC-7A09-4CCE-A8B2-E48E55CBDF5A}" presName="node" presStyleLbl="node1" presStyleIdx="2" presStyleCnt="9" custScaleX="284062" custScaleY="91331" custRadScaleRad="138157" custRadScaleInc="29221">
        <dgm:presLayoutVars>
          <dgm:bulletEnabled val="1"/>
        </dgm:presLayoutVars>
      </dgm:prSet>
      <dgm:spPr/>
    </dgm:pt>
    <dgm:pt modelId="{F7CDB317-7B95-46F3-ADA7-883B29B2C2EE}" type="pres">
      <dgm:prSet presAssocID="{4C92C2CC-7A09-4CCE-A8B2-E48E55CBDF5A}" presName="dummy" presStyleCnt="0"/>
      <dgm:spPr/>
    </dgm:pt>
    <dgm:pt modelId="{1A633494-E118-49B9-9FB2-506ACA2D2CD5}" type="pres">
      <dgm:prSet presAssocID="{1F4A1C85-5604-418C-AFD3-D8D3B27D40C2}" presName="sibTrans" presStyleLbl="sibTrans2D1" presStyleIdx="2" presStyleCnt="9"/>
      <dgm:spPr/>
    </dgm:pt>
    <dgm:pt modelId="{878B6A84-97EE-4EFB-A433-E5A74748C5EF}" type="pres">
      <dgm:prSet presAssocID="{6F43B42A-71AC-474D-85DD-AE1BDDBD8C68}" presName="node" presStyleLbl="node1" presStyleIdx="3" presStyleCnt="9" custScaleX="284062" custScaleY="91331" custRadScaleRad="143394" custRadScaleInc="-100044">
        <dgm:presLayoutVars>
          <dgm:bulletEnabled val="1"/>
        </dgm:presLayoutVars>
      </dgm:prSet>
      <dgm:spPr/>
    </dgm:pt>
    <dgm:pt modelId="{6E5FC47A-61A3-47CB-869A-089216CF74E1}" type="pres">
      <dgm:prSet presAssocID="{6F43B42A-71AC-474D-85DD-AE1BDDBD8C68}" presName="dummy" presStyleCnt="0"/>
      <dgm:spPr/>
    </dgm:pt>
    <dgm:pt modelId="{4740D6D8-6AC4-441D-BBD9-A2BCE8117210}" type="pres">
      <dgm:prSet presAssocID="{BA93C95D-0012-4D1C-959A-C3D690C8C7B3}" presName="sibTrans" presStyleLbl="sibTrans2D1" presStyleIdx="3" presStyleCnt="9"/>
      <dgm:spPr/>
    </dgm:pt>
    <dgm:pt modelId="{66459D28-CB3E-4E8D-B10B-E341C67F9FC8}" type="pres">
      <dgm:prSet presAssocID="{2B6E8293-BED0-4F3F-8FBA-F6F96FA7E5C6}" presName="node" presStyleLbl="node1" presStyleIdx="4" presStyleCnt="9" custScaleX="284062" custScaleY="91331" custRadScaleRad="121761" custRadScaleInc="-149163">
        <dgm:presLayoutVars>
          <dgm:bulletEnabled val="1"/>
        </dgm:presLayoutVars>
      </dgm:prSet>
      <dgm:spPr/>
    </dgm:pt>
    <dgm:pt modelId="{1E578126-0019-4479-A874-4DE23B9F17F1}" type="pres">
      <dgm:prSet presAssocID="{2B6E8293-BED0-4F3F-8FBA-F6F96FA7E5C6}" presName="dummy" presStyleCnt="0"/>
      <dgm:spPr/>
    </dgm:pt>
    <dgm:pt modelId="{86CA87F3-B149-438C-8E42-FBBC613DFE0E}" type="pres">
      <dgm:prSet presAssocID="{395664F9-63A3-41E6-9FE2-2E43622DD4E4}" presName="sibTrans" presStyleLbl="sibTrans2D1" presStyleIdx="4" presStyleCnt="9"/>
      <dgm:spPr/>
    </dgm:pt>
    <dgm:pt modelId="{39F47034-BA09-43D6-B675-FB04D88FB3D2}" type="pres">
      <dgm:prSet presAssocID="{98FAB0F8-E51F-4FDC-9295-3FF1CCACD37A}" presName="node" presStyleLbl="node1" presStyleIdx="5" presStyleCnt="9" custScaleX="284062" custScaleY="91331" custRadScaleRad="127042" custRadScaleInc="104147">
        <dgm:presLayoutVars>
          <dgm:bulletEnabled val="1"/>
        </dgm:presLayoutVars>
      </dgm:prSet>
      <dgm:spPr/>
    </dgm:pt>
    <dgm:pt modelId="{7F36B4DC-A29A-44F3-AB10-DEA4EB385C38}" type="pres">
      <dgm:prSet presAssocID="{98FAB0F8-E51F-4FDC-9295-3FF1CCACD37A}" presName="dummy" presStyleCnt="0"/>
      <dgm:spPr/>
    </dgm:pt>
    <dgm:pt modelId="{147A5129-D3DD-4491-9B3E-88A9AEAF9784}" type="pres">
      <dgm:prSet presAssocID="{AE9D9B1F-1B11-49BE-B460-0686B8A60C45}" presName="sibTrans" presStyleLbl="sibTrans2D1" presStyleIdx="5" presStyleCnt="9"/>
      <dgm:spPr/>
    </dgm:pt>
    <dgm:pt modelId="{B8FADCDF-E43F-4D56-9634-DCD371EB9ECE}" type="pres">
      <dgm:prSet presAssocID="{ED08D634-BC50-477C-BD9D-0C4552AD2BB4}" presName="node" presStyleLbl="node1" presStyleIdx="6" presStyleCnt="9" custScaleX="284062" custScaleY="91331" custRadScaleRad="140886" custRadScaleInc="63947">
        <dgm:presLayoutVars>
          <dgm:bulletEnabled val="1"/>
        </dgm:presLayoutVars>
      </dgm:prSet>
      <dgm:spPr/>
    </dgm:pt>
    <dgm:pt modelId="{EB8DC8B6-C0D0-46EC-8EEA-0C2F9DB52959}" type="pres">
      <dgm:prSet presAssocID="{ED08D634-BC50-477C-BD9D-0C4552AD2BB4}" presName="dummy" presStyleCnt="0"/>
      <dgm:spPr/>
    </dgm:pt>
    <dgm:pt modelId="{D5B4959B-61A7-43E2-8E06-FE402D645148}" type="pres">
      <dgm:prSet presAssocID="{7B7FC7B1-D33A-447D-B605-5B146965A05F}" presName="sibTrans" presStyleLbl="sibTrans2D1" presStyleIdx="6" presStyleCnt="9" custLinFactNeighborX="148" custLinFactNeighborY="-1164"/>
      <dgm:spPr/>
    </dgm:pt>
    <dgm:pt modelId="{C36A5D61-77E8-4D03-B288-585789913241}" type="pres">
      <dgm:prSet presAssocID="{A77E5D3E-9064-4B58-8259-2D8B61C6F2FD}" presName="node" presStyleLbl="node1" presStyleIdx="7" presStyleCnt="9" custScaleX="284062" custScaleY="91331" custRadScaleRad="135821" custRadScaleInc="-50578">
        <dgm:presLayoutVars>
          <dgm:bulletEnabled val="1"/>
        </dgm:presLayoutVars>
      </dgm:prSet>
      <dgm:spPr/>
    </dgm:pt>
    <dgm:pt modelId="{3191AC71-636F-4B78-9424-7CDEA915D80F}" type="pres">
      <dgm:prSet presAssocID="{A77E5D3E-9064-4B58-8259-2D8B61C6F2FD}" presName="dummy" presStyleCnt="0"/>
      <dgm:spPr/>
    </dgm:pt>
    <dgm:pt modelId="{B2BF00B3-7F54-49B0-9985-A7C497DF0A38}" type="pres">
      <dgm:prSet presAssocID="{5E7ED7AA-5B60-48C9-91F9-C94F9F27592E}" presName="sibTrans" presStyleLbl="sibTrans2D1" presStyleIdx="7" presStyleCnt="9"/>
      <dgm:spPr/>
    </dgm:pt>
    <dgm:pt modelId="{5EEF7288-C634-410E-9343-0B48F90EF2C3}" type="pres">
      <dgm:prSet presAssocID="{B690AE62-F5A8-487D-ACF7-ACF29011688F}" presName="node" presStyleLbl="node1" presStyleIdx="8" presStyleCnt="9" custScaleX="250473" custRadScaleRad="120509" custRadScaleInc="-144247">
        <dgm:presLayoutVars>
          <dgm:bulletEnabled val="1"/>
        </dgm:presLayoutVars>
      </dgm:prSet>
      <dgm:spPr/>
    </dgm:pt>
    <dgm:pt modelId="{87610E9F-18D0-44F8-8F0C-F7AAA956F338}" type="pres">
      <dgm:prSet presAssocID="{B690AE62-F5A8-487D-ACF7-ACF29011688F}" presName="dummy" presStyleCnt="0"/>
      <dgm:spPr/>
    </dgm:pt>
    <dgm:pt modelId="{1A311F88-4E26-43F8-B35E-A468D131484E}" type="pres">
      <dgm:prSet presAssocID="{98682D66-885C-45C0-A237-34DB811E2EA3}" presName="sibTrans" presStyleLbl="sibTrans2D1" presStyleIdx="8" presStyleCnt="9"/>
      <dgm:spPr/>
    </dgm:pt>
  </dgm:ptLst>
  <dgm:cxnLst>
    <dgm:cxn modelId="{665E5105-D922-40C4-90CD-401FC75300EC}" type="presOf" srcId="{B5DE49D7-4A23-41E8-AEE1-18AA0A503060}" destId="{9D90A77D-028B-40D6-B4B6-1B290CE96047}" srcOrd="0" destOrd="0" presId="urn:microsoft.com/office/officeart/2005/8/layout/radial6"/>
    <dgm:cxn modelId="{9197D319-5020-4141-9B90-A1D122147F8E}" type="presOf" srcId="{6F43B42A-71AC-474D-85DD-AE1BDDBD8C68}" destId="{878B6A84-97EE-4EFB-A433-E5A74748C5EF}" srcOrd="0" destOrd="0" presId="urn:microsoft.com/office/officeart/2005/8/layout/radial6"/>
    <dgm:cxn modelId="{B290221D-7128-4E5A-B744-8E6CB50227F9}" srcId="{ED2B4624-7341-43E5-B4B2-09A70E7847B3}" destId="{D758309E-D140-4A16-9EEA-1DC825F03F4D}" srcOrd="0" destOrd="0" parTransId="{10C9FF75-796C-4915-9A81-032740282520}" sibTransId="{6561DC76-2E69-4EC2-875D-1CDD8EE8C96A}"/>
    <dgm:cxn modelId="{77575029-2902-40C1-AF4F-B3C654BB3F32}" type="presOf" srcId="{98FAB0F8-E51F-4FDC-9295-3FF1CCACD37A}" destId="{39F47034-BA09-43D6-B675-FB04D88FB3D2}" srcOrd="0" destOrd="0" presId="urn:microsoft.com/office/officeart/2005/8/layout/radial6"/>
    <dgm:cxn modelId="{3174A12B-6BBA-4471-89AF-28D9A5249B1E}" type="presOf" srcId="{98682D66-885C-45C0-A237-34DB811E2EA3}" destId="{1A311F88-4E26-43F8-B35E-A468D131484E}" srcOrd="0" destOrd="0" presId="urn:microsoft.com/office/officeart/2005/8/layout/radial6"/>
    <dgm:cxn modelId="{08B4933F-CF17-4F5E-93A2-921215CE07C0}" type="presOf" srcId="{6561DC76-2E69-4EC2-875D-1CDD8EE8C96A}" destId="{11E75070-1CFF-431B-ABCD-9FA06CA44800}" srcOrd="0" destOrd="0" presId="urn:microsoft.com/office/officeart/2005/8/layout/radial6"/>
    <dgm:cxn modelId="{80B40340-F3DD-4476-92A3-A830D9C0E9FB}" type="presOf" srcId="{4C92C2CC-7A09-4CCE-A8B2-E48E55CBDF5A}" destId="{38E354CA-BBEF-4ABE-86A9-0ECBC45629D6}" srcOrd="0" destOrd="0" presId="urn:microsoft.com/office/officeart/2005/8/layout/radial6"/>
    <dgm:cxn modelId="{9CCEAA41-0C92-4809-A04D-4C7A68C5BB4C}" type="presOf" srcId="{1F4A1C85-5604-418C-AFD3-D8D3B27D40C2}" destId="{1A633494-E118-49B9-9FB2-506ACA2D2CD5}" srcOrd="0" destOrd="0" presId="urn:microsoft.com/office/officeart/2005/8/layout/radial6"/>
    <dgm:cxn modelId="{27288744-A2CE-44EA-8A63-1D258249BA43}" srcId="{ED2B4624-7341-43E5-B4B2-09A70E7847B3}" destId="{ED08D634-BC50-477C-BD9D-0C4552AD2BB4}" srcOrd="6" destOrd="0" parTransId="{FC82DE27-753B-45E7-86A1-2AC6C2601B4F}" sibTransId="{7B7FC7B1-D33A-447D-B605-5B146965A05F}"/>
    <dgm:cxn modelId="{EA8C6D47-9A76-4700-8781-CBC5FB625C91}" srcId="{ED2B4624-7341-43E5-B4B2-09A70E7847B3}" destId="{98FAB0F8-E51F-4FDC-9295-3FF1CCACD37A}" srcOrd="5" destOrd="0" parTransId="{1ECF29B5-E0C9-4ED8-9FDC-B1AB7E9E28E7}" sibTransId="{AE9D9B1F-1B11-49BE-B460-0686B8A60C45}"/>
    <dgm:cxn modelId="{DCCA376B-01B2-4CDB-8E49-BA09703D5EC5}" srcId="{ED2B4624-7341-43E5-B4B2-09A70E7847B3}" destId="{B690AE62-F5A8-487D-ACF7-ACF29011688F}" srcOrd="8" destOrd="0" parTransId="{1E41391F-4D9F-4E92-91C1-D56AB0FFC81D}" sibTransId="{98682D66-885C-45C0-A237-34DB811E2EA3}"/>
    <dgm:cxn modelId="{23600551-2706-4BB0-8AB3-5F63980DF5FE}" srcId="{ED2B4624-7341-43E5-B4B2-09A70E7847B3}" destId="{6F43B42A-71AC-474D-85DD-AE1BDDBD8C68}" srcOrd="3" destOrd="0" parTransId="{30EFEDF0-9914-448A-956B-0DAC7DF97A4A}" sibTransId="{BA93C95D-0012-4D1C-959A-C3D690C8C7B3}"/>
    <dgm:cxn modelId="{D2056271-6941-42AB-829D-3CFCB8D34EEC}" type="presOf" srcId="{D758309E-D140-4A16-9EEA-1DC825F03F4D}" destId="{1EA97D0F-FADF-4648-B47B-1E7E5DAB8019}" srcOrd="0" destOrd="0" presId="urn:microsoft.com/office/officeart/2005/8/layout/radial6"/>
    <dgm:cxn modelId="{F02C0E55-631E-417B-8DC1-5CA767132714}" type="presOf" srcId="{A77E5D3E-9064-4B58-8259-2D8B61C6F2FD}" destId="{C36A5D61-77E8-4D03-B288-585789913241}" srcOrd="0" destOrd="0" presId="urn:microsoft.com/office/officeart/2005/8/layout/radial6"/>
    <dgm:cxn modelId="{98E54276-E638-498A-80A0-E2A14343D411}" type="presOf" srcId="{B690AE62-F5A8-487D-ACF7-ACF29011688F}" destId="{5EEF7288-C634-410E-9343-0B48F90EF2C3}" srcOrd="0" destOrd="0" presId="urn:microsoft.com/office/officeart/2005/8/layout/radial6"/>
    <dgm:cxn modelId="{065C9876-892C-40E3-8BAF-DE60C0D8C938}" type="presOf" srcId="{A97A05A3-14D9-44A5-B768-02F08550772E}" destId="{AEB58E24-1DBE-4A27-A702-91BE0E25D2C0}" srcOrd="0" destOrd="0" presId="urn:microsoft.com/office/officeart/2005/8/layout/radial6"/>
    <dgm:cxn modelId="{44314979-B6A3-4E5C-9B15-BBE747CB4B7D}" type="presOf" srcId="{2B6E8293-BED0-4F3F-8FBA-F6F96FA7E5C6}" destId="{66459D28-CB3E-4E8D-B10B-E341C67F9FC8}" srcOrd="0" destOrd="0" presId="urn:microsoft.com/office/officeart/2005/8/layout/radial6"/>
    <dgm:cxn modelId="{A6475787-836F-4454-80BD-9C2926A4C24A}" srcId="{ED2B4624-7341-43E5-B4B2-09A70E7847B3}" destId="{2B6E8293-BED0-4F3F-8FBA-F6F96FA7E5C6}" srcOrd="4" destOrd="0" parTransId="{67867E74-FD39-41D3-814F-04575D7A2BF4}" sibTransId="{395664F9-63A3-41E6-9FE2-2E43622DD4E4}"/>
    <dgm:cxn modelId="{BF8D9989-7AE9-401C-8855-C69B9AC49003}" type="presOf" srcId="{5E7ED7AA-5B60-48C9-91F9-C94F9F27592E}" destId="{B2BF00B3-7F54-49B0-9985-A7C497DF0A38}" srcOrd="0" destOrd="0" presId="urn:microsoft.com/office/officeart/2005/8/layout/radial6"/>
    <dgm:cxn modelId="{6EC57696-6695-4873-8156-A23E53B17C8C}" type="presOf" srcId="{395664F9-63A3-41E6-9FE2-2E43622DD4E4}" destId="{86CA87F3-B149-438C-8E42-FBBC613DFE0E}" srcOrd="0" destOrd="0" presId="urn:microsoft.com/office/officeart/2005/8/layout/radial6"/>
    <dgm:cxn modelId="{7CBB12AD-0FA2-4152-938B-CBF19EB58A32}" srcId="{ED2B4624-7341-43E5-B4B2-09A70E7847B3}" destId="{7E89D2D0-6DF9-4444-B9D2-8A752B068B33}" srcOrd="1" destOrd="0" parTransId="{C5867590-6FD1-4F6A-AEA5-5858E69F0E71}" sibTransId="{B5DE49D7-4A23-41E8-AEE1-18AA0A503060}"/>
    <dgm:cxn modelId="{25EC13B2-9B76-4FD3-921A-CF406521F5CD}" type="presOf" srcId="{AE9D9B1F-1B11-49BE-B460-0686B8A60C45}" destId="{147A5129-D3DD-4491-9B3E-88A9AEAF9784}" srcOrd="0" destOrd="0" presId="urn:microsoft.com/office/officeart/2005/8/layout/radial6"/>
    <dgm:cxn modelId="{A6B3DDB8-74AC-40B8-8CC0-6149EC7CD76C}" type="presOf" srcId="{ED2B4624-7341-43E5-B4B2-09A70E7847B3}" destId="{4BDEFD1B-0A47-41E2-AD0B-8D3B0A418521}" srcOrd="0" destOrd="0" presId="urn:microsoft.com/office/officeart/2005/8/layout/radial6"/>
    <dgm:cxn modelId="{A9907DBF-B601-49CE-97E8-051C16024280}" srcId="{ED2B4624-7341-43E5-B4B2-09A70E7847B3}" destId="{A77E5D3E-9064-4B58-8259-2D8B61C6F2FD}" srcOrd="7" destOrd="0" parTransId="{0C39793F-CA49-4362-A21D-F5C1FDD2203D}" sibTransId="{5E7ED7AA-5B60-48C9-91F9-C94F9F27592E}"/>
    <dgm:cxn modelId="{8E4D82BF-D087-4164-A797-A9AD4228DC37}" type="presOf" srcId="{7E89D2D0-6DF9-4444-B9D2-8A752B068B33}" destId="{C5F57591-51B8-4DC8-9F69-AC4849348760}" srcOrd="0" destOrd="0" presId="urn:microsoft.com/office/officeart/2005/8/layout/radial6"/>
    <dgm:cxn modelId="{3A88D9DD-40C2-4835-B337-AE2665EF2249}" srcId="{ED2B4624-7341-43E5-B4B2-09A70E7847B3}" destId="{4C92C2CC-7A09-4CCE-A8B2-E48E55CBDF5A}" srcOrd="2" destOrd="0" parTransId="{C559D247-BD54-41AC-B07D-60454C608BE1}" sibTransId="{1F4A1C85-5604-418C-AFD3-D8D3B27D40C2}"/>
    <dgm:cxn modelId="{CB2AE6DF-3FE0-46C7-882B-AEE3A163F674}" type="presOf" srcId="{7B7FC7B1-D33A-447D-B605-5B146965A05F}" destId="{D5B4959B-61A7-43E2-8E06-FE402D645148}" srcOrd="0" destOrd="0" presId="urn:microsoft.com/office/officeart/2005/8/layout/radial6"/>
    <dgm:cxn modelId="{7150E0E6-08C4-4382-A9AB-091C87EB90E5}" srcId="{A97A05A3-14D9-44A5-B768-02F08550772E}" destId="{ED2B4624-7341-43E5-B4B2-09A70E7847B3}" srcOrd="0" destOrd="0" parTransId="{B5847ABE-AF46-483D-BCB2-95A0C15A9DB6}" sibTransId="{8EEDBB42-9CFE-4006-9F30-B7728819F50E}"/>
    <dgm:cxn modelId="{BE319FFA-B793-48DB-8D40-C4A800686C78}" type="presOf" srcId="{BA93C95D-0012-4D1C-959A-C3D690C8C7B3}" destId="{4740D6D8-6AC4-441D-BBD9-A2BCE8117210}" srcOrd="0" destOrd="0" presId="urn:microsoft.com/office/officeart/2005/8/layout/radial6"/>
    <dgm:cxn modelId="{28F8D0FD-1642-465D-AC6A-CE8D0DE77336}" type="presOf" srcId="{ED08D634-BC50-477C-BD9D-0C4552AD2BB4}" destId="{B8FADCDF-E43F-4D56-9634-DCD371EB9ECE}" srcOrd="0" destOrd="0" presId="urn:microsoft.com/office/officeart/2005/8/layout/radial6"/>
    <dgm:cxn modelId="{D7BD0A98-928A-442C-A39B-E2C7E7B6C472}" type="presParOf" srcId="{AEB58E24-1DBE-4A27-A702-91BE0E25D2C0}" destId="{4BDEFD1B-0A47-41E2-AD0B-8D3B0A418521}" srcOrd="0" destOrd="0" presId="urn:microsoft.com/office/officeart/2005/8/layout/radial6"/>
    <dgm:cxn modelId="{EDC71614-FAD2-4733-9408-2036DE7C328E}" type="presParOf" srcId="{AEB58E24-1DBE-4A27-A702-91BE0E25D2C0}" destId="{1EA97D0F-FADF-4648-B47B-1E7E5DAB8019}" srcOrd="1" destOrd="0" presId="urn:microsoft.com/office/officeart/2005/8/layout/radial6"/>
    <dgm:cxn modelId="{E577D291-9F44-4027-90BE-662BB4A065AD}" type="presParOf" srcId="{AEB58E24-1DBE-4A27-A702-91BE0E25D2C0}" destId="{4702129D-FCE9-41BD-A8DF-D8F31E3BD3E9}" srcOrd="2" destOrd="0" presId="urn:microsoft.com/office/officeart/2005/8/layout/radial6"/>
    <dgm:cxn modelId="{AA63E605-0C86-4D45-9D41-21609B804D55}" type="presParOf" srcId="{AEB58E24-1DBE-4A27-A702-91BE0E25D2C0}" destId="{11E75070-1CFF-431B-ABCD-9FA06CA44800}" srcOrd="3" destOrd="0" presId="urn:microsoft.com/office/officeart/2005/8/layout/radial6"/>
    <dgm:cxn modelId="{0D5985DA-D042-4EF3-A5C5-E7030655F448}" type="presParOf" srcId="{AEB58E24-1DBE-4A27-A702-91BE0E25D2C0}" destId="{C5F57591-51B8-4DC8-9F69-AC4849348760}" srcOrd="4" destOrd="0" presId="urn:microsoft.com/office/officeart/2005/8/layout/radial6"/>
    <dgm:cxn modelId="{570E003D-40E6-4E8B-8AA4-07D50C913F64}" type="presParOf" srcId="{AEB58E24-1DBE-4A27-A702-91BE0E25D2C0}" destId="{124A4B61-5A67-4D82-BB83-FF8BB8C9FDED}" srcOrd="5" destOrd="0" presId="urn:microsoft.com/office/officeart/2005/8/layout/radial6"/>
    <dgm:cxn modelId="{A618FDE2-116B-4200-8F20-55AEF2C747BA}" type="presParOf" srcId="{AEB58E24-1DBE-4A27-A702-91BE0E25D2C0}" destId="{9D90A77D-028B-40D6-B4B6-1B290CE96047}" srcOrd="6" destOrd="0" presId="urn:microsoft.com/office/officeart/2005/8/layout/radial6"/>
    <dgm:cxn modelId="{E0E6A495-CD1F-4F27-B9C6-A4A2E90DF1BA}" type="presParOf" srcId="{AEB58E24-1DBE-4A27-A702-91BE0E25D2C0}" destId="{38E354CA-BBEF-4ABE-86A9-0ECBC45629D6}" srcOrd="7" destOrd="0" presId="urn:microsoft.com/office/officeart/2005/8/layout/radial6"/>
    <dgm:cxn modelId="{2A2E2B69-9E9A-4832-B82A-64A5577027E5}" type="presParOf" srcId="{AEB58E24-1DBE-4A27-A702-91BE0E25D2C0}" destId="{F7CDB317-7B95-46F3-ADA7-883B29B2C2EE}" srcOrd="8" destOrd="0" presId="urn:microsoft.com/office/officeart/2005/8/layout/radial6"/>
    <dgm:cxn modelId="{65A5EB72-3040-417B-AFB5-EF99E7B6C720}" type="presParOf" srcId="{AEB58E24-1DBE-4A27-A702-91BE0E25D2C0}" destId="{1A633494-E118-49B9-9FB2-506ACA2D2CD5}" srcOrd="9" destOrd="0" presId="urn:microsoft.com/office/officeart/2005/8/layout/radial6"/>
    <dgm:cxn modelId="{77B573A2-2F14-4EF4-A672-639B8950B9EF}" type="presParOf" srcId="{AEB58E24-1DBE-4A27-A702-91BE0E25D2C0}" destId="{878B6A84-97EE-4EFB-A433-E5A74748C5EF}" srcOrd="10" destOrd="0" presId="urn:microsoft.com/office/officeart/2005/8/layout/radial6"/>
    <dgm:cxn modelId="{436A3334-08BB-4E47-A52A-623D46515C8D}" type="presParOf" srcId="{AEB58E24-1DBE-4A27-A702-91BE0E25D2C0}" destId="{6E5FC47A-61A3-47CB-869A-089216CF74E1}" srcOrd="11" destOrd="0" presId="urn:microsoft.com/office/officeart/2005/8/layout/radial6"/>
    <dgm:cxn modelId="{166446FE-2410-4350-AA3C-3A80584A23B1}" type="presParOf" srcId="{AEB58E24-1DBE-4A27-A702-91BE0E25D2C0}" destId="{4740D6D8-6AC4-441D-BBD9-A2BCE8117210}" srcOrd="12" destOrd="0" presId="urn:microsoft.com/office/officeart/2005/8/layout/radial6"/>
    <dgm:cxn modelId="{28DD0839-8F24-4A3D-853F-2DEB66CF36A1}" type="presParOf" srcId="{AEB58E24-1DBE-4A27-A702-91BE0E25D2C0}" destId="{66459D28-CB3E-4E8D-B10B-E341C67F9FC8}" srcOrd="13" destOrd="0" presId="urn:microsoft.com/office/officeart/2005/8/layout/radial6"/>
    <dgm:cxn modelId="{813A70F9-08E1-4FBB-95C9-9851CF2FB31D}" type="presParOf" srcId="{AEB58E24-1DBE-4A27-A702-91BE0E25D2C0}" destId="{1E578126-0019-4479-A874-4DE23B9F17F1}" srcOrd="14" destOrd="0" presId="urn:microsoft.com/office/officeart/2005/8/layout/radial6"/>
    <dgm:cxn modelId="{E048B3F6-E7CF-41C9-B073-85FBF613185A}" type="presParOf" srcId="{AEB58E24-1DBE-4A27-A702-91BE0E25D2C0}" destId="{86CA87F3-B149-438C-8E42-FBBC613DFE0E}" srcOrd="15" destOrd="0" presId="urn:microsoft.com/office/officeart/2005/8/layout/radial6"/>
    <dgm:cxn modelId="{A4E4D840-DE3C-4D6B-8C5C-4A379F928CF2}" type="presParOf" srcId="{AEB58E24-1DBE-4A27-A702-91BE0E25D2C0}" destId="{39F47034-BA09-43D6-B675-FB04D88FB3D2}" srcOrd="16" destOrd="0" presId="urn:microsoft.com/office/officeart/2005/8/layout/radial6"/>
    <dgm:cxn modelId="{4A85FBF0-788A-474C-8B55-0EF0D29F764B}" type="presParOf" srcId="{AEB58E24-1DBE-4A27-A702-91BE0E25D2C0}" destId="{7F36B4DC-A29A-44F3-AB10-DEA4EB385C38}" srcOrd="17" destOrd="0" presId="urn:microsoft.com/office/officeart/2005/8/layout/radial6"/>
    <dgm:cxn modelId="{84DDACB0-6949-45AE-98D7-4AE05035AC9B}" type="presParOf" srcId="{AEB58E24-1DBE-4A27-A702-91BE0E25D2C0}" destId="{147A5129-D3DD-4491-9B3E-88A9AEAF9784}" srcOrd="18" destOrd="0" presId="urn:microsoft.com/office/officeart/2005/8/layout/radial6"/>
    <dgm:cxn modelId="{765CD685-6C02-4284-85FA-1C8B6901E581}" type="presParOf" srcId="{AEB58E24-1DBE-4A27-A702-91BE0E25D2C0}" destId="{B8FADCDF-E43F-4D56-9634-DCD371EB9ECE}" srcOrd="19" destOrd="0" presId="urn:microsoft.com/office/officeart/2005/8/layout/radial6"/>
    <dgm:cxn modelId="{8FCFD588-D6D8-45DB-932E-237728812846}" type="presParOf" srcId="{AEB58E24-1DBE-4A27-A702-91BE0E25D2C0}" destId="{EB8DC8B6-C0D0-46EC-8EEA-0C2F9DB52959}" srcOrd="20" destOrd="0" presId="urn:microsoft.com/office/officeart/2005/8/layout/radial6"/>
    <dgm:cxn modelId="{982C7B4D-C233-4FB2-9F6B-D70476F8C630}" type="presParOf" srcId="{AEB58E24-1DBE-4A27-A702-91BE0E25D2C0}" destId="{D5B4959B-61A7-43E2-8E06-FE402D645148}" srcOrd="21" destOrd="0" presId="urn:microsoft.com/office/officeart/2005/8/layout/radial6"/>
    <dgm:cxn modelId="{6D4CBD48-91D1-46F5-B633-A49540DC7649}" type="presParOf" srcId="{AEB58E24-1DBE-4A27-A702-91BE0E25D2C0}" destId="{C36A5D61-77E8-4D03-B288-585789913241}" srcOrd="22" destOrd="0" presId="urn:microsoft.com/office/officeart/2005/8/layout/radial6"/>
    <dgm:cxn modelId="{FDF9B498-1724-4648-99C1-CC111823D5C5}" type="presParOf" srcId="{AEB58E24-1DBE-4A27-A702-91BE0E25D2C0}" destId="{3191AC71-636F-4B78-9424-7CDEA915D80F}" srcOrd="23" destOrd="0" presId="urn:microsoft.com/office/officeart/2005/8/layout/radial6"/>
    <dgm:cxn modelId="{6F87B82B-47E0-4558-8E0D-A0C3444997C8}" type="presParOf" srcId="{AEB58E24-1DBE-4A27-A702-91BE0E25D2C0}" destId="{B2BF00B3-7F54-49B0-9985-A7C497DF0A38}" srcOrd="24" destOrd="0" presId="urn:microsoft.com/office/officeart/2005/8/layout/radial6"/>
    <dgm:cxn modelId="{70AD2AD9-DD24-4084-B3CC-93993BB71899}" type="presParOf" srcId="{AEB58E24-1DBE-4A27-A702-91BE0E25D2C0}" destId="{5EEF7288-C634-410E-9343-0B48F90EF2C3}" srcOrd="25" destOrd="0" presId="urn:microsoft.com/office/officeart/2005/8/layout/radial6"/>
    <dgm:cxn modelId="{8CF4A0CA-3970-437B-A54C-6512BA87FF8F}" type="presParOf" srcId="{AEB58E24-1DBE-4A27-A702-91BE0E25D2C0}" destId="{87610E9F-18D0-44F8-8F0C-F7AAA956F338}" srcOrd="26" destOrd="0" presId="urn:microsoft.com/office/officeart/2005/8/layout/radial6"/>
    <dgm:cxn modelId="{3EA4903C-0398-4988-89A9-C1DCB984DF97}" type="presParOf" srcId="{AEB58E24-1DBE-4A27-A702-91BE0E25D2C0}" destId="{1A311F88-4E26-43F8-B35E-A468D131484E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8238D7B-40E5-440E-836E-AA0017FAC00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BAD6C5-6A96-457E-8115-8C7E600B8F4D}">
      <dgm:prSet phldrT="[Texto]" custT="1"/>
      <dgm:spPr/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Inteligencia emocional</a:t>
          </a:r>
        </a:p>
      </dgm:t>
    </dgm:pt>
    <dgm:pt modelId="{65B7A780-EDB2-437E-BF5F-AB65A4633596}" type="parTrans" cxnId="{7DAF728D-BA6C-4396-A3BD-E03B20F04B10}">
      <dgm:prSet/>
      <dgm:spPr/>
      <dgm:t>
        <a:bodyPr/>
        <a:lstStyle/>
        <a:p>
          <a:endParaRPr lang="es-ES"/>
        </a:p>
      </dgm:t>
    </dgm:pt>
    <dgm:pt modelId="{8953AF40-945D-48DA-99EB-8D359064815D}" type="sibTrans" cxnId="{7DAF728D-BA6C-4396-A3BD-E03B20F04B10}">
      <dgm:prSet/>
      <dgm:spPr/>
      <dgm:t>
        <a:bodyPr/>
        <a:lstStyle/>
        <a:p>
          <a:endParaRPr lang="es-ES" dirty="0"/>
        </a:p>
      </dgm:t>
    </dgm:pt>
    <dgm:pt modelId="{E0EFB00D-1701-483B-923A-C78D4AF3CE66}">
      <dgm:prSet phldrT="[Texto]"/>
      <dgm:spPr/>
      <dgm:t>
        <a:bodyPr/>
        <a:lstStyle/>
        <a:p>
          <a:r>
            <a:rPr lang="es-ES" dirty="0"/>
            <a:t>Capacidad de reconocer, comprender y gestionar las propias emociones y las ajenas</a:t>
          </a:r>
        </a:p>
      </dgm:t>
    </dgm:pt>
    <dgm:pt modelId="{D39B4A44-611B-4490-AA43-5007EFAD2AEE}" type="parTrans" cxnId="{F8795F0A-181A-4C42-A244-CA6228E9F3ED}">
      <dgm:prSet/>
      <dgm:spPr/>
      <dgm:t>
        <a:bodyPr/>
        <a:lstStyle/>
        <a:p>
          <a:endParaRPr lang="es-ES"/>
        </a:p>
      </dgm:t>
    </dgm:pt>
    <dgm:pt modelId="{8D68CFCB-242F-403D-9543-1999910A8C10}" type="sibTrans" cxnId="{F8795F0A-181A-4C42-A244-CA6228E9F3ED}">
      <dgm:prSet/>
      <dgm:spPr/>
      <dgm:t>
        <a:bodyPr/>
        <a:lstStyle/>
        <a:p>
          <a:endParaRPr lang="es-ES" dirty="0"/>
        </a:p>
      </dgm:t>
    </dgm:pt>
    <dgm:pt modelId="{AA2E3A9C-1028-4966-A163-857C8B143BE9}" type="pres">
      <dgm:prSet presAssocID="{98238D7B-40E5-440E-836E-AA0017FAC001}" presName="cycle" presStyleCnt="0">
        <dgm:presLayoutVars>
          <dgm:dir/>
          <dgm:resizeHandles val="exact"/>
        </dgm:presLayoutVars>
      </dgm:prSet>
      <dgm:spPr/>
    </dgm:pt>
    <dgm:pt modelId="{F9876156-48E0-4FAC-AC04-8DEFC3E65937}" type="pres">
      <dgm:prSet presAssocID="{5DBAD6C5-6A96-457E-8115-8C7E600B8F4D}" presName="node" presStyleLbl="node1" presStyleIdx="0" presStyleCnt="2" custScaleX="114871" custScaleY="48888" custRadScaleRad="66114" custRadScaleInc="5569">
        <dgm:presLayoutVars>
          <dgm:bulletEnabled val="1"/>
        </dgm:presLayoutVars>
      </dgm:prSet>
      <dgm:spPr/>
    </dgm:pt>
    <dgm:pt modelId="{9A3DC5B2-4F0F-4F56-9B8F-AABD8FD65980}" type="pres">
      <dgm:prSet presAssocID="{8953AF40-945D-48DA-99EB-8D359064815D}" presName="sibTrans" presStyleLbl="sibTrans2D1" presStyleIdx="0" presStyleCnt="2" custAng="12145278" custFlipHor="1" custScaleX="36561" custScaleY="29984" custLinFactY="82606" custLinFactNeighborX="-10722" custLinFactNeighborY="100000"/>
      <dgm:spPr/>
    </dgm:pt>
    <dgm:pt modelId="{D3C91522-03F1-413E-AD22-A0FC50E0623B}" type="pres">
      <dgm:prSet presAssocID="{8953AF40-945D-48DA-99EB-8D359064815D}" presName="connectorText" presStyleLbl="sibTrans2D1" presStyleIdx="0" presStyleCnt="2"/>
      <dgm:spPr/>
    </dgm:pt>
    <dgm:pt modelId="{5D51581A-FB13-4C22-8570-82655A9641DE}" type="pres">
      <dgm:prSet presAssocID="{E0EFB00D-1701-483B-923A-C78D4AF3CE66}" presName="node" presStyleLbl="node1" presStyleIdx="1" presStyleCnt="2" custScaleX="253705" custScaleY="88440" custRadScaleRad="72839" custRadScaleInc="-4796">
        <dgm:presLayoutVars>
          <dgm:bulletEnabled val="1"/>
        </dgm:presLayoutVars>
      </dgm:prSet>
      <dgm:spPr/>
    </dgm:pt>
    <dgm:pt modelId="{CC0C3E74-4B2E-4554-B0BE-7F4719BCB5E8}" type="pres">
      <dgm:prSet presAssocID="{8D68CFCB-242F-403D-9543-1999910A8C10}" presName="sibTrans" presStyleLbl="sibTrans2D1" presStyleIdx="1" presStyleCnt="2" custAng="20301703" custScaleX="27094" custScaleY="25486" custLinFactY="-100000" custLinFactNeighborX="-16042" custLinFactNeighborY="-102584"/>
      <dgm:spPr/>
    </dgm:pt>
    <dgm:pt modelId="{BA8249F2-6F73-4975-8C05-FDCE8666C8AC}" type="pres">
      <dgm:prSet presAssocID="{8D68CFCB-242F-403D-9543-1999910A8C10}" presName="connectorText" presStyleLbl="sibTrans2D1" presStyleIdx="1" presStyleCnt="2"/>
      <dgm:spPr/>
    </dgm:pt>
  </dgm:ptLst>
  <dgm:cxnLst>
    <dgm:cxn modelId="{B7524506-0A92-4259-9CFC-714E5EF5DBE1}" type="presOf" srcId="{98238D7B-40E5-440E-836E-AA0017FAC001}" destId="{AA2E3A9C-1028-4966-A163-857C8B143BE9}" srcOrd="0" destOrd="0" presId="urn:microsoft.com/office/officeart/2005/8/layout/cycle2"/>
    <dgm:cxn modelId="{F8795F0A-181A-4C42-A244-CA6228E9F3ED}" srcId="{98238D7B-40E5-440E-836E-AA0017FAC001}" destId="{E0EFB00D-1701-483B-923A-C78D4AF3CE66}" srcOrd="1" destOrd="0" parTransId="{D39B4A44-611B-4490-AA43-5007EFAD2AEE}" sibTransId="{8D68CFCB-242F-403D-9543-1999910A8C10}"/>
    <dgm:cxn modelId="{C6CEC419-74EE-4DFB-ACA7-204BA7D94370}" type="presOf" srcId="{E0EFB00D-1701-483B-923A-C78D4AF3CE66}" destId="{5D51581A-FB13-4C22-8570-82655A9641DE}" srcOrd="0" destOrd="0" presId="urn:microsoft.com/office/officeart/2005/8/layout/cycle2"/>
    <dgm:cxn modelId="{5C345D1F-0D38-4909-8478-E0843BBE6B0C}" type="presOf" srcId="{8953AF40-945D-48DA-99EB-8D359064815D}" destId="{9A3DC5B2-4F0F-4F56-9B8F-AABD8FD65980}" srcOrd="0" destOrd="0" presId="urn:microsoft.com/office/officeart/2005/8/layout/cycle2"/>
    <dgm:cxn modelId="{79FC7661-978A-4722-A63C-8B8A01856DCA}" type="presOf" srcId="{8D68CFCB-242F-403D-9543-1999910A8C10}" destId="{CC0C3E74-4B2E-4554-B0BE-7F4719BCB5E8}" srcOrd="0" destOrd="0" presId="urn:microsoft.com/office/officeart/2005/8/layout/cycle2"/>
    <dgm:cxn modelId="{7C12B661-25A2-48EC-AFFA-4B4ECC77A4B0}" type="presOf" srcId="{5DBAD6C5-6A96-457E-8115-8C7E600B8F4D}" destId="{F9876156-48E0-4FAC-AC04-8DEFC3E65937}" srcOrd="0" destOrd="0" presId="urn:microsoft.com/office/officeart/2005/8/layout/cycle2"/>
    <dgm:cxn modelId="{1F302A66-E59A-447B-A5F0-D480FF81C76A}" type="presOf" srcId="{8953AF40-945D-48DA-99EB-8D359064815D}" destId="{D3C91522-03F1-413E-AD22-A0FC50E0623B}" srcOrd="1" destOrd="0" presId="urn:microsoft.com/office/officeart/2005/8/layout/cycle2"/>
    <dgm:cxn modelId="{11F7F583-8387-4499-B28F-0CF1E9B714A7}" type="presOf" srcId="{8D68CFCB-242F-403D-9543-1999910A8C10}" destId="{BA8249F2-6F73-4975-8C05-FDCE8666C8AC}" srcOrd="1" destOrd="0" presId="urn:microsoft.com/office/officeart/2005/8/layout/cycle2"/>
    <dgm:cxn modelId="{7DAF728D-BA6C-4396-A3BD-E03B20F04B10}" srcId="{98238D7B-40E5-440E-836E-AA0017FAC001}" destId="{5DBAD6C5-6A96-457E-8115-8C7E600B8F4D}" srcOrd="0" destOrd="0" parTransId="{65B7A780-EDB2-437E-BF5F-AB65A4633596}" sibTransId="{8953AF40-945D-48DA-99EB-8D359064815D}"/>
    <dgm:cxn modelId="{31DB40B6-E255-40DC-8DA9-B04F7F51DB61}" type="presParOf" srcId="{AA2E3A9C-1028-4966-A163-857C8B143BE9}" destId="{F9876156-48E0-4FAC-AC04-8DEFC3E65937}" srcOrd="0" destOrd="0" presId="urn:microsoft.com/office/officeart/2005/8/layout/cycle2"/>
    <dgm:cxn modelId="{321D3D26-025F-4FBF-8467-274D50B32B81}" type="presParOf" srcId="{AA2E3A9C-1028-4966-A163-857C8B143BE9}" destId="{9A3DC5B2-4F0F-4F56-9B8F-AABD8FD65980}" srcOrd="1" destOrd="0" presId="urn:microsoft.com/office/officeart/2005/8/layout/cycle2"/>
    <dgm:cxn modelId="{67DC6D85-1933-45A3-AA60-882BEA7683D6}" type="presParOf" srcId="{9A3DC5B2-4F0F-4F56-9B8F-AABD8FD65980}" destId="{D3C91522-03F1-413E-AD22-A0FC50E0623B}" srcOrd="0" destOrd="0" presId="urn:microsoft.com/office/officeart/2005/8/layout/cycle2"/>
    <dgm:cxn modelId="{8320C869-561E-4E24-8A7B-8E90834BAE7C}" type="presParOf" srcId="{AA2E3A9C-1028-4966-A163-857C8B143BE9}" destId="{5D51581A-FB13-4C22-8570-82655A9641DE}" srcOrd="2" destOrd="0" presId="urn:microsoft.com/office/officeart/2005/8/layout/cycle2"/>
    <dgm:cxn modelId="{B724B231-7960-419C-80FE-59352E0EECF0}" type="presParOf" srcId="{AA2E3A9C-1028-4966-A163-857C8B143BE9}" destId="{CC0C3E74-4B2E-4554-B0BE-7F4719BCB5E8}" srcOrd="3" destOrd="0" presId="urn:microsoft.com/office/officeart/2005/8/layout/cycle2"/>
    <dgm:cxn modelId="{64D79C4D-F3E2-455F-ABEE-187559993C36}" type="presParOf" srcId="{CC0C3E74-4B2E-4554-B0BE-7F4719BCB5E8}" destId="{BA8249F2-6F73-4975-8C05-FDCE8666C8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97A05A3-14D9-44A5-B768-02F08550772E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D2B4624-7341-43E5-B4B2-09A70E7847B3}">
      <dgm:prSet phldrT="[Texto]"/>
      <dgm:spPr>
        <a:solidFill>
          <a:schemeClr val="accent3"/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es-ES" b="1" dirty="0"/>
            <a:t>Alta</a:t>
          </a:r>
          <a:r>
            <a:rPr lang="es-ES" b="1" baseline="0" dirty="0"/>
            <a:t> inteligencia emocional</a:t>
          </a:r>
          <a:endParaRPr lang="es-ES" b="1" dirty="0"/>
        </a:p>
      </dgm:t>
    </dgm:pt>
    <dgm:pt modelId="{B5847ABE-AF46-483D-BCB2-95A0C15A9DB6}" type="parTrans" cxnId="{7150E0E6-08C4-4382-A9AB-091C87EB90E5}">
      <dgm:prSet/>
      <dgm:spPr/>
      <dgm:t>
        <a:bodyPr/>
        <a:lstStyle/>
        <a:p>
          <a:endParaRPr lang="es-ES"/>
        </a:p>
      </dgm:t>
    </dgm:pt>
    <dgm:pt modelId="{8EEDBB42-9CFE-4006-9F30-B7728819F50E}" type="sibTrans" cxnId="{7150E0E6-08C4-4382-A9AB-091C87EB90E5}">
      <dgm:prSet/>
      <dgm:spPr/>
      <dgm:t>
        <a:bodyPr/>
        <a:lstStyle/>
        <a:p>
          <a:endParaRPr lang="es-ES"/>
        </a:p>
      </dgm:t>
    </dgm:pt>
    <dgm:pt modelId="{D758309E-D140-4A16-9EEA-1DC825F03F4D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 err="1">
              <a:solidFill>
                <a:schemeClr val="tx2"/>
              </a:solidFill>
            </a:rPr>
            <a:t>Autoconoci</a:t>
          </a:r>
          <a:r>
            <a:rPr lang="es-ES" sz="1800" b="1" dirty="0">
              <a:solidFill>
                <a:schemeClr val="tx2"/>
              </a:solidFill>
            </a:rPr>
            <a:t>-miento emocional</a:t>
          </a:r>
        </a:p>
      </dgm:t>
    </dgm:pt>
    <dgm:pt modelId="{10C9FF75-796C-4915-9A81-032740282520}" type="parTrans" cxnId="{B290221D-7128-4E5A-B744-8E6CB50227F9}">
      <dgm:prSet/>
      <dgm:spPr/>
      <dgm:t>
        <a:bodyPr/>
        <a:lstStyle/>
        <a:p>
          <a:endParaRPr lang="es-ES"/>
        </a:p>
      </dgm:t>
    </dgm:pt>
    <dgm:pt modelId="{6561DC76-2E69-4EC2-875D-1CDD8EE8C96A}" type="sibTrans" cxnId="{B290221D-7128-4E5A-B744-8E6CB50227F9}">
      <dgm:prSet/>
      <dgm:spPr/>
      <dgm:t>
        <a:bodyPr/>
        <a:lstStyle/>
        <a:p>
          <a:endParaRPr lang="es-ES"/>
        </a:p>
      </dgm:t>
    </dgm:pt>
    <dgm:pt modelId="{7E89D2D0-6DF9-4444-B9D2-8A752B068B33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2"/>
              </a:solidFill>
            </a:rPr>
            <a:t>Autocontrol</a:t>
          </a:r>
          <a:r>
            <a:rPr lang="es-ES" sz="1800" b="1" baseline="0" dirty="0">
              <a:solidFill>
                <a:schemeClr val="tx2"/>
              </a:solidFill>
            </a:rPr>
            <a:t> emocional</a:t>
          </a:r>
          <a:endParaRPr lang="es-ES" sz="1800" b="1" dirty="0">
            <a:solidFill>
              <a:schemeClr val="tx2"/>
            </a:solidFill>
          </a:endParaRPr>
        </a:p>
      </dgm:t>
    </dgm:pt>
    <dgm:pt modelId="{C5867590-6FD1-4F6A-AEA5-5858E69F0E71}" type="parTrans" cxnId="{7CBB12AD-0FA2-4152-938B-CBF19EB58A32}">
      <dgm:prSet/>
      <dgm:spPr/>
      <dgm:t>
        <a:bodyPr/>
        <a:lstStyle/>
        <a:p>
          <a:endParaRPr lang="es-ES"/>
        </a:p>
      </dgm:t>
    </dgm:pt>
    <dgm:pt modelId="{B5DE49D7-4A23-41E8-AEE1-18AA0A503060}" type="sibTrans" cxnId="{7CBB12AD-0FA2-4152-938B-CBF19EB58A32}">
      <dgm:prSet/>
      <dgm:spPr/>
      <dgm:t>
        <a:bodyPr/>
        <a:lstStyle/>
        <a:p>
          <a:endParaRPr lang="es-ES"/>
        </a:p>
      </dgm:t>
    </dgm:pt>
    <dgm:pt modelId="{4C92C2CC-7A09-4CCE-A8B2-E48E55CBDF5A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 err="1">
              <a:solidFill>
                <a:schemeClr val="tx2"/>
              </a:solidFill>
            </a:rPr>
            <a:t>Automo-tivación</a:t>
          </a:r>
          <a:endParaRPr lang="es-ES" sz="1800" b="1" dirty="0">
            <a:solidFill>
              <a:schemeClr val="tx2"/>
            </a:solidFill>
          </a:endParaRPr>
        </a:p>
      </dgm:t>
    </dgm:pt>
    <dgm:pt modelId="{C559D247-BD54-41AC-B07D-60454C608BE1}" type="parTrans" cxnId="{3A88D9DD-40C2-4835-B337-AE2665EF2249}">
      <dgm:prSet/>
      <dgm:spPr/>
      <dgm:t>
        <a:bodyPr/>
        <a:lstStyle/>
        <a:p>
          <a:endParaRPr lang="es-ES"/>
        </a:p>
      </dgm:t>
    </dgm:pt>
    <dgm:pt modelId="{1F4A1C85-5604-418C-AFD3-D8D3B27D40C2}" type="sibTrans" cxnId="{3A88D9DD-40C2-4835-B337-AE2665EF2249}">
      <dgm:prSet/>
      <dgm:spPr/>
      <dgm:t>
        <a:bodyPr/>
        <a:lstStyle/>
        <a:p>
          <a:endParaRPr lang="es-ES"/>
        </a:p>
      </dgm:t>
    </dgm:pt>
    <dgm:pt modelId="{6F43B42A-71AC-474D-85DD-AE1BDDBD8C68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2"/>
              </a:solidFill>
            </a:rPr>
            <a:t>Empatía</a:t>
          </a:r>
        </a:p>
      </dgm:t>
    </dgm:pt>
    <dgm:pt modelId="{30EFEDF0-9914-448A-956B-0DAC7DF97A4A}" type="parTrans" cxnId="{23600551-2706-4BB0-8AB3-5F63980DF5FE}">
      <dgm:prSet/>
      <dgm:spPr/>
      <dgm:t>
        <a:bodyPr/>
        <a:lstStyle/>
        <a:p>
          <a:endParaRPr lang="es-ES"/>
        </a:p>
      </dgm:t>
    </dgm:pt>
    <dgm:pt modelId="{BA93C95D-0012-4D1C-959A-C3D690C8C7B3}" type="sibTrans" cxnId="{23600551-2706-4BB0-8AB3-5F63980DF5FE}">
      <dgm:prSet/>
      <dgm:spPr/>
      <dgm:t>
        <a:bodyPr/>
        <a:lstStyle/>
        <a:p>
          <a:endParaRPr lang="es-ES"/>
        </a:p>
      </dgm:t>
    </dgm:pt>
    <dgm:pt modelId="{43515A21-A4D1-417A-AFC7-A4F4B9BD3AF1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2"/>
              </a:solidFill>
            </a:rPr>
            <a:t>Habilidades</a:t>
          </a:r>
          <a:r>
            <a:rPr lang="es-ES" sz="1800" b="1" baseline="0" dirty="0">
              <a:solidFill>
                <a:schemeClr val="tx2"/>
              </a:solidFill>
            </a:rPr>
            <a:t> sociales</a:t>
          </a:r>
          <a:endParaRPr lang="es-ES" sz="1800" b="1" dirty="0">
            <a:solidFill>
              <a:schemeClr val="tx2"/>
            </a:solidFill>
          </a:endParaRPr>
        </a:p>
      </dgm:t>
    </dgm:pt>
    <dgm:pt modelId="{8B5D00AE-C31D-4FFF-9F1C-6BE40217F828}" type="parTrans" cxnId="{0635B267-A16B-426F-A09E-3732251EFAB4}">
      <dgm:prSet/>
      <dgm:spPr/>
      <dgm:t>
        <a:bodyPr/>
        <a:lstStyle/>
        <a:p>
          <a:endParaRPr lang="es-ES"/>
        </a:p>
      </dgm:t>
    </dgm:pt>
    <dgm:pt modelId="{3A8E2BF8-EF14-4DEA-8398-468E1E83E7E4}" type="sibTrans" cxnId="{0635B267-A16B-426F-A09E-3732251EFAB4}">
      <dgm:prSet/>
      <dgm:spPr/>
      <dgm:t>
        <a:bodyPr/>
        <a:lstStyle/>
        <a:p>
          <a:endParaRPr lang="es-ES"/>
        </a:p>
      </dgm:t>
    </dgm:pt>
    <dgm:pt modelId="{AEB58E24-1DBE-4A27-A702-91BE0E25D2C0}" type="pres">
      <dgm:prSet presAssocID="{A97A05A3-14D9-44A5-B768-02F08550772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BDEFD1B-0A47-41E2-AD0B-8D3B0A418521}" type="pres">
      <dgm:prSet presAssocID="{ED2B4624-7341-43E5-B4B2-09A70E7847B3}" presName="centerShape" presStyleLbl="node0" presStyleIdx="0" presStyleCnt="1" custScaleX="97658" custScaleY="73102" custLinFactNeighborX="-12" custLinFactNeighborY="87"/>
      <dgm:spPr/>
    </dgm:pt>
    <dgm:pt modelId="{1EA97D0F-FADF-4648-B47B-1E7E5DAB8019}" type="pres">
      <dgm:prSet presAssocID="{D758309E-D140-4A16-9EEA-1DC825F03F4D}" presName="node" presStyleLbl="node1" presStyleIdx="0" presStyleCnt="5" custScaleX="137146" custScaleY="99758" custRadScaleRad="80002" custRadScaleInc="7608">
        <dgm:presLayoutVars>
          <dgm:bulletEnabled val="1"/>
        </dgm:presLayoutVars>
      </dgm:prSet>
      <dgm:spPr/>
    </dgm:pt>
    <dgm:pt modelId="{4702129D-FCE9-41BD-A8DF-D8F31E3BD3E9}" type="pres">
      <dgm:prSet presAssocID="{D758309E-D140-4A16-9EEA-1DC825F03F4D}" presName="dummy" presStyleCnt="0"/>
      <dgm:spPr/>
    </dgm:pt>
    <dgm:pt modelId="{11E75070-1CFF-431B-ABCD-9FA06CA44800}" type="pres">
      <dgm:prSet presAssocID="{6561DC76-2E69-4EC2-875D-1CDD8EE8C96A}" presName="sibTrans" presStyleLbl="sibTrans2D1" presStyleIdx="0" presStyleCnt="5" custLinFactNeighborX="687" custLinFactNeighborY="-1560"/>
      <dgm:spPr/>
    </dgm:pt>
    <dgm:pt modelId="{C5F57591-51B8-4DC8-9F69-AC4849348760}" type="pres">
      <dgm:prSet presAssocID="{7E89D2D0-6DF9-4444-B9D2-8A752B068B33}" presName="node" presStyleLbl="node1" presStyleIdx="1" presStyleCnt="5" custScaleX="136657" custScaleY="100335" custRadScaleRad="96022" custRadScaleInc="-12876">
        <dgm:presLayoutVars>
          <dgm:bulletEnabled val="1"/>
        </dgm:presLayoutVars>
      </dgm:prSet>
      <dgm:spPr/>
    </dgm:pt>
    <dgm:pt modelId="{124A4B61-5A67-4D82-BB83-FF8BB8C9FDED}" type="pres">
      <dgm:prSet presAssocID="{7E89D2D0-6DF9-4444-B9D2-8A752B068B33}" presName="dummy" presStyleCnt="0"/>
      <dgm:spPr/>
    </dgm:pt>
    <dgm:pt modelId="{9D90A77D-028B-40D6-B4B6-1B290CE96047}" type="pres">
      <dgm:prSet presAssocID="{B5DE49D7-4A23-41E8-AEE1-18AA0A503060}" presName="sibTrans" presStyleLbl="sibTrans2D1" presStyleIdx="1" presStyleCnt="5"/>
      <dgm:spPr/>
    </dgm:pt>
    <dgm:pt modelId="{38E354CA-BBEF-4ABE-86A9-0ECBC45629D6}" type="pres">
      <dgm:prSet presAssocID="{4C92C2CC-7A09-4CCE-A8B2-E48E55CBDF5A}" presName="node" presStyleLbl="node1" presStyleIdx="2" presStyleCnt="5" custScaleX="129754" custScaleY="103266" custRadScaleRad="92108" custRadScaleInc="-30626">
        <dgm:presLayoutVars>
          <dgm:bulletEnabled val="1"/>
        </dgm:presLayoutVars>
      </dgm:prSet>
      <dgm:spPr/>
    </dgm:pt>
    <dgm:pt modelId="{F7CDB317-7B95-46F3-ADA7-883B29B2C2EE}" type="pres">
      <dgm:prSet presAssocID="{4C92C2CC-7A09-4CCE-A8B2-E48E55CBDF5A}" presName="dummy" presStyleCnt="0"/>
      <dgm:spPr/>
    </dgm:pt>
    <dgm:pt modelId="{1A633494-E118-49B9-9FB2-506ACA2D2CD5}" type="pres">
      <dgm:prSet presAssocID="{1F4A1C85-5604-418C-AFD3-D8D3B27D40C2}" presName="sibTrans" presStyleLbl="sibTrans2D1" presStyleIdx="2" presStyleCnt="5"/>
      <dgm:spPr/>
    </dgm:pt>
    <dgm:pt modelId="{878B6A84-97EE-4EFB-A433-E5A74748C5EF}" type="pres">
      <dgm:prSet presAssocID="{6F43B42A-71AC-474D-85DD-AE1BDDBD8C68}" presName="node" presStyleLbl="node1" presStyleIdx="3" presStyleCnt="5" custScaleX="118286" custScaleY="107158" custRadScaleRad="92842" custRadScaleInc="39818">
        <dgm:presLayoutVars>
          <dgm:bulletEnabled val="1"/>
        </dgm:presLayoutVars>
      </dgm:prSet>
      <dgm:spPr/>
    </dgm:pt>
    <dgm:pt modelId="{6E5FC47A-61A3-47CB-869A-089216CF74E1}" type="pres">
      <dgm:prSet presAssocID="{6F43B42A-71AC-474D-85DD-AE1BDDBD8C68}" presName="dummy" presStyleCnt="0"/>
      <dgm:spPr/>
    </dgm:pt>
    <dgm:pt modelId="{4740D6D8-6AC4-441D-BBD9-A2BCE8117210}" type="pres">
      <dgm:prSet presAssocID="{BA93C95D-0012-4D1C-959A-C3D690C8C7B3}" presName="sibTrans" presStyleLbl="sibTrans2D1" presStyleIdx="3" presStyleCnt="5"/>
      <dgm:spPr/>
    </dgm:pt>
    <dgm:pt modelId="{238ADFA7-0CE5-4161-BD4E-C4D8B778D869}" type="pres">
      <dgm:prSet presAssocID="{43515A21-A4D1-417A-AFC7-A4F4B9BD3AF1}" presName="node" presStyleLbl="node1" presStyleIdx="4" presStyleCnt="5" custScaleX="130031" custScaleY="114155">
        <dgm:presLayoutVars>
          <dgm:bulletEnabled val="1"/>
        </dgm:presLayoutVars>
      </dgm:prSet>
      <dgm:spPr/>
    </dgm:pt>
    <dgm:pt modelId="{47A49450-6AC5-4A6F-A783-29ABEA2BB9D8}" type="pres">
      <dgm:prSet presAssocID="{43515A21-A4D1-417A-AFC7-A4F4B9BD3AF1}" presName="dummy" presStyleCnt="0"/>
      <dgm:spPr/>
    </dgm:pt>
    <dgm:pt modelId="{ECD5C862-4A6C-4199-91C4-AD0B91246002}" type="pres">
      <dgm:prSet presAssocID="{3A8E2BF8-EF14-4DEA-8398-468E1E83E7E4}" presName="sibTrans" presStyleLbl="sibTrans2D1" presStyleIdx="4" presStyleCnt="5"/>
      <dgm:spPr/>
    </dgm:pt>
  </dgm:ptLst>
  <dgm:cxnLst>
    <dgm:cxn modelId="{665E5105-D922-40C4-90CD-401FC75300EC}" type="presOf" srcId="{B5DE49D7-4A23-41E8-AEE1-18AA0A503060}" destId="{9D90A77D-028B-40D6-B4B6-1B290CE96047}" srcOrd="0" destOrd="0" presId="urn:microsoft.com/office/officeart/2005/8/layout/radial6"/>
    <dgm:cxn modelId="{9197D319-5020-4141-9B90-A1D122147F8E}" type="presOf" srcId="{6F43B42A-71AC-474D-85DD-AE1BDDBD8C68}" destId="{878B6A84-97EE-4EFB-A433-E5A74748C5EF}" srcOrd="0" destOrd="0" presId="urn:microsoft.com/office/officeart/2005/8/layout/radial6"/>
    <dgm:cxn modelId="{B290221D-7128-4E5A-B744-8E6CB50227F9}" srcId="{ED2B4624-7341-43E5-B4B2-09A70E7847B3}" destId="{D758309E-D140-4A16-9EEA-1DC825F03F4D}" srcOrd="0" destOrd="0" parTransId="{10C9FF75-796C-4915-9A81-032740282520}" sibTransId="{6561DC76-2E69-4EC2-875D-1CDD8EE8C96A}"/>
    <dgm:cxn modelId="{08B4933F-CF17-4F5E-93A2-921215CE07C0}" type="presOf" srcId="{6561DC76-2E69-4EC2-875D-1CDD8EE8C96A}" destId="{11E75070-1CFF-431B-ABCD-9FA06CA44800}" srcOrd="0" destOrd="0" presId="urn:microsoft.com/office/officeart/2005/8/layout/radial6"/>
    <dgm:cxn modelId="{80B40340-F3DD-4476-92A3-A830D9C0E9FB}" type="presOf" srcId="{4C92C2CC-7A09-4CCE-A8B2-E48E55CBDF5A}" destId="{38E354CA-BBEF-4ABE-86A9-0ECBC45629D6}" srcOrd="0" destOrd="0" presId="urn:microsoft.com/office/officeart/2005/8/layout/radial6"/>
    <dgm:cxn modelId="{9CCEAA41-0C92-4809-A04D-4C7A68C5BB4C}" type="presOf" srcId="{1F4A1C85-5604-418C-AFD3-D8D3B27D40C2}" destId="{1A633494-E118-49B9-9FB2-506ACA2D2CD5}" srcOrd="0" destOrd="0" presId="urn:microsoft.com/office/officeart/2005/8/layout/radial6"/>
    <dgm:cxn modelId="{0635B267-A16B-426F-A09E-3732251EFAB4}" srcId="{ED2B4624-7341-43E5-B4B2-09A70E7847B3}" destId="{43515A21-A4D1-417A-AFC7-A4F4B9BD3AF1}" srcOrd="4" destOrd="0" parTransId="{8B5D00AE-C31D-4FFF-9F1C-6BE40217F828}" sibTransId="{3A8E2BF8-EF14-4DEA-8398-468E1E83E7E4}"/>
    <dgm:cxn modelId="{23600551-2706-4BB0-8AB3-5F63980DF5FE}" srcId="{ED2B4624-7341-43E5-B4B2-09A70E7847B3}" destId="{6F43B42A-71AC-474D-85DD-AE1BDDBD8C68}" srcOrd="3" destOrd="0" parTransId="{30EFEDF0-9914-448A-956B-0DAC7DF97A4A}" sibTransId="{BA93C95D-0012-4D1C-959A-C3D690C8C7B3}"/>
    <dgm:cxn modelId="{D2056271-6941-42AB-829D-3CFCB8D34EEC}" type="presOf" srcId="{D758309E-D140-4A16-9EEA-1DC825F03F4D}" destId="{1EA97D0F-FADF-4648-B47B-1E7E5DAB8019}" srcOrd="0" destOrd="0" presId="urn:microsoft.com/office/officeart/2005/8/layout/radial6"/>
    <dgm:cxn modelId="{EF546572-B496-4C77-88FB-AA0E823158FE}" type="presOf" srcId="{3A8E2BF8-EF14-4DEA-8398-468E1E83E7E4}" destId="{ECD5C862-4A6C-4199-91C4-AD0B91246002}" srcOrd="0" destOrd="0" presId="urn:microsoft.com/office/officeart/2005/8/layout/radial6"/>
    <dgm:cxn modelId="{065C9876-892C-40E3-8BAF-DE60C0D8C938}" type="presOf" srcId="{A97A05A3-14D9-44A5-B768-02F08550772E}" destId="{AEB58E24-1DBE-4A27-A702-91BE0E25D2C0}" srcOrd="0" destOrd="0" presId="urn:microsoft.com/office/officeart/2005/8/layout/radial6"/>
    <dgm:cxn modelId="{7CBB12AD-0FA2-4152-938B-CBF19EB58A32}" srcId="{ED2B4624-7341-43E5-B4B2-09A70E7847B3}" destId="{7E89D2D0-6DF9-4444-B9D2-8A752B068B33}" srcOrd="1" destOrd="0" parTransId="{C5867590-6FD1-4F6A-AEA5-5858E69F0E71}" sibTransId="{B5DE49D7-4A23-41E8-AEE1-18AA0A503060}"/>
    <dgm:cxn modelId="{A6B3DDB8-74AC-40B8-8CC0-6149EC7CD76C}" type="presOf" srcId="{ED2B4624-7341-43E5-B4B2-09A70E7847B3}" destId="{4BDEFD1B-0A47-41E2-AD0B-8D3B0A418521}" srcOrd="0" destOrd="0" presId="urn:microsoft.com/office/officeart/2005/8/layout/radial6"/>
    <dgm:cxn modelId="{6FD376BF-A61A-4899-B7BB-4606C4BC033E}" type="presOf" srcId="{43515A21-A4D1-417A-AFC7-A4F4B9BD3AF1}" destId="{238ADFA7-0CE5-4161-BD4E-C4D8B778D869}" srcOrd="0" destOrd="0" presId="urn:microsoft.com/office/officeart/2005/8/layout/radial6"/>
    <dgm:cxn modelId="{8E4D82BF-D087-4164-A797-A9AD4228DC37}" type="presOf" srcId="{7E89D2D0-6DF9-4444-B9D2-8A752B068B33}" destId="{C5F57591-51B8-4DC8-9F69-AC4849348760}" srcOrd="0" destOrd="0" presId="urn:microsoft.com/office/officeart/2005/8/layout/radial6"/>
    <dgm:cxn modelId="{3A88D9DD-40C2-4835-B337-AE2665EF2249}" srcId="{ED2B4624-7341-43E5-B4B2-09A70E7847B3}" destId="{4C92C2CC-7A09-4CCE-A8B2-E48E55CBDF5A}" srcOrd="2" destOrd="0" parTransId="{C559D247-BD54-41AC-B07D-60454C608BE1}" sibTransId="{1F4A1C85-5604-418C-AFD3-D8D3B27D40C2}"/>
    <dgm:cxn modelId="{7150E0E6-08C4-4382-A9AB-091C87EB90E5}" srcId="{A97A05A3-14D9-44A5-B768-02F08550772E}" destId="{ED2B4624-7341-43E5-B4B2-09A70E7847B3}" srcOrd="0" destOrd="0" parTransId="{B5847ABE-AF46-483D-BCB2-95A0C15A9DB6}" sibTransId="{8EEDBB42-9CFE-4006-9F30-B7728819F50E}"/>
    <dgm:cxn modelId="{BE319FFA-B793-48DB-8D40-C4A800686C78}" type="presOf" srcId="{BA93C95D-0012-4D1C-959A-C3D690C8C7B3}" destId="{4740D6D8-6AC4-441D-BBD9-A2BCE8117210}" srcOrd="0" destOrd="0" presId="urn:microsoft.com/office/officeart/2005/8/layout/radial6"/>
    <dgm:cxn modelId="{D7BD0A98-928A-442C-A39B-E2C7E7B6C472}" type="presParOf" srcId="{AEB58E24-1DBE-4A27-A702-91BE0E25D2C0}" destId="{4BDEFD1B-0A47-41E2-AD0B-8D3B0A418521}" srcOrd="0" destOrd="0" presId="urn:microsoft.com/office/officeart/2005/8/layout/radial6"/>
    <dgm:cxn modelId="{EDC71614-FAD2-4733-9408-2036DE7C328E}" type="presParOf" srcId="{AEB58E24-1DBE-4A27-A702-91BE0E25D2C0}" destId="{1EA97D0F-FADF-4648-B47B-1E7E5DAB8019}" srcOrd="1" destOrd="0" presId="urn:microsoft.com/office/officeart/2005/8/layout/radial6"/>
    <dgm:cxn modelId="{E577D291-9F44-4027-90BE-662BB4A065AD}" type="presParOf" srcId="{AEB58E24-1DBE-4A27-A702-91BE0E25D2C0}" destId="{4702129D-FCE9-41BD-A8DF-D8F31E3BD3E9}" srcOrd="2" destOrd="0" presId="urn:microsoft.com/office/officeart/2005/8/layout/radial6"/>
    <dgm:cxn modelId="{AA63E605-0C86-4D45-9D41-21609B804D55}" type="presParOf" srcId="{AEB58E24-1DBE-4A27-A702-91BE0E25D2C0}" destId="{11E75070-1CFF-431B-ABCD-9FA06CA44800}" srcOrd="3" destOrd="0" presId="urn:microsoft.com/office/officeart/2005/8/layout/radial6"/>
    <dgm:cxn modelId="{0D5985DA-D042-4EF3-A5C5-E7030655F448}" type="presParOf" srcId="{AEB58E24-1DBE-4A27-A702-91BE0E25D2C0}" destId="{C5F57591-51B8-4DC8-9F69-AC4849348760}" srcOrd="4" destOrd="0" presId="urn:microsoft.com/office/officeart/2005/8/layout/radial6"/>
    <dgm:cxn modelId="{570E003D-40E6-4E8B-8AA4-07D50C913F64}" type="presParOf" srcId="{AEB58E24-1DBE-4A27-A702-91BE0E25D2C0}" destId="{124A4B61-5A67-4D82-BB83-FF8BB8C9FDED}" srcOrd="5" destOrd="0" presId="urn:microsoft.com/office/officeart/2005/8/layout/radial6"/>
    <dgm:cxn modelId="{A618FDE2-116B-4200-8F20-55AEF2C747BA}" type="presParOf" srcId="{AEB58E24-1DBE-4A27-A702-91BE0E25D2C0}" destId="{9D90A77D-028B-40D6-B4B6-1B290CE96047}" srcOrd="6" destOrd="0" presId="urn:microsoft.com/office/officeart/2005/8/layout/radial6"/>
    <dgm:cxn modelId="{E0E6A495-CD1F-4F27-B9C6-A4A2E90DF1BA}" type="presParOf" srcId="{AEB58E24-1DBE-4A27-A702-91BE0E25D2C0}" destId="{38E354CA-BBEF-4ABE-86A9-0ECBC45629D6}" srcOrd="7" destOrd="0" presId="urn:microsoft.com/office/officeart/2005/8/layout/radial6"/>
    <dgm:cxn modelId="{2A2E2B69-9E9A-4832-B82A-64A5577027E5}" type="presParOf" srcId="{AEB58E24-1DBE-4A27-A702-91BE0E25D2C0}" destId="{F7CDB317-7B95-46F3-ADA7-883B29B2C2EE}" srcOrd="8" destOrd="0" presId="urn:microsoft.com/office/officeart/2005/8/layout/radial6"/>
    <dgm:cxn modelId="{65A5EB72-3040-417B-AFB5-EF99E7B6C720}" type="presParOf" srcId="{AEB58E24-1DBE-4A27-A702-91BE0E25D2C0}" destId="{1A633494-E118-49B9-9FB2-506ACA2D2CD5}" srcOrd="9" destOrd="0" presId="urn:microsoft.com/office/officeart/2005/8/layout/radial6"/>
    <dgm:cxn modelId="{77B573A2-2F14-4EF4-A672-639B8950B9EF}" type="presParOf" srcId="{AEB58E24-1DBE-4A27-A702-91BE0E25D2C0}" destId="{878B6A84-97EE-4EFB-A433-E5A74748C5EF}" srcOrd="10" destOrd="0" presId="urn:microsoft.com/office/officeart/2005/8/layout/radial6"/>
    <dgm:cxn modelId="{436A3334-08BB-4E47-A52A-623D46515C8D}" type="presParOf" srcId="{AEB58E24-1DBE-4A27-A702-91BE0E25D2C0}" destId="{6E5FC47A-61A3-47CB-869A-089216CF74E1}" srcOrd="11" destOrd="0" presId="urn:microsoft.com/office/officeart/2005/8/layout/radial6"/>
    <dgm:cxn modelId="{166446FE-2410-4350-AA3C-3A80584A23B1}" type="presParOf" srcId="{AEB58E24-1DBE-4A27-A702-91BE0E25D2C0}" destId="{4740D6D8-6AC4-441D-BBD9-A2BCE8117210}" srcOrd="12" destOrd="0" presId="urn:microsoft.com/office/officeart/2005/8/layout/radial6"/>
    <dgm:cxn modelId="{755ECD2E-8510-48C0-976C-8BDEA4CC245B}" type="presParOf" srcId="{AEB58E24-1DBE-4A27-A702-91BE0E25D2C0}" destId="{238ADFA7-0CE5-4161-BD4E-C4D8B778D869}" srcOrd="13" destOrd="0" presId="urn:microsoft.com/office/officeart/2005/8/layout/radial6"/>
    <dgm:cxn modelId="{7E23B0EF-768F-4B90-95B3-8575B1FD9AA1}" type="presParOf" srcId="{AEB58E24-1DBE-4A27-A702-91BE0E25D2C0}" destId="{47A49450-6AC5-4A6F-A783-29ABEA2BB9D8}" srcOrd="14" destOrd="0" presId="urn:microsoft.com/office/officeart/2005/8/layout/radial6"/>
    <dgm:cxn modelId="{20874E1C-7685-4605-AA50-2C8CD03B46A6}" type="presParOf" srcId="{AEB58E24-1DBE-4A27-A702-91BE0E25D2C0}" destId="{ECD5C862-4A6C-4199-91C4-AD0B9124600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97A05A3-14D9-44A5-B768-02F08550772E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D2B4624-7341-43E5-B4B2-09A70E7847B3}">
      <dgm:prSet phldrT="[Texto]"/>
      <dgm:spPr>
        <a:solidFill>
          <a:schemeClr val="accent3"/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es-ES" b="1" dirty="0"/>
            <a:t>5</a:t>
          </a:r>
          <a:r>
            <a:rPr lang="es-ES" b="1" baseline="0" dirty="0"/>
            <a:t> emociones básicas</a:t>
          </a:r>
        </a:p>
        <a:p>
          <a:r>
            <a:rPr lang="es-ES" b="1" baseline="0" dirty="0"/>
            <a:t>(</a:t>
          </a:r>
          <a:r>
            <a:rPr lang="es-ES" b="1" baseline="0" dirty="0" err="1"/>
            <a:t>Inside</a:t>
          </a:r>
          <a:r>
            <a:rPr lang="es-ES" b="1" baseline="0" dirty="0"/>
            <a:t> </a:t>
          </a:r>
          <a:r>
            <a:rPr lang="es-ES" b="1" baseline="0" dirty="0" err="1"/>
            <a:t>out</a:t>
          </a:r>
          <a:r>
            <a:rPr lang="es-ES" b="1" baseline="0" dirty="0"/>
            <a:t>)</a:t>
          </a:r>
          <a:endParaRPr lang="es-ES" b="1" dirty="0"/>
        </a:p>
      </dgm:t>
    </dgm:pt>
    <dgm:pt modelId="{B5847ABE-AF46-483D-BCB2-95A0C15A9DB6}" type="parTrans" cxnId="{7150E0E6-08C4-4382-A9AB-091C87EB90E5}">
      <dgm:prSet/>
      <dgm:spPr/>
      <dgm:t>
        <a:bodyPr/>
        <a:lstStyle/>
        <a:p>
          <a:endParaRPr lang="es-ES"/>
        </a:p>
      </dgm:t>
    </dgm:pt>
    <dgm:pt modelId="{8EEDBB42-9CFE-4006-9F30-B7728819F50E}" type="sibTrans" cxnId="{7150E0E6-08C4-4382-A9AB-091C87EB90E5}">
      <dgm:prSet/>
      <dgm:spPr/>
      <dgm:t>
        <a:bodyPr/>
        <a:lstStyle/>
        <a:p>
          <a:endParaRPr lang="es-ES"/>
        </a:p>
      </dgm:t>
    </dgm:pt>
    <dgm:pt modelId="{D758309E-D140-4A16-9EEA-1DC825F03F4D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2"/>
              </a:solidFill>
            </a:rPr>
            <a:t>Alegría</a:t>
          </a:r>
        </a:p>
      </dgm:t>
    </dgm:pt>
    <dgm:pt modelId="{10C9FF75-796C-4915-9A81-032740282520}" type="parTrans" cxnId="{B290221D-7128-4E5A-B744-8E6CB50227F9}">
      <dgm:prSet/>
      <dgm:spPr/>
      <dgm:t>
        <a:bodyPr/>
        <a:lstStyle/>
        <a:p>
          <a:endParaRPr lang="es-ES"/>
        </a:p>
      </dgm:t>
    </dgm:pt>
    <dgm:pt modelId="{6561DC76-2E69-4EC2-875D-1CDD8EE8C96A}" type="sibTrans" cxnId="{B290221D-7128-4E5A-B744-8E6CB50227F9}">
      <dgm:prSet/>
      <dgm:spPr/>
      <dgm:t>
        <a:bodyPr/>
        <a:lstStyle/>
        <a:p>
          <a:endParaRPr lang="es-ES"/>
        </a:p>
      </dgm:t>
    </dgm:pt>
    <dgm:pt modelId="{7E89D2D0-6DF9-4444-B9D2-8A752B068B33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2"/>
              </a:solidFill>
            </a:rPr>
            <a:t>Tristeza</a:t>
          </a:r>
        </a:p>
      </dgm:t>
    </dgm:pt>
    <dgm:pt modelId="{C5867590-6FD1-4F6A-AEA5-5858E69F0E71}" type="parTrans" cxnId="{7CBB12AD-0FA2-4152-938B-CBF19EB58A32}">
      <dgm:prSet/>
      <dgm:spPr/>
      <dgm:t>
        <a:bodyPr/>
        <a:lstStyle/>
        <a:p>
          <a:endParaRPr lang="es-ES"/>
        </a:p>
      </dgm:t>
    </dgm:pt>
    <dgm:pt modelId="{B5DE49D7-4A23-41E8-AEE1-18AA0A503060}" type="sibTrans" cxnId="{7CBB12AD-0FA2-4152-938B-CBF19EB58A32}">
      <dgm:prSet/>
      <dgm:spPr/>
      <dgm:t>
        <a:bodyPr/>
        <a:lstStyle/>
        <a:p>
          <a:endParaRPr lang="es-ES"/>
        </a:p>
      </dgm:t>
    </dgm:pt>
    <dgm:pt modelId="{4C92C2CC-7A09-4CCE-A8B2-E48E55CBDF5A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2"/>
              </a:solidFill>
            </a:rPr>
            <a:t>Ira</a:t>
          </a:r>
        </a:p>
      </dgm:t>
    </dgm:pt>
    <dgm:pt modelId="{C559D247-BD54-41AC-B07D-60454C608BE1}" type="parTrans" cxnId="{3A88D9DD-40C2-4835-B337-AE2665EF2249}">
      <dgm:prSet/>
      <dgm:spPr/>
      <dgm:t>
        <a:bodyPr/>
        <a:lstStyle/>
        <a:p>
          <a:endParaRPr lang="es-ES"/>
        </a:p>
      </dgm:t>
    </dgm:pt>
    <dgm:pt modelId="{1F4A1C85-5604-418C-AFD3-D8D3B27D40C2}" type="sibTrans" cxnId="{3A88D9DD-40C2-4835-B337-AE2665EF2249}">
      <dgm:prSet/>
      <dgm:spPr/>
      <dgm:t>
        <a:bodyPr/>
        <a:lstStyle/>
        <a:p>
          <a:endParaRPr lang="es-ES"/>
        </a:p>
      </dgm:t>
    </dgm:pt>
    <dgm:pt modelId="{6F43B42A-71AC-474D-85DD-AE1BDDBD8C68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2"/>
              </a:solidFill>
            </a:rPr>
            <a:t>Miedo</a:t>
          </a:r>
        </a:p>
      </dgm:t>
    </dgm:pt>
    <dgm:pt modelId="{30EFEDF0-9914-448A-956B-0DAC7DF97A4A}" type="parTrans" cxnId="{23600551-2706-4BB0-8AB3-5F63980DF5FE}">
      <dgm:prSet/>
      <dgm:spPr/>
      <dgm:t>
        <a:bodyPr/>
        <a:lstStyle/>
        <a:p>
          <a:endParaRPr lang="es-ES"/>
        </a:p>
      </dgm:t>
    </dgm:pt>
    <dgm:pt modelId="{BA93C95D-0012-4D1C-959A-C3D690C8C7B3}" type="sibTrans" cxnId="{23600551-2706-4BB0-8AB3-5F63980DF5FE}">
      <dgm:prSet/>
      <dgm:spPr/>
      <dgm:t>
        <a:bodyPr/>
        <a:lstStyle/>
        <a:p>
          <a:endParaRPr lang="es-ES"/>
        </a:p>
      </dgm:t>
    </dgm:pt>
    <dgm:pt modelId="{43515A21-A4D1-417A-AFC7-A4F4B9BD3AF1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2"/>
              </a:solidFill>
            </a:rPr>
            <a:t>Asco</a:t>
          </a:r>
        </a:p>
      </dgm:t>
    </dgm:pt>
    <dgm:pt modelId="{8B5D00AE-C31D-4FFF-9F1C-6BE40217F828}" type="parTrans" cxnId="{0635B267-A16B-426F-A09E-3732251EFAB4}">
      <dgm:prSet/>
      <dgm:spPr/>
      <dgm:t>
        <a:bodyPr/>
        <a:lstStyle/>
        <a:p>
          <a:endParaRPr lang="es-ES"/>
        </a:p>
      </dgm:t>
    </dgm:pt>
    <dgm:pt modelId="{3A8E2BF8-EF14-4DEA-8398-468E1E83E7E4}" type="sibTrans" cxnId="{0635B267-A16B-426F-A09E-3732251EFAB4}">
      <dgm:prSet/>
      <dgm:spPr/>
      <dgm:t>
        <a:bodyPr/>
        <a:lstStyle/>
        <a:p>
          <a:endParaRPr lang="es-ES"/>
        </a:p>
      </dgm:t>
    </dgm:pt>
    <dgm:pt modelId="{AEB58E24-1DBE-4A27-A702-91BE0E25D2C0}" type="pres">
      <dgm:prSet presAssocID="{A97A05A3-14D9-44A5-B768-02F08550772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BDEFD1B-0A47-41E2-AD0B-8D3B0A418521}" type="pres">
      <dgm:prSet presAssocID="{ED2B4624-7341-43E5-B4B2-09A70E7847B3}" presName="centerShape" presStyleLbl="node0" presStyleIdx="0" presStyleCnt="1" custScaleX="97658" custScaleY="73102" custLinFactNeighborX="-12" custLinFactNeighborY="87"/>
      <dgm:spPr/>
    </dgm:pt>
    <dgm:pt modelId="{1EA97D0F-FADF-4648-B47B-1E7E5DAB8019}" type="pres">
      <dgm:prSet presAssocID="{D758309E-D140-4A16-9EEA-1DC825F03F4D}" presName="node" presStyleLbl="node1" presStyleIdx="0" presStyleCnt="5" custScaleX="137146" custScaleY="99758" custRadScaleRad="80002" custRadScaleInc="7608">
        <dgm:presLayoutVars>
          <dgm:bulletEnabled val="1"/>
        </dgm:presLayoutVars>
      </dgm:prSet>
      <dgm:spPr/>
    </dgm:pt>
    <dgm:pt modelId="{4702129D-FCE9-41BD-A8DF-D8F31E3BD3E9}" type="pres">
      <dgm:prSet presAssocID="{D758309E-D140-4A16-9EEA-1DC825F03F4D}" presName="dummy" presStyleCnt="0"/>
      <dgm:spPr/>
    </dgm:pt>
    <dgm:pt modelId="{11E75070-1CFF-431B-ABCD-9FA06CA44800}" type="pres">
      <dgm:prSet presAssocID="{6561DC76-2E69-4EC2-875D-1CDD8EE8C96A}" presName="sibTrans" presStyleLbl="sibTrans2D1" presStyleIdx="0" presStyleCnt="5" custLinFactNeighborX="687" custLinFactNeighborY="-1560"/>
      <dgm:spPr/>
    </dgm:pt>
    <dgm:pt modelId="{C5F57591-51B8-4DC8-9F69-AC4849348760}" type="pres">
      <dgm:prSet presAssocID="{7E89D2D0-6DF9-4444-B9D2-8A752B068B33}" presName="node" presStyleLbl="node1" presStyleIdx="1" presStyleCnt="5" custScaleX="136657" custScaleY="100335" custRadScaleRad="96022" custRadScaleInc="-12876">
        <dgm:presLayoutVars>
          <dgm:bulletEnabled val="1"/>
        </dgm:presLayoutVars>
      </dgm:prSet>
      <dgm:spPr/>
    </dgm:pt>
    <dgm:pt modelId="{124A4B61-5A67-4D82-BB83-FF8BB8C9FDED}" type="pres">
      <dgm:prSet presAssocID="{7E89D2D0-6DF9-4444-B9D2-8A752B068B33}" presName="dummy" presStyleCnt="0"/>
      <dgm:spPr/>
    </dgm:pt>
    <dgm:pt modelId="{9D90A77D-028B-40D6-B4B6-1B290CE96047}" type="pres">
      <dgm:prSet presAssocID="{B5DE49D7-4A23-41E8-AEE1-18AA0A503060}" presName="sibTrans" presStyleLbl="sibTrans2D1" presStyleIdx="1" presStyleCnt="5"/>
      <dgm:spPr/>
    </dgm:pt>
    <dgm:pt modelId="{38E354CA-BBEF-4ABE-86A9-0ECBC45629D6}" type="pres">
      <dgm:prSet presAssocID="{4C92C2CC-7A09-4CCE-A8B2-E48E55CBDF5A}" presName="node" presStyleLbl="node1" presStyleIdx="2" presStyleCnt="5" custScaleX="129754" custScaleY="103266" custRadScaleRad="92108" custRadScaleInc="-30626">
        <dgm:presLayoutVars>
          <dgm:bulletEnabled val="1"/>
        </dgm:presLayoutVars>
      </dgm:prSet>
      <dgm:spPr/>
    </dgm:pt>
    <dgm:pt modelId="{F7CDB317-7B95-46F3-ADA7-883B29B2C2EE}" type="pres">
      <dgm:prSet presAssocID="{4C92C2CC-7A09-4CCE-A8B2-E48E55CBDF5A}" presName="dummy" presStyleCnt="0"/>
      <dgm:spPr/>
    </dgm:pt>
    <dgm:pt modelId="{1A633494-E118-49B9-9FB2-506ACA2D2CD5}" type="pres">
      <dgm:prSet presAssocID="{1F4A1C85-5604-418C-AFD3-D8D3B27D40C2}" presName="sibTrans" presStyleLbl="sibTrans2D1" presStyleIdx="2" presStyleCnt="5"/>
      <dgm:spPr/>
    </dgm:pt>
    <dgm:pt modelId="{878B6A84-97EE-4EFB-A433-E5A74748C5EF}" type="pres">
      <dgm:prSet presAssocID="{6F43B42A-71AC-474D-85DD-AE1BDDBD8C68}" presName="node" presStyleLbl="node1" presStyleIdx="3" presStyleCnt="5" custScaleX="118286" custScaleY="107158" custRadScaleRad="92842" custRadScaleInc="39818">
        <dgm:presLayoutVars>
          <dgm:bulletEnabled val="1"/>
        </dgm:presLayoutVars>
      </dgm:prSet>
      <dgm:spPr/>
    </dgm:pt>
    <dgm:pt modelId="{6E5FC47A-61A3-47CB-869A-089216CF74E1}" type="pres">
      <dgm:prSet presAssocID="{6F43B42A-71AC-474D-85DD-AE1BDDBD8C68}" presName="dummy" presStyleCnt="0"/>
      <dgm:spPr/>
    </dgm:pt>
    <dgm:pt modelId="{4740D6D8-6AC4-441D-BBD9-A2BCE8117210}" type="pres">
      <dgm:prSet presAssocID="{BA93C95D-0012-4D1C-959A-C3D690C8C7B3}" presName="sibTrans" presStyleLbl="sibTrans2D1" presStyleIdx="3" presStyleCnt="5"/>
      <dgm:spPr/>
    </dgm:pt>
    <dgm:pt modelId="{238ADFA7-0CE5-4161-BD4E-C4D8B778D869}" type="pres">
      <dgm:prSet presAssocID="{43515A21-A4D1-417A-AFC7-A4F4B9BD3AF1}" presName="node" presStyleLbl="node1" presStyleIdx="4" presStyleCnt="5" custScaleX="130031" custScaleY="114155">
        <dgm:presLayoutVars>
          <dgm:bulletEnabled val="1"/>
        </dgm:presLayoutVars>
      </dgm:prSet>
      <dgm:spPr/>
    </dgm:pt>
    <dgm:pt modelId="{47A49450-6AC5-4A6F-A783-29ABEA2BB9D8}" type="pres">
      <dgm:prSet presAssocID="{43515A21-A4D1-417A-AFC7-A4F4B9BD3AF1}" presName="dummy" presStyleCnt="0"/>
      <dgm:spPr/>
    </dgm:pt>
    <dgm:pt modelId="{ECD5C862-4A6C-4199-91C4-AD0B91246002}" type="pres">
      <dgm:prSet presAssocID="{3A8E2BF8-EF14-4DEA-8398-468E1E83E7E4}" presName="sibTrans" presStyleLbl="sibTrans2D1" presStyleIdx="4" presStyleCnt="5"/>
      <dgm:spPr/>
    </dgm:pt>
  </dgm:ptLst>
  <dgm:cxnLst>
    <dgm:cxn modelId="{665E5105-D922-40C4-90CD-401FC75300EC}" type="presOf" srcId="{B5DE49D7-4A23-41E8-AEE1-18AA0A503060}" destId="{9D90A77D-028B-40D6-B4B6-1B290CE96047}" srcOrd="0" destOrd="0" presId="urn:microsoft.com/office/officeart/2005/8/layout/radial6"/>
    <dgm:cxn modelId="{9197D319-5020-4141-9B90-A1D122147F8E}" type="presOf" srcId="{6F43B42A-71AC-474D-85DD-AE1BDDBD8C68}" destId="{878B6A84-97EE-4EFB-A433-E5A74748C5EF}" srcOrd="0" destOrd="0" presId="urn:microsoft.com/office/officeart/2005/8/layout/radial6"/>
    <dgm:cxn modelId="{B290221D-7128-4E5A-B744-8E6CB50227F9}" srcId="{ED2B4624-7341-43E5-B4B2-09A70E7847B3}" destId="{D758309E-D140-4A16-9EEA-1DC825F03F4D}" srcOrd="0" destOrd="0" parTransId="{10C9FF75-796C-4915-9A81-032740282520}" sibTransId="{6561DC76-2E69-4EC2-875D-1CDD8EE8C96A}"/>
    <dgm:cxn modelId="{08B4933F-CF17-4F5E-93A2-921215CE07C0}" type="presOf" srcId="{6561DC76-2E69-4EC2-875D-1CDD8EE8C96A}" destId="{11E75070-1CFF-431B-ABCD-9FA06CA44800}" srcOrd="0" destOrd="0" presId="urn:microsoft.com/office/officeart/2005/8/layout/radial6"/>
    <dgm:cxn modelId="{80B40340-F3DD-4476-92A3-A830D9C0E9FB}" type="presOf" srcId="{4C92C2CC-7A09-4CCE-A8B2-E48E55CBDF5A}" destId="{38E354CA-BBEF-4ABE-86A9-0ECBC45629D6}" srcOrd="0" destOrd="0" presId="urn:microsoft.com/office/officeart/2005/8/layout/radial6"/>
    <dgm:cxn modelId="{9CCEAA41-0C92-4809-A04D-4C7A68C5BB4C}" type="presOf" srcId="{1F4A1C85-5604-418C-AFD3-D8D3B27D40C2}" destId="{1A633494-E118-49B9-9FB2-506ACA2D2CD5}" srcOrd="0" destOrd="0" presId="urn:microsoft.com/office/officeart/2005/8/layout/radial6"/>
    <dgm:cxn modelId="{0635B267-A16B-426F-A09E-3732251EFAB4}" srcId="{ED2B4624-7341-43E5-B4B2-09A70E7847B3}" destId="{43515A21-A4D1-417A-AFC7-A4F4B9BD3AF1}" srcOrd="4" destOrd="0" parTransId="{8B5D00AE-C31D-4FFF-9F1C-6BE40217F828}" sibTransId="{3A8E2BF8-EF14-4DEA-8398-468E1E83E7E4}"/>
    <dgm:cxn modelId="{23600551-2706-4BB0-8AB3-5F63980DF5FE}" srcId="{ED2B4624-7341-43E5-B4B2-09A70E7847B3}" destId="{6F43B42A-71AC-474D-85DD-AE1BDDBD8C68}" srcOrd="3" destOrd="0" parTransId="{30EFEDF0-9914-448A-956B-0DAC7DF97A4A}" sibTransId="{BA93C95D-0012-4D1C-959A-C3D690C8C7B3}"/>
    <dgm:cxn modelId="{D2056271-6941-42AB-829D-3CFCB8D34EEC}" type="presOf" srcId="{D758309E-D140-4A16-9EEA-1DC825F03F4D}" destId="{1EA97D0F-FADF-4648-B47B-1E7E5DAB8019}" srcOrd="0" destOrd="0" presId="urn:microsoft.com/office/officeart/2005/8/layout/radial6"/>
    <dgm:cxn modelId="{EF546572-B496-4C77-88FB-AA0E823158FE}" type="presOf" srcId="{3A8E2BF8-EF14-4DEA-8398-468E1E83E7E4}" destId="{ECD5C862-4A6C-4199-91C4-AD0B91246002}" srcOrd="0" destOrd="0" presId="urn:microsoft.com/office/officeart/2005/8/layout/radial6"/>
    <dgm:cxn modelId="{065C9876-892C-40E3-8BAF-DE60C0D8C938}" type="presOf" srcId="{A97A05A3-14D9-44A5-B768-02F08550772E}" destId="{AEB58E24-1DBE-4A27-A702-91BE0E25D2C0}" srcOrd="0" destOrd="0" presId="urn:microsoft.com/office/officeart/2005/8/layout/radial6"/>
    <dgm:cxn modelId="{7CBB12AD-0FA2-4152-938B-CBF19EB58A32}" srcId="{ED2B4624-7341-43E5-B4B2-09A70E7847B3}" destId="{7E89D2D0-6DF9-4444-B9D2-8A752B068B33}" srcOrd="1" destOrd="0" parTransId="{C5867590-6FD1-4F6A-AEA5-5858E69F0E71}" sibTransId="{B5DE49D7-4A23-41E8-AEE1-18AA0A503060}"/>
    <dgm:cxn modelId="{A6B3DDB8-74AC-40B8-8CC0-6149EC7CD76C}" type="presOf" srcId="{ED2B4624-7341-43E5-B4B2-09A70E7847B3}" destId="{4BDEFD1B-0A47-41E2-AD0B-8D3B0A418521}" srcOrd="0" destOrd="0" presId="urn:microsoft.com/office/officeart/2005/8/layout/radial6"/>
    <dgm:cxn modelId="{6FD376BF-A61A-4899-B7BB-4606C4BC033E}" type="presOf" srcId="{43515A21-A4D1-417A-AFC7-A4F4B9BD3AF1}" destId="{238ADFA7-0CE5-4161-BD4E-C4D8B778D869}" srcOrd="0" destOrd="0" presId="urn:microsoft.com/office/officeart/2005/8/layout/radial6"/>
    <dgm:cxn modelId="{8E4D82BF-D087-4164-A797-A9AD4228DC37}" type="presOf" srcId="{7E89D2D0-6DF9-4444-B9D2-8A752B068B33}" destId="{C5F57591-51B8-4DC8-9F69-AC4849348760}" srcOrd="0" destOrd="0" presId="urn:microsoft.com/office/officeart/2005/8/layout/radial6"/>
    <dgm:cxn modelId="{3A88D9DD-40C2-4835-B337-AE2665EF2249}" srcId="{ED2B4624-7341-43E5-B4B2-09A70E7847B3}" destId="{4C92C2CC-7A09-4CCE-A8B2-E48E55CBDF5A}" srcOrd="2" destOrd="0" parTransId="{C559D247-BD54-41AC-B07D-60454C608BE1}" sibTransId="{1F4A1C85-5604-418C-AFD3-D8D3B27D40C2}"/>
    <dgm:cxn modelId="{7150E0E6-08C4-4382-A9AB-091C87EB90E5}" srcId="{A97A05A3-14D9-44A5-B768-02F08550772E}" destId="{ED2B4624-7341-43E5-B4B2-09A70E7847B3}" srcOrd="0" destOrd="0" parTransId="{B5847ABE-AF46-483D-BCB2-95A0C15A9DB6}" sibTransId="{8EEDBB42-9CFE-4006-9F30-B7728819F50E}"/>
    <dgm:cxn modelId="{BE319FFA-B793-48DB-8D40-C4A800686C78}" type="presOf" srcId="{BA93C95D-0012-4D1C-959A-C3D690C8C7B3}" destId="{4740D6D8-6AC4-441D-BBD9-A2BCE8117210}" srcOrd="0" destOrd="0" presId="urn:microsoft.com/office/officeart/2005/8/layout/radial6"/>
    <dgm:cxn modelId="{D7BD0A98-928A-442C-A39B-E2C7E7B6C472}" type="presParOf" srcId="{AEB58E24-1DBE-4A27-A702-91BE0E25D2C0}" destId="{4BDEFD1B-0A47-41E2-AD0B-8D3B0A418521}" srcOrd="0" destOrd="0" presId="urn:microsoft.com/office/officeart/2005/8/layout/radial6"/>
    <dgm:cxn modelId="{EDC71614-FAD2-4733-9408-2036DE7C328E}" type="presParOf" srcId="{AEB58E24-1DBE-4A27-A702-91BE0E25D2C0}" destId="{1EA97D0F-FADF-4648-B47B-1E7E5DAB8019}" srcOrd="1" destOrd="0" presId="urn:microsoft.com/office/officeart/2005/8/layout/radial6"/>
    <dgm:cxn modelId="{E577D291-9F44-4027-90BE-662BB4A065AD}" type="presParOf" srcId="{AEB58E24-1DBE-4A27-A702-91BE0E25D2C0}" destId="{4702129D-FCE9-41BD-A8DF-D8F31E3BD3E9}" srcOrd="2" destOrd="0" presId="urn:microsoft.com/office/officeart/2005/8/layout/radial6"/>
    <dgm:cxn modelId="{AA63E605-0C86-4D45-9D41-21609B804D55}" type="presParOf" srcId="{AEB58E24-1DBE-4A27-A702-91BE0E25D2C0}" destId="{11E75070-1CFF-431B-ABCD-9FA06CA44800}" srcOrd="3" destOrd="0" presId="urn:microsoft.com/office/officeart/2005/8/layout/radial6"/>
    <dgm:cxn modelId="{0D5985DA-D042-4EF3-A5C5-E7030655F448}" type="presParOf" srcId="{AEB58E24-1DBE-4A27-A702-91BE0E25D2C0}" destId="{C5F57591-51B8-4DC8-9F69-AC4849348760}" srcOrd="4" destOrd="0" presId="urn:microsoft.com/office/officeart/2005/8/layout/radial6"/>
    <dgm:cxn modelId="{570E003D-40E6-4E8B-8AA4-07D50C913F64}" type="presParOf" srcId="{AEB58E24-1DBE-4A27-A702-91BE0E25D2C0}" destId="{124A4B61-5A67-4D82-BB83-FF8BB8C9FDED}" srcOrd="5" destOrd="0" presId="urn:microsoft.com/office/officeart/2005/8/layout/radial6"/>
    <dgm:cxn modelId="{A618FDE2-116B-4200-8F20-55AEF2C747BA}" type="presParOf" srcId="{AEB58E24-1DBE-4A27-A702-91BE0E25D2C0}" destId="{9D90A77D-028B-40D6-B4B6-1B290CE96047}" srcOrd="6" destOrd="0" presId="urn:microsoft.com/office/officeart/2005/8/layout/radial6"/>
    <dgm:cxn modelId="{E0E6A495-CD1F-4F27-B9C6-A4A2E90DF1BA}" type="presParOf" srcId="{AEB58E24-1DBE-4A27-A702-91BE0E25D2C0}" destId="{38E354CA-BBEF-4ABE-86A9-0ECBC45629D6}" srcOrd="7" destOrd="0" presId="urn:microsoft.com/office/officeart/2005/8/layout/radial6"/>
    <dgm:cxn modelId="{2A2E2B69-9E9A-4832-B82A-64A5577027E5}" type="presParOf" srcId="{AEB58E24-1DBE-4A27-A702-91BE0E25D2C0}" destId="{F7CDB317-7B95-46F3-ADA7-883B29B2C2EE}" srcOrd="8" destOrd="0" presId="urn:microsoft.com/office/officeart/2005/8/layout/radial6"/>
    <dgm:cxn modelId="{65A5EB72-3040-417B-AFB5-EF99E7B6C720}" type="presParOf" srcId="{AEB58E24-1DBE-4A27-A702-91BE0E25D2C0}" destId="{1A633494-E118-49B9-9FB2-506ACA2D2CD5}" srcOrd="9" destOrd="0" presId="urn:microsoft.com/office/officeart/2005/8/layout/radial6"/>
    <dgm:cxn modelId="{77B573A2-2F14-4EF4-A672-639B8950B9EF}" type="presParOf" srcId="{AEB58E24-1DBE-4A27-A702-91BE0E25D2C0}" destId="{878B6A84-97EE-4EFB-A433-E5A74748C5EF}" srcOrd="10" destOrd="0" presId="urn:microsoft.com/office/officeart/2005/8/layout/radial6"/>
    <dgm:cxn modelId="{436A3334-08BB-4E47-A52A-623D46515C8D}" type="presParOf" srcId="{AEB58E24-1DBE-4A27-A702-91BE0E25D2C0}" destId="{6E5FC47A-61A3-47CB-869A-089216CF74E1}" srcOrd="11" destOrd="0" presId="urn:microsoft.com/office/officeart/2005/8/layout/radial6"/>
    <dgm:cxn modelId="{166446FE-2410-4350-AA3C-3A80584A23B1}" type="presParOf" srcId="{AEB58E24-1DBE-4A27-A702-91BE0E25D2C0}" destId="{4740D6D8-6AC4-441D-BBD9-A2BCE8117210}" srcOrd="12" destOrd="0" presId="urn:microsoft.com/office/officeart/2005/8/layout/radial6"/>
    <dgm:cxn modelId="{755ECD2E-8510-48C0-976C-8BDEA4CC245B}" type="presParOf" srcId="{AEB58E24-1DBE-4A27-A702-91BE0E25D2C0}" destId="{238ADFA7-0CE5-4161-BD4E-C4D8B778D869}" srcOrd="13" destOrd="0" presId="urn:microsoft.com/office/officeart/2005/8/layout/radial6"/>
    <dgm:cxn modelId="{7E23B0EF-768F-4B90-95B3-8575B1FD9AA1}" type="presParOf" srcId="{AEB58E24-1DBE-4A27-A702-91BE0E25D2C0}" destId="{47A49450-6AC5-4A6F-A783-29ABEA2BB9D8}" srcOrd="14" destOrd="0" presId="urn:microsoft.com/office/officeart/2005/8/layout/radial6"/>
    <dgm:cxn modelId="{20874E1C-7685-4605-AA50-2C8CD03B46A6}" type="presParOf" srcId="{AEB58E24-1DBE-4A27-A702-91BE0E25D2C0}" destId="{ECD5C862-4A6C-4199-91C4-AD0B9124600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7A05A3-14D9-44A5-B768-02F08550772E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D2B4624-7341-43E5-B4B2-09A70E7847B3}">
      <dgm:prSet phldrT="[Texto]"/>
      <dgm:spPr>
        <a:solidFill>
          <a:schemeClr val="accent3"/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es-ES" b="1" dirty="0"/>
            <a:t>Mercado laboral oculto</a:t>
          </a:r>
        </a:p>
      </dgm:t>
    </dgm:pt>
    <dgm:pt modelId="{B5847ABE-AF46-483D-BCB2-95A0C15A9DB6}" type="parTrans" cxnId="{7150E0E6-08C4-4382-A9AB-091C87EB90E5}">
      <dgm:prSet/>
      <dgm:spPr/>
      <dgm:t>
        <a:bodyPr/>
        <a:lstStyle/>
        <a:p>
          <a:endParaRPr lang="es-ES"/>
        </a:p>
      </dgm:t>
    </dgm:pt>
    <dgm:pt modelId="{8EEDBB42-9CFE-4006-9F30-B7728819F50E}" type="sibTrans" cxnId="{7150E0E6-08C4-4382-A9AB-091C87EB90E5}">
      <dgm:prSet/>
      <dgm:spPr/>
      <dgm:t>
        <a:bodyPr/>
        <a:lstStyle/>
        <a:p>
          <a:endParaRPr lang="es-ES"/>
        </a:p>
      </dgm:t>
    </dgm:pt>
    <dgm:pt modelId="{D758309E-D140-4A16-9EEA-1DC825F03F4D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_tradnl" sz="1600" b="1" dirty="0" err="1">
              <a:solidFill>
                <a:schemeClr val="tx2"/>
              </a:solidFill>
            </a:rPr>
            <a:t>Recomenda-ciones</a:t>
          </a:r>
          <a:r>
            <a:rPr lang="es-ES_tradnl" sz="1600" b="1" dirty="0">
              <a:solidFill>
                <a:schemeClr val="tx2"/>
              </a:solidFill>
            </a:rPr>
            <a:t> de trabajadores</a:t>
          </a:r>
          <a:endParaRPr lang="es-ES" sz="1600" b="1" dirty="0">
            <a:solidFill>
              <a:schemeClr val="tx2"/>
            </a:solidFill>
          </a:endParaRPr>
        </a:p>
      </dgm:t>
    </dgm:pt>
    <dgm:pt modelId="{10C9FF75-796C-4915-9A81-032740282520}" type="parTrans" cxnId="{B290221D-7128-4E5A-B744-8E6CB50227F9}">
      <dgm:prSet/>
      <dgm:spPr/>
      <dgm:t>
        <a:bodyPr/>
        <a:lstStyle/>
        <a:p>
          <a:endParaRPr lang="es-ES"/>
        </a:p>
      </dgm:t>
    </dgm:pt>
    <dgm:pt modelId="{6561DC76-2E69-4EC2-875D-1CDD8EE8C96A}" type="sibTrans" cxnId="{B290221D-7128-4E5A-B744-8E6CB50227F9}">
      <dgm:prSet/>
      <dgm:spPr/>
      <dgm:t>
        <a:bodyPr/>
        <a:lstStyle/>
        <a:p>
          <a:endParaRPr lang="es-ES"/>
        </a:p>
      </dgm:t>
    </dgm:pt>
    <dgm:pt modelId="{7E89D2D0-6DF9-4444-B9D2-8A752B068B33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 err="1">
              <a:solidFill>
                <a:schemeClr val="tx2"/>
              </a:solidFill>
            </a:rPr>
            <a:t>Autocan-didaturas</a:t>
          </a:r>
          <a:r>
            <a:rPr lang="es-ES" sz="1800" b="1" dirty="0">
              <a:solidFill>
                <a:schemeClr val="tx2"/>
              </a:solidFill>
            </a:rPr>
            <a:t> recibidas</a:t>
          </a:r>
        </a:p>
      </dgm:t>
    </dgm:pt>
    <dgm:pt modelId="{C5867590-6FD1-4F6A-AEA5-5858E69F0E71}" type="parTrans" cxnId="{7CBB12AD-0FA2-4152-938B-CBF19EB58A32}">
      <dgm:prSet/>
      <dgm:spPr/>
      <dgm:t>
        <a:bodyPr/>
        <a:lstStyle/>
        <a:p>
          <a:endParaRPr lang="es-ES"/>
        </a:p>
      </dgm:t>
    </dgm:pt>
    <dgm:pt modelId="{B5DE49D7-4A23-41E8-AEE1-18AA0A503060}" type="sibTrans" cxnId="{7CBB12AD-0FA2-4152-938B-CBF19EB58A32}">
      <dgm:prSet/>
      <dgm:spPr/>
      <dgm:t>
        <a:bodyPr/>
        <a:lstStyle/>
        <a:p>
          <a:endParaRPr lang="es-ES"/>
        </a:p>
      </dgm:t>
    </dgm:pt>
    <dgm:pt modelId="{4C92C2CC-7A09-4CCE-A8B2-E48E55CBDF5A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2"/>
              </a:solidFill>
            </a:rPr>
            <a:t>Bolsas de empleo</a:t>
          </a:r>
        </a:p>
      </dgm:t>
    </dgm:pt>
    <dgm:pt modelId="{C559D247-BD54-41AC-B07D-60454C608BE1}" type="parTrans" cxnId="{3A88D9DD-40C2-4835-B337-AE2665EF2249}">
      <dgm:prSet/>
      <dgm:spPr/>
      <dgm:t>
        <a:bodyPr/>
        <a:lstStyle/>
        <a:p>
          <a:endParaRPr lang="es-ES"/>
        </a:p>
      </dgm:t>
    </dgm:pt>
    <dgm:pt modelId="{1F4A1C85-5604-418C-AFD3-D8D3B27D40C2}" type="sibTrans" cxnId="{3A88D9DD-40C2-4835-B337-AE2665EF2249}">
      <dgm:prSet/>
      <dgm:spPr/>
      <dgm:t>
        <a:bodyPr/>
        <a:lstStyle/>
        <a:p>
          <a:endParaRPr lang="es-ES"/>
        </a:p>
      </dgm:t>
    </dgm:pt>
    <dgm:pt modelId="{6F43B42A-71AC-474D-85DD-AE1BDDBD8C68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2"/>
              </a:solidFill>
            </a:rPr>
            <a:t>Perfiles de </a:t>
          </a:r>
          <a:r>
            <a:rPr lang="es-ES" sz="1800" b="1" dirty="0" err="1">
              <a:solidFill>
                <a:schemeClr val="tx2"/>
              </a:solidFill>
            </a:rPr>
            <a:t>linkedin</a:t>
          </a:r>
          <a:endParaRPr lang="es-ES" sz="1800" b="1" dirty="0">
            <a:solidFill>
              <a:schemeClr val="tx2"/>
            </a:solidFill>
          </a:endParaRPr>
        </a:p>
      </dgm:t>
    </dgm:pt>
    <dgm:pt modelId="{30EFEDF0-9914-448A-956B-0DAC7DF97A4A}" type="parTrans" cxnId="{23600551-2706-4BB0-8AB3-5F63980DF5FE}">
      <dgm:prSet/>
      <dgm:spPr/>
      <dgm:t>
        <a:bodyPr/>
        <a:lstStyle/>
        <a:p>
          <a:endParaRPr lang="es-ES"/>
        </a:p>
      </dgm:t>
    </dgm:pt>
    <dgm:pt modelId="{BA93C95D-0012-4D1C-959A-C3D690C8C7B3}" type="sibTrans" cxnId="{23600551-2706-4BB0-8AB3-5F63980DF5FE}">
      <dgm:prSet/>
      <dgm:spPr/>
      <dgm:t>
        <a:bodyPr/>
        <a:lstStyle/>
        <a:p>
          <a:endParaRPr lang="es-ES"/>
        </a:p>
      </dgm:t>
    </dgm:pt>
    <dgm:pt modelId="{AEB58E24-1DBE-4A27-A702-91BE0E25D2C0}" type="pres">
      <dgm:prSet presAssocID="{A97A05A3-14D9-44A5-B768-02F08550772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BDEFD1B-0A47-41E2-AD0B-8D3B0A418521}" type="pres">
      <dgm:prSet presAssocID="{ED2B4624-7341-43E5-B4B2-09A70E7847B3}" presName="centerShape" presStyleLbl="node0" presStyleIdx="0" presStyleCnt="1" custScaleX="97658" custScaleY="73102" custLinFactNeighborX="-12" custLinFactNeighborY="87"/>
      <dgm:spPr/>
    </dgm:pt>
    <dgm:pt modelId="{1EA97D0F-FADF-4648-B47B-1E7E5DAB8019}" type="pres">
      <dgm:prSet presAssocID="{D758309E-D140-4A16-9EEA-1DC825F03F4D}" presName="node" presStyleLbl="node1" presStyleIdx="0" presStyleCnt="4" custScaleX="137146" custScaleY="99758" custRadScaleRad="80002" custRadScaleInc="7608">
        <dgm:presLayoutVars>
          <dgm:bulletEnabled val="1"/>
        </dgm:presLayoutVars>
      </dgm:prSet>
      <dgm:spPr/>
    </dgm:pt>
    <dgm:pt modelId="{4702129D-FCE9-41BD-A8DF-D8F31E3BD3E9}" type="pres">
      <dgm:prSet presAssocID="{D758309E-D140-4A16-9EEA-1DC825F03F4D}" presName="dummy" presStyleCnt="0"/>
      <dgm:spPr/>
    </dgm:pt>
    <dgm:pt modelId="{11E75070-1CFF-431B-ABCD-9FA06CA44800}" type="pres">
      <dgm:prSet presAssocID="{6561DC76-2E69-4EC2-875D-1CDD8EE8C96A}" presName="sibTrans" presStyleLbl="sibTrans2D1" presStyleIdx="0" presStyleCnt="4" custLinFactNeighborX="687" custLinFactNeighborY="-1560"/>
      <dgm:spPr/>
    </dgm:pt>
    <dgm:pt modelId="{C5F57591-51B8-4DC8-9F69-AC4849348760}" type="pres">
      <dgm:prSet presAssocID="{7E89D2D0-6DF9-4444-B9D2-8A752B068B33}" presName="node" presStyleLbl="node1" presStyleIdx="1" presStyleCnt="4" custScaleX="122068" custScaleY="100335" custRadScaleRad="96022" custRadScaleInc="-12876">
        <dgm:presLayoutVars>
          <dgm:bulletEnabled val="1"/>
        </dgm:presLayoutVars>
      </dgm:prSet>
      <dgm:spPr/>
    </dgm:pt>
    <dgm:pt modelId="{124A4B61-5A67-4D82-BB83-FF8BB8C9FDED}" type="pres">
      <dgm:prSet presAssocID="{7E89D2D0-6DF9-4444-B9D2-8A752B068B33}" presName="dummy" presStyleCnt="0"/>
      <dgm:spPr/>
    </dgm:pt>
    <dgm:pt modelId="{9D90A77D-028B-40D6-B4B6-1B290CE96047}" type="pres">
      <dgm:prSet presAssocID="{B5DE49D7-4A23-41E8-AEE1-18AA0A503060}" presName="sibTrans" presStyleLbl="sibTrans2D1" presStyleIdx="1" presStyleCnt="4"/>
      <dgm:spPr/>
    </dgm:pt>
    <dgm:pt modelId="{38E354CA-BBEF-4ABE-86A9-0ECBC45629D6}" type="pres">
      <dgm:prSet presAssocID="{4C92C2CC-7A09-4CCE-A8B2-E48E55CBDF5A}" presName="node" presStyleLbl="node1" presStyleIdx="2" presStyleCnt="4" custScaleX="149450" custScaleY="96514" custRadScaleRad="80156" custRadScaleInc="-9155">
        <dgm:presLayoutVars>
          <dgm:bulletEnabled val="1"/>
        </dgm:presLayoutVars>
      </dgm:prSet>
      <dgm:spPr/>
    </dgm:pt>
    <dgm:pt modelId="{F7CDB317-7B95-46F3-ADA7-883B29B2C2EE}" type="pres">
      <dgm:prSet presAssocID="{4C92C2CC-7A09-4CCE-A8B2-E48E55CBDF5A}" presName="dummy" presStyleCnt="0"/>
      <dgm:spPr/>
    </dgm:pt>
    <dgm:pt modelId="{1A633494-E118-49B9-9FB2-506ACA2D2CD5}" type="pres">
      <dgm:prSet presAssocID="{1F4A1C85-5604-418C-AFD3-D8D3B27D40C2}" presName="sibTrans" presStyleLbl="sibTrans2D1" presStyleIdx="2" presStyleCnt="4"/>
      <dgm:spPr/>
    </dgm:pt>
    <dgm:pt modelId="{878B6A84-97EE-4EFB-A433-E5A74748C5EF}" type="pres">
      <dgm:prSet presAssocID="{6F43B42A-71AC-474D-85DD-AE1BDDBD8C68}" presName="node" presStyleLbl="node1" presStyleIdx="3" presStyleCnt="4" custScaleX="118286" custScaleY="107158" custRadScaleRad="94534" custRadScaleInc="16335">
        <dgm:presLayoutVars>
          <dgm:bulletEnabled val="1"/>
        </dgm:presLayoutVars>
      </dgm:prSet>
      <dgm:spPr/>
    </dgm:pt>
    <dgm:pt modelId="{6E5FC47A-61A3-47CB-869A-089216CF74E1}" type="pres">
      <dgm:prSet presAssocID="{6F43B42A-71AC-474D-85DD-AE1BDDBD8C68}" presName="dummy" presStyleCnt="0"/>
      <dgm:spPr/>
    </dgm:pt>
    <dgm:pt modelId="{4740D6D8-6AC4-441D-BBD9-A2BCE8117210}" type="pres">
      <dgm:prSet presAssocID="{BA93C95D-0012-4D1C-959A-C3D690C8C7B3}" presName="sibTrans" presStyleLbl="sibTrans2D1" presStyleIdx="3" presStyleCnt="4"/>
      <dgm:spPr/>
    </dgm:pt>
  </dgm:ptLst>
  <dgm:cxnLst>
    <dgm:cxn modelId="{665E5105-D922-40C4-90CD-401FC75300EC}" type="presOf" srcId="{B5DE49D7-4A23-41E8-AEE1-18AA0A503060}" destId="{9D90A77D-028B-40D6-B4B6-1B290CE96047}" srcOrd="0" destOrd="0" presId="urn:microsoft.com/office/officeart/2005/8/layout/radial6"/>
    <dgm:cxn modelId="{9197D319-5020-4141-9B90-A1D122147F8E}" type="presOf" srcId="{6F43B42A-71AC-474D-85DD-AE1BDDBD8C68}" destId="{878B6A84-97EE-4EFB-A433-E5A74748C5EF}" srcOrd="0" destOrd="0" presId="urn:microsoft.com/office/officeart/2005/8/layout/radial6"/>
    <dgm:cxn modelId="{B290221D-7128-4E5A-B744-8E6CB50227F9}" srcId="{ED2B4624-7341-43E5-B4B2-09A70E7847B3}" destId="{D758309E-D140-4A16-9EEA-1DC825F03F4D}" srcOrd="0" destOrd="0" parTransId="{10C9FF75-796C-4915-9A81-032740282520}" sibTransId="{6561DC76-2E69-4EC2-875D-1CDD8EE8C96A}"/>
    <dgm:cxn modelId="{08B4933F-CF17-4F5E-93A2-921215CE07C0}" type="presOf" srcId="{6561DC76-2E69-4EC2-875D-1CDD8EE8C96A}" destId="{11E75070-1CFF-431B-ABCD-9FA06CA44800}" srcOrd="0" destOrd="0" presId="urn:microsoft.com/office/officeart/2005/8/layout/radial6"/>
    <dgm:cxn modelId="{80B40340-F3DD-4476-92A3-A830D9C0E9FB}" type="presOf" srcId="{4C92C2CC-7A09-4CCE-A8B2-E48E55CBDF5A}" destId="{38E354CA-BBEF-4ABE-86A9-0ECBC45629D6}" srcOrd="0" destOrd="0" presId="urn:microsoft.com/office/officeart/2005/8/layout/radial6"/>
    <dgm:cxn modelId="{9CCEAA41-0C92-4809-A04D-4C7A68C5BB4C}" type="presOf" srcId="{1F4A1C85-5604-418C-AFD3-D8D3B27D40C2}" destId="{1A633494-E118-49B9-9FB2-506ACA2D2CD5}" srcOrd="0" destOrd="0" presId="urn:microsoft.com/office/officeart/2005/8/layout/radial6"/>
    <dgm:cxn modelId="{23600551-2706-4BB0-8AB3-5F63980DF5FE}" srcId="{ED2B4624-7341-43E5-B4B2-09A70E7847B3}" destId="{6F43B42A-71AC-474D-85DD-AE1BDDBD8C68}" srcOrd="3" destOrd="0" parTransId="{30EFEDF0-9914-448A-956B-0DAC7DF97A4A}" sibTransId="{BA93C95D-0012-4D1C-959A-C3D690C8C7B3}"/>
    <dgm:cxn modelId="{D2056271-6941-42AB-829D-3CFCB8D34EEC}" type="presOf" srcId="{D758309E-D140-4A16-9EEA-1DC825F03F4D}" destId="{1EA97D0F-FADF-4648-B47B-1E7E5DAB8019}" srcOrd="0" destOrd="0" presId="urn:microsoft.com/office/officeart/2005/8/layout/radial6"/>
    <dgm:cxn modelId="{065C9876-892C-40E3-8BAF-DE60C0D8C938}" type="presOf" srcId="{A97A05A3-14D9-44A5-B768-02F08550772E}" destId="{AEB58E24-1DBE-4A27-A702-91BE0E25D2C0}" srcOrd="0" destOrd="0" presId="urn:microsoft.com/office/officeart/2005/8/layout/radial6"/>
    <dgm:cxn modelId="{7CBB12AD-0FA2-4152-938B-CBF19EB58A32}" srcId="{ED2B4624-7341-43E5-B4B2-09A70E7847B3}" destId="{7E89D2D0-6DF9-4444-B9D2-8A752B068B33}" srcOrd="1" destOrd="0" parTransId="{C5867590-6FD1-4F6A-AEA5-5858E69F0E71}" sibTransId="{B5DE49D7-4A23-41E8-AEE1-18AA0A503060}"/>
    <dgm:cxn modelId="{A6B3DDB8-74AC-40B8-8CC0-6149EC7CD76C}" type="presOf" srcId="{ED2B4624-7341-43E5-B4B2-09A70E7847B3}" destId="{4BDEFD1B-0A47-41E2-AD0B-8D3B0A418521}" srcOrd="0" destOrd="0" presId="urn:microsoft.com/office/officeart/2005/8/layout/radial6"/>
    <dgm:cxn modelId="{8E4D82BF-D087-4164-A797-A9AD4228DC37}" type="presOf" srcId="{7E89D2D0-6DF9-4444-B9D2-8A752B068B33}" destId="{C5F57591-51B8-4DC8-9F69-AC4849348760}" srcOrd="0" destOrd="0" presId="urn:microsoft.com/office/officeart/2005/8/layout/radial6"/>
    <dgm:cxn modelId="{3A88D9DD-40C2-4835-B337-AE2665EF2249}" srcId="{ED2B4624-7341-43E5-B4B2-09A70E7847B3}" destId="{4C92C2CC-7A09-4CCE-A8B2-E48E55CBDF5A}" srcOrd="2" destOrd="0" parTransId="{C559D247-BD54-41AC-B07D-60454C608BE1}" sibTransId="{1F4A1C85-5604-418C-AFD3-D8D3B27D40C2}"/>
    <dgm:cxn modelId="{7150E0E6-08C4-4382-A9AB-091C87EB90E5}" srcId="{A97A05A3-14D9-44A5-B768-02F08550772E}" destId="{ED2B4624-7341-43E5-B4B2-09A70E7847B3}" srcOrd="0" destOrd="0" parTransId="{B5847ABE-AF46-483D-BCB2-95A0C15A9DB6}" sibTransId="{8EEDBB42-9CFE-4006-9F30-B7728819F50E}"/>
    <dgm:cxn modelId="{BE319FFA-B793-48DB-8D40-C4A800686C78}" type="presOf" srcId="{BA93C95D-0012-4D1C-959A-C3D690C8C7B3}" destId="{4740D6D8-6AC4-441D-BBD9-A2BCE8117210}" srcOrd="0" destOrd="0" presId="urn:microsoft.com/office/officeart/2005/8/layout/radial6"/>
    <dgm:cxn modelId="{D7BD0A98-928A-442C-A39B-E2C7E7B6C472}" type="presParOf" srcId="{AEB58E24-1DBE-4A27-A702-91BE0E25D2C0}" destId="{4BDEFD1B-0A47-41E2-AD0B-8D3B0A418521}" srcOrd="0" destOrd="0" presId="urn:microsoft.com/office/officeart/2005/8/layout/radial6"/>
    <dgm:cxn modelId="{EDC71614-FAD2-4733-9408-2036DE7C328E}" type="presParOf" srcId="{AEB58E24-1DBE-4A27-A702-91BE0E25D2C0}" destId="{1EA97D0F-FADF-4648-B47B-1E7E5DAB8019}" srcOrd="1" destOrd="0" presId="urn:microsoft.com/office/officeart/2005/8/layout/radial6"/>
    <dgm:cxn modelId="{E577D291-9F44-4027-90BE-662BB4A065AD}" type="presParOf" srcId="{AEB58E24-1DBE-4A27-A702-91BE0E25D2C0}" destId="{4702129D-FCE9-41BD-A8DF-D8F31E3BD3E9}" srcOrd="2" destOrd="0" presId="urn:microsoft.com/office/officeart/2005/8/layout/radial6"/>
    <dgm:cxn modelId="{AA63E605-0C86-4D45-9D41-21609B804D55}" type="presParOf" srcId="{AEB58E24-1DBE-4A27-A702-91BE0E25D2C0}" destId="{11E75070-1CFF-431B-ABCD-9FA06CA44800}" srcOrd="3" destOrd="0" presId="urn:microsoft.com/office/officeart/2005/8/layout/radial6"/>
    <dgm:cxn modelId="{0D5985DA-D042-4EF3-A5C5-E7030655F448}" type="presParOf" srcId="{AEB58E24-1DBE-4A27-A702-91BE0E25D2C0}" destId="{C5F57591-51B8-4DC8-9F69-AC4849348760}" srcOrd="4" destOrd="0" presId="urn:microsoft.com/office/officeart/2005/8/layout/radial6"/>
    <dgm:cxn modelId="{570E003D-40E6-4E8B-8AA4-07D50C913F64}" type="presParOf" srcId="{AEB58E24-1DBE-4A27-A702-91BE0E25D2C0}" destId="{124A4B61-5A67-4D82-BB83-FF8BB8C9FDED}" srcOrd="5" destOrd="0" presId="urn:microsoft.com/office/officeart/2005/8/layout/radial6"/>
    <dgm:cxn modelId="{A618FDE2-116B-4200-8F20-55AEF2C747BA}" type="presParOf" srcId="{AEB58E24-1DBE-4A27-A702-91BE0E25D2C0}" destId="{9D90A77D-028B-40D6-B4B6-1B290CE96047}" srcOrd="6" destOrd="0" presId="urn:microsoft.com/office/officeart/2005/8/layout/radial6"/>
    <dgm:cxn modelId="{E0E6A495-CD1F-4F27-B9C6-A4A2E90DF1BA}" type="presParOf" srcId="{AEB58E24-1DBE-4A27-A702-91BE0E25D2C0}" destId="{38E354CA-BBEF-4ABE-86A9-0ECBC45629D6}" srcOrd="7" destOrd="0" presId="urn:microsoft.com/office/officeart/2005/8/layout/radial6"/>
    <dgm:cxn modelId="{2A2E2B69-9E9A-4832-B82A-64A5577027E5}" type="presParOf" srcId="{AEB58E24-1DBE-4A27-A702-91BE0E25D2C0}" destId="{F7CDB317-7B95-46F3-ADA7-883B29B2C2EE}" srcOrd="8" destOrd="0" presId="urn:microsoft.com/office/officeart/2005/8/layout/radial6"/>
    <dgm:cxn modelId="{65A5EB72-3040-417B-AFB5-EF99E7B6C720}" type="presParOf" srcId="{AEB58E24-1DBE-4A27-A702-91BE0E25D2C0}" destId="{1A633494-E118-49B9-9FB2-506ACA2D2CD5}" srcOrd="9" destOrd="0" presId="urn:microsoft.com/office/officeart/2005/8/layout/radial6"/>
    <dgm:cxn modelId="{77B573A2-2F14-4EF4-A672-639B8950B9EF}" type="presParOf" srcId="{AEB58E24-1DBE-4A27-A702-91BE0E25D2C0}" destId="{878B6A84-97EE-4EFB-A433-E5A74748C5EF}" srcOrd="10" destOrd="0" presId="urn:microsoft.com/office/officeart/2005/8/layout/radial6"/>
    <dgm:cxn modelId="{436A3334-08BB-4E47-A52A-623D46515C8D}" type="presParOf" srcId="{AEB58E24-1DBE-4A27-A702-91BE0E25D2C0}" destId="{6E5FC47A-61A3-47CB-869A-089216CF74E1}" srcOrd="11" destOrd="0" presId="urn:microsoft.com/office/officeart/2005/8/layout/radial6"/>
    <dgm:cxn modelId="{166446FE-2410-4350-AA3C-3A80584A23B1}" type="presParOf" srcId="{AEB58E24-1DBE-4A27-A702-91BE0E25D2C0}" destId="{4740D6D8-6AC4-441D-BBD9-A2BCE811721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706C989-059A-432F-9B46-A9F83375B14A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7B7F187F-5994-4DCA-8163-C038AAA8A701}">
      <dgm:prSet phldrT="[Texto]" custT="1"/>
      <dgm:spPr/>
      <dgm:t>
        <a:bodyPr/>
        <a:lstStyle/>
        <a:p>
          <a:r>
            <a:rPr lang="es-ES_tradnl" sz="1600" b="1" dirty="0"/>
            <a:t>ASERTIVIDAD</a:t>
          </a:r>
          <a:endParaRPr lang="es-ES" sz="1600" b="1" dirty="0"/>
        </a:p>
      </dgm:t>
    </dgm:pt>
    <dgm:pt modelId="{7CFFCE89-E03B-4E35-984A-047ED5F25E8D}" type="parTrans" cxnId="{44C8A2C2-3C4C-4036-8B82-C143E23866C7}">
      <dgm:prSet/>
      <dgm:spPr/>
      <dgm:t>
        <a:bodyPr/>
        <a:lstStyle/>
        <a:p>
          <a:endParaRPr lang="es-ES" sz="1600"/>
        </a:p>
      </dgm:t>
    </dgm:pt>
    <dgm:pt modelId="{E0BEEABA-EB4C-4057-AF7C-882DC4229699}" type="sibTrans" cxnId="{44C8A2C2-3C4C-4036-8B82-C143E23866C7}">
      <dgm:prSet custT="1"/>
      <dgm:spPr/>
      <dgm:t>
        <a:bodyPr/>
        <a:lstStyle/>
        <a:p>
          <a:endParaRPr lang="es-ES" sz="1600" dirty="0"/>
        </a:p>
      </dgm:t>
    </dgm:pt>
    <dgm:pt modelId="{06D7CD74-E53C-4558-82A5-FC86EFEAD937}">
      <dgm:prSet phldrT="[Texto]" custT="1"/>
      <dgm:spPr/>
      <dgm:t>
        <a:bodyPr/>
        <a:lstStyle/>
        <a:p>
          <a:pPr algn="l"/>
          <a:r>
            <a:rPr lang="es-ES_tradnl" sz="1600" dirty="0"/>
            <a:t>* Capacidad de saber expresar nuestros sentimientos sin herir a los demás y sin huir de la situación</a:t>
          </a:r>
        </a:p>
        <a:p>
          <a:pPr algn="l"/>
          <a:r>
            <a:rPr lang="es-ES_tradnl" sz="1600" dirty="0"/>
            <a:t>* Significa expresarnos con sinceridad y respeto</a:t>
          </a:r>
          <a:endParaRPr lang="es-ES" sz="1600" dirty="0"/>
        </a:p>
      </dgm:t>
    </dgm:pt>
    <dgm:pt modelId="{40871A8F-F54B-4D1C-B26A-0F1D35C7374C}" type="parTrans" cxnId="{763E0931-8679-46BA-AE5A-E8642B4D9B93}">
      <dgm:prSet/>
      <dgm:spPr/>
      <dgm:t>
        <a:bodyPr/>
        <a:lstStyle/>
        <a:p>
          <a:endParaRPr lang="es-ES" sz="1600"/>
        </a:p>
      </dgm:t>
    </dgm:pt>
    <dgm:pt modelId="{B9E3B64F-CB34-4C7D-B1C1-A81AF774C84A}" type="sibTrans" cxnId="{763E0931-8679-46BA-AE5A-E8642B4D9B93}">
      <dgm:prSet/>
      <dgm:spPr/>
      <dgm:t>
        <a:bodyPr/>
        <a:lstStyle/>
        <a:p>
          <a:endParaRPr lang="es-ES" sz="1600"/>
        </a:p>
      </dgm:t>
    </dgm:pt>
    <dgm:pt modelId="{80FFDDF5-92D4-4ECD-BD57-7C802FD3A3D7}" type="pres">
      <dgm:prSet presAssocID="{2706C989-059A-432F-9B46-A9F83375B14A}" presName="Name0" presStyleCnt="0">
        <dgm:presLayoutVars>
          <dgm:dir/>
          <dgm:resizeHandles val="exact"/>
        </dgm:presLayoutVars>
      </dgm:prSet>
      <dgm:spPr/>
    </dgm:pt>
    <dgm:pt modelId="{ABE2C92E-045F-4B4F-ABDE-F35787FBEBEF}" type="pres">
      <dgm:prSet presAssocID="{7B7F187F-5994-4DCA-8163-C038AAA8A701}" presName="node" presStyleLbl="node1" presStyleIdx="0" presStyleCnt="2" custScaleX="47329" custScaleY="50486">
        <dgm:presLayoutVars>
          <dgm:bulletEnabled val="1"/>
        </dgm:presLayoutVars>
      </dgm:prSet>
      <dgm:spPr/>
    </dgm:pt>
    <dgm:pt modelId="{8A4C99DB-B8BB-4D67-B104-87C9FFB26BB7}" type="pres">
      <dgm:prSet presAssocID="{E0BEEABA-EB4C-4057-AF7C-882DC4229699}" presName="sibTrans" presStyleLbl="sibTrans2D1" presStyleIdx="0" presStyleCnt="1"/>
      <dgm:spPr/>
    </dgm:pt>
    <dgm:pt modelId="{39272121-FD22-4447-8533-6BEAE90FA06B}" type="pres">
      <dgm:prSet presAssocID="{E0BEEABA-EB4C-4057-AF7C-882DC4229699}" presName="connectorText" presStyleLbl="sibTrans2D1" presStyleIdx="0" presStyleCnt="1"/>
      <dgm:spPr/>
    </dgm:pt>
    <dgm:pt modelId="{B5DF6059-2D15-46E3-85CF-FDB9D165E447}" type="pres">
      <dgm:prSet presAssocID="{06D7CD74-E53C-4558-82A5-FC86EFEAD937}" presName="node" presStyleLbl="node1" presStyleIdx="1" presStyleCnt="2" custScaleX="131825" custScaleY="55785" custLinFactNeighborX="4738" custLinFactNeighborY="3324">
        <dgm:presLayoutVars>
          <dgm:bulletEnabled val="1"/>
        </dgm:presLayoutVars>
      </dgm:prSet>
      <dgm:spPr/>
    </dgm:pt>
  </dgm:ptLst>
  <dgm:cxnLst>
    <dgm:cxn modelId="{4BD98318-B6CF-4A1B-8240-118B63E7FFD1}" type="presOf" srcId="{2706C989-059A-432F-9B46-A9F83375B14A}" destId="{80FFDDF5-92D4-4ECD-BD57-7C802FD3A3D7}" srcOrd="0" destOrd="0" presId="urn:microsoft.com/office/officeart/2005/8/layout/process1"/>
    <dgm:cxn modelId="{655FE423-6A05-402B-A7CE-C3F036748475}" type="presOf" srcId="{06D7CD74-E53C-4558-82A5-FC86EFEAD937}" destId="{B5DF6059-2D15-46E3-85CF-FDB9D165E447}" srcOrd="0" destOrd="0" presId="urn:microsoft.com/office/officeart/2005/8/layout/process1"/>
    <dgm:cxn modelId="{763E0931-8679-46BA-AE5A-E8642B4D9B93}" srcId="{2706C989-059A-432F-9B46-A9F83375B14A}" destId="{06D7CD74-E53C-4558-82A5-FC86EFEAD937}" srcOrd="1" destOrd="0" parTransId="{40871A8F-F54B-4D1C-B26A-0F1D35C7374C}" sibTransId="{B9E3B64F-CB34-4C7D-B1C1-A81AF774C84A}"/>
    <dgm:cxn modelId="{09C8B858-5535-4F2B-BE03-B4F9413354C0}" type="presOf" srcId="{E0BEEABA-EB4C-4057-AF7C-882DC4229699}" destId="{39272121-FD22-4447-8533-6BEAE90FA06B}" srcOrd="1" destOrd="0" presId="urn:microsoft.com/office/officeart/2005/8/layout/process1"/>
    <dgm:cxn modelId="{A0E2D658-8147-4741-B4D7-466808D18D45}" type="presOf" srcId="{7B7F187F-5994-4DCA-8163-C038AAA8A701}" destId="{ABE2C92E-045F-4B4F-ABDE-F35787FBEBEF}" srcOrd="0" destOrd="0" presId="urn:microsoft.com/office/officeart/2005/8/layout/process1"/>
    <dgm:cxn modelId="{44C8A2C2-3C4C-4036-8B82-C143E23866C7}" srcId="{2706C989-059A-432F-9B46-A9F83375B14A}" destId="{7B7F187F-5994-4DCA-8163-C038AAA8A701}" srcOrd="0" destOrd="0" parTransId="{7CFFCE89-E03B-4E35-984A-047ED5F25E8D}" sibTransId="{E0BEEABA-EB4C-4057-AF7C-882DC4229699}"/>
    <dgm:cxn modelId="{B539CEDC-A0F0-4FB9-BC09-A77AD8F5F29F}" type="presOf" srcId="{E0BEEABA-EB4C-4057-AF7C-882DC4229699}" destId="{8A4C99DB-B8BB-4D67-B104-87C9FFB26BB7}" srcOrd="0" destOrd="0" presId="urn:microsoft.com/office/officeart/2005/8/layout/process1"/>
    <dgm:cxn modelId="{5D218AD3-A236-4340-A79E-2CAC2B90C931}" type="presParOf" srcId="{80FFDDF5-92D4-4ECD-BD57-7C802FD3A3D7}" destId="{ABE2C92E-045F-4B4F-ABDE-F35787FBEBEF}" srcOrd="0" destOrd="0" presId="urn:microsoft.com/office/officeart/2005/8/layout/process1"/>
    <dgm:cxn modelId="{2F46FFAE-8066-4151-AD6A-5ACE47479EDB}" type="presParOf" srcId="{80FFDDF5-92D4-4ECD-BD57-7C802FD3A3D7}" destId="{8A4C99DB-B8BB-4D67-B104-87C9FFB26BB7}" srcOrd="1" destOrd="0" presId="urn:microsoft.com/office/officeart/2005/8/layout/process1"/>
    <dgm:cxn modelId="{77750751-EBC2-42BB-AC99-0C8472D27D48}" type="presParOf" srcId="{8A4C99DB-B8BB-4D67-B104-87C9FFB26BB7}" destId="{39272121-FD22-4447-8533-6BEAE90FA06B}" srcOrd="0" destOrd="0" presId="urn:microsoft.com/office/officeart/2005/8/layout/process1"/>
    <dgm:cxn modelId="{1B5B0BDF-41CE-41D4-880C-683255BFB74C}" type="presParOf" srcId="{80FFDDF5-92D4-4ECD-BD57-7C802FD3A3D7}" destId="{B5DF6059-2D15-46E3-85CF-FDB9D165E44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706C989-059A-432F-9B46-A9F83375B14A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7B7F187F-5994-4DCA-8163-C038AAA8A701}">
      <dgm:prSet phldrT="[Texto]" custT="1"/>
      <dgm:spPr/>
      <dgm:t>
        <a:bodyPr/>
        <a:lstStyle/>
        <a:p>
          <a:r>
            <a:rPr lang="es-ES" sz="1600" b="1" dirty="0"/>
            <a:t>ESCUCHA </a:t>
          </a:r>
        </a:p>
        <a:p>
          <a:r>
            <a:rPr lang="es-ES" sz="1600" b="1" dirty="0"/>
            <a:t>ACTIVA</a:t>
          </a:r>
        </a:p>
      </dgm:t>
    </dgm:pt>
    <dgm:pt modelId="{7CFFCE89-E03B-4E35-984A-047ED5F25E8D}" type="parTrans" cxnId="{44C8A2C2-3C4C-4036-8B82-C143E23866C7}">
      <dgm:prSet/>
      <dgm:spPr/>
      <dgm:t>
        <a:bodyPr/>
        <a:lstStyle/>
        <a:p>
          <a:endParaRPr lang="es-ES" sz="1600"/>
        </a:p>
      </dgm:t>
    </dgm:pt>
    <dgm:pt modelId="{E0BEEABA-EB4C-4057-AF7C-882DC4229699}" type="sibTrans" cxnId="{44C8A2C2-3C4C-4036-8B82-C143E23866C7}">
      <dgm:prSet custT="1"/>
      <dgm:spPr/>
      <dgm:t>
        <a:bodyPr/>
        <a:lstStyle/>
        <a:p>
          <a:endParaRPr lang="es-ES" sz="1600" dirty="0"/>
        </a:p>
      </dgm:t>
    </dgm:pt>
    <dgm:pt modelId="{06D7CD74-E53C-4558-82A5-FC86EFEAD937}">
      <dgm:prSet phldrT="[Texto]" custT="1"/>
      <dgm:spPr/>
      <dgm:t>
        <a:bodyPr/>
        <a:lstStyle/>
        <a:p>
          <a:pPr algn="l"/>
          <a:r>
            <a:rPr lang="es-ES_tradnl" sz="1600" dirty="0"/>
            <a:t>* La escucha activa no es oír, sino hacer un esfuerzo por comprender el mensaje y si no se comprende dar </a:t>
          </a:r>
          <a:r>
            <a:rPr lang="es-ES_tradnl" sz="1600" dirty="0" err="1"/>
            <a:t>feedback</a:t>
          </a:r>
          <a:endParaRPr lang="es-ES_tradnl" sz="1600" dirty="0"/>
        </a:p>
        <a:p>
          <a:pPr algn="l"/>
          <a:r>
            <a:rPr lang="es-ES_tradnl" sz="1600" dirty="0"/>
            <a:t>* Fomenta un ambiente de entendimiento y empatía</a:t>
          </a:r>
          <a:endParaRPr lang="es-ES" sz="1600" dirty="0"/>
        </a:p>
      </dgm:t>
    </dgm:pt>
    <dgm:pt modelId="{40871A8F-F54B-4D1C-B26A-0F1D35C7374C}" type="parTrans" cxnId="{763E0931-8679-46BA-AE5A-E8642B4D9B93}">
      <dgm:prSet/>
      <dgm:spPr/>
      <dgm:t>
        <a:bodyPr/>
        <a:lstStyle/>
        <a:p>
          <a:endParaRPr lang="es-ES" sz="1600"/>
        </a:p>
      </dgm:t>
    </dgm:pt>
    <dgm:pt modelId="{B9E3B64F-CB34-4C7D-B1C1-A81AF774C84A}" type="sibTrans" cxnId="{763E0931-8679-46BA-AE5A-E8642B4D9B93}">
      <dgm:prSet/>
      <dgm:spPr/>
      <dgm:t>
        <a:bodyPr/>
        <a:lstStyle/>
        <a:p>
          <a:endParaRPr lang="es-ES" sz="1600"/>
        </a:p>
      </dgm:t>
    </dgm:pt>
    <dgm:pt modelId="{80FFDDF5-92D4-4ECD-BD57-7C802FD3A3D7}" type="pres">
      <dgm:prSet presAssocID="{2706C989-059A-432F-9B46-A9F83375B14A}" presName="Name0" presStyleCnt="0">
        <dgm:presLayoutVars>
          <dgm:dir/>
          <dgm:resizeHandles val="exact"/>
        </dgm:presLayoutVars>
      </dgm:prSet>
      <dgm:spPr/>
    </dgm:pt>
    <dgm:pt modelId="{ABE2C92E-045F-4B4F-ABDE-F35787FBEBEF}" type="pres">
      <dgm:prSet presAssocID="{7B7F187F-5994-4DCA-8163-C038AAA8A701}" presName="node" presStyleLbl="node1" presStyleIdx="0" presStyleCnt="2" custScaleX="47329" custScaleY="38452">
        <dgm:presLayoutVars>
          <dgm:bulletEnabled val="1"/>
        </dgm:presLayoutVars>
      </dgm:prSet>
      <dgm:spPr/>
    </dgm:pt>
    <dgm:pt modelId="{8A4C99DB-B8BB-4D67-B104-87C9FFB26BB7}" type="pres">
      <dgm:prSet presAssocID="{E0BEEABA-EB4C-4057-AF7C-882DC4229699}" presName="sibTrans" presStyleLbl="sibTrans2D1" presStyleIdx="0" presStyleCnt="1"/>
      <dgm:spPr/>
    </dgm:pt>
    <dgm:pt modelId="{39272121-FD22-4447-8533-6BEAE90FA06B}" type="pres">
      <dgm:prSet presAssocID="{E0BEEABA-EB4C-4057-AF7C-882DC4229699}" presName="connectorText" presStyleLbl="sibTrans2D1" presStyleIdx="0" presStyleCnt="1"/>
      <dgm:spPr/>
    </dgm:pt>
    <dgm:pt modelId="{B5DF6059-2D15-46E3-85CF-FDB9D165E447}" type="pres">
      <dgm:prSet presAssocID="{06D7CD74-E53C-4558-82A5-FC86EFEAD937}" presName="node" presStyleLbl="node1" presStyleIdx="1" presStyleCnt="2" custScaleX="131825" custScaleY="49904" custLinFactNeighborX="4738" custLinFactNeighborY="3324">
        <dgm:presLayoutVars>
          <dgm:bulletEnabled val="1"/>
        </dgm:presLayoutVars>
      </dgm:prSet>
      <dgm:spPr/>
    </dgm:pt>
  </dgm:ptLst>
  <dgm:cxnLst>
    <dgm:cxn modelId="{763E0931-8679-46BA-AE5A-E8642B4D9B93}" srcId="{2706C989-059A-432F-9B46-A9F83375B14A}" destId="{06D7CD74-E53C-4558-82A5-FC86EFEAD937}" srcOrd="1" destOrd="0" parTransId="{40871A8F-F54B-4D1C-B26A-0F1D35C7374C}" sibTransId="{B9E3B64F-CB34-4C7D-B1C1-A81AF774C84A}"/>
    <dgm:cxn modelId="{290CF05C-A916-4E79-83C3-6C086A0A78B8}" type="presOf" srcId="{7B7F187F-5994-4DCA-8163-C038AAA8A701}" destId="{ABE2C92E-045F-4B4F-ABDE-F35787FBEBEF}" srcOrd="0" destOrd="0" presId="urn:microsoft.com/office/officeart/2005/8/layout/process1"/>
    <dgm:cxn modelId="{2E01E64E-6A08-49CC-87E7-8DC154CF94F6}" type="presOf" srcId="{2706C989-059A-432F-9B46-A9F83375B14A}" destId="{80FFDDF5-92D4-4ECD-BD57-7C802FD3A3D7}" srcOrd="0" destOrd="0" presId="urn:microsoft.com/office/officeart/2005/8/layout/process1"/>
    <dgm:cxn modelId="{CA52B275-C176-44E6-9021-852A67C8CDF4}" type="presOf" srcId="{E0BEEABA-EB4C-4057-AF7C-882DC4229699}" destId="{8A4C99DB-B8BB-4D67-B104-87C9FFB26BB7}" srcOrd="0" destOrd="0" presId="urn:microsoft.com/office/officeart/2005/8/layout/process1"/>
    <dgm:cxn modelId="{6A7D1E56-4550-4272-9A5B-E60197230464}" type="presOf" srcId="{E0BEEABA-EB4C-4057-AF7C-882DC4229699}" destId="{39272121-FD22-4447-8533-6BEAE90FA06B}" srcOrd="1" destOrd="0" presId="urn:microsoft.com/office/officeart/2005/8/layout/process1"/>
    <dgm:cxn modelId="{44C8A2C2-3C4C-4036-8B82-C143E23866C7}" srcId="{2706C989-059A-432F-9B46-A9F83375B14A}" destId="{7B7F187F-5994-4DCA-8163-C038AAA8A701}" srcOrd="0" destOrd="0" parTransId="{7CFFCE89-E03B-4E35-984A-047ED5F25E8D}" sibTransId="{E0BEEABA-EB4C-4057-AF7C-882DC4229699}"/>
    <dgm:cxn modelId="{CCB3C6F9-FC4D-461C-9B84-10E00379B134}" type="presOf" srcId="{06D7CD74-E53C-4558-82A5-FC86EFEAD937}" destId="{B5DF6059-2D15-46E3-85CF-FDB9D165E447}" srcOrd="0" destOrd="0" presId="urn:microsoft.com/office/officeart/2005/8/layout/process1"/>
    <dgm:cxn modelId="{F64673AE-9020-444E-AB1E-61FE87E85E8D}" type="presParOf" srcId="{80FFDDF5-92D4-4ECD-BD57-7C802FD3A3D7}" destId="{ABE2C92E-045F-4B4F-ABDE-F35787FBEBEF}" srcOrd="0" destOrd="0" presId="urn:microsoft.com/office/officeart/2005/8/layout/process1"/>
    <dgm:cxn modelId="{F86EE6A0-5A3A-4DAD-8EB0-DDA9BB3D4233}" type="presParOf" srcId="{80FFDDF5-92D4-4ECD-BD57-7C802FD3A3D7}" destId="{8A4C99DB-B8BB-4D67-B104-87C9FFB26BB7}" srcOrd="1" destOrd="0" presId="urn:microsoft.com/office/officeart/2005/8/layout/process1"/>
    <dgm:cxn modelId="{C7ED06E7-695C-4879-A729-709EBCBA1A15}" type="presParOf" srcId="{8A4C99DB-B8BB-4D67-B104-87C9FFB26BB7}" destId="{39272121-FD22-4447-8533-6BEAE90FA06B}" srcOrd="0" destOrd="0" presId="urn:microsoft.com/office/officeart/2005/8/layout/process1"/>
    <dgm:cxn modelId="{5B5739CE-21C0-44D3-99D1-162662DDD6C0}" type="presParOf" srcId="{80FFDDF5-92D4-4ECD-BD57-7C802FD3A3D7}" destId="{B5DF6059-2D15-46E3-85CF-FDB9D165E44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706C989-059A-432F-9B46-A9F83375B14A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7B7F187F-5994-4DCA-8163-C038AAA8A701}">
      <dgm:prSet phldrT="[Texto]" custT="1"/>
      <dgm:spPr/>
      <dgm:t>
        <a:bodyPr/>
        <a:lstStyle/>
        <a:p>
          <a:r>
            <a:rPr lang="es-ES" sz="1600" b="1" dirty="0"/>
            <a:t>TÉCNICAS ASERTIVAS</a:t>
          </a:r>
        </a:p>
      </dgm:t>
    </dgm:pt>
    <dgm:pt modelId="{7CFFCE89-E03B-4E35-984A-047ED5F25E8D}" type="parTrans" cxnId="{44C8A2C2-3C4C-4036-8B82-C143E23866C7}">
      <dgm:prSet/>
      <dgm:spPr/>
      <dgm:t>
        <a:bodyPr/>
        <a:lstStyle/>
        <a:p>
          <a:endParaRPr lang="es-ES" sz="1600"/>
        </a:p>
      </dgm:t>
    </dgm:pt>
    <dgm:pt modelId="{E0BEEABA-EB4C-4057-AF7C-882DC4229699}" type="sibTrans" cxnId="{44C8A2C2-3C4C-4036-8B82-C143E23866C7}">
      <dgm:prSet custT="1"/>
      <dgm:spPr/>
      <dgm:t>
        <a:bodyPr/>
        <a:lstStyle/>
        <a:p>
          <a:endParaRPr lang="es-ES" sz="1600" dirty="0"/>
        </a:p>
      </dgm:t>
    </dgm:pt>
    <dgm:pt modelId="{06D7CD74-E53C-4558-82A5-FC86EFEAD937}">
      <dgm:prSet phldrT="[Texto]" custT="1"/>
      <dgm:spPr/>
      <dgm:t>
        <a:bodyPr/>
        <a:lstStyle/>
        <a:p>
          <a:pPr algn="l"/>
          <a:r>
            <a:rPr lang="es-ES_tradnl" sz="1600" dirty="0"/>
            <a:t>* Disco rayado: Expresar nuestra postura de forma </a:t>
          </a:r>
          <a:r>
            <a:rPr lang="es-ES_tradnl" sz="1600" dirty="0" err="1"/>
            <a:t>repititiva</a:t>
          </a:r>
          <a:endParaRPr lang="es-ES_tradnl" sz="1600" dirty="0"/>
        </a:p>
        <a:p>
          <a:pPr algn="l"/>
          <a:r>
            <a:rPr lang="es-ES_tradnl" sz="1600" dirty="0"/>
            <a:t>* DESC: Describir un hecho, expresar un sentimiento, sugerir una solución, consecuencias positivas de la solución</a:t>
          </a:r>
          <a:endParaRPr lang="es-ES" sz="1600" dirty="0"/>
        </a:p>
      </dgm:t>
    </dgm:pt>
    <dgm:pt modelId="{40871A8F-F54B-4D1C-B26A-0F1D35C7374C}" type="parTrans" cxnId="{763E0931-8679-46BA-AE5A-E8642B4D9B93}">
      <dgm:prSet/>
      <dgm:spPr/>
      <dgm:t>
        <a:bodyPr/>
        <a:lstStyle/>
        <a:p>
          <a:endParaRPr lang="es-ES" sz="1600"/>
        </a:p>
      </dgm:t>
    </dgm:pt>
    <dgm:pt modelId="{B9E3B64F-CB34-4C7D-B1C1-A81AF774C84A}" type="sibTrans" cxnId="{763E0931-8679-46BA-AE5A-E8642B4D9B93}">
      <dgm:prSet/>
      <dgm:spPr/>
      <dgm:t>
        <a:bodyPr/>
        <a:lstStyle/>
        <a:p>
          <a:endParaRPr lang="es-ES" sz="1600"/>
        </a:p>
      </dgm:t>
    </dgm:pt>
    <dgm:pt modelId="{80FFDDF5-92D4-4ECD-BD57-7C802FD3A3D7}" type="pres">
      <dgm:prSet presAssocID="{2706C989-059A-432F-9B46-A9F83375B14A}" presName="Name0" presStyleCnt="0">
        <dgm:presLayoutVars>
          <dgm:dir/>
          <dgm:resizeHandles val="exact"/>
        </dgm:presLayoutVars>
      </dgm:prSet>
      <dgm:spPr/>
    </dgm:pt>
    <dgm:pt modelId="{ABE2C92E-045F-4B4F-ABDE-F35787FBEBEF}" type="pres">
      <dgm:prSet presAssocID="{7B7F187F-5994-4DCA-8163-C038AAA8A701}" presName="node" presStyleLbl="node1" presStyleIdx="0" presStyleCnt="2" custScaleX="47329" custScaleY="50486">
        <dgm:presLayoutVars>
          <dgm:bulletEnabled val="1"/>
        </dgm:presLayoutVars>
      </dgm:prSet>
      <dgm:spPr/>
    </dgm:pt>
    <dgm:pt modelId="{8A4C99DB-B8BB-4D67-B104-87C9FFB26BB7}" type="pres">
      <dgm:prSet presAssocID="{E0BEEABA-EB4C-4057-AF7C-882DC4229699}" presName="sibTrans" presStyleLbl="sibTrans2D1" presStyleIdx="0" presStyleCnt="1"/>
      <dgm:spPr/>
    </dgm:pt>
    <dgm:pt modelId="{39272121-FD22-4447-8533-6BEAE90FA06B}" type="pres">
      <dgm:prSet presAssocID="{E0BEEABA-EB4C-4057-AF7C-882DC4229699}" presName="connectorText" presStyleLbl="sibTrans2D1" presStyleIdx="0" presStyleCnt="1"/>
      <dgm:spPr/>
    </dgm:pt>
    <dgm:pt modelId="{B5DF6059-2D15-46E3-85CF-FDB9D165E447}" type="pres">
      <dgm:prSet presAssocID="{06D7CD74-E53C-4558-82A5-FC86EFEAD937}" presName="node" presStyleLbl="node1" presStyleIdx="1" presStyleCnt="2" custScaleX="131825" custScaleY="55785" custLinFactNeighborX="4738" custLinFactNeighborY="3324">
        <dgm:presLayoutVars>
          <dgm:bulletEnabled val="1"/>
        </dgm:presLayoutVars>
      </dgm:prSet>
      <dgm:spPr/>
    </dgm:pt>
  </dgm:ptLst>
  <dgm:cxnLst>
    <dgm:cxn modelId="{4BD98318-B6CF-4A1B-8240-118B63E7FFD1}" type="presOf" srcId="{2706C989-059A-432F-9B46-A9F83375B14A}" destId="{80FFDDF5-92D4-4ECD-BD57-7C802FD3A3D7}" srcOrd="0" destOrd="0" presId="urn:microsoft.com/office/officeart/2005/8/layout/process1"/>
    <dgm:cxn modelId="{655FE423-6A05-402B-A7CE-C3F036748475}" type="presOf" srcId="{06D7CD74-E53C-4558-82A5-FC86EFEAD937}" destId="{B5DF6059-2D15-46E3-85CF-FDB9D165E447}" srcOrd="0" destOrd="0" presId="urn:microsoft.com/office/officeart/2005/8/layout/process1"/>
    <dgm:cxn modelId="{763E0931-8679-46BA-AE5A-E8642B4D9B93}" srcId="{2706C989-059A-432F-9B46-A9F83375B14A}" destId="{06D7CD74-E53C-4558-82A5-FC86EFEAD937}" srcOrd="1" destOrd="0" parTransId="{40871A8F-F54B-4D1C-B26A-0F1D35C7374C}" sibTransId="{B9E3B64F-CB34-4C7D-B1C1-A81AF774C84A}"/>
    <dgm:cxn modelId="{09C8B858-5535-4F2B-BE03-B4F9413354C0}" type="presOf" srcId="{E0BEEABA-EB4C-4057-AF7C-882DC4229699}" destId="{39272121-FD22-4447-8533-6BEAE90FA06B}" srcOrd="1" destOrd="0" presId="urn:microsoft.com/office/officeart/2005/8/layout/process1"/>
    <dgm:cxn modelId="{A0E2D658-8147-4741-B4D7-466808D18D45}" type="presOf" srcId="{7B7F187F-5994-4DCA-8163-C038AAA8A701}" destId="{ABE2C92E-045F-4B4F-ABDE-F35787FBEBEF}" srcOrd="0" destOrd="0" presId="urn:microsoft.com/office/officeart/2005/8/layout/process1"/>
    <dgm:cxn modelId="{44C8A2C2-3C4C-4036-8B82-C143E23866C7}" srcId="{2706C989-059A-432F-9B46-A9F83375B14A}" destId="{7B7F187F-5994-4DCA-8163-C038AAA8A701}" srcOrd="0" destOrd="0" parTransId="{7CFFCE89-E03B-4E35-984A-047ED5F25E8D}" sibTransId="{E0BEEABA-EB4C-4057-AF7C-882DC4229699}"/>
    <dgm:cxn modelId="{B539CEDC-A0F0-4FB9-BC09-A77AD8F5F29F}" type="presOf" srcId="{E0BEEABA-EB4C-4057-AF7C-882DC4229699}" destId="{8A4C99DB-B8BB-4D67-B104-87C9FFB26BB7}" srcOrd="0" destOrd="0" presId="urn:microsoft.com/office/officeart/2005/8/layout/process1"/>
    <dgm:cxn modelId="{5D218AD3-A236-4340-A79E-2CAC2B90C931}" type="presParOf" srcId="{80FFDDF5-92D4-4ECD-BD57-7C802FD3A3D7}" destId="{ABE2C92E-045F-4B4F-ABDE-F35787FBEBEF}" srcOrd="0" destOrd="0" presId="urn:microsoft.com/office/officeart/2005/8/layout/process1"/>
    <dgm:cxn modelId="{2F46FFAE-8066-4151-AD6A-5ACE47479EDB}" type="presParOf" srcId="{80FFDDF5-92D4-4ECD-BD57-7C802FD3A3D7}" destId="{8A4C99DB-B8BB-4D67-B104-87C9FFB26BB7}" srcOrd="1" destOrd="0" presId="urn:microsoft.com/office/officeart/2005/8/layout/process1"/>
    <dgm:cxn modelId="{77750751-EBC2-42BB-AC99-0C8472D27D48}" type="presParOf" srcId="{8A4C99DB-B8BB-4D67-B104-87C9FFB26BB7}" destId="{39272121-FD22-4447-8533-6BEAE90FA06B}" srcOrd="0" destOrd="0" presId="urn:microsoft.com/office/officeart/2005/8/layout/process1"/>
    <dgm:cxn modelId="{1B5B0BDF-41CE-41D4-880C-683255BFB74C}" type="presParOf" srcId="{80FFDDF5-92D4-4ECD-BD57-7C802FD3A3D7}" destId="{B5DF6059-2D15-46E3-85CF-FDB9D165E44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9B066E3-52B3-4CC6-BE40-AE130A68E89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26E21B8-4176-45FD-8ACC-954D2F6C583E}">
      <dgm:prSet phldrT="[Texto]" custT="1"/>
      <dgm:spPr/>
      <dgm:t>
        <a:bodyPr/>
        <a:lstStyle/>
        <a:p>
          <a:r>
            <a:rPr lang="es-ES" sz="1600" b="1" dirty="0"/>
            <a:t>Técnicas de gestión del tiempo</a:t>
          </a:r>
        </a:p>
      </dgm:t>
    </dgm:pt>
    <dgm:pt modelId="{319B4D39-6717-4A67-A5C7-E53E46AC3BD6}" type="parTrans" cxnId="{6A5BCC4B-48F8-4B96-AFEA-E882A6EC63E4}">
      <dgm:prSet/>
      <dgm:spPr/>
      <dgm:t>
        <a:bodyPr/>
        <a:lstStyle/>
        <a:p>
          <a:endParaRPr lang="es-ES" sz="1600"/>
        </a:p>
      </dgm:t>
    </dgm:pt>
    <dgm:pt modelId="{909493CC-E6DB-48D7-B10E-A35C35360960}" type="sibTrans" cxnId="{6A5BCC4B-48F8-4B96-AFEA-E882A6EC63E4}">
      <dgm:prSet/>
      <dgm:spPr/>
      <dgm:t>
        <a:bodyPr/>
        <a:lstStyle/>
        <a:p>
          <a:endParaRPr lang="es-ES" sz="1600"/>
        </a:p>
      </dgm:t>
    </dgm:pt>
    <dgm:pt modelId="{200AC79B-19A4-400C-A0F0-5CC9CD49D426}">
      <dgm:prSet phldrT="[Texto]" custT="1"/>
      <dgm:spPr/>
      <dgm:t>
        <a:bodyPr/>
        <a:lstStyle/>
        <a:p>
          <a:pPr algn="l"/>
          <a:r>
            <a:rPr lang="es-ES" sz="1600" b="1" dirty="0"/>
            <a:t>El plan del día</a:t>
          </a:r>
          <a:r>
            <a:rPr lang="es-ES" sz="1600" b="0" dirty="0"/>
            <a:t>: Haz una lista de prioridades, no más de 5 cosas importantes</a:t>
          </a:r>
          <a:endParaRPr lang="es-ES" sz="1600" b="1" dirty="0"/>
        </a:p>
      </dgm:t>
    </dgm:pt>
    <dgm:pt modelId="{26515BD9-9811-4811-9454-E4637FBBC26C}" type="parTrans" cxnId="{72AF464C-786C-424D-A223-4417CD0E49C0}">
      <dgm:prSet/>
      <dgm:spPr/>
      <dgm:t>
        <a:bodyPr/>
        <a:lstStyle/>
        <a:p>
          <a:endParaRPr lang="es-ES" sz="1600"/>
        </a:p>
      </dgm:t>
    </dgm:pt>
    <dgm:pt modelId="{7E9D88DF-218E-4E23-AB08-6B2285372F2F}" type="sibTrans" cxnId="{72AF464C-786C-424D-A223-4417CD0E49C0}">
      <dgm:prSet/>
      <dgm:spPr/>
      <dgm:t>
        <a:bodyPr/>
        <a:lstStyle/>
        <a:p>
          <a:endParaRPr lang="es-ES" sz="1600"/>
        </a:p>
      </dgm:t>
    </dgm:pt>
    <dgm:pt modelId="{5810EF1C-F0DB-4002-B6E0-A827EDA2A344}">
      <dgm:prSet phldrT="[Texto]" custT="1"/>
      <dgm:spPr/>
      <dgm:t>
        <a:bodyPr/>
        <a:lstStyle/>
        <a:p>
          <a:pPr algn="l"/>
          <a:r>
            <a:rPr lang="es-ES" sz="1600" b="1" dirty="0"/>
            <a:t>Primero lo más difícil</a:t>
          </a:r>
          <a:r>
            <a:rPr lang="es-ES" sz="1600" b="0" dirty="0"/>
            <a:t>: Si es complicado o no te gusta hazlo lo primero</a:t>
          </a:r>
          <a:endParaRPr lang="es-ES" sz="1600" b="1" dirty="0"/>
        </a:p>
      </dgm:t>
    </dgm:pt>
    <dgm:pt modelId="{0EF5FC83-46F3-485C-82F5-EE61832D32FC}" type="sibTrans" cxnId="{0D93487C-D407-421B-A427-0D372EB65555}">
      <dgm:prSet/>
      <dgm:spPr/>
      <dgm:t>
        <a:bodyPr/>
        <a:lstStyle/>
        <a:p>
          <a:endParaRPr lang="es-ES" sz="1600"/>
        </a:p>
      </dgm:t>
    </dgm:pt>
    <dgm:pt modelId="{6C77C746-BB88-4529-80E7-574CC85165ED}" type="parTrans" cxnId="{0D93487C-D407-421B-A427-0D372EB65555}">
      <dgm:prSet/>
      <dgm:spPr/>
      <dgm:t>
        <a:bodyPr/>
        <a:lstStyle/>
        <a:p>
          <a:endParaRPr lang="es-ES" sz="1600"/>
        </a:p>
      </dgm:t>
    </dgm:pt>
    <dgm:pt modelId="{FADAF4C0-CB6D-41D2-B503-FA3C8F8C6056}">
      <dgm:prSet phldrT="[Texto]" custT="1"/>
      <dgm:spPr/>
      <dgm:t>
        <a:bodyPr/>
        <a:lstStyle/>
        <a:p>
          <a:pPr algn="l"/>
          <a:r>
            <a:rPr lang="es-ES" sz="1600" b="1" dirty="0"/>
            <a:t>Bloques de tiempo</a:t>
          </a:r>
          <a:r>
            <a:rPr lang="es-ES" sz="1600" b="0" dirty="0"/>
            <a:t>: Divide el día en bloques de tareas</a:t>
          </a:r>
          <a:endParaRPr lang="es-ES" sz="1600" b="1" dirty="0"/>
        </a:p>
      </dgm:t>
    </dgm:pt>
    <dgm:pt modelId="{655531A4-11E2-4FB0-849D-2274F6699AAA}" type="parTrans" cxnId="{0B4A4661-8C94-46D0-B91D-45193CC1B586}">
      <dgm:prSet/>
      <dgm:spPr/>
      <dgm:t>
        <a:bodyPr/>
        <a:lstStyle/>
        <a:p>
          <a:endParaRPr lang="es-ES"/>
        </a:p>
      </dgm:t>
    </dgm:pt>
    <dgm:pt modelId="{4D8D634B-D5AB-4E4D-AC3B-8533D9F3DD65}" type="sibTrans" cxnId="{0B4A4661-8C94-46D0-B91D-45193CC1B586}">
      <dgm:prSet/>
      <dgm:spPr/>
      <dgm:t>
        <a:bodyPr/>
        <a:lstStyle/>
        <a:p>
          <a:endParaRPr lang="es-ES"/>
        </a:p>
      </dgm:t>
    </dgm:pt>
    <dgm:pt modelId="{0E5CF1FC-9BF8-47EF-A8DF-745C0DE74635}">
      <dgm:prSet phldrT="[Texto]" custT="1"/>
      <dgm:spPr/>
      <dgm:t>
        <a:bodyPr/>
        <a:lstStyle/>
        <a:p>
          <a:pPr algn="l"/>
          <a:r>
            <a:rPr lang="es-ES" sz="1600" b="1" dirty="0"/>
            <a:t>Colchón 10 minutos</a:t>
          </a:r>
          <a:r>
            <a:rPr lang="es-ES" sz="1600" b="0" dirty="0"/>
            <a:t>: Deja margen de tiempo para imprevistos</a:t>
          </a:r>
          <a:endParaRPr lang="es-ES" sz="1600" b="1" dirty="0"/>
        </a:p>
      </dgm:t>
    </dgm:pt>
    <dgm:pt modelId="{74BDBD58-3107-4940-BD4D-6DB99FC76A7D}" type="parTrans" cxnId="{88DC4AE2-5D1B-4648-9CF5-F7FF4751B158}">
      <dgm:prSet/>
      <dgm:spPr/>
      <dgm:t>
        <a:bodyPr/>
        <a:lstStyle/>
        <a:p>
          <a:endParaRPr lang="es-ES"/>
        </a:p>
      </dgm:t>
    </dgm:pt>
    <dgm:pt modelId="{490A4613-C4C1-4BD7-AA81-6F96D4DB66EF}" type="sibTrans" cxnId="{88DC4AE2-5D1B-4648-9CF5-F7FF4751B158}">
      <dgm:prSet/>
      <dgm:spPr/>
      <dgm:t>
        <a:bodyPr/>
        <a:lstStyle/>
        <a:p>
          <a:endParaRPr lang="es-ES"/>
        </a:p>
      </dgm:t>
    </dgm:pt>
    <dgm:pt modelId="{1726A492-137C-42B5-BCA7-928EDAD825C7}">
      <dgm:prSet phldrT="[Texto]" custT="1"/>
      <dgm:spPr/>
      <dgm:t>
        <a:bodyPr/>
        <a:lstStyle/>
        <a:p>
          <a:pPr algn="l"/>
          <a:r>
            <a:rPr lang="es-ES" sz="1600" b="1" dirty="0"/>
            <a:t>Elimina distracciones</a:t>
          </a:r>
          <a:r>
            <a:rPr lang="es-ES" sz="1600" b="0" dirty="0"/>
            <a:t>: Evita el móvil o leer el correo</a:t>
          </a:r>
          <a:endParaRPr lang="es-ES" sz="1600" b="1" dirty="0"/>
        </a:p>
      </dgm:t>
    </dgm:pt>
    <dgm:pt modelId="{AD89933E-4522-4569-8DA5-B4D9EACB66FE}" type="parTrans" cxnId="{A1A378D6-BB64-4FD0-BBE8-F8ACCF954207}">
      <dgm:prSet/>
      <dgm:spPr/>
      <dgm:t>
        <a:bodyPr/>
        <a:lstStyle/>
        <a:p>
          <a:endParaRPr lang="es-ES"/>
        </a:p>
      </dgm:t>
    </dgm:pt>
    <dgm:pt modelId="{F9EF9989-B5B5-4264-AD56-0919D981E1B8}" type="sibTrans" cxnId="{A1A378D6-BB64-4FD0-BBE8-F8ACCF954207}">
      <dgm:prSet/>
      <dgm:spPr/>
      <dgm:t>
        <a:bodyPr/>
        <a:lstStyle/>
        <a:p>
          <a:endParaRPr lang="es-ES"/>
        </a:p>
      </dgm:t>
    </dgm:pt>
    <dgm:pt modelId="{F6FE6C27-6343-4585-8D36-540B990C2152}" type="pres">
      <dgm:prSet presAssocID="{89B066E3-52B3-4CC6-BE40-AE130A68E8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A2613A-8F6C-4406-B69A-20A828EEFDFD}" type="pres">
      <dgm:prSet presAssocID="{626E21B8-4176-45FD-8ACC-954D2F6C583E}" presName="root" presStyleCnt="0"/>
      <dgm:spPr/>
    </dgm:pt>
    <dgm:pt modelId="{7CCB445A-766D-495F-9999-3805E052BA32}" type="pres">
      <dgm:prSet presAssocID="{626E21B8-4176-45FD-8ACC-954D2F6C583E}" presName="rootComposite" presStyleCnt="0"/>
      <dgm:spPr/>
    </dgm:pt>
    <dgm:pt modelId="{4E7DC74A-20BF-440D-BEC4-42C9FA00D644}" type="pres">
      <dgm:prSet presAssocID="{626E21B8-4176-45FD-8ACC-954D2F6C583E}" presName="rootText" presStyleLbl="node1" presStyleIdx="0" presStyleCnt="1" custScaleX="1138723" custScaleY="225492" custLinFactY="-77823" custLinFactNeighborX="-669" custLinFactNeighborY="-100000"/>
      <dgm:spPr/>
    </dgm:pt>
    <dgm:pt modelId="{B44212A4-603A-4F46-AE20-01C0DFCEE5B6}" type="pres">
      <dgm:prSet presAssocID="{626E21B8-4176-45FD-8ACC-954D2F6C583E}" presName="rootConnector" presStyleLbl="node1" presStyleIdx="0" presStyleCnt="1"/>
      <dgm:spPr/>
    </dgm:pt>
    <dgm:pt modelId="{6745AE42-0EB1-47B3-A6EA-5FC258945EB1}" type="pres">
      <dgm:prSet presAssocID="{626E21B8-4176-45FD-8ACC-954D2F6C583E}" presName="childShape" presStyleCnt="0"/>
      <dgm:spPr/>
    </dgm:pt>
    <dgm:pt modelId="{532BD660-D240-41E9-92C4-C0D485EBBD24}" type="pres">
      <dgm:prSet presAssocID="{26515BD9-9811-4811-9454-E4637FBBC26C}" presName="Name13" presStyleLbl="parChTrans1D2" presStyleIdx="0" presStyleCnt="5"/>
      <dgm:spPr/>
    </dgm:pt>
    <dgm:pt modelId="{21233F05-6FBA-46DF-B10B-C0685C332429}" type="pres">
      <dgm:prSet presAssocID="{200AC79B-19A4-400C-A0F0-5CC9CD49D426}" presName="childText" presStyleLbl="bgAcc1" presStyleIdx="0" presStyleCnt="5" custScaleX="2000000" custScaleY="164777" custLinFactX="-8271" custLinFactNeighborX="-100000" custLinFactNeighborY="-54684">
        <dgm:presLayoutVars>
          <dgm:bulletEnabled val="1"/>
        </dgm:presLayoutVars>
      </dgm:prSet>
      <dgm:spPr/>
    </dgm:pt>
    <dgm:pt modelId="{4D204FAA-98B0-4611-A40B-A45D3FE85511}" type="pres">
      <dgm:prSet presAssocID="{6C77C746-BB88-4529-80E7-574CC85165ED}" presName="Name13" presStyleLbl="parChTrans1D2" presStyleIdx="1" presStyleCnt="5"/>
      <dgm:spPr/>
    </dgm:pt>
    <dgm:pt modelId="{700BF762-4637-44EB-B99C-2418C06767A3}" type="pres">
      <dgm:prSet presAssocID="{5810EF1C-F0DB-4002-B6E0-A827EDA2A344}" presName="childText" presStyleLbl="bgAcc1" presStyleIdx="1" presStyleCnt="5" custScaleX="2000000" custScaleY="207748" custLinFactX="-17174" custLinFactNeighborX="-100000" custLinFactNeighborY="-16507">
        <dgm:presLayoutVars>
          <dgm:bulletEnabled val="1"/>
        </dgm:presLayoutVars>
      </dgm:prSet>
      <dgm:spPr/>
    </dgm:pt>
    <dgm:pt modelId="{52E317F3-D21A-4344-B609-C6AF8434207D}" type="pres">
      <dgm:prSet presAssocID="{655531A4-11E2-4FB0-849D-2274F6699AAA}" presName="Name13" presStyleLbl="parChTrans1D2" presStyleIdx="2" presStyleCnt="5"/>
      <dgm:spPr/>
    </dgm:pt>
    <dgm:pt modelId="{CE526B63-A948-4BC6-82C2-BCBC846B86B8}" type="pres">
      <dgm:prSet presAssocID="{FADAF4C0-CB6D-41D2-B503-FA3C8F8C6056}" presName="childText" presStyleLbl="bgAcc1" presStyleIdx="2" presStyleCnt="5" custScaleX="2000000" custScaleY="170183" custLinFactX="-15110" custLinFactNeighborX="-100000" custLinFactNeighborY="-1249">
        <dgm:presLayoutVars>
          <dgm:bulletEnabled val="1"/>
        </dgm:presLayoutVars>
      </dgm:prSet>
      <dgm:spPr/>
    </dgm:pt>
    <dgm:pt modelId="{E51C4784-C818-4970-87EC-F6F9F56705B2}" type="pres">
      <dgm:prSet presAssocID="{74BDBD58-3107-4940-BD4D-6DB99FC76A7D}" presName="Name13" presStyleLbl="parChTrans1D2" presStyleIdx="3" presStyleCnt="5"/>
      <dgm:spPr/>
    </dgm:pt>
    <dgm:pt modelId="{916EE0DB-4CF3-4A9C-A1F5-9B0FA2A185CF}" type="pres">
      <dgm:prSet presAssocID="{0E5CF1FC-9BF8-47EF-A8DF-745C0DE74635}" presName="childText" presStyleLbl="bgAcc1" presStyleIdx="3" presStyleCnt="5" custFlipVert="0" custScaleX="2000000" custScaleY="137153" custLinFactX="-15110" custLinFactNeighborX="-100000" custLinFactNeighborY="1570">
        <dgm:presLayoutVars>
          <dgm:bulletEnabled val="1"/>
        </dgm:presLayoutVars>
      </dgm:prSet>
      <dgm:spPr/>
    </dgm:pt>
    <dgm:pt modelId="{4701DD32-3240-4E84-B991-BB4A062FCFE7}" type="pres">
      <dgm:prSet presAssocID="{AD89933E-4522-4569-8DA5-B4D9EACB66FE}" presName="Name13" presStyleLbl="parChTrans1D2" presStyleIdx="4" presStyleCnt="5"/>
      <dgm:spPr/>
    </dgm:pt>
    <dgm:pt modelId="{325C419A-AD7C-4E2B-B586-05CA40D3DD2E}" type="pres">
      <dgm:prSet presAssocID="{1726A492-137C-42B5-BCA7-928EDAD825C7}" presName="childText" presStyleLbl="bgAcc1" presStyleIdx="4" presStyleCnt="5" custScaleX="2000000" custScaleY="177837" custLinFactX="-8272" custLinFactNeighborX="-100000" custLinFactNeighborY="36479">
        <dgm:presLayoutVars>
          <dgm:bulletEnabled val="1"/>
        </dgm:presLayoutVars>
      </dgm:prSet>
      <dgm:spPr/>
    </dgm:pt>
  </dgm:ptLst>
  <dgm:cxnLst>
    <dgm:cxn modelId="{5C7AE317-81A2-4658-9738-FB1D2803105D}" type="presOf" srcId="{626E21B8-4176-45FD-8ACC-954D2F6C583E}" destId="{B44212A4-603A-4F46-AE20-01C0DFCEE5B6}" srcOrd="1" destOrd="0" presId="urn:microsoft.com/office/officeart/2005/8/layout/hierarchy3"/>
    <dgm:cxn modelId="{3489691A-DD29-46C0-9D17-E3F509C06EF0}" type="presOf" srcId="{626E21B8-4176-45FD-8ACC-954D2F6C583E}" destId="{4E7DC74A-20BF-440D-BEC4-42C9FA00D644}" srcOrd="0" destOrd="0" presId="urn:microsoft.com/office/officeart/2005/8/layout/hierarchy3"/>
    <dgm:cxn modelId="{0E0A5C30-B16E-4EC1-B120-FC9B0D25E25C}" type="presOf" srcId="{26515BD9-9811-4811-9454-E4637FBBC26C}" destId="{532BD660-D240-41E9-92C4-C0D485EBBD24}" srcOrd="0" destOrd="0" presId="urn:microsoft.com/office/officeart/2005/8/layout/hierarchy3"/>
    <dgm:cxn modelId="{56184033-AEE0-455C-9720-79A2B6B83FF2}" type="presOf" srcId="{89B066E3-52B3-4CC6-BE40-AE130A68E89E}" destId="{F6FE6C27-6343-4585-8D36-540B990C2152}" srcOrd="0" destOrd="0" presId="urn:microsoft.com/office/officeart/2005/8/layout/hierarchy3"/>
    <dgm:cxn modelId="{0B4A4661-8C94-46D0-B91D-45193CC1B586}" srcId="{626E21B8-4176-45FD-8ACC-954D2F6C583E}" destId="{FADAF4C0-CB6D-41D2-B503-FA3C8F8C6056}" srcOrd="2" destOrd="0" parTransId="{655531A4-11E2-4FB0-849D-2274F6699AAA}" sibTransId="{4D8D634B-D5AB-4E4D-AC3B-8533D9F3DD65}"/>
    <dgm:cxn modelId="{6A5BCC4B-48F8-4B96-AFEA-E882A6EC63E4}" srcId="{89B066E3-52B3-4CC6-BE40-AE130A68E89E}" destId="{626E21B8-4176-45FD-8ACC-954D2F6C583E}" srcOrd="0" destOrd="0" parTransId="{319B4D39-6717-4A67-A5C7-E53E46AC3BD6}" sibTransId="{909493CC-E6DB-48D7-B10E-A35C35360960}"/>
    <dgm:cxn modelId="{72AF464C-786C-424D-A223-4417CD0E49C0}" srcId="{626E21B8-4176-45FD-8ACC-954D2F6C583E}" destId="{200AC79B-19A4-400C-A0F0-5CC9CD49D426}" srcOrd="0" destOrd="0" parTransId="{26515BD9-9811-4811-9454-E4637FBBC26C}" sibTransId="{7E9D88DF-218E-4E23-AB08-6B2285372F2F}"/>
    <dgm:cxn modelId="{94F8FD72-2904-476B-A587-04D473BFEEC8}" type="presOf" srcId="{74BDBD58-3107-4940-BD4D-6DB99FC76A7D}" destId="{E51C4784-C818-4970-87EC-F6F9F56705B2}" srcOrd="0" destOrd="0" presId="urn:microsoft.com/office/officeart/2005/8/layout/hierarchy3"/>
    <dgm:cxn modelId="{54D8D177-9C86-4FC6-BED9-8C99E756D7DE}" type="presOf" srcId="{1726A492-137C-42B5-BCA7-928EDAD825C7}" destId="{325C419A-AD7C-4E2B-B586-05CA40D3DD2E}" srcOrd="0" destOrd="0" presId="urn:microsoft.com/office/officeart/2005/8/layout/hierarchy3"/>
    <dgm:cxn modelId="{9B420259-C656-48C8-9E04-0D7E39DB98BA}" type="presOf" srcId="{6C77C746-BB88-4529-80E7-574CC85165ED}" destId="{4D204FAA-98B0-4611-A40B-A45D3FE85511}" srcOrd="0" destOrd="0" presId="urn:microsoft.com/office/officeart/2005/8/layout/hierarchy3"/>
    <dgm:cxn modelId="{0D93487C-D407-421B-A427-0D372EB65555}" srcId="{626E21B8-4176-45FD-8ACC-954D2F6C583E}" destId="{5810EF1C-F0DB-4002-B6E0-A827EDA2A344}" srcOrd="1" destOrd="0" parTransId="{6C77C746-BB88-4529-80E7-574CC85165ED}" sibTransId="{0EF5FC83-46F3-485C-82F5-EE61832D32FC}"/>
    <dgm:cxn modelId="{9D697C8B-8AED-413F-9563-937F14F54C25}" type="presOf" srcId="{0E5CF1FC-9BF8-47EF-A8DF-745C0DE74635}" destId="{916EE0DB-4CF3-4A9C-A1F5-9B0FA2A185CF}" srcOrd="0" destOrd="0" presId="urn:microsoft.com/office/officeart/2005/8/layout/hierarchy3"/>
    <dgm:cxn modelId="{85E56995-67FC-4F59-8950-36DCA77EC9B9}" type="presOf" srcId="{5810EF1C-F0DB-4002-B6E0-A827EDA2A344}" destId="{700BF762-4637-44EB-B99C-2418C06767A3}" srcOrd="0" destOrd="0" presId="urn:microsoft.com/office/officeart/2005/8/layout/hierarchy3"/>
    <dgm:cxn modelId="{968789BD-4C57-4DFD-8FD5-CE8F755D6EEB}" type="presOf" srcId="{655531A4-11E2-4FB0-849D-2274F6699AAA}" destId="{52E317F3-D21A-4344-B609-C6AF8434207D}" srcOrd="0" destOrd="0" presId="urn:microsoft.com/office/officeart/2005/8/layout/hierarchy3"/>
    <dgm:cxn modelId="{701D83C6-D8F6-434F-B6CA-89F06B8D6159}" type="presOf" srcId="{FADAF4C0-CB6D-41D2-B503-FA3C8F8C6056}" destId="{CE526B63-A948-4BC6-82C2-BCBC846B86B8}" srcOrd="0" destOrd="0" presId="urn:microsoft.com/office/officeart/2005/8/layout/hierarchy3"/>
    <dgm:cxn modelId="{4C09D8CA-BB98-4195-BF4B-3AF47F156C62}" type="presOf" srcId="{AD89933E-4522-4569-8DA5-B4D9EACB66FE}" destId="{4701DD32-3240-4E84-B991-BB4A062FCFE7}" srcOrd="0" destOrd="0" presId="urn:microsoft.com/office/officeart/2005/8/layout/hierarchy3"/>
    <dgm:cxn modelId="{A1A378D6-BB64-4FD0-BBE8-F8ACCF954207}" srcId="{626E21B8-4176-45FD-8ACC-954D2F6C583E}" destId="{1726A492-137C-42B5-BCA7-928EDAD825C7}" srcOrd="4" destOrd="0" parTransId="{AD89933E-4522-4569-8DA5-B4D9EACB66FE}" sibTransId="{F9EF9989-B5B5-4264-AD56-0919D981E1B8}"/>
    <dgm:cxn modelId="{88DC4AE2-5D1B-4648-9CF5-F7FF4751B158}" srcId="{626E21B8-4176-45FD-8ACC-954D2F6C583E}" destId="{0E5CF1FC-9BF8-47EF-A8DF-745C0DE74635}" srcOrd="3" destOrd="0" parTransId="{74BDBD58-3107-4940-BD4D-6DB99FC76A7D}" sibTransId="{490A4613-C4C1-4BD7-AA81-6F96D4DB66EF}"/>
    <dgm:cxn modelId="{D7444FEC-B30B-47CC-A099-19FF8ED66723}" type="presOf" srcId="{200AC79B-19A4-400C-A0F0-5CC9CD49D426}" destId="{21233F05-6FBA-46DF-B10B-C0685C332429}" srcOrd="0" destOrd="0" presId="urn:microsoft.com/office/officeart/2005/8/layout/hierarchy3"/>
    <dgm:cxn modelId="{79FB758C-D788-4A7B-ADB3-292F71607A68}" type="presParOf" srcId="{F6FE6C27-6343-4585-8D36-540B990C2152}" destId="{CDA2613A-8F6C-4406-B69A-20A828EEFDFD}" srcOrd="0" destOrd="0" presId="urn:microsoft.com/office/officeart/2005/8/layout/hierarchy3"/>
    <dgm:cxn modelId="{5246F60D-C4A7-455A-A8D2-54705B79197C}" type="presParOf" srcId="{CDA2613A-8F6C-4406-B69A-20A828EEFDFD}" destId="{7CCB445A-766D-495F-9999-3805E052BA32}" srcOrd="0" destOrd="0" presId="urn:microsoft.com/office/officeart/2005/8/layout/hierarchy3"/>
    <dgm:cxn modelId="{8E622875-89DF-4F1F-9FDA-2101AE534A7E}" type="presParOf" srcId="{7CCB445A-766D-495F-9999-3805E052BA32}" destId="{4E7DC74A-20BF-440D-BEC4-42C9FA00D644}" srcOrd="0" destOrd="0" presId="urn:microsoft.com/office/officeart/2005/8/layout/hierarchy3"/>
    <dgm:cxn modelId="{85BB24D7-BEF8-4A67-B519-A88D6B93E6A6}" type="presParOf" srcId="{7CCB445A-766D-495F-9999-3805E052BA32}" destId="{B44212A4-603A-4F46-AE20-01C0DFCEE5B6}" srcOrd="1" destOrd="0" presId="urn:microsoft.com/office/officeart/2005/8/layout/hierarchy3"/>
    <dgm:cxn modelId="{935A96A9-EA81-436B-8B45-43AE67DD6436}" type="presParOf" srcId="{CDA2613A-8F6C-4406-B69A-20A828EEFDFD}" destId="{6745AE42-0EB1-47B3-A6EA-5FC258945EB1}" srcOrd="1" destOrd="0" presId="urn:microsoft.com/office/officeart/2005/8/layout/hierarchy3"/>
    <dgm:cxn modelId="{EEE46AA0-6BE7-429D-8164-CC15027EBDCE}" type="presParOf" srcId="{6745AE42-0EB1-47B3-A6EA-5FC258945EB1}" destId="{532BD660-D240-41E9-92C4-C0D485EBBD24}" srcOrd="0" destOrd="0" presId="urn:microsoft.com/office/officeart/2005/8/layout/hierarchy3"/>
    <dgm:cxn modelId="{0767D559-1B63-4AAD-B94D-479768F0679C}" type="presParOf" srcId="{6745AE42-0EB1-47B3-A6EA-5FC258945EB1}" destId="{21233F05-6FBA-46DF-B10B-C0685C332429}" srcOrd="1" destOrd="0" presId="urn:microsoft.com/office/officeart/2005/8/layout/hierarchy3"/>
    <dgm:cxn modelId="{23A281B3-F6E0-456F-BD08-E61E91B44D37}" type="presParOf" srcId="{6745AE42-0EB1-47B3-A6EA-5FC258945EB1}" destId="{4D204FAA-98B0-4611-A40B-A45D3FE85511}" srcOrd="2" destOrd="0" presId="urn:microsoft.com/office/officeart/2005/8/layout/hierarchy3"/>
    <dgm:cxn modelId="{8A91D753-288A-4E3E-B1C7-F36DB4C8A3B3}" type="presParOf" srcId="{6745AE42-0EB1-47B3-A6EA-5FC258945EB1}" destId="{700BF762-4637-44EB-B99C-2418C06767A3}" srcOrd="3" destOrd="0" presId="urn:microsoft.com/office/officeart/2005/8/layout/hierarchy3"/>
    <dgm:cxn modelId="{CD7D129B-A745-4918-9C3B-85680DC4B946}" type="presParOf" srcId="{6745AE42-0EB1-47B3-A6EA-5FC258945EB1}" destId="{52E317F3-D21A-4344-B609-C6AF8434207D}" srcOrd="4" destOrd="0" presId="urn:microsoft.com/office/officeart/2005/8/layout/hierarchy3"/>
    <dgm:cxn modelId="{4A32237E-E927-4BF3-B1D1-A06FCA7A1251}" type="presParOf" srcId="{6745AE42-0EB1-47B3-A6EA-5FC258945EB1}" destId="{CE526B63-A948-4BC6-82C2-BCBC846B86B8}" srcOrd="5" destOrd="0" presId="urn:microsoft.com/office/officeart/2005/8/layout/hierarchy3"/>
    <dgm:cxn modelId="{A4D5F671-383C-4386-8020-05A579F22A2C}" type="presParOf" srcId="{6745AE42-0EB1-47B3-A6EA-5FC258945EB1}" destId="{E51C4784-C818-4970-87EC-F6F9F56705B2}" srcOrd="6" destOrd="0" presId="urn:microsoft.com/office/officeart/2005/8/layout/hierarchy3"/>
    <dgm:cxn modelId="{BF7BFFDA-D683-4CD9-BBC6-FD3593EA1606}" type="presParOf" srcId="{6745AE42-0EB1-47B3-A6EA-5FC258945EB1}" destId="{916EE0DB-4CF3-4A9C-A1F5-9B0FA2A185CF}" srcOrd="7" destOrd="0" presId="urn:microsoft.com/office/officeart/2005/8/layout/hierarchy3"/>
    <dgm:cxn modelId="{3D13E15C-A677-491A-85A4-75C29B3EB44B}" type="presParOf" srcId="{6745AE42-0EB1-47B3-A6EA-5FC258945EB1}" destId="{4701DD32-3240-4E84-B991-BB4A062FCFE7}" srcOrd="8" destOrd="0" presId="urn:microsoft.com/office/officeart/2005/8/layout/hierarchy3"/>
    <dgm:cxn modelId="{8D6DAC66-1B8F-4996-8B74-FE2971BBDE6C}" type="presParOf" srcId="{6745AE42-0EB1-47B3-A6EA-5FC258945EB1}" destId="{325C419A-AD7C-4E2B-B586-05CA40D3DD2E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97A05A3-14D9-44A5-B768-02F08550772E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D2B4624-7341-43E5-B4B2-09A70E7847B3}">
      <dgm:prSet phldrT="[Texto]"/>
      <dgm:spPr>
        <a:solidFill>
          <a:schemeClr val="accent3"/>
        </a:solidFill>
        <a:ln w="28575">
          <a:solidFill>
            <a:srgbClr val="00B050"/>
          </a:solidFill>
        </a:ln>
      </dgm:spPr>
      <dgm:t>
        <a:bodyPr/>
        <a:lstStyle/>
        <a:p>
          <a:r>
            <a:rPr lang="es-ES" b="1" dirty="0"/>
            <a:t>Herramientas para organizarse</a:t>
          </a:r>
        </a:p>
      </dgm:t>
    </dgm:pt>
    <dgm:pt modelId="{B5847ABE-AF46-483D-BCB2-95A0C15A9DB6}" type="parTrans" cxnId="{7150E0E6-08C4-4382-A9AB-091C87EB90E5}">
      <dgm:prSet/>
      <dgm:spPr/>
      <dgm:t>
        <a:bodyPr/>
        <a:lstStyle/>
        <a:p>
          <a:endParaRPr lang="es-ES"/>
        </a:p>
      </dgm:t>
    </dgm:pt>
    <dgm:pt modelId="{8EEDBB42-9CFE-4006-9F30-B7728819F50E}" type="sibTrans" cxnId="{7150E0E6-08C4-4382-A9AB-091C87EB90E5}">
      <dgm:prSet/>
      <dgm:spPr/>
      <dgm:t>
        <a:bodyPr/>
        <a:lstStyle/>
        <a:p>
          <a:endParaRPr lang="es-ES"/>
        </a:p>
      </dgm:t>
    </dgm:pt>
    <dgm:pt modelId="{D758309E-D140-4A16-9EEA-1DC825F03F4D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2"/>
              </a:solidFill>
            </a:rPr>
            <a:t>Google Calendar</a:t>
          </a:r>
        </a:p>
      </dgm:t>
    </dgm:pt>
    <dgm:pt modelId="{10C9FF75-796C-4915-9A81-032740282520}" type="parTrans" cxnId="{B290221D-7128-4E5A-B744-8E6CB50227F9}">
      <dgm:prSet/>
      <dgm:spPr/>
      <dgm:t>
        <a:bodyPr/>
        <a:lstStyle/>
        <a:p>
          <a:endParaRPr lang="es-ES"/>
        </a:p>
      </dgm:t>
    </dgm:pt>
    <dgm:pt modelId="{6561DC76-2E69-4EC2-875D-1CDD8EE8C96A}" type="sibTrans" cxnId="{B290221D-7128-4E5A-B744-8E6CB50227F9}">
      <dgm:prSet/>
      <dgm:spPr/>
      <dgm:t>
        <a:bodyPr/>
        <a:lstStyle/>
        <a:p>
          <a:endParaRPr lang="es-ES"/>
        </a:p>
      </dgm:t>
    </dgm:pt>
    <dgm:pt modelId="{7E89D2D0-6DF9-4444-B9D2-8A752B068B33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2"/>
              </a:solidFill>
            </a:rPr>
            <a:t>Trello</a:t>
          </a:r>
        </a:p>
      </dgm:t>
    </dgm:pt>
    <dgm:pt modelId="{C5867590-6FD1-4F6A-AEA5-5858E69F0E71}" type="parTrans" cxnId="{7CBB12AD-0FA2-4152-938B-CBF19EB58A32}">
      <dgm:prSet/>
      <dgm:spPr/>
      <dgm:t>
        <a:bodyPr/>
        <a:lstStyle/>
        <a:p>
          <a:endParaRPr lang="es-ES"/>
        </a:p>
      </dgm:t>
    </dgm:pt>
    <dgm:pt modelId="{B5DE49D7-4A23-41E8-AEE1-18AA0A503060}" type="sibTrans" cxnId="{7CBB12AD-0FA2-4152-938B-CBF19EB58A32}">
      <dgm:prSet/>
      <dgm:spPr/>
      <dgm:t>
        <a:bodyPr/>
        <a:lstStyle/>
        <a:p>
          <a:endParaRPr lang="es-ES"/>
        </a:p>
      </dgm:t>
    </dgm:pt>
    <dgm:pt modelId="{4C92C2CC-7A09-4CCE-A8B2-E48E55CBDF5A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2"/>
              </a:solidFill>
            </a:rPr>
            <a:t>Microsoft </a:t>
          </a:r>
          <a:r>
            <a:rPr lang="es-ES" sz="1800" b="1" dirty="0" err="1">
              <a:solidFill>
                <a:schemeClr val="tx2"/>
              </a:solidFill>
            </a:rPr>
            <a:t>To</a:t>
          </a:r>
          <a:r>
            <a:rPr lang="es-ES" sz="1800" b="1" dirty="0">
              <a:solidFill>
                <a:schemeClr val="tx2"/>
              </a:solidFill>
            </a:rPr>
            <a:t> Do</a:t>
          </a:r>
        </a:p>
      </dgm:t>
    </dgm:pt>
    <dgm:pt modelId="{C559D247-BD54-41AC-B07D-60454C608BE1}" type="parTrans" cxnId="{3A88D9DD-40C2-4835-B337-AE2665EF2249}">
      <dgm:prSet/>
      <dgm:spPr/>
      <dgm:t>
        <a:bodyPr/>
        <a:lstStyle/>
        <a:p>
          <a:endParaRPr lang="es-ES"/>
        </a:p>
      </dgm:t>
    </dgm:pt>
    <dgm:pt modelId="{1F4A1C85-5604-418C-AFD3-D8D3B27D40C2}" type="sibTrans" cxnId="{3A88D9DD-40C2-4835-B337-AE2665EF2249}">
      <dgm:prSet/>
      <dgm:spPr/>
      <dgm:t>
        <a:bodyPr/>
        <a:lstStyle/>
        <a:p>
          <a:endParaRPr lang="es-ES"/>
        </a:p>
      </dgm:t>
    </dgm:pt>
    <dgm:pt modelId="{6F43B42A-71AC-474D-85DD-AE1BDDBD8C68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 err="1">
              <a:solidFill>
                <a:schemeClr val="tx2"/>
              </a:solidFill>
            </a:rPr>
            <a:t>Notion</a:t>
          </a:r>
          <a:endParaRPr lang="es-ES" sz="1800" b="1" dirty="0">
            <a:solidFill>
              <a:schemeClr val="tx2"/>
            </a:solidFill>
          </a:endParaRPr>
        </a:p>
      </dgm:t>
    </dgm:pt>
    <dgm:pt modelId="{30EFEDF0-9914-448A-956B-0DAC7DF97A4A}" type="parTrans" cxnId="{23600551-2706-4BB0-8AB3-5F63980DF5FE}">
      <dgm:prSet/>
      <dgm:spPr/>
      <dgm:t>
        <a:bodyPr/>
        <a:lstStyle/>
        <a:p>
          <a:endParaRPr lang="es-ES"/>
        </a:p>
      </dgm:t>
    </dgm:pt>
    <dgm:pt modelId="{BA93C95D-0012-4D1C-959A-C3D690C8C7B3}" type="sibTrans" cxnId="{23600551-2706-4BB0-8AB3-5F63980DF5FE}">
      <dgm:prSet/>
      <dgm:spPr/>
      <dgm:t>
        <a:bodyPr/>
        <a:lstStyle/>
        <a:p>
          <a:endParaRPr lang="es-ES"/>
        </a:p>
      </dgm:t>
    </dgm:pt>
    <dgm:pt modelId="{43515A21-A4D1-417A-AFC7-A4F4B9BD3AF1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2"/>
              </a:solidFill>
            </a:rPr>
            <a:t>Evernote</a:t>
          </a:r>
        </a:p>
      </dgm:t>
    </dgm:pt>
    <dgm:pt modelId="{8B5D00AE-C31D-4FFF-9F1C-6BE40217F828}" type="parTrans" cxnId="{0635B267-A16B-426F-A09E-3732251EFAB4}">
      <dgm:prSet/>
      <dgm:spPr/>
      <dgm:t>
        <a:bodyPr/>
        <a:lstStyle/>
        <a:p>
          <a:endParaRPr lang="es-ES"/>
        </a:p>
      </dgm:t>
    </dgm:pt>
    <dgm:pt modelId="{3A8E2BF8-EF14-4DEA-8398-468E1E83E7E4}" type="sibTrans" cxnId="{0635B267-A16B-426F-A09E-3732251EFAB4}">
      <dgm:prSet/>
      <dgm:spPr/>
      <dgm:t>
        <a:bodyPr/>
        <a:lstStyle/>
        <a:p>
          <a:endParaRPr lang="es-ES"/>
        </a:p>
      </dgm:t>
    </dgm:pt>
    <dgm:pt modelId="{4EA566EF-DDA5-4E8F-B138-D630F5C8BB7A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800" b="1" dirty="0">
              <a:solidFill>
                <a:schemeClr val="tx2"/>
              </a:solidFill>
            </a:rPr>
            <a:t>Focus </a:t>
          </a:r>
          <a:r>
            <a:rPr lang="es-ES" sz="1800" b="1" dirty="0" err="1">
              <a:solidFill>
                <a:schemeClr val="tx2"/>
              </a:solidFill>
            </a:rPr>
            <a:t>To</a:t>
          </a:r>
          <a:r>
            <a:rPr lang="es-ES" sz="1800" b="1" dirty="0">
              <a:solidFill>
                <a:schemeClr val="tx2"/>
              </a:solidFill>
            </a:rPr>
            <a:t>-Do</a:t>
          </a:r>
        </a:p>
      </dgm:t>
    </dgm:pt>
    <dgm:pt modelId="{46E1F250-6928-4AAE-88D1-2C3F2FB1E0C6}" type="parTrans" cxnId="{92E34726-6981-4A7B-A3D2-337042109475}">
      <dgm:prSet/>
      <dgm:spPr/>
      <dgm:t>
        <a:bodyPr/>
        <a:lstStyle/>
        <a:p>
          <a:endParaRPr lang="es-ES"/>
        </a:p>
      </dgm:t>
    </dgm:pt>
    <dgm:pt modelId="{E757F967-B831-4C3A-AA52-03D48A9BCF95}" type="sibTrans" cxnId="{92E34726-6981-4A7B-A3D2-337042109475}">
      <dgm:prSet/>
      <dgm:spPr/>
      <dgm:t>
        <a:bodyPr/>
        <a:lstStyle/>
        <a:p>
          <a:endParaRPr lang="es-ES"/>
        </a:p>
      </dgm:t>
    </dgm:pt>
    <dgm:pt modelId="{AEB58E24-1DBE-4A27-A702-91BE0E25D2C0}" type="pres">
      <dgm:prSet presAssocID="{A97A05A3-14D9-44A5-B768-02F08550772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BDEFD1B-0A47-41E2-AD0B-8D3B0A418521}" type="pres">
      <dgm:prSet presAssocID="{ED2B4624-7341-43E5-B4B2-09A70E7847B3}" presName="centerShape" presStyleLbl="node0" presStyleIdx="0" presStyleCnt="1" custScaleX="97658" custScaleY="73102" custLinFactNeighborX="-12" custLinFactNeighborY="87"/>
      <dgm:spPr/>
    </dgm:pt>
    <dgm:pt modelId="{1EA97D0F-FADF-4648-B47B-1E7E5DAB8019}" type="pres">
      <dgm:prSet presAssocID="{D758309E-D140-4A16-9EEA-1DC825F03F4D}" presName="node" presStyleLbl="node1" presStyleIdx="0" presStyleCnt="6" custScaleX="117605" custScaleY="90173" custRadScaleRad="80002" custRadScaleInc="7608">
        <dgm:presLayoutVars>
          <dgm:bulletEnabled val="1"/>
        </dgm:presLayoutVars>
      </dgm:prSet>
      <dgm:spPr/>
    </dgm:pt>
    <dgm:pt modelId="{4702129D-FCE9-41BD-A8DF-D8F31E3BD3E9}" type="pres">
      <dgm:prSet presAssocID="{D758309E-D140-4A16-9EEA-1DC825F03F4D}" presName="dummy" presStyleCnt="0"/>
      <dgm:spPr/>
    </dgm:pt>
    <dgm:pt modelId="{11E75070-1CFF-431B-ABCD-9FA06CA44800}" type="pres">
      <dgm:prSet presAssocID="{6561DC76-2E69-4EC2-875D-1CDD8EE8C96A}" presName="sibTrans" presStyleLbl="sibTrans2D1" presStyleIdx="0" presStyleCnt="6" custLinFactNeighborX="687" custLinFactNeighborY="-1560"/>
      <dgm:spPr/>
    </dgm:pt>
    <dgm:pt modelId="{C5F57591-51B8-4DC8-9F69-AC4849348760}" type="pres">
      <dgm:prSet presAssocID="{7E89D2D0-6DF9-4444-B9D2-8A752B068B33}" presName="node" presStyleLbl="node1" presStyleIdx="1" presStyleCnt="6" custScaleX="136657" custScaleY="100335" custRadScaleRad="95248" custRadScaleInc="21580">
        <dgm:presLayoutVars>
          <dgm:bulletEnabled val="1"/>
        </dgm:presLayoutVars>
      </dgm:prSet>
      <dgm:spPr/>
    </dgm:pt>
    <dgm:pt modelId="{124A4B61-5A67-4D82-BB83-FF8BB8C9FDED}" type="pres">
      <dgm:prSet presAssocID="{7E89D2D0-6DF9-4444-B9D2-8A752B068B33}" presName="dummy" presStyleCnt="0"/>
      <dgm:spPr/>
    </dgm:pt>
    <dgm:pt modelId="{9D90A77D-028B-40D6-B4B6-1B290CE96047}" type="pres">
      <dgm:prSet presAssocID="{B5DE49D7-4A23-41E8-AEE1-18AA0A503060}" presName="sibTrans" presStyleLbl="sibTrans2D1" presStyleIdx="1" presStyleCnt="6"/>
      <dgm:spPr/>
    </dgm:pt>
    <dgm:pt modelId="{38E354CA-BBEF-4ABE-86A9-0ECBC45629D6}" type="pres">
      <dgm:prSet presAssocID="{4C92C2CC-7A09-4CCE-A8B2-E48E55CBDF5A}" presName="node" presStyleLbl="node1" presStyleIdx="2" presStyleCnt="6" custScaleX="133566" custScaleY="102073" custRadScaleRad="96499" custRadScaleInc="-6821">
        <dgm:presLayoutVars>
          <dgm:bulletEnabled val="1"/>
        </dgm:presLayoutVars>
      </dgm:prSet>
      <dgm:spPr/>
    </dgm:pt>
    <dgm:pt modelId="{F7CDB317-7B95-46F3-ADA7-883B29B2C2EE}" type="pres">
      <dgm:prSet presAssocID="{4C92C2CC-7A09-4CCE-A8B2-E48E55CBDF5A}" presName="dummy" presStyleCnt="0"/>
      <dgm:spPr/>
    </dgm:pt>
    <dgm:pt modelId="{1A633494-E118-49B9-9FB2-506ACA2D2CD5}" type="pres">
      <dgm:prSet presAssocID="{1F4A1C85-5604-418C-AFD3-D8D3B27D40C2}" presName="sibTrans" presStyleLbl="sibTrans2D1" presStyleIdx="2" presStyleCnt="6"/>
      <dgm:spPr/>
    </dgm:pt>
    <dgm:pt modelId="{878B6A84-97EE-4EFB-A433-E5A74748C5EF}" type="pres">
      <dgm:prSet presAssocID="{6F43B42A-71AC-474D-85DD-AE1BDDBD8C68}" presName="node" presStyleLbl="node1" presStyleIdx="3" presStyleCnt="6" custScaleX="130778" custScaleY="84221" custRadScaleRad="90391" custRadScaleInc="6645">
        <dgm:presLayoutVars>
          <dgm:bulletEnabled val="1"/>
        </dgm:presLayoutVars>
      </dgm:prSet>
      <dgm:spPr/>
    </dgm:pt>
    <dgm:pt modelId="{6E5FC47A-61A3-47CB-869A-089216CF74E1}" type="pres">
      <dgm:prSet presAssocID="{6F43B42A-71AC-474D-85DD-AE1BDDBD8C68}" presName="dummy" presStyleCnt="0"/>
      <dgm:spPr/>
    </dgm:pt>
    <dgm:pt modelId="{4740D6D8-6AC4-441D-BBD9-A2BCE8117210}" type="pres">
      <dgm:prSet presAssocID="{BA93C95D-0012-4D1C-959A-C3D690C8C7B3}" presName="sibTrans" presStyleLbl="sibTrans2D1" presStyleIdx="3" presStyleCnt="6"/>
      <dgm:spPr/>
    </dgm:pt>
    <dgm:pt modelId="{238ADFA7-0CE5-4161-BD4E-C4D8B778D869}" type="pres">
      <dgm:prSet presAssocID="{43515A21-A4D1-417A-AFC7-A4F4B9BD3AF1}" presName="node" presStyleLbl="node1" presStyleIdx="4" presStyleCnt="6" custScaleX="117984" custScaleY="95855">
        <dgm:presLayoutVars>
          <dgm:bulletEnabled val="1"/>
        </dgm:presLayoutVars>
      </dgm:prSet>
      <dgm:spPr/>
    </dgm:pt>
    <dgm:pt modelId="{47A49450-6AC5-4A6F-A783-29ABEA2BB9D8}" type="pres">
      <dgm:prSet presAssocID="{43515A21-A4D1-417A-AFC7-A4F4B9BD3AF1}" presName="dummy" presStyleCnt="0"/>
      <dgm:spPr/>
    </dgm:pt>
    <dgm:pt modelId="{ECD5C862-4A6C-4199-91C4-AD0B91246002}" type="pres">
      <dgm:prSet presAssocID="{3A8E2BF8-EF14-4DEA-8398-468E1E83E7E4}" presName="sibTrans" presStyleLbl="sibTrans2D1" presStyleIdx="4" presStyleCnt="6"/>
      <dgm:spPr/>
    </dgm:pt>
    <dgm:pt modelId="{77384783-3578-4D24-B810-6BE9735DD401}" type="pres">
      <dgm:prSet presAssocID="{4EA566EF-DDA5-4E8F-B138-D630F5C8BB7A}" presName="node" presStyleLbl="node1" presStyleIdx="5" presStyleCnt="6">
        <dgm:presLayoutVars>
          <dgm:bulletEnabled val="1"/>
        </dgm:presLayoutVars>
      </dgm:prSet>
      <dgm:spPr/>
    </dgm:pt>
    <dgm:pt modelId="{8B14D9C7-9577-4DCF-B41F-BAA45C2C03B4}" type="pres">
      <dgm:prSet presAssocID="{4EA566EF-DDA5-4E8F-B138-D630F5C8BB7A}" presName="dummy" presStyleCnt="0"/>
      <dgm:spPr/>
    </dgm:pt>
    <dgm:pt modelId="{10C4B17D-7F4D-4ABB-9E76-DE6A153B8DAF}" type="pres">
      <dgm:prSet presAssocID="{E757F967-B831-4C3A-AA52-03D48A9BCF95}" presName="sibTrans" presStyleLbl="sibTrans2D1" presStyleIdx="5" presStyleCnt="6"/>
      <dgm:spPr/>
    </dgm:pt>
  </dgm:ptLst>
  <dgm:cxnLst>
    <dgm:cxn modelId="{665E5105-D922-40C4-90CD-401FC75300EC}" type="presOf" srcId="{B5DE49D7-4A23-41E8-AEE1-18AA0A503060}" destId="{9D90A77D-028B-40D6-B4B6-1B290CE96047}" srcOrd="0" destOrd="0" presId="urn:microsoft.com/office/officeart/2005/8/layout/radial6"/>
    <dgm:cxn modelId="{9197D319-5020-4141-9B90-A1D122147F8E}" type="presOf" srcId="{6F43B42A-71AC-474D-85DD-AE1BDDBD8C68}" destId="{878B6A84-97EE-4EFB-A433-E5A74748C5EF}" srcOrd="0" destOrd="0" presId="urn:microsoft.com/office/officeart/2005/8/layout/radial6"/>
    <dgm:cxn modelId="{B290221D-7128-4E5A-B744-8E6CB50227F9}" srcId="{ED2B4624-7341-43E5-B4B2-09A70E7847B3}" destId="{D758309E-D140-4A16-9EEA-1DC825F03F4D}" srcOrd="0" destOrd="0" parTransId="{10C9FF75-796C-4915-9A81-032740282520}" sibTransId="{6561DC76-2E69-4EC2-875D-1CDD8EE8C96A}"/>
    <dgm:cxn modelId="{92E34726-6981-4A7B-A3D2-337042109475}" srcId="{ED2B4624-7341-43E5-B4B2-09A70E7847B3}" destId="{4EA566EF-DDA5-4E8F-B138-D630F5C8BB7A}" srcOrd="5" destOrd="0" parTransId="{46E1F250-6928-4AAE-88D1-2C3F2FB1E0C6}" sibTransId="{E757F967-B831-4C3A-AA52-03D48A9BCF95}"/>
    <dgm:cxn modelId="{08B4933F-CF17-4F5E-93A2-921215CE07C0}" type="presOf" srcId="{6561DC76-2E69-4EC2-875D-1CDD8EE8C96A}" destId="{11E75070-1CFF-431B-ABCD-9FA06CA44800}" srcOrd="0" destOrd="0" presId="urn:microsoft.com/office/officeart/2005/8/layout/radial6"/>
    <dgm:cxn modelId="{80B40340-F3DD-4476-92A3-A830D9C0E9FB}" type="presOf" srcId="{4C92C2CC-7A09-4CCE-A8B2-E48E55CBDF5A}" destId="{38E354CA-BBEF-4ABE-86A9-0ECBC45629D6}" srcOrd="0" destOrd="0" presId="urn:microsoft.com/office/officeart/2005/8/layout/radial6"/>
    <dgm:cxn modelId="{9CCEAA41-0C92-4809-A04D-4C7A68C5BB4C}" type="presOf" srcId="{1F4A1C85-5604-418C-AFD3-D8D3B27D40C2}" destId="{1A633494-E118-49B9-9FB2-506ACA2D2CD5}" srcOrd="0" destOrd="0" presId="urn:microsoft.com/office/officeart/2005/8/layout/radial6"/>
    <dgm:cxn modelId="{0635B267-A16B-426F-A09E-3732251EFAB4}" srcId="{ED2B4624-7341-43E5-B4B2-09A70E7847B3}" destId="{43515A21-A4D1-417A-AFC7-A4F4B9BD3AF1}" srcOrd="4" destOrd="0" parTransId="{8B5D00AE-C31D-4FFF-9F1C-6BE40217F828}" sibTransId="{3A8E2BF8-EF14-4DEA-8398-468E1E83E7E4}"/>
    <dgm:cxn modelId="{23600551-2706-4BB0-8AB3-5F63980DF5FE}" srcId="{ED2B4624-7341-43E5-B4B2-09A70E7847B3}" destId="{6F43B42A-71AC-474D-85DD-AE1BDDBD8C68}" srcOrd="3" destOrd="0" parTransId="{30EFEDF0-9914-448A-956B-0DAC7DF97A4A}" sibTransId="{BA93C95D-0012-4D1C-959A-C3D690C8C7B3}"/>
    <dgm:cxn modelId="{D2056271-6941-42AB-829D-3CFCB8D34EEC}" type="presOf" srcId="{D758309E-D140-4A16-9EEA-1DC825F03F4D}" destId="{1EA97D0F-FADF-4648-B47B-1E7E5DAB8019}" srcOrd="0" destOrd="0" presId="urn:microsoft.com/office/officeart/2005/8/layout/radial6"/>
    <dgm:cxn modelId="{EF546572-B496-4C77-88FB-AA0E823158FE}" type="presOf" srcId="{3A8E2BF8-EF14-4DEA-8398-468E1E83E7E4}" destId="{ECD5C862-4A6C-4199-91C4-AD0B91246002}" srcOrd="0" destOrd="0" presId="urn:microsoft.com/office/officeart/2005/8/layout/radial6"/>
    <dgm:cxn modelId="{065C9876-892C-40E3-8BAF-DE60C0D8C938}" type="presOf" srcId="{A97A05A3-14D9-44A5-B768-02F08550772E}" destId="{AEB58E24-1DBE-4A27-A702-91BE0E25D2C0}" srcOrd="0" destOrd="0" presId="urn:microsoft.com/office/officeart/2005/8/layout/radial6"/>
    <dgm:cxn modelId="{221255A7-CAAC-4D63-B690-ADD64E083B4D}" type="presOf" srcId="{E757F967-B831-4C3A-AA52-03D48A9BCF95}" destId="{10C4B17D-7F4D-4ABB-9E76-DE6A153B8DAF}" srcOrd="0" destOrd="0" presId="urn:microsoft.com/office/officeart/2005/8/layout/radial6"/>
    <dgm:cxn modelId="{7CBB12AD-0FA2-4152-938B-CBF19EB58A32}" srcId="{ED2B4624-7341-43E5-B4B2-09A70E7847B3}" destId="{7E89D2D0-6DF9-4444-B9D2-8A752B068B33}" srcOrd="1" destOrd="0" parTransId="{C5867590-6FD1-4F6A-AEA5-5858E69F0E71}" sibTransId="{B5DE49D7-4A23-41E8-AEE1-18AA0A503060}"/>
    <dgm:cxn modelId="{A6B3DDB8-74AC-40B8-8CC0-6149EC7CD76C}" type="presOf" srcId="{ED2B4624-7341-43E5-B4B2-09A70E7847B3}" destId="{4BDEFD1B-0A47-41E2-AD0B-8D3B0A418521}" srcOrd="0" destOrd="0" presId="urn:microsoft.com/office/officeart/2005/8/layout/radial6"/>
    <dgm:cxn modelId="{6FD376BF-A61A-4899-B7BB-4606C4BC033E}" type="presOf" srcId="{43515A21-A4D1-417A-AFC7-A4F4B9BD3AF1}" destId="{238ADFA7-0CE5-4161-BD4E-C4D8B778D869}" srcOrd="0" destOrd="0" presId="urn:microsoft.com/office/officeart/2005/8/layout/radial6"/>
    <dgm:cxn modelId="{8E4D82BF-D087-4164-A797-A9AD4228DC37}" type="presOf" srcId="{7E89D2D0-6DF9-4444-B9D2-8A752B068B33}" destId="{C5F57591-51B8-4DC8-9F69-AC4849348760}" srcOrd="0" destOrd="0" presId="urn:microsoft.com/office/officeart/2005/8/layout/radial6"/>
    <dgm:cxn modelId="{3A88D9DD-40C2-4835-B337-AE2665EF2249}" srcId="{ED2B4624-7341-43E5-B4B2-09A70E7847B3}" destId="{4C92C2CC-7A09-4CCE-A8B2-E48E55CBDF5A}" srcOrd="2" destOrd="0" parTransId="{C559D247-BD54-41AC-B07D-60454C608BE1}" sibTransId="{1F4A1C85-5604-418C-AFD3-D8D3B27D40C2}"/>
    <dgm:cxn modelId="{8B2E62E0-F273-476C-A6BF-61522F816350}" type="presOf" srcId="{4EA566EF-DDA5-4E8F-B138-D630F5C8BB7A}" destId="{77384783-3578-4D24-B810-6BE9735DD401}" srcOrd="0" destOrd="0" presId="urn:microsoft.com/office/officeart/2005/8/layout/radial6"/>
    <dgm:cxn modelId="{7150E0E6-08C4-4382-A9AB-091C87EB90E5}" srcId="{A97A05A3-14D9-44A5-B768-02F08550772E}" destId="{ED2B4624-7341-43E5-B4B2-09A70E7847B3}" srcOrd="0" destOrd="0" parTransId="{B5847ABE-AF46-483D-BCB2-95A0C15A9DB6}" sibTransId="{8EEDBB42-9CFE-4006-9F30-B7728819F50E}"/>
    <dgm:cxn modelId="{BE319FFA-B793-48DB-8D40-C4A800686C78}" type="presOf" srcId="{BA93C95D-0012-4D1C-959A-C3D690C8C7B3}" destId="{4740D6D8-6AC4-441D-BBD9-A2BCE8117210}" srcOrd="0" destOrd="0" presId="urn:microsoft.com/office/officeart/2005/8/layout/radial6"/>
    <dgm:cxn modelId="{D7BD0A98-928A-442C-A39B-E2C7E7B6C472}" type="presParOf" srcId="{AEB58E24-1DBE-4A27-A702-91BE0E25D2C0}" destId="{4BDEFD1B-0A47-41E2-AD0B-8D3B0A418521}" srcOrd="0" destOrd="0" presId="urn:microsoft.com/office/officeart/2005/8/layout/radial6"/>
    <dgm:cxn modelId="{EDC71614-FAD2-4733-9408-2036DE7C328E}" type="presParOf" srcId="{AEB58E24-1DBE-4A27-A702-91BE0E25D2C0}" destId="{1EA97D0F-FADF-4648-B47B-1E7E5DAB8019}" srcOrd="1" destOrd="0" presId="urn:microsoft.com/office/officeart/2005/8/layout/radial6"/>
    <dgm:cxn modelId="{E577D291-9F44-4027-90BE-662BB4A065AD}" type="presParOf" srcId="{AEB58E24-1DBE-4A27-A702-91BE0E25D2C0}" destId="{4702129D-FCE9-41BD-A8DF-D8F31E3BD3E9}" srcOrd="2" destOrd="0" presId="urn:microsoft.com/office/officeart/2005/8/layout/radial6"/>
    <dgm:cxn modelId="{AA63E605-0C86-4D45-9D41-21609B804D55}" type="presParOf" srcId="{AEB58E24-1DBE-4A27-A702-91BE0E25D2C0}" destId="{11E75070-1CFF-431B-ABCD-9FA06CA44800}" srcOrd="3" destOrd="0" presId="urn:microsoft.com/office/officeart/2005/8/layout/radial6"/>
    <dgm:cxn modelId="{0D5985DA-D042-4EF3-A5C5-E7030655F448}" type="presParOf" srcId="{AEB58E24-1DBE-4A27-A702-91BE0E25D2C0}" destId="{C5F57591-51B8-4DC8-9F69-AC4849348760}" srcOrd="4" destOrd="0" presId="urn:microsoft.com/office/officeart/2005/8/layout/radial6"/>
    <dgm:cxn modelId="{570E003D-40E6-4E8B-8AA4-07D50C913F64}" type="presParOf" srcId="{AEB58E24-1DBE-4A27-A702-91BE0E25D2C0}" destId="{124A4B61-5A67-4D82-BB83-FF8BB8C9FDED}" srcOrd="5" destOrd="0" presId="urn:microsoft.com/office/officeart/2005/8/layout/radial6"/>
    <dgm:cxn modelId="{A618FDE2-116B-4200-8F20-55AEF2C747BA}" type="presParOf" srcId="{AEB58E24-1DBE-4A27-A702-91BE0E25D2C0}" destId="{9D90A77D-028B-40D6-B4B6-1B290CE96047}" srcOrd="6" destOrd="0" presId="urn:microsoft.com/office/officeart/2005/8/layout/radial6"/>
    <dgm:cxn modelId="{E0E6A495-CD1F-4F27-B9C6-A4A2E90DF1BA}" type="presParOf" srcId="{AEB58E24-1DBE-4A27-A702-91BE0E25D2C0}" destId="{38E354CA-BBEF-4ABE-86A9-0ECBC45629D6}" srcOrd="7" destOrd="0" presId="urn:microsoft.com/office/officeart/2005/8/layout/radial6"/>
    <dgm:cxn modelId="{2A2E2B69-9E9A-4832-B82A-64A5577027E5}" type="presParOf" srcId="{AEB58E24-1DBE-4A27-A702-91BE0E25D2C0}" destId="{F7CDB317-7B95-46F3-ADA7-883B29B2C2EE}" srcOrd="8" destOrd="0" presId="urn:microsoft.com/office/officeart/2005/8/layout/radial6"/>
    <dgm:cxn modelId="{65A5EB72-3040-417B-AFB5-EF99E7B6C720}" type="presParOf" srcId="{AEB58E24-1DBE-4A27-A702-91BE0E25D2C0}" destId="{1A633494-E118-49B9-9FB2-506ACA2D2CD5}" srcOrd="9" destOrd="0" presId="urn:microsoft.com/office/officeart/2005/8/layout/radial6"/>
    <dgm:cxn modelId="{77B573A2-2F14-4EF4-A672-639B8950B9EF}" type="presParOf" srcId="{AEB58E24-1DBE-4A27-A702-91BE0E25D2C0}" destId="{878B6A84-97EE-4EFB-A433-E5A74748C5EF}" srcOrd="10" destOrd="0" presId="urn:microsoft.com/office/officeart/2005/8/layout/radial6"/>
    <dgm:cxn modelId="{436A3334-08BB-4E47-A52A-623D46515C8D}" type="presParOf" srcId="{AEB58E24-1DBE-4A27-A702-91BE0E25D2C0}" destId="{6E5FC47A-61A3-47CB-869A-089216CF74E1}" srcOrd="11" destOrd="0" presId="urn:microsoft.com/office/officeart/2005/8/layout/radial6"/>
    <dgm:cxn modelId="{166446FE-2410-4350-AA3C-3A80584A23B1}" type="presParOf" srcId="{AEB58E24-1DBE-4A27-A702-91BE0E25D2C0}" destId="{4740D6D8-6AC4-441D-BBD9-A2BCE8117210}" srcOrd="12" destOrd="0" presId="urn:microsoft.com/office/officeart/2005/8/layout/radial6"/>
    <dgm:cxn modelId="{755ECD2E-8510-48C0-976C-8BDEA4CC245B}" type="presParOf" srcId="{AEB58E24-1DBE-4A27-A702-91BE0E25D2C0}" destId="{238ADFA7-0CE5-4161-BD4E-C4D8B778D869}" srcOrd="13" destOrd="0" presId="urn:microsoft.com/office/officeart/2005/8/layout/radial6"/>
    <dgm:cxn modelId="{7E23B0EF-768F-4B90-95B3-8575B1FD9AA1}" type="presParOf" srcId="{AEB58E24-1DBE-4A27-A702-91BE0E25D2C0}" destId="{47A49450-6AC5-4A6F-A783-29ABEA2BB9D8}" srcOrd="14" destOrd="0" presId="urn:microsoft.com/office/officeart/2005/8/layout/radial6"/>
    <dgm:cxn modelId="{20874E1C-7685-4605-AA50-2C8CD03B46A6}" type="presParOf" srcId="{AEB58E24-1DBE-4A27-A702-91BE0E25D2C0}" destId="{ECD5C862-4A6C-4199-91C4-AD0B91246002}" srcOrd="15" destOrd="0" presId="urn:microsoft.com/office/officeart/2005/8/layout/radial6"/>
    <dgm:cxn modelId="{5D5D527F-546F-4973-A63C-40EF7DCC9B6A}" type="presParOf" srcId="{AEB58E24-1DBE-4A27-A702-91BE0E25D2C0}" destId="{77384783-3578-4D24-B810-6BE9735DD401}" srcOrd="16" destOrd="0" presId="urn:microsoft.com/office/officeart/2005/8/layout/radial6"/>
    <dgm:cxn modelId="{C4DDBF59-E7E0-4D38-AC11-9F98C045F50B}" type="presParOf" srcId="{AEB58E24-1DBE-4A27-A702-91BE0E25D2C0}" destId="{8B14D9C7-9577-4DCF-B41F-BAA45C2C03B4}" srcOrd="17" destOrd="0" presId="urn:microsoft.com/office/officeart/2005/8/layout/radial6"/>
    <dgm:cxn modelId="{2AF6027E-D339-4580-BAA6-4BDB868CEC09}" type="presParOf" srcId="{AEB58E24-1DBE-4A27-A702-91BE0E25D2C0}" destId="{10C4B17D-7F4D-4ABB-9E76-DE6A153B8DAF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B066E3-52B3-4CC6-BE40-AE130A68E89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26E21B8-4176-45FD-8ACC-954D2F6C583E}">
      <dgm:prSet phldrT="[Texto]" custT="1"/>
      <dgm:spPr/>
      <dgm:t>
        <a:bodyPr/>
        <a:lstStyle/>
        <a:p>
          <a:r>
            <a:rPr lang="es-ES" sz="2000" b="1" dirty="0"/>
            <a:t>Proceso selección</a:t>
          </a:r>
        </a:p>
        <a:p>
          <a:r>
            <a:rPr lang="es-ES" sz="2000" b="1" dirty="0"/>
            <a:t>mercado visible</a:t>
          </a:r>
        </a:p>
      </dgm:t>
    </dgm:pt>
    <dgm:pt modelId="{319B4D39-6717-4A67-A5C7-E53E46AC3BD6}" type="parTrans" cxnId="{6A5BCC4B-48F8-4B96-AFEA-E882A6EC63E4}">
      <dgm:prSet/>
      <dgm:spPr/>
      <dgm:t>
        <a:bodyPr/>
        <a:lstStyle/>
        <a:p>
          <a:endParaRPr lang="es-ES"/>
        </a:p>
      </dgm:t>
    </dgm:pt>
    <dgm:pt modelId="{909493CC-E6DB-48D7-B10E-A35C35360960}" type="sibTrans" cxnId="{6A5BCC4B-48F8-4B96-AFEA-E882A6EC63E4}">
      <dgm:prSet/>
      <dgm:spPr/>
      <dgm:t>
        <a:bodyPr/>
        <a:lstStyle/>
        <a:p>
          <a:endParaRPr lang="es-ES"/>
        </a:p>
      </dgm:t>
    </dgm:pt>
    <dgm:pt modelId="{200AC79B-19A4-400C-A0F0-5CC9CD49D426}">
      <dgm:prSet phldrT="[Texto]" custT="1"/>
      <dgm:spPr/>
      <dgm:t>
        <a:bodyPr/>
        <a:lstStyle/>
        <a:p>
          <a:pPr algn="l"/>
          <a:r>
            <a:rPr lang="es-ES_tradnl" sz="1600" b="1" dirty="0"/>
            <a:t>Necesidad de personal </a:t>
          </a:r>
          <a:r>
            <a:rPr lang="es-ES_tradnl" sz="1600" b="0" dirty="0"/>
            <a:t>(nuevo puesto o alguien deja la empresa)</a:t>
          </a:r>
          <a:endParaRPr lang="es-ES" sz="1600" b="1" dirty="0"/>
        </a:p>
      </dgm:t>
    </dgm:pt>
    <dgm:pt modelId="{26515BD9-9811-4811-9454-E4637FBBC26C}" type="parTrans" cxnId="{72AF464C-786C-424D-A223-4417CD0E49C0}">
      <dgm:prSet/>
      <dgm:spPr/>
      <dgm:t>
        <a:bodyPr/>
        <a:lstStyle/>
        <a:p>
          <a:endParaRPr lang="es-ES"/>
        </a:p>
      </dgm:t>
    </dgm:pt>
    <dgm:pt modelId="{7E9D88DF-218E-4E23-AB08-6B2285372F2F}" type="sibTrans" cxnId="{72AF464C-786C-424D-A223-4417CD0E49C0}">
      <dgm:prSet/>
      <dgm:spPr/>
      <dgm:t>
        <a:bodyPr/>
        <a:lstStyle/>
        <a:p>
          <a:endParaRPr lang="es-ES"/>
        </a:p>
      </dgm:t>
    </dgm:pt>
    <dgm:pt modelId="{4EC2CE54-D956-47B0-8509-34F8CCC9A398}">
      <dgm:prSet phldrT="[Texto]" custT="1"/>
      <dgm:spPr/>
      <dgm:t>
        <a:bodyPr/>
        <a:lstStyle/>
        <a:p>
          <a:pPr algn="l"/>
          <a:r>
            <a:rPr lang="es-ES" sz="1600" b="1" dirty="0"/>
            <a:t>Descripción del puesto</a:t>
          </a:r>
        </a:p>
      </dgm:t>
    </dgm:pt>
    <dgm:pt modelId="{14A9E39E-04DC-41E1-B3D8-193568154468}" type="parTrans" cxnId="{B269850F-1EB0-4D57-BD17-61A027D5B158}">
      <dgm:prSet/>
      <dgm:spPr/>
      <dgm:t>
        <a:bodyPr/>
        <a:lstStyle/>
        <a:p>
          <a:endParaRPr lang="es-ES"/>
        </a:p>
      </dgm:t>
    </dgm:pt>
    <dgm:pt modelId="{1F3991BF-C62F-4CFB-90C9-8BEAF0B4AA83}" type="sibTrans" cxnId="{B269850F-1EB0-4D57-BD17-61A027D5B158}">
      <dgm:prSet/>
      <dgm:spPr/>
      <dgm:t>
        <a:bodyPr/>
        <a:lstStyle/>
        <a:p>
          <a:endParaRPr lang="es-ES"/>
        </a:p>
      </dgm:t>
    </dgm:pt>
    <dgm:pt modelId="{CC5E2B54-4342-426D-B6FC-C22F155D4574}">
      <dgm:prSet phldrT="[Texto]" custT="1"/>
      <dgm:spPr/>
      <dgm:t>
        <a:bodyPr/>
        <a:lstStyle/>
        <a:p>
          <a:pPr algn="l"/>
          <a:r>
            <a:rPr lang="es-ES_tradnl" sz="1600" b="1" dirty="0"/>
            <a:t>Publica la oferta </a:t>
          </a:r>
          <a:r>
            <a:rPr lang="es-ES_tradnl" sz="1600" b="0" dirty="0"/>
            <a:t>(portales de empleo o en redes sociales)</a:t>
          </a:r>
          <a:endParaRPr lang="es-ES" sz="1600" b="1" dirty="0"/>
        </a:p>
      </dgm:t>
    </dgm:pt>
    <dgm:pt modelId="{C783474F-AC7B-4625-A760-B30C06FAFD26}" type="parTrans" cxnId="{F928E24E-4334-4163-8B89-BEBEC924BA3E}">
      <dgm:prSet/>
      <dgm:spPr/>
      <dgm:t>
        <a:bodyPr/>
        <a:lstStyle/>
        <a:p>
          <a:endParaRPr lang="es-ES"/>
        </a:p>
      </dgm:t>
    </dgm:pt>
    <dgm:pt modelId="{8C88B333-A2BE-4F36-9A4B-893345613055}" type="sibTrans" cxnId="{F928E24E-4334-4163-8B89-BEBEC924BA3E}">
      <dgm:prSet/>
      <dgm:spPr/>
      <dgm:t>
        <a:bodyPr/>
        <a:lstStyle/>
        <a:p>
          <a:endParaRPr lang="es-ES"/>
        </a:p>
      </dgm:t>
    </dgm:pt>
    <dgm:pt modelId="{CEF85EE5-6D89-4530-80DF-DEF7FADBED48}">
      <dgm:prSet phldrT="[Texto]" custT="1"/>
      <dgm:spPr/>
      <dgm:t>
        <a:bodyPr/>
        <a:lstStyle/>
        <a:p>
          <a:pPr algn="l"/>
          <a:r>
            <a:rPr lang="es-ES_tradnl" sz="1600" b="1" dirty="0"/>
            <a:t>Recepción </a:t>
          </a:r>
          <a:r>
            <a:rPr lang="es-ES_tradnl" sz="1600" b="1" dirty="0" err="1"/>
            <a:t>curriculums</a:t>
          </a:r>
          <a:r>
            <a:rPr lang="es-ES_tradnl" sz="1600" b="1" dirty="0"/>
            <a:t> </a:t>
          </a:r>
          <a:r>
            <a:rPr lang="es-ES_tradnl" sz="1600" b="0" dirty="0"/>
            <a:t>(filtrar por ATS los más idóneos)</a:t>
          </a:r>
          <a:r>
            <a:rPr lang="es-ES_tradnl" sz="1600" b="1" dirty="0"/>
            <a:t> </a:t>
          </a:r>
          <a:endParaRPr lang="es-ES" sz="1600" b="1" dirty="0"/>
        </a:p>
      </dgm:t>
    </dgm:pt>
    <dgm:pt modelId="{C139D80F-AB22-43E2-A5C7-F83D28A5B86E}" type="parTrans" cxnId="{1CBB3AED-7847-4098-96DE-5AE27D124E6F}">
      <dgm:prSet/>
      <dgm:spPr/>
      <dgm:t>
        <a:bodyPr/>
        <a:lstStyle/>
        <a:p>
          <a:endParaRPr lang="es-ES"/>
        </a:p>
      </dgm:t>
    </dgm:pt>
    <dgm:pt modelId="{A33AF131-DBD6-4645-B211-BCA90EB3CBB3}" type="sibTrans" cxnId="{1CBB3AED-7847-4098-96DE-5AE27D124E6F}">
      <dgm:prSet/>
      <dgm:spPr/>
      <dgm:t>
        <a:bodyPr/>
        <a:lstStyle/>
        <a:p>
          <a:endParaRPr lang="es-ES"/>
        </a:p>
      </dgm:t>
    </dgm:pt>
    <dgm:pt modelId="{4D93F865-00F7-4EC8-964C-7E21AF6EB165}">
      <dgm:prSet phldrT="[Texto]" custT="1"/>
      <dgm:spPr/>
      <dgm:t>
        <a:bodyPr/>
        <a:lstStyle/>
        <a:p>
          <a:pPr algn="l"/>
          <a:r>
            <a:rPr lang="es-ES_tradnl" sz="1600" b="1" dirty="0"/>
            <a:t>Entrevista y pruebas </a:t>
          </a:r>
          <a:r>
            <a:rPr lang="es-ES_tradnl" sz="1600" b="0" dirty="0"/>
            <a:t>(por empresa de selección y por propia empresa)</a:t>
          </a:r>
          <a:endParaRPr lang="es-ES" sz="1600" b="1" dirty="0"/>
        </a:p>
      </dgm:t>
    </dgm:pt>
    <dgm:pt modelId="{F29737C1-D591-466C-8EF2-87E34C03D1FB}" type="parTrans" cxnId="{5F6327D6-5E30-4984-A653-F8E38B700166}">
      <dgm:prSet/>
      <dgm:spPr/>
      <dgm:t>
        <a:bodyPr/>
        <a:lstStyle/>
        <a:p>
          <a:endParaRPr lang="es-ES"/>
        </a:p>
      </dgm:t>
    </dgm:pt>
    <dgm:pt modelId="{5D71BF5B-5D60-4885-AA07-40B5A47B8926}" type="sibTrans" cxnId="{5F6327D6-5E30-4984-A653-F8E38B700166}">
      <dgm:prSet/>
      <dgm:spPr/>
      <dgm:t>
        <a:bodyPr/>
        <a:lstStyle/>
        <a:p>
          <a:endParaRPr lang="es-ES"/>
        </a:p>
      </dgm:t>
    </dgm:pt>
    <dgm:pt modelId="{FD0E606D-2099-46A4-992E-21B618FA4944}">
      <dgm:prSet phldrT="[Texto]" custT="1"/>
      <dgm:spPr/>
      <dgm:t>
        <a:bodyPr/>
        <a:lstStyle/>
        <a:p>
          <a:pPr algn="l"/>
          <a:r>
            <a:rPr lang="es-ES" sz="1600" b="1" dirty="0"/>
            <a:t>Elección y contratación</a:t>
          </a:r>
        </a:p>
      </dgm:t>
    </dgm:pt>
    <dgm:pt modelId="{2F73A2EC-5B02-4958-B628-4664FD7594CB}" type="parTrans" cxnId="{07351577-5A3F-450F-BDB1-34F68B59A3B6}">
      <dgm:prSet/>
      <dgm:spPr/>
      <dgm:t>
        <a:bodyPr/>
        <a:lstStyle/>
        <a:p>
          <a:endParaRPr lang="es-ES"/>
        </a:p>
      </dgm:t>
    </dgm:pt>
    <dgm:pt modelId="{41ED000F-1F70-486D-B1EB-739BDB8F2BB8}" type="sibTrans" cxnId="{07351577-5A3F-450F-BDB1-34F68B59A3B6}">
      <dgm:prSet/>
      <dgm:spPr/>
      <dgm:t>
        <a:bodyPr/>
        <a:lstStyle/>
        <a:p>
          <a:endParaRPr lang="es-ES"/>
        </a:p>
      </dgm:t>
    </dgm:pt>
    <dgm:pt modelId="{F6FE6C27-6343-4585-8D36-540B990C2152}" type="pres">
      <dgm:prSet presAssocID="{89B066E3-52B3-4CC6-BE40-AE130A68E8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A2613A-8F6C-4406-B69A-20A828EEFDFD}" type="pres">
      <dgm:prSet presAssocID="{626E21B8-4176-45FD-8ACC-954D2F6C583E}" presName="root" presStyleCnt="0"/>
      <dgm:spPr/>
    </dgm:pt>
    <dgm:pt modelId="{7CCB445A-766D-495F-9999-3805E052BA32}" type="pres">
      <dgm:prSet presAssocID="{626E21B8-4176-45FD-8ACC-954D2F6C583E}" presName="rootComposite" presStyleCnt="0"/>
      <dgm:spPr/>
    </dgm:pt>
    <dgm:pt modelId="{4E7DC74A-20BF-440D-BEC4-42C9FA00D644}" type="pres">
      <dgm:prSet presAssocID="{626E21B8-4176-45FD-8ACC-954D2F6C583E}" presName="rootText" presStyleLbl="node1" presStyleIdx="0" presStyleCnt="1" custScaleX="1920750" custScaleY="856736" custLinFactY="-100000" custLinFactNeighborX="-895" custLinFactNeighborY="-171888"/>
      <dgm:spPr/>
    </dgm:pt>
    <dgm:pt modelId="{B44212A4-603A-4F46-AE20-01C0DFCEE5B6}" type="pres">
      <dgm:prSet presAssocID="{626E21B8-4176-45FD-8ACC-954D2F6C583E}" presName="rootConnector" presStyleLbl="node1" presStyleIdx="0" presStyleCnt="1"/>
      <dgm:spPr/>
    </dgm:pt>
    <dgm:pt modelId="{6745AE42-0EB1-47B3-A6EA-5FC258945EB1}" type="pres">
      <dgm:prSet presAssocID="{626E21B8-4176-45FD-8ACC-954D2F6C583E}" presName="childShape" presStyleCnt="0"/>
      <dgm:spPr/>
    </dgm:pt>
    <dgm:pt modelId="{532BD660-D240-41E9-92C4-C0D485EBBD24}" type="pres">
      <dgm:prSet presAssocID="{26515BD9-9811-4811-9454-E4637FBBC26C}" presName="Name13" presStyleLbl="parChTrans1D2" presStyleIdx="0" presStyleCnt="6"/>
      <dgm:spPr/>
    </dgm:pt>
    <dgm:pt modelId="{21233F05-6FBA-46DF-B10B-C0685C332429}" type="pres">
      <dgm:prSet presAssocID="{200AC79B-19A4-400C-A0F0-5CC9CD49D426}" presName="childText" presStyleLbl="bgAcc1" presStyleIdx="0" presStyleCnt="6" custScaleX="2000000" custScaleY="673059" custLinFactX="-44026" custLinFactNeighborX="-100000" custLinFactNeighborY="-2094">
        <dgm:presLayoutVars>
          <dgm:bulletEnabled val="1"/>
        </dgm:presLayoutVars>
      </dgm:prSet>
      <dgm:spPr/>
    </dgm:pt>
    <dgm:pt modelId="{9BCCD9EE-74EF-475F-AFFA-A751EE6BAB27}" type="pres">
      <dgm:prSet presAssocID="{14A9E39E-04DC-41E1-B3D8-193568154468}" presName="Name13" presStyleLbl="parChTrans1D2" presStyleIdx="1" presStyleCnt="6"/>
      <dgm:spPr/>
    </dgm:pt>
    <dgm:pt modelId="{79C61B5C-54ED-46A5-87E2-039B193425B3}" type="pres">
      <dgm:prSet presAssocID="{4EC2CE54-D956-47B0-8509-34F8CCC9A398}" presName="childText" presStyleLbl="bgAcc1" presStyleIdx="1" presStyleCnt="6" custScaleX="1986253" custScaleY="432106" custLinFactX="-14151" custLinFactNeighborX="-100000" custLinFactNeighborY="59595">
        <dgm:presLayoutVars>
          <dgm:bulletEnabled val="1"/>
        </dgm:presLayoutVars>
      </dgm:prSet>
      <dgm:spPr/>
    </dgm:pt>
    <dgm:pt modelId="{E466A9B4-66C4-48C6-BC4D-EE5755163156}" type="pres">
      <dgm:prSet presAssocID="{C783474F-AC7B-4625-A760-B30C06FAFD26}" presName="Name13" presStyleLbl="parChTrans1D2" presStyleIdx="2" presStyleCnt="6"/>
      <dgm:spPr/>
    </dgm:pt>
    <dgm:pt modelId="{0AA52DCC-5B21-4DA6-9134-B5C68DFEDC78}" type="pres">
      <dgm:prSet presAssocID="{CC5E2B54-4342-426D-B6FC-C22F155D4574}" presName="childText" presStyleLbl="bgAcc1" presStyleIdx="2" presStyleCnt="6" custScaleX="2000000" custScaleY="878549" custLinFactX="-14151" custLinFactY="8363" custLinFactNeighborX="-100000" custLinFactNeighborY="100000">
        <dgm:presLayoutVars>
          <dgm:bulletEnabled val="1"/>
        </dgm:presLayoutVars>
      </dgm:prSet>
      <dgm:spPr/>
    </dgm:pt>
    <dgm:pt modelId="{3CFD9E04-DCA5-42F9-B89F-AD8B14DD0CD6}" type="pres">
      <dgm:prSet presAssocID="{C139D80F-AB22-43E2-A5C7-F83D28A5B86E}" presName="Name13" presStyleLbl="parChTrans1D2" presStyleIdx="3" presStyleCnt="6"/>
      <dgm:spPr/>
    </dgm:pt>
    <dgm:pt modelId="{0CFB49D2-4326-42A1-8193-ABAA73C7F643}" type="pres">
      <dgm:prSet presAssocID="{CEF85EE5-6D89-4530-80DF-DEF7FADBED48}" presName="childText" presStyleLbl="bgAcc1" presStyleIdx="3" presStyleCnt="6" custScaleX="2000000" custScaleY="576826" custLinFactY="97329" custLinFactNeighborX="-77205" custLinFactNeighborY="100000">
        <dgm:presLayoutVars>
          <dgm:bulletEnabled val="1"/>
        </dgm:presLayoutVars>
      </dgm:prSet>
      <dgm:spPr/>
    </dgm:pt>
    <dgm:pt modelId="{8EB121CF-8BF6-4DD7-8BA3-302F5DEE3833}" type="pres">
      <dgm:prSet presAssocID="{F29737C1-D591-466C-8EF2-87E34C03D1FB}" presName="Name13" presStyleLbl="parChTrans1D2" presStyleIdx="4" presStyleCnt="6"/>
      <dgm:spPr/>
    </dgm:pt>
    <dgm:pt modelId="{D0BB1885-E8EB-47DC-B492-E72FC1B418D7}" type="pres">
      <dgm:prSet presAssocID="{4D93F865-00F7-4EC8-964C-7E21AF6EB165}" presName="childText" presStyleLbl="bgAcc1" presStyleIdx="4" presStyleCnt="6" custScaleX="2000000" custScaleY="747795" custLinFactY="100000" custLinFactNeighborX="-77206" custLinFactNeighborY="166872">
        <dgm:presLayoutVars>
          <dgm:bulletEnabled val="1"/>
        </dgm:presLayoutVars>
      </dgm:prSet>
      <dgm:spPr/>
    </dgm:pt>
    <dgm:pt modelId="{A41B8DB3-DDA5-4070-81D7-47140EFF922D}" type="pres">
      <dgm:prSet presAssocID="{2F73A2EC-5B02-4958-B628-4664FD7594CB}" presName="Name13" presStyleLbl="parChTrans1D2" presStyleIdx="5" presStyleCnt="6"/>
      <dgm:spPr/>
    </dgm:pt>
    <dgm:pt modelId="{0E982681-D7D7-4D03-9BF8-C5371C3184C7}" type="pres">
      <dgm:prSet presAssocID="{FD0E606D-2099-46A4-992E-21B618FA4944}" presName="childText" presStyleLbl="bgAcc1" presStyleIdx="5" presStyleCnt="6" custScaleX="2000000" custScaleY="326952" custLinFactY="200000" custLinFactNeighborX="-42699" custLinFactNeighborY="237255">
        <dgm:presLayoutVars>
          <dgm:bulletEnabled val="1"/>
        </dgm:presLayoutVars>
      </dgm:prSet>
      <dgm:spPr/>
    </dgm:pt>
  </dgm:ptLst>
  <dgm:cxnLst>
    <dgm:cxn modelId="{595F3701-EC81-4ACE-9E56-4EAE20CC34C0}" type="presOf" srcId="{C139D80F-AB22-43E2-A5C7-F83D28A5B86E}" destId="{3CFD9E04-DCA5-42F9-B89F-AD8B14DD0CD6}" srcOrd="0" destOrd="0" presId="urn:microsoft.com/office/officeart/2005/8/layout/hierarchy3"/>
    <dgm:cxn modelId="{7DA2C609-83D3-4FF9-B3D0-9816D7506767}" type="presOf" srcId="{C783474F-AC7B-4625-A760-B30C06FAFD26}" destId="{E466A9B4-66C4-48C6-BC4D-EE5755163156}" srcOrd="0" destOrd="0" presId="urn:microsoft.com/office/officeart/2005/8/layout/hierarchy3"/>
    <dgm:cxn modelId="{03F7290C-13CF-4D65-AE02-D08009FCE569}" type="presOf" srcId="{200AC79B-19A4-400C-A0F0-5CC9CD49D426}" destId="{21233F05-6FBA-46DF-B10B-C0685C332429}" srcOrd="0" destOrd="0" presId="urn:microsoft.com/office/officeart/2005/8/layout/hierarchy3"/>
    <dgm:cxn modelId="{B269850F-1EB0-4D57-BD17-61A027D5B158}" srcId="{626E21B8-4176-45FD-8ACC-954D2F6C583E}" destId="{4EC2CE54-D956-47B0-8509-34F8CCC9A398}" srcOrd="1" destOrd="0" parTransId="{14A9E39E-04DC-41E1-B3D8-193568154468}" sibTransId="{1F3991BF-C62F-4CFB-90C9-8BEAF0B4AA83}"/>
    <dgm:cxn modelId="{CE1B6519-4B7C-4231-B2B5-7645D3481DA7}" type="presOf" srcId="{14A9E39E-04DC-41E1-B3D8-193568154468}" destId="{9BCCD9EE-74EF-475F-AFFA-A751EE6BAB27}" srcOrd="0" destOrd="0" presId="urn:microsoft.com/office/officeart/2005/8/layout/hierarchy3"/>
    <dgm:cxn modelId="{94B74A2D-AD94-49F1-85BB-6379A98DD58E}" type="presOf" srcId="{CEF85EE5-6D89-4530-80DF-DEF7FADBED48}" destId="{0CFB49D2-4326-42A1-8193-ABAA73C7F643}" srcOrd="0" destOrd="0" presId="urn:microsoft.com/office/officeart/2005/8/layout/hierarchy3"/>
    <dgm:cxn modelId="{662C6631-75E5-4EB3-B1EA-C4C89A7F74DE}" type="presOf" srcId="{CC5E2B54-4342-426D-B6FC-C22F155D4574}" destId="{0AA52DCC-5B21-4DA6-9134-B5C68DFEDC78}" srcOrd="0" destOrd="0" presId="urn:microsoft.com/office/officeart/2005/8/layout/hierarchy3"/>
    <dgm:cxn modelId="{F465E346-9015-4164-B6D7-5B425F0BB762}" type="presOf" srcId="{F29737C1-D591-466C-8EF2-87E34C03D1FB}" destId="{8EB121CF-8BF6-4DD7-8BA3-302F5DEE3833}" srcOrd="0" destOrd="0" presId="urn:microsoft.com/office/officeart/2005/8/layout/hierarchy3"/>
    <dgm:cxn modelId="{4A17B448-1DB4-47CA-8853-17C766AE4917}" type="presOf" srcId="{26515BD9-9811-4811-9454-E4637FBBC26C}" destId="{532BD660-D240-41E9-92C4-C0D485EBBD24}" srcOrd="0" destOrd="0" presId="urn:microsoft.com/office/officeart/2005/8/layout/hierarchy3"/>
    <dgm:cxn modelId="{6A5BCC4B-48F8-4B96-AFEA-E882A6EC63E4}" srcId="{89B066E3-52B3-4CC6-BE40-AE130A68E89E}" destId="{626E21B8-4176-45FD-8ACC-954D2F6C583E}" srcOrd="0" destOrd="0" parTransId="{319B4D39-6717-4A67-A5C7-E53E46AC3BD6}" sibTransId="{909493CC-E6DB-48D7-B10E-A35C35360960}"/>
    <dgm:cxn modelId="{72AF464C-786C-424D-A223-4417CD0E49C0}" srcId="{626E21B8-4176-45FD-8ACC-954D2F6C583E}" destId="{200AC79B-19A4-400C-A0F0-5CC9CD49D426}" srcOrd="0" destOrd="0" parTransId="{26515BD9-9811-4811-9454-E4637FBBC26C}" sibTransId="{7E9D88DF-218E-4E23-AB08-6B2285372F2F}"/>
    <dgm:cxn modelId="{8F90714D-F49E-4C05-ABE2-353C09D8F4A5}" type="presOf" srcId="{626E21B8-4176-45FD-8ACC-954D2F6C583E}" destId="{B44212A4-603A-4F46-AE20-01C0DFCEE5B6}" srcOrd="1" destOrd="0" presId="urn:microsoft.com/office/officeart/2005/8/layout/hierarchy3"/>
    <dgm:cxn modelId="{F928E24E-4334-4163-8B89-BEBEC924BA3E}" srcId="{626E21B8-4176-45FD-8ACC-954D2F6C583E}" destId="{CC5E2B54-4342-426D-B6FC-C22F155D4574}" srcOrd="2" destOrd="0" parTransId="{C783474F-AC7B-4625-A760-B30C06FAFD26}" sibTransId="{8C88B333-A2BE-4F36-9A4B-893345613055}"/>
    <dgm:cxn modelId="{07351577-5A3F-450F-BDB1-34F68B59A3B6}" srcId="{626E21B8-4176-45FD-8ACC-954D2F6C583E}" destId="{FD0E606D-2099-46A4-992E-21B618FA4944}" srcOrd="5" destOrd="0" parTransId="{2F73A2EC-5B02-4958-B628-4664FD7594CB}" sibTransId="{41ED000F-1F70-486D-B1EB-739BDB8F2BB8}"/>
    <dgm:cxn modelId="{59DB1679-D051-47FE-9F1E-497E30FF583E}" type="presOf" srcId="{FD0E606D-2099-46A4-992E-21B618FA4944}" destId="{0E982681-D7D7-4D03-9BF8-C5371C3184C7}" srcOrd="0" destOrd="0" presId="urn:microsoft.com/office/officeart/2005/8/layout/hierarchy3"/>
    <dgm:cxn modelId="{D55726C7-98CF-47B3-9F05-0E91B1ABA650}" type="presOf" srcId="{626E21B8-4176-45FD-8ACC-954D2F6C583E}" destId="{4E7DC74A-20BF-440D-BEC4-42C9FA00D644}" srcOrd="0" destOrd="0" presId="urn:microsoft.com/office/officeart/2005/8/layout/hierarchy3"/>
    <dgm:cxn modelId="{8E6BF8CC-96EF-4963-AA06-D4991245CA36}" type="presOf" srcId="{2F73A2EC-5B02-4958-B628-4664FD7594CB}" destId="{A41B8DB3-DDA5-4070-81D7-47140EFF922D}" srcOrd="0" destOrd="0" presId="urn:microsoft.com/office/officeart/2005/8/layout/hierarchy3"/>
    <dgm:cxn modelId="{5F6327D6-5E30-4984-A653-F8E38B700166}" srcId="{626E21B8-4176-45FD-8ACC-954D2F6C583E}" destId="{4D93F865-00F7-4EC8-964C-7E21AF6EB165}" srcOrd="4" destOrd="0" parTransId="{F29737C1-D591-466C-8EF2-87E34C03D1FB}" sibTransId="{5D71BF5B-5D60-4885-AA07-40B5A47B8926}"/>
    <dgm:cxn modelId="{F01B44D6-11CF-47D1-9444-D7065FEB2C7C}" type="presOf" srcId="{4D93F865-00F7-4EC8-964C-7E21AF6EB165}" destId="{D0BB1885-E8EB-47DC-B492-E72FC1B418D7}" srcOrd="0" destOrd="0" presId="urn:microsoft.com/office/officeart/2005/8/layout/hierarchy3"/>
    <dgm:cxn modelId="{082E0DE7-B9C6-41F3-9D12-57A86DEA9B9E}" type="presOf" srcId="{89B066E3-52B3-4CC6-BE40-AE130A68E89E}" destId="{F6FE6C27-6343-4585-8D36-540B990C2152}" srcOrd="0" destOrd="0" presId="urn:microsoft.com/office/officeart/2005/8/layout/hierarchy3"/>
    <dgm:cxn modelId="{1CBB3AED-7847-4098-96DE-5AE27D124E6F}" srcId="{626E21B8-4176-45FD-8ACC-954D2F6C583E}" destId="{CEF85EE5-6D89-4530-80DF-DEF7FADBED48}" srcOrd="3" destOrd="0" parTransId="{C139D80F-AB22-43E2-A5C7-F83D28A5B86E}" sibTransId="{A33AF131-DBD6-4645-B211-BCA90EB3CBB3}"/>
    <dgm:cxn modelId="{477A0EEE-900A-40F1-9B3B-AAAAE7CC6AF5}" type="presOf" srcId="{4EC2CE54-D956-47B0-8509-34F8CCC9A398}" destId="{79C61B5C-54ED-46A5-87E2-039B193425B3}" srcOrd="0" destOrd="0" presId="urn:microsoft.com/office/officeart/2005/8/layout/hierarchy3"/>
    <dgm:cxn modelId="{F5FDF971-743A-41F3-AE46-789AAD031D8E}" type="presParOf" srcId="{F6FE6C27-6343-4585-8D36-540B990C2152}" destId="{CDA2613A-8F6C-4406-B69A-20A828EEFDFD}" srcOrd="0" destOrd="0" presId="urn:microsoft.com/office/officeart/2005/8/layout/hierarchy3"/>
    <dgm:cxn modelId="{3A072846-A19F-4CB1-AEE4-4771F1F8DDE0}" type="presParOf" srcId="{CDA2613A-8F6C-4406-B69A-20A828EEFDFD}" destId="{7CCB445A-766D-495F-9999-3805E052BA32}" srcOrd="0" destOrd="0" presId="urn:microsoft.com/office/officeart/2005/8/layout/hierarchy3"/>
    <dgm:cxn modelId="{288CD5D8-6A94-4BD4-B0EA-004F2850C4E2}" type="presParOf" srcId="{7CCB445A-766D-495F-9999-3805E052BA32}" destId="{4E7DC74A-20BF-440D-BEC4-42C9FA00D644}" srcOrd="0" destOrd="0" presId="urn:microsoft.com/office/officeart/2005/8/layout/hierarchy3"/>
    <dgm:cxn modelId="{554108BD-BD02-42F0-8B84-629B4DF5F6CE}" type="presParOf" srcId="{7CCB445A-766D-495F-9999-3805E052BA32}" destId="{B44212A4-603A-4F46-AE20-01C0DFCEE5B6}" srcOrd="1" destOrd="0" presId="urn:microsoft.com/office/officeart/2005/8/layout/hierarchy3"/>
    <dgm:cxn modelId="{C67CC02C-A765-4562-A684-6B9B1D60C249}" type="presParOf" srcId="{CDA2613A-8F6C-4406-B69A-20A828EEFDFD}" destId="{6745AE42-0EB1-47B3-A6EA-5FC258945EB1}" srcOrd="1" destOrd="0" presId="urn:microsoft.com/office/officeart/2005/8/layout/hierarchy3"/>
    <dgm:cxn modelId="{EC4DA16C-76DD-4577-B86E-02EA55457558}" type="presParOf" srcId="{6745AE42-0EB1-47B3-A6EA-5FC258945EB1}" destId="{532BD660-D240-41E9-92C4-C0D485EBBD24}" srcOrd="0" destOrd="0" presId="urn:microsoft.com/office/officeart/2005/8/layout/hierarchy3"/>
    <dgm:cxn modelId="{A0D53B79-4746-43D3-9017-E6145D1D935F}" type="presParOf" srcId="{6745AE42-0EB1-47B3-A6EA-5FC258945EB1}" destId="{21233F05-6FBA-46DF-B10B-C0685C332429}" srcOrd="1" destOrd="0" presId="urn:microsoft.com/office/officeart/2005/8/layout/hierarchy3"/>
    <dgm:cxn modelId="{C9C919B0-6FC0-4BC9-BF81-C90B775C8E37}" type="presParOf" srcId="{6745AE42-0EB1-47B3-A6EA-5FC258945EB1}" destId="{9BCCD9EE-74EF-475F-AFFA-A751EE6BAB27}" srcOrd="2" destOrd="0" presId="urn:microsoft.com/office/officeart/2005/8/layout/hierarchy3"/>
    <dgm:cxn modelId="{7C57F48B-2391-4897-96E6-18D37F6DBBC1}" type="presParOf" srcId="{6745AE42-0EB1-47B3-A6EA-5FC258945EB1}" destId="{79C61B5C-54ED-46A5-87E2-039B193425B3}" srcOrd="3" destOrd="0" presId="urn:microsoft.com/office/officeart/2005/8/layout/hierarchy3"/>
    <dgm:cxn modelId="{4EB82B60-BD51-4BA8-A45B-D46DDA587BBD}" type="presParOf" srcId="{6745AE42-0EB1-47B3-A6EA-5FC258945EB1}" destId="{E466A9B4-66C4-48C6-BC4D-EE5755163156}" srcOrd="4" destOrd="0" presId="urn:microsoft.com/office/officeart/2005/8/layout/hierarchy3"/>
    <dgm:cxn modelId="{55A02BD5-3181-4AF7-9557-9423A02F4A6E}" type="presParOf" srcId="{6745AE42-0EB1-47B3-A6EA-5FC258945EB1}" destId="{0AA52DCC-5B21-4DA6-9134-B5C68DFEDC78}" srcOrd="5" destOrd="0" presId="urn:microsoft.com/office/officeart/2005/8/layout/hierarchy3"/>
    <dgm:cxn modelId="{44D0DF77-11BB-4FEA-9021-993D710F04A0}" type="presParOf" srcId="{6745AE42-0EB1-47B3-A6EA-5FC258945EB1}" destId="{3CFD9E04-DCA5-42F9-B89F-AD8B14DD0CD6}" srcOrd="6" destOrd="0" presId="urn:microsoft.com/office/officeart/2005/8/layout/hierarchy3"/>
    <dgm:cxn modelId="{34F5AF52-1AAA-4B6C-B0EB-9FD3C92A0F8A}" type="presParOf" srcId="{6745AE42-0EB1-47B3-A6EA-5FC258945EB1}" destId="{0CFB49D2-4326-42A1-8193-ABAA73C7F643}" srcOrd="7" destOrd="0" presId="urn:microsoft.com/office/officeart/2005/8/layout/hierarchy3"/>
    <dgm:cxn modelId="{1E689E50-99F0-4B93-B76D-EF0A55DCD26F}" type="presParOf" srcId="{6745AE42-0EB1-47B3-A6EA-5FC258945EB1}" destId="{8EB121CF-8BF6-4DD7-8BA3-302F5DEE3833}" srcOrd="8" destOrd="0" presId="urn:microsoft.com/office/officeart/2005/8/layout/hierarchy3"/>
    <dgm:cxn modelId="{A971779A-BAB0-41C5-A920-45964BC67790}" type="presParOf" srcId="{6745AE42-0EB1-47B3-A6EA-5FC258945EB1}" destId="{D0BB1885-E8EB-47DC-B492-E72FC1B418D7}" srcOrd="9" destOrd="0" presId="urn:microsoft.com/office/officeart/2005/8/layout/hierarchy3"/>
    <dgm:cxn modelId="{DF186AAB-1243-4862-910B-DF5F0C5FC3B4}" type="presParOf" srcId="{6745AE42-0EB1-47B3-A6EA-5FC258945EB1}" destId="{A41B8DB3-DDA5-4070-81D7-47140EFF922D}" srcOrd="10" destOrd="0" presId="urn:microsoft.com/office/officeart/2005/8/layout/hierarchy3"/>
    <dgm:cxn modelId="{B75573C9-CC97-453B-900E-B7DA19F3732A}" type="presParOf" srcId="{6745AE42-0EB1-47B3-A6EA-5FC258945EB1}" destId="{0E982681-D7D7-4D03-9BF8-C5371C3184C7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4313F4-DAA4-459B-8A03-DBE39B60D915}" type="doc">
      <dgm:prSet loTypeId="urn:microsoft.com/office/officeart/2005/8/layout/radial5" loCatId="cycle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9318EFD2-1DB6-440F-B0EF-5DB17BE0A816}">
      <dgm:prSet phldrT="[Texto]" custT="1"/>
      <dgm:spPr/>
      <dgm:t>
        <a:bodyPr/>
        <a:lstStyle/>
        <a:p>
          <a:r>
            <a:rPr lang="es-ES" sz="1800" b="1" dirty="0" err="1"/>
            <a:t>Curriculum</a:t>
          </a:r>
          <a:r>
            <a:rPr lang="es-ES" sz="1800" b="1" dirty="0"/>
            <a:t> vitae</a:t>
          </a:r>
        </a:p>
      </dgm:t>
    </dgm:pt>
    <dgm:pt modelId="{E811E5AC-A0CF-4B91-AAF2-6F672B1C5219}" type="parTrans" cxnId="{4E4B3E20-11E9-42F6-A190-68CC6AD0BF18}">
      <dgm:prSet/>
      <dgm:spPr/>
      <dgm:t>
        <a:bodyPr/>
        <a:lstStyle/>
        <a:p>
          <a:endParaRPr lang="es-ES"/>
        </a:p>
      </dgm:t>
    </dgm:pt>
    <dgm:pt modelId="{D87E8B55-2F5A-400F-9ECD-9340C6B53A2E}" type="sibTrans" cxnId="{4E4B3E20-11E9-42F6-A190-68CC6AD0BF18}">
      <dgm:prSet/>
      <dgm:spPr/>
      <dgm:t>
        <a:bodyPr/>
        <a:lstStyle/>
        <a:p>
          <a:endParaRPr lang="es-ES"/>
        </a:p>
      </dgm:t>
    </dgm:pt>
    <dgm:pt modelId="{84C53427-92C6-4571-A2F4-C218F3DCF5E9}">
      <dgm:prSet phldrT="[Texto]" custT="1"/>
      <dgm:spPr/>
      <dgm:t>
        <a:bodyPr/>
        <a:lstStyle/>
        <a:p>
          <a:r>
            <a:rPr lang="es-ES" sz="1600" b="1" dirty="0"/>
            <a:t>Primera</a:t>
          </a:r>
          <a:r>
            <a:rPr lang="es-ES" sz="1600" b="1" baseline="0" dirty="0"/>
            <a:t> imagen</a:t>
          </a:r>
          <a:endParaRPr lang="es-ES" sz="1600" b="1" dirty="0"/>
        </a:p>
      </dgm:t>
    </dgm:pt>
    <dgm:pt modelId="{70B6EB85-9A1D-4D0F-B634-67D74F2552AC}" type="parTrans" cxnId="{19179263-F891-44BD-9A78-3C7D4B6EC102}">
      <dgm:prSet/>
      <dgm:spPr/>
      <dgm:t>
        <a:bodyPr/>
        <a:lstStyle/>
        <a:p>
          <a:endParaRPr lang="es-ES" dirty="0"/>
        </a:p>
      </dgm:t>
    </dgm:pt>
    <dgm:pt modelId="{605E4F3B-1D1D-44A5-ACFF-8D5E7288937A}" type="sibTrans" cxnId="{19179263-F891-44BD-9A78-3C7D4B6EC102}">
      <dgm:prSet/>
      <dgm:spPr/>
      <dgm:t>
        <a:bodyPr/>
        <a:lstStyle/>
        <a:p>
          <a:endParaRPr lang="es-ES"/>
        </a:p>
      </dgm:t>
    </dgm:pt>
    <dgm:pt modelId="{824448D9-8B30-4AB7-8B48-C892551F4A08}">
      <dgm:prSet phldrT="[Texto]" custT="1"/>
      <dgm:spPr/>
      <dgm:t>
        <a:bodyPr/>
        <a:lstStyle/>
        <a:p>
          <a:r>
            <a:rPr lang="es-ES" sz="1600" b="1" baseline="0" dirty="0"/>
            <a:t>Empresas lo leen en 30 segundos</a:t>
          </a:r>
          <a:endParaRPr lang="es-ES" sz="1600" b="1" dirty="0"/>
        </a:p>
      </dgm:t>
    </dgm:pt>
    <dgm:pt modelId="{372D2E2F-18A2-430C-9224-92D6B0500D89}" type="parTrans" cxnId="{3D1FAF57-5524-419D-8442-4E9DA428E0EE}">
      <dgm:prSet/>
      <dgm:spPr/>
      <dgm:t>
        <a:bodyPr/>
        <a:lstStyle/>
        <a:p>
          <a:endParaRPr lang="es-ES" dirty="0"/>
        </a:p>
      </dgm:t>
    </dgm:pt>
    <dgm:pt modelId="{5F14B63F-2788-4CAF-80EF-F707377BD692}" type="sibTrans" cxnId="{3D1FAF57-5524-419D-8442-4E9DA428E0EE}">
      <dgm:prSet/>
      <dgm:spPr/>
      <dgm:t>
        <a:bodyPr/>
        <a:lstStyle/>
        <a:p>
          <a:endParaRPr lang="es-ES"/>
        </a:p>
      </dgm:t>
    </dgm:pt>
    <dgm:pt modelId="{2FD267C8-F167-4A6C-848B-2064C2E5D39A}">
      <dgm:prSet phldrT="[Texto]" custT="1"/>
      <dgm:spPr/>
      <dgm:t>
        <a:bodyPr/>
        <a:lstStyle/>
        <a:p>
          <a:r>
            <a:rPr lang="es-ES" sz="1600" b="1" dirty="0"/>
            <a:t>Más reciente a más antiguo</a:t>
          </a:r>
        </a:p>
      </dgm:t>
    </dgm:pt>
    <dgm:pt modelId="{AAC471A1-D872-4563-B6CA-71DBF9EA8A05}" type="parTrans" cxnId="{8EBF6D34-C1DE-433E-B294-A8700DA63EF5}">
      <dgm:prSet/>
      <dgm:spPr/>
      <dgm:t>
        <a:bodyPr/>
        <a:lstStyle/>
        <a:p>
          <a:endParaRPr lang="es-ES" dirty="0"/>
        </a:p>
      </dgm:t>
    </dgm:pt>
    <dgm:pt modelId="{302B0CC3-D146-4AEF-BE66-77958820BF89}" type="sibTrans" cxnId="{8EBF6D34-C1DE-433E-B294-A8700DA63EF5}">
      <dgm:prSet/>
      <dgm:spPr/>
      <dgm:t>
        <a:bodyPr/>
        <a:lstStyle/>
        <a:p>
          <a:endParaRPr lang="es-ES"/>
        </a:p>
      </dgm:t>
    </dgm:pt>
    <dgm:pt modelId="{EC3558A1-C684-4874-8A32-2692B0FC8AB8}">
      <dgm:prSet phldrT="[Texto]" custT="1"/>
      <dgm:spPr/>
      <dgm:t>
        <a:bodyPr/>
        <a:lstStyle/>
        <a:p>
          <a:r>
            <a:rPr lang="es-ES" sz="1600" b="1" dirty="0"/>
            <a:t>Adaptado</a:t>
          </a:r>
          <a:r>
            <a:rPr lang="es-ES" sz="1600" b="1" baseline="0" dirty="0"/>
            <a:t> a cada empresa</a:t>
          </a:r>
          <a:endParaRPr lang="es-ES" sz="1600" b="1" dirty="0"/>
        </a:p>
      </dgm:t>
    </dgm:pt>
    <dgm:pt modelId="{90987457-943B-449E-8A88-D92A062EA528}" type="parTrans" cxnId="{DA929AE3-FB78-46EE-A517-851F5020D1E7}">
      <dgm:prSet/>
      <dgm:spPr/>
      <dgm:t>
        <a:bodyPr/>
        <a:lstStyle/>
        <a:p>
          <a:endParaRPr lang="es-ES" dirty="0"/>
        </a:p>
      </dgm:t>
    </dgm:pt>
    <dgm:pt modelId="{B7A8BFF6-1F26-439B-83CB-428CD9F51FA2}" type="sibTrans" cxnId="{DA929AE3-FB78-46EE-A517-851F5020D1E7}">
      <dgm:prSet/>
      <dgm:spPr/>
      <dgm:t>
        <a:bodyPr/>
        <a:lstStyle/>
        <a:p>
          <a:endParaRPr lang="es-ES"/>
        </a:p>
      </dgm:t>
    </dgm:pt>
    <dgm:pt modelId="{7D357E71-8A37-491E-AE5D-9754D5C2F1D8}">
      <dgm:prSet phldrT="[Texto]" custT="1"/>
      <dgm:spPr/>
      <dgm:t>
        <a:bodyPr/>
        <a:lstStyle/>
        <a:p>
          <a:r>
            <a:rPr lang="es-ES" sz="1600" b="1" dirty="0"/>
            <a:t>1</a:t>
          </a:r>
          <a:r>
            <a:rPr lang="es-ES" sz="1600" b="1" baseline="0" dirty="0"/>
            <a:t> sola página, destacar importante</a:t>
          </a:r>
          <a:endParaRPr lang="es-ES" sz="1600" b="1" dirty="0"/>
        </a:p>
      </dgm:t>
    </dgm:pt>
    <dgm:pt modelId="{3EB9622B-1AAB-496D-A627-88765FCA2234}" type="parTrans" cxnId="{E31CFDA3-08A3-4A48-B937-999FBB15B0FA}">
      <dgm:prSet/>
      <dgm:spPr/>
      <dgm:t>
        <a:bodyPr/>
        <a:lstStyle/>
        <a:p>
          <a:endParaRPr lang="es-ES" dirty="0"/>
        </a:p>
      </dgm:t>
    </dgm:pt>
    <dgm:pt modelId="{9649767B-52C6-401A-8313-149C811A4113}" type="sibTrans" cxnId="{E31CFDA3-08A3-4A48-B937-999FBB15B0FA}">
      <dgm:prSet/>
      <dgm:spPr/>
      <dgm:t>
        <a:bodyPr/>
        <a:lstStyle/>
        <a:p>
          <a:endParaRPr lang="es-ES"/>
        </a:p>
      </dgm:t>
    </dgm:pt>
    <dgm:pt modelId="{D03DD5B8-6BE4-4395-8064-FD6356F22C0A}" type="pres">
      <dgm:prSet presAssocID="{5A4313F4-DAA4-459B-8A03-DBE39B60D9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45531D8-F154-411E-9ED0-2AE7C737A14B}" type="pres">
      <dgm:prSet presAssocID="{9318EFD2-1DB6-440F-B0EF-5DB17BE0A816}" presName="centerShape" presStyleLbl="node0" presStyleIdx="0" presStyleCnt="1" custScaleX="235332" custScaleY="217780" custLinFactNeighborX="4474" custLinFactNeighborY="21127"/>
      <dgm:spPr/>
    </dgm:pt>
    <dgm:pt modelId="{F23226D8-A23D-4BF6-8104-7EBF527E944B}" type="pres">
      <dgm:prSet presAssocID="{70B6EB85-9A1D-4D0F-B634-67D74F2552AC}" presName="parTrans" presStyleLbl="sibTrans2D1" presStyleIdx="0" presStyleCnt="5"/>
      <dgm:spPr/>
    </dgm:pt>
    <dgm:pt modelId="{39E5700E-73B3-4CA9-BCFF-BC4413990143}" type="pres">
      <dgm:prSet presAssocID="{70B6EB85-9A1D-4D0F-B634-67D74F2552AC}" presName="connectorText" presStyleLbl="sibTrans2D1" presStyleIdx="0" presStyleCnt="5"/>
      <dgm:spPr/>
    </dgm:pt>
    <dgm:pt modelId="{94B41B34-4EBE-469B-A3B9-1925DA3FF967}" type="pres">
      <dgm:prSet presAssocID="{84C53427-92C6-4571-A2F4-C218F3DCF5E9}" presName="node" presStyleLbl="node1" presStyleIdx="0" presStyleCnt="5" custScaleX="162014" custScaleY="126793" custRadScaleRad="103588" custRadScaleInc="14966">
        <dgm:presLayoutVars>
          <dgm:bulletEnabled val="1"/>
        </dgm:presLayoutVars>
      </dgm:prSet>
      <dgm:spPr/>
    </dgm:pt>
    <dgm:pt modelId="{2D0AEFDB-80C0-4885-B25F-07986C1372F2}" type="pres">
      <dgm:prSet presAssocID="{372D2E2F-18A2-430C-9224-92D6B0500D89}" presName="parTrans" presStyleLbl="sibTrans2D1" presStyleIdx="1" presStyleCnt="5" custLinFactNeighborX="-49441" custLinFactNeighborY="-58136"/>
      <dgm:spPr/>
    </dgm:pt>
    <dgm:pt modelId="{C8709A6D-2507-4798-B574-D784E74A1C97}" type="pres">
      <dgm:prSet presAssocID="{372D2E2F-18A2-430C-9224-92D6B0500D89}" presName="connectorText" presStyleLbl="sibTrans2D1" presStyleIdx="1" presStyleCnt="5"/>
      <dgm:spPr/>
    </dgm:pt>
    <dgm:pt modelId="{585DBC20-F233-4AEC-972F-00D74CBE8411}" type="pres">
      <dgm:prSet presAssocID="{824448D9-8B30-4AB7-8B48-C892551F4A08}" presName="node" presStyleLbl="node1" presStyleIdx="1" presStyleCnt="5" custScaleX="284287" custScaleY="86710" custRadScaleRad="215735" custRadScaleInc="7241">
        <dgm:presLayoutVars>
          <dgm:bulletEnabled val="1"/>
        </dgm:presLayoutVars>
      </dgm:prSet>
      <dgm:spPr/>
    </dgm:pt>
    <dgm:pt modelId="{02F16408-EB06-4FB1-AAEA-D64FCB48B78E}" type="pres">
      <dgm:prSet presAssocID="{AAC471A1-D872-4563-B6CA-71DBF9EA8A05}" presName="parTrans" presStyleLbl="sibTrans2D1" presStyleIdx="2" presStyleCnt="5"/>
      <dgm:spPr/>
    </dgm:pt>
    <dgm:pt modelId="{0B397C64-ADDB-4051-BB85-E585C299077D}" type="pres">
      <dgm:prSet presAssocID="{AAC471A1-D872-4563-B6CA-71DBF9EA8A05}" presName="connectorText" presStyleLbl="sibTrans2D1" presStyleIdx="2" presStyleCnt="5"/>
      <dgm:spPr/>
    </dgm:pt>
    <dgm:pt modelId="{D0AA25A0-C905-472D-9B93-E990CFBFE660}" type="pres">
      <dgm:prSet presAssocID="{2FD267C8-F167-4A6C-848B-2064C2E5D39A}" presName="node" presStyleLbl="node1" presStyleIdx="2" presStyleCnt="5" custScaleX="305574" custScaleY="90593" custRadScaleRad="235771" custRadScaleInc="-111717">
        <dgm:presLayoutVars>
          <dgm:bulletEnabled val="1"/>
        </dgm:presLayoutVars>
      </dgm:prSet>
      <dgm:spPr/>
    </dgm:pt>
    <dgm:pt modelId="{EFC7F385-E404-45EE-AF69-E3EC7538E43A}" type="pres">
      <dgm:prSet presAssocID="{90987457-943B-449E-8A88-D92A062EA528}" presName="parTrans" presStyleLbl="sibTrans2D1" presStyleIdx="3" presStyleCnt="5"/>
      <dgm:spPr/>
    </dgm:pt>
    <dgm:pt modelId="{62CFEB3A-8660-4912-8E1D-382BEBB444DD}" type="pres">
      <dgm:prSet presAssocID="{90987457-943B-449E-8A88-D92A062EA528}" presName="connectorText" presStyleLbl="sibTrans2D1" presStyleIdx="3" presStyleCnt="5"/>
      <dgm:spPr/>
    </dgm:pt>
    <dgm:pt modelId="{452BA5D5-AAD0-4256-889B-E651C9015722}" type="pres">
      <dgm:prSet presAssocID="{EC3558A1-C684-4874-8A32-2692B0FC8AB8}" presName="node" presStyleLbl="node1" presStyleIdx="3" presStyleCnt="5" custScaleX="310583" custScaleY="143466" custRadScaleRad="222971" custRadScaleInc="105152">
        <dgm:presLayoutVars>
          <dgm:bulletEnabled val="1"/>
        </dgm:presLayoutVars>
      </dgm:prSet>
      <dgm:spPr/>
    </dgm:pt>
    <dgm:pt modelId="{0FB02EBC-94A6-4B7B-B032-8C047AAC8248}" type="pres">
      <dgm:prSet presAssocID="{3EB9622B-1AAB-496D-A627-88765FCA2234}" presName="parTrans" presStyleLbl="sibTrans2D1" presStyleIdx="4" presStyleCnt="5"/>
      <dgm:spPr/>
    </dgm:pt>
    <dgm:pt modelId="{014E8E44-633D-4A40-AF42-36272C2277AD}" type="pres">
      <dgm:prSet presAssocID="{3EB9622B-1AAB-496D-A627-88765FCA2234}" presName="connectorText" presStyleLbl="sibTrans2D1" presStyleIdx="4" presStyleCnt="5"/>
      <dgm:spPr/>
    </dgm:pt>
    <dgm:pt modelId="{CD0E537A-3F19-4EB2-86F3-FB12E3C4E0E3}" type="pres">
      <dgm:prSet presAssocID="{7D357E71-8A37-491E-AE5D-9754D5C2F1D8}" presName="node" presStyleLbl="node1" presStyleIdx="4" presStyleCnt="5" custScaleX="273919" custScaleY="125304" custRadScaleRad="182485" custRadScaleInc="9389">
        <dgm:presLayoutVars>
          <dgm:bulletEnabled val="1"/>
        </dgm:presLayoutVars>
      </dgm:prSet>
      <dgm:spPr/>
    </dgm:pt>
  </dgm:ptLst>
  <dgm:cxnLst>
    <dgm:cxn modelId="{696C5902-9C61-45E8-A710-0FE581DF0A16}" type="presOf" srcId="{372D2E2F-18A2-430C-9224-92D6B0500D89}" destId="{2D0AEFDB-80C0-4885-B25F-07986C1372F2}" srcOrd="0" destOrd="0" presId="urn:microsoft.com/office/officeart/2005/8/layout/radial5"/>
    <dgm:cxn modelId="{AF487607-0419-476A-A815-9113D58F645B}" type="presOf" srcId="{5A4313F4-DAA4-459B-8A03-DBE39B60D915}" destId="{D03DD5B8-6BE4-4395-8064-FD6356F22C0A}" srcOrd="0" destOrd="0" presId="urn:microsoft.com/office/officeart/2005/8/layout/radial5"/>
    <dgm:cxn modelId="{C0635609-4D48-44C0-9902-F7FAE44E305E}" type="presOf" srcId="{9318EFD2-1DB6-440F-B0EF-5DB17BE0A816}" destId="{445531D8-F154-411E-9ED0-2AE7C737A14B}" srcOrd="0" destOrd="0" presId="urn:microsoft.com/office/officeart/2005/8/layout/radial5"/>
    <dgm:cxn modelId="{CA6A7B12-303A-4DF2-903A-9BF054FAD9C9}" type="presOf" srcId="{EC3558A1-C684-4874-8A32-2692B0FC8AB8}" destId="{452BA5D5-AAD0-4256-889B-E651C9015722}" srcOrd="0" destOrd="0" presId="urn:microsoft.com/office/officeart/2005/8/layout/radial5"/>
    <dgm:cxn modelId="{4E4B3E20-11E9-42F6-A190-68CC6AD0BF18}" srcId="{5A4313F4-DAA4-459B-8A03-DBE39B60D915}" destId="{9318EFD2-1DB6-440F-B0EF-5DB17BE0A816}" srcOrd="0" destOrd="0" parTransId="{E811E5AC-A0CF-4B91-AAF2-6F672B1C5219}" sibTransId="{D87E8B55-2F5A-400F-9ECD-9340C6B53A2E}"/>
    <dgm:cxn modelId="{8EBF6D34-C1DE-433E-B294-A8700DA63EF5}" srcId="{9318EFD2-1DB6-440F-B0EF-5DB17BE0A816}" destId="{2FD267C8-F167-4A6C-848B-2064C2E5D39A}" srcOrd="2" destOrd="0" parTransId="{AAC471A1-D872-4563-B6CA-71DBF9EA8A05}" sibTransId="{302B0CC3-D146-4AEF-BE66-77958820BF89}"/>
    <dgm:cxn modelId="{7526843D-E2EA-4AFA-8268-319F0B67E2BD}" type="presOf" srcId="{90987457-943B-449E-8A88-D92A062EA528}" destId="{62CFEB3A-8660-4912-8E1D-382BEBB444DD}" srcOrd="1" destOrd="0" presId="urn:microsoft.com/office/officeart/2005/8/layout/radial5"/>
    <dgm:cxn modelId="{19179263-F891-44BD-9A78-3C7D4B6EC102}" srcId="{9318EFD2-1DB6-440F-B0EF-5DB17BE0A816}" destId="{84C53427-92C6-4571-A2F4-C218F3DCF5E9}" srcOrd="0" destOrd="0" parTransId="{70B6EB85-9A1D-4D0F-B634-67D74F2552AC}" sibTransId="{605E4F3B-1D1D-44A5-ACFF-8D5E7288937A}"/>
    <dgm:cxn modelId="{F16B3349-CC83-4C74-BB99-B94BA6150C3E}" type="presOf" srcId="{3EB9622B-1AAB-496D-A627-88765FCA2234}" destId="{014E8E44-633D-4A40-AF42-36272C2277AD}" srcOrd="1" destOrd="0" presId="urn:microsoft.com/office/officeart/2005/8/layout/radial5"/>
    <dgm:cxn modelId="{DCC95450-3B46-4B6A-A5D9-C8B54E2DF6B4}" type="presOf" srcId="{AAC471A1-D872-4563-B6CA-71DBF9EA8A05}" destId="{02F16408-EB06-4FB1-AAEA-D64FCB48B78E}" srcOrd="0" destOrd="0" presId="urn:microsoft.com/office/officeart/2005/8/layout/radial5"/>
    <dgm:cxn modelId="{3D1FAF57-5524-419D-8442-4E9DA428E0EE}" srcId="{9318EFD2-1DB6-440F-B0EF-5DB17BE0A816}" destId="{824448D9-8B30-4AB7-8B48-C892551F4A08}" srcOrd="1" destOrd="0" parTransId="{372D2E2F-18A2-430C-9224-92D6B0500D89}" sibTransId="{5F14B63F-2788-4CAF-80EF-F707377BD692}"/>
    <dgm:cxn modelId="{101A1458-5AA4-4F34-B37D-F8E2BFAD2874}" type="presOf" srcId="{84C53427-92C6-4571-A2F4-C218F3DCF5E9}" destId="{94B41B34-4EBE-469B-A3B9-1925DA3FF967}" srcOrd="0" destOrd="0" presId="urn:microsoft.com/office/officeart/2005/8/layout/radial5"/>
    <dgm:cxn modelId="{80C1CB90-0589-458D-9B20-A19016395764}" type="presOf" srcId="{7D357E71-8A37-491E-AE5D-9754D5C2F1D8}" destId="{CD0E537A-3F19-4EB2-86F3-FB12E3C4E0E3}" srcOrd="0" destOrd="0" presId="urn:microsoft.com/office/officeart/2005/8/layout/radial5"/>
    <dgm:cxn modelId="{E7294995-8839-4E33-B18A-569FEF95D8A3}" type="presOf" srcId="{372D2E2F-18A2-430C-9224-92D6B0500D89}" destId="{C8709A6D-2507-4798-B574-D784E74A1C97}" srcOrd="1" destOrd="0" presId="urn:microsoft.com/office/officeart/2005/8/layout/radial5"/>
    <dgm:cxn modelId="{08B3549C-84CE-4850-B69C-1ED9A1A37F1B}" type="presOf" srcId="{70B6EB85-9A1D-4D0F-B634-67D74F2552AC}" destId="{F23226D8-A23D-4BF6-8104-7EBF527E944B}" srcOrd="0" destOrd="0" presId="urn:microsoft.com/office/officeart/2005/8/layout/radial5"/>
    <dgm:cxn modelId="{3A136A9D-B95C-4FBB-9FE6-D5B9F4952721}" type="presOf" srcId="{70B6EB85-9A1D-4D0F-B634-67D74F2552AC}" destId="{39E5700E-73B3-4CA9-BCFF-BC4413990143}" srcOrd="1" destOrd="0" presId="urn:microsoft.com/office/officeart/2005/8/layout/radial5"/>
    <dgm:cxn modelId="{E31CFDA3-08A3-4A48-B937-999FBB15B0FA}" srcId="{9318EFD2-1DB6-440F-B0EF-5DB17BE0A816}" destId="{7D357E71-8A37-491E-AE5D-9754D5C2F1D8}" srcOrd="4" destOrd="0" parTransId="{3EB9622B-1AAB-496D-A627-88765FCA2234}" sibTransId="{9649767B-52C6-401A-8313-149C811A4113}"/>
    <dgm:cxn modelId="{725393A4-9233-4700-B7FB-4E4488F3EFD8}" type="presOf" srcId="{2FD267C8-F167-4A6C-848B-2064C2E5D39A}" destId="{D0AA25A0-C905-472D-9B93-E990CFBFE660}" srcOrd="0" destOrd="0" presId="urn:microsoft.com/office/officeart/2005/8/layout/radial5"/>
    <dgm:cxn modelId="{CC4CC7BA-B6BF-4E08-A7BA-938EEB2E6EA2}" type="presOf" srcId="{824448D9-8B30-4AB7-8B48-C892551F4A08}" destId="{585DBC20-F233-4AEC-972F-00D74CBE8411}" srcOrd="0" destOrd="0" presId="urn:microsoft.com/office/officeart/2005/8/layout/radial5"/>
    <dgm:cxn modelId="{652D72BF-6F1E-4B35-8FD8-31CB92CB876D}" type="presOf" srcId="{AAC471A1-D872-4563-B6CA-71DBF9EA8A05}" destId="{0B397C64-ADDB-4051-BB85-E585C299077D}" srcOrd="1" destOrd="0" presId="urn:microsoft.com/office/officeart/2005/8/layout/radial5"/>
    <dgm:cxn modelId="{34BFFDCD-BCE5-467B-8E8D-3B5E2A171094}" type="presOf" srcId="{3EB9622B-1AAB-496D-A627-88765FCA2234}" destId="{0FB02EBC-94A6-4B7B-B032-8C047AAC8248}" srcOrd="0" destOrd="0" presId="urn:microsoft.com/office/officeart/2005/8/layout/radial5"/>
    <dgm:cxn modelId="{5C5A07D5-5C2F-429D-AE50-ADE2D708C751}" type="presOf" srcId="{90987457-943B-449E-8A88-D92A062EA528}" destId="{EFC7F385-E404-45EE-AF69-E3EC7538E43A}" srcOrd="0" destOrd="0" presId="urn:microsoft.com/office/officeart/2005/8/layout/radial5"/>
    <dgm:cxn modelId="{DA929AE3-FB78-46EE-A517-851F5020D1E7}" srcId="{9318EFD2-1DB6-440F-B0EF-5DB17BE0A816}" destId="{EC3558A1-C684-4874-8A32-2692B0FC8AB8}" srcOrd="3" destOrd="0" parTransId="{90987457-943B-449E-8A88-D92A062EA528}" sibTransId="{B7A8BFF6-1F26-439B-83CB-428CD9F51FA2}"/>
    <dgm:cxn modelId="{45936FCB-F18A-41BE-84CA-D88147D64952}" type="presParOf" srcId="{D03DD5B8-6BE4-4395-8064-FD6356F22C0A}" destId="{445531D8-F154-411E-9ED0-2AE7C737A14B}" srcOrd="0" destOrd="0" presId="urn:microsoft.com/office/officeart/2005/8/layout/radial5"/>
    <dgm:cxn modelId="{3DD69635-0C74-43AA-AD92-14F9C745C0F0}" type="presParOf" srcId="{D03DD5B8-6BE4-4395-8064-FD6356F22C0A}" destId="{F23226D8-A23D-4BF6-8104-7EBF527E944B}" srcOrd="1" destOrd="0" presId="urn:microsoft.com/office/officeart/2005/8/layout/radial5"/>
    <dgm:cxn modelId="{8D905FA3-48CD-412E-8421-F7726359AA2E}" type="presParOf" srcId="{F23226D8-A23D-4BF6-8104-7EBF527E944B}" destId="{39E5700E-73B3-4CA9-BCFF-BC4413990143}" srcOrd="0" destOrd="0" presId="urn:microsoft.com/office/officeart/2005/8/layout/radial5"/>
    <dgm:cxn modelId="{3AB45789-AA63-47CA-A67E-B5D9AB6285E4}" type="presParOf" srcId="{D03DD5B8-6BE4-4395-8064-FD6356F22C0A}" destId="{94B41B34-4EBE-469B-A3B9-1925DA3FF967}" srcOrd="2" destOrd="0" presId="urn:microsoft.com/office/officeart/2005/8/layout/radial5"/>
    <dgm:cxn modelId="{00A60AFB-05BA-48EE-865E-4CCF7C8DA06D}" type="presParOf" srcId="{D03DD5B8-6BE4-4395-8064-FD6356F22C0A}" destId="{2D0AEFDB-80C0-4885-B25F-07986C1372F2}" srcOrd="3" destOrd="0" presId="urn:microsoft.com/office/officeart/2005/8/layout/radial5"/>
    <dgm:cxn modelId="{6834846D-B15B-4B66-897A-5069CAD5DA24}" type="presParOf" srcId="{2D0AEFDB-80C0-4885-B25F-07986C1372F2}" destId="{C8709A6D-2507-4798-B574-D784E74A1C97}" srcOrd="0" destOrd="0" presId="urn:microsoft.com/office/officeart/2005/8/layout/radial5"/>
    <dgm:cxn modelId="{1793EB44-CB0F-4DB4-BE77-DEF8C7390EE2}" type="presParOf" srcId="{D03DD5B8-6BE4-4395-8064-FD6356F22C0A}" destId="{585DBC20-F233-4AEC-972F-00D74CBE8411}" srcOrd="4" destOrd="0" presId="urn:microsoft.com/office/officeart/2005/8/layout/radial5"/>
    <dgm:cxn modelId="{17528B90-5D0E-4EAF-9F77-E1E555369CE3}" type="presParOf" srcId="{D03DD5B8-6BE4-4395-8064-FD6356F22C0A}" destId="{02F16408-EB06-4FB1-AAEA-D64FCB48B78E}" srcOrd="5" destOrd="0" presId="urn:microsoft.com/office/officeart/2005/8/layout/radial5"/>
    <dgm:cxn modelId="{713D8BB9-846A-4D63-A234-09E7A9CA8702}" type="presParOf" srcId="{02F16408-EB06-4FB1-AAEA-D64FCB48B78E}" destId="{0B397C64-ADDB-4051-BB85-E585C299077D}" srcOrd="0" destOrd="0" presId="urn:microsoft.com/office/officeart/2005/8/layout/radial5"/>
    <dgm:cxn modelId="{274E89C3-1893-42E6-91BB-F43A79C214C7}" type="presParOf" srcId="{D03DD5B8-6BE4-4395-8064-FD6356F22C0A}" destId="{D0AA25A0-C905-472D-9B93-E990CFBFE660}" srcOrd="6" destOrd="0" presId="urn:microsoft.com/office/officeart/2005/8/layout/radial5"/>
    <dgm:cxn modelId="{480E1C0D-1E6A-4A13-8709-017D95EAB673}" type="presParOf" srcId="{D03DD5B8-6BE4-4395-8064-FD6356F22C0A}" destId="{EFC7F385-E404-45EE-AF69-E3EC7538E43A}" srcOrd="7" destOrd="0" presId="urn:microsoft.com/office/officeart/2005/8/layout/radial5"/>
    <dgm:cxn modelId="{9F670009-9637-423B-8AFD-17B58480B917}" type="presParOf" srcId="{EFC7F385-E404-45EE-AF69-E3EC7538E43A}" destId="{62CFEB3A-8660-4912-8E1D-382BEBB444DD}" srcOrd="0" destOrd="0" presId="urn:microsoft.com/office/officeart/2005/8/layout/radial5"/>
    <dgm:cxn modelId="{363B73F3-2086-4A06-A6E5-49BD1AD5D510}" type="presParOf" srcId="{D03DD5B8-6BE4-4395-8064-FD6356F22C0A}" destId="{452BA5D5-AAD0-4256-889B-E651C9015722}" srcOrd="8" destOrd="0" presId="urn:microsoft.com/office/officeart/2005/8/layout/radial5"/>
    <dgm:cxn modelId="{74360419-7882-47EE-A3FA-2BCA17E4B300}" type="presParOf" srcId="{D03DD5B8-6BE4-4395-8064-FD6356F22C0A}" destId="{0FB02EBC-94A6-4B7B-B032-8C047AAC8248}" srcOrd="9" destOrd="0" presId="urn:microsoft.com/office/officeart/2005/8/layout/radial5"/>
    <dgm:cxn modelId="{03D8BF08-A960-41A8-A6C5-40AECCB46A2E}" type="presParOf" srcId="{0FB02EBC-94A6-4B7B-B032-8C047AAC8248}" destId="{014E8E44-633D-4A40-AF42-36272C2277AD}" srcOrd="0" destOrd="0" presId="urn:microsoft.com/office/officeart/2005/8/layout/radial5"/>
    <dgm:cxn modelId="{563D97E8-2ACB-4796-9AD7-A3ECE42AC4D8}" type="presParOf" srcId="{D03DD5B8-6BE4-4395-8064-FD6356F22C0A}" destId="{CD0E537A-3F19-4EB2-86F3-FB12E3C4E0E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B066E3-52B3-4CC6-BE40-AE130A68E89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26E21B8-4176-45FD-8ACC-954D2F6C583E}">
      <dgm:prSet phldrT="[Texto]" custT="1"/>
      <dgm:spPr/>
      <dgm:t>
        <a:bodyPr/>
        <a:lstStyle/>
        <a:p>
          <a:r>
            <a:rPr lang="es-ES" sz="1600" b="1" dirty="0"/>
            <a:t>Redes sociales</a:t>
          </a:r>
        </a:p>
      </dgm:t>
    </dgm:pt>
    <dgm:pt modelId="{319B4D39-6717-4A67-A5C7-E53E46AC3BD6}" type="parTrans" cxnId="{6A5BCC4B-48F8-4B96-AFEA-E882A6EC63E4}">
      <dgm:prSet/>
      <dgm:spPr/>
      <dgm:t>
        <a:bodyPr/>
        <a:lstStyle/>
        <a:p>
          <a:endParaRPr lang="es-ES" sz="1600"/>
        </a:p>
      </dgm:t>
    </dgm:pt>
    <dgm:pt modelId="{909493CC-E6DB-48D7-B10E-A35C35360960}" type="sibTrans" cxnId="{6A5BCC4B-48F8-4B96-AFEA-E882A6EC63E4}">
      <dgm:prSet/>
      <dgm:spPr/>
      <dgm:t>
        <a:bodyPr/>
        <a:lstStyle/>
        <a:p>
          <a:endParaRPr lang="es-ES" sz="1600"/>
        </a:p>
      </dgm:t>
    </dgm:pt>
    <dgm:pt modelId="{200AC79B-19A4-400C-A0F0-5CC9CD49D426}">
      <dgm:prSet phldrT="[Texto]" custT="1"/>
      <dgm:spPr/>
      <dgm:t>
        <a:bodyPr/>
        <a:lstStyle/>
        <a:p>
          <a:pPr algn="ctr"/>
          <a:r>
            <a:rPr lang="es-ES" sz="1600" b="1" dirty="0" err="1"/>
            <a:t>Linkedin</a:t>
          </a:r>
          <a:endParaRPr lang="es-ES" sz="1600" b="1" dirty="0"/>
        </a:p>
      </dgm:t>
    </dgm:pt>
    <dgm:pt modelId="{26515BD9-9811-4811-9454-E4637FBBC26C}" type="parTrans" cxnId="{72AF464C-786C-424D-A223-4417CD0E49C0}">
      <dgm:prSet/>
      <dgm:spPr/>
      <dgm:t>
        <a:bodyPr/>
        <a:lstStyle/>
        <a:p>
          <a:endParaRPr lang="es-ES" sz="1600"/>
        </a:p>
      </dgm:t>
    </dgm:pt>
    <dgm:pt modelId="{7E9D88DF-218E-4E23-AB08-6B2285372F2F}" type="sibTrans" cxnId="{72AF464C-786C-424D-A223-4417CD0E49C0}">
      <dgm:prSet/>
      <dgm:spPr/>
      <dgm:t>
        <a:bodyPr/>
        <a:lstStyle/>
        <a:p>
          <a:endParaRPr lang="es-ES" sz="1600"/>
        </a:p>
      </dgm:t>
    </dgm:pt>
    <dgm:pt modelId="{F6FE6C27-6343-4585-8D36-540B990C2152}" type="pres">
      <dgm:prSet presAssocID="{89B066E3-52B3-4CC6-BE40-AE130A68E8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A2613A-8F6C-4406-B69A-20A828EEFDFD}" type="pres">
      <dgm:prSet presAssocID="{626E21B8-4176-45FD-8ACC-954D2F6C583E}" presName="root" presStyleCnt="0"/>
      <dgm:spPr/>
    </dgm:pt>
    <dgm:pt modelId="{7CCB445A-766D-495F-9999-3805E052BA32}" type="pres">
      <dgm:prSet presAssocID="{626E21B8-4176-45FD-8ACC-954D2F6C583E}" presName="rootComposite" presStyleCnt="0"/>
      <dgm:spPr/>
    </dgm:pt>
    <dgm:pt modelId="{4E7DC74A-20BF-440D-BEC4-42C9FA00D644}" type="pres">
      <dgm:prSet presAssocID="{626E21B8-4176-45FD-8ACC-954D2F6C583E}" presName="rootText" presStyleLbl="node1" presStyleIdx="0" presStyleCnt="1" custScaleX="1071520" custScaleY="262964" custLinFactY="-57730" custLinFactNeighborX="-42855" custLinFactNeighborY="-100000"/>
      <dgm:spPr/>
    </dgm:pt>
    <dgm:pt modelId="{B44212A4-603A-4F46-AE20-01C0DFCEE5B6}" type="pres">
      <dgm:prSet presAssocID="{626E21B8-4176-45FD-8ACC-954D2F6C583E}" presName="rootConnector" presStyleLbl="node1" presStyleIdx="0" presStyleCnt="1"/>
      <dgm:spPr/>
    </dgm:pt>
    <dgm:pt modelId="{6745AE42-0EB1-47B3-A6EA-5FC258945EB1}" type="pres">
      <dgm:prSet presAssocID="{626E21B8-4176-45FD-8ACC-954D2F6C583E}" presName="childShape" presStyleCnt="0"/>
      <dgm:spPr/>
    </dgm:pt>
    <dgm:pt modelId="{532BD660-D240-41E9-92C4-C0D485EBBD24}" type="pres">
      <dgm:prSet presAssocID="{26515BD9-9811-4811-9454-E4637FBBC26C}" presName="Name13" presStyleLbl="parChTrans1D2" presStyleIdx="0" presStyleCnt="1"/>
      <dgm:spPr/>
    </dgm:pt>
    <dgm:pt modelId="{21233F05-6FBA-46DF-B10B-C0685C332429}" type="pres">
      <dgm:prSet presAssocID="{200AC79B-19A4-400C-A0F0-5CC9CD49D426}" presName="childText" presStyleLbl="bgAcc1" presStyleIdx="0" presStyleCnt="1" custScaleX="1182034" custScaleY="226855" custLinFactNeighborX="-64636" custLinFactNeighborY="-52604">
        <dgm:presLayoutVars>
          <dgm:bulletEnabled val="1"/>
        </dgm:presLayoutVars>
      </dgm:prSet>
      <dgm:spPr/>
    </dgm:pt>
  </dgm:ptLst>
  <dgm:cxnLst>
    <dgm:cxn modelId="{768AB533-7B74-4B5B-A608-21B19C4F2971}" type="presOf" srcId="{200AC79B-19A4-400C-A0F0-5CC9CD49D426}" destId="{21233F05-6FBA-46DF-B10B-C0685C332429}" srcOrd="0" destOrd="0" presId="urn:microsoft.com/office/officeart/2005/8/layout/hierarchy3"/>
    <dgm:cxn modelId="{6A5BCC4B-48F8-4B96-AFEA-E882A6EC63E4}" srcId="{89B066E3-52B3-4CC6-BE40-AE130A68E89E}" destId="{626E21B8-4176-45FD-8ACC-954D2F6C583E}" srcOrd="0" destOrd="0" parTransId="{319B4D39-6717-4A67-A5C7-E53E46AC3BD6}" sibTransId="{909493CC-E6DB-48D7-B10E-A35C35360960}"/>
    <dgm:cxn modelId="{72AF464C-786C-424D-A223-4417CD0E49C0}" srcId="{626E21B8-4176-45FD-8ACC-954D2F6C583E}" destId="{200AC79B-19A4-400C-A0F0-5CC9CD49D426}" srcOrd="0" destOrd="0" parTransId="{26515BD9-9811-4811-9454-E4637FBBC26C}" sibTransId="{7E9D88DF-218E-4E23-AB08-6B2285372F2F}"/>
    <dgm:cxn modelId="{72F5DE6F-5F0A-4B26-9C0A-06FC3488F128}" type="presOf" srcId="{89B066E3-52B3-4CC6-BE40-AE130A68E89E}" destId="{F6FE6C27-6343-4585-8D36-540B990C2152}" srcOrd="0" destOrd="0" presId="urn:microsoft.com/office/officeart/2005/8/layout/hierarchy3"/>
    <dgm:cxn modelId="{C4B939F8-C812-42DD-A00D-A29CB6352436}" type="presOf" srcId="{626E21B8-4176-45FD-8ACC-954D2F6C583E}" destId="{B44212A4-603A-4F46-AE20-01C0DFCEE5B6}" srcOrd="1" destOrd="0" presId="urn:microsoft.com/office/officeart/2005/8/layout/hierarchy3"/>
    <dgm:cxn modelId="{0EA286FB-A437-4755-BE4D-CE842252F8DF}" type="presOf" srcId="{26515BD9-9811-4811-9454-E4637FBBC26C}" destId="{532BD660-D240-41E9-92C4-C0D485EBBD24}" srcOrd="0" destOrd="0" presId="urn:microsoft.com/office/officeart/2005/8/layout/hierarchy3"/>
    <dgm:cxn modelId="{9747F5FE-3BC4-403B-811A-E4F415D786A3}" type="presOf" srcId="{626E21B8-4176-45FD-8ACC-954D2F6C583E}" destId="{4E7DC74A-20BF-440D-BEC4-42C9FA00D644}" srcOrd="0" destOrd="0" presId="urn:microsoft.com/office/officeart/2005/8/layout/hierarchy3"/>
    <dgm:cxn modelId="{551384ED-5B50-4EE6-B974-7CDE8FCB1C9E}" type="presParOf" srcId="{F6FE6C27-6343-4585-8D36-540B990C2152}" destId="{CDA2613A-8F6C-4406-B69A-20A828EEFDFD}" srcOrd="0" destOrd="0" presId="urn:microsoft.com/office/officeart/2005/8/layout/hierarchy3"/>
    <dgm:cxn modelId="{11B65F7B-0EEF-4D91-8BE2-B8C3AF5301DC}" type="presParOf" srcId="{CDA2613A-8F6C-4406-B69A-20A828EEFDFD}" destId="{7CCB445A-766D-495F-9999-3805E052BA32}" srcOrd="0" destOrd="0" presId="urn:microsoft.com/office/officeart/2005/8/layout/hierarchy3"/>
    <dgm:cxn modelId="{04E2857D-3212-4EE7-A4AC-20F088A6FE27}" type="presParOf" srcId="{7CCB445A-766D-495F-9999-3805E052BA32}" destId="{4E7DC74A-20BF-440D-BEC4-42C9FA00D644}" srcOrd="0" destOrd="0" presId="urn:microsoft.com/office/officeart/2005/8/layout/hierarchy3"/>
    <dgm:cxn modelId="{067750AB-9E98-425D-B170-E429CFA4E399}" type="presParOf" srcId="{7CCB445A-766D-495F-9999-3805E052BA32}" destId="{B44212A4-603A-4F46-AE20-01C0DFCEE5B6}" srcOrd="1" destOrd="0" presId="urn:microsoft.com/office/officeart/2005/8/layout/hierarchy3"/>
    <dgm:cxn modelId="{CBF169D2-6131-4EB9-BD33-96A3094A9F2F}" type="presParOf" srcId="{CDA2613A-8F6C-4406-B69A-20A828EEFDFD}" destId="{6745AE42-0EB1-47B3-A6EA-5FC258945EB1}" srcOrd="1" destOrd="0" presId="urn:microsoft.com/office/officeart/2005/8/layout/hierarchy3"/>
    <dgm:cxn modelId="{D26D3D3C-AC69-4599-AA97-638FF4128B74}" type="presParOf" srcId="{6745AE42-0EB1-47B3-A6EA-5FC258945EB1}" destId="{532BD660-D240-41E9-92C4-C0D485EBBD24}" srcOrd="0" destOrd="0" presId="urn:microsoft.com/office/officeart/2005/8/layout/hierarchy3"/>
    <dgm:cxn modelId="{EEA01D67-5782-4DF4-A810-B812707C3AA2}" type="presParOf" srcId="{6745AE42-0EB1-47B3-A6EA-5FC258945EB1}" destId="{21233F05-6FBA-46DF-B10B-C0685C33242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B066E3-52B3-4CC6-BE40-AE130A68E89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26E21B8-4176-45FD-8ACC-954D2F6C583E}">
      <dgm:prSet phldrT="[Texto]" custT="1"/>
      <dgm:spPr/>
      <dgm:t>
        <a:bodyPr/>
        <a:lstStyle/>
        <a:p>
          <a:r>
            <a:rPr lang="es-ES" sz="1600" b="1" dirty="0"/>
            <a:t>Red de contactos personales</a:t>
          </a:r>
        </a:p>
      </dgm:t>
    </dgm:pt>
    <dgm:pt modelId="{319B4D39-6717-4A67-A5C7-E53E46AC3BD6}" type="parTrans" cxnId="{6A5BCC4B-48F8-4B96-AFEA-E882A6EC63E4}">
      <dgm:prSet/>
      <dgm:spPr/>
      <dgm:t>
        <a:bodyPr/>
        <a:lstStyle/>
        <a:p>
          <a:endParaRPr lang="es-ES" sz="1600"/>
        </a:p>
      </dgm:t>
    </dgm:pt>
    <dgm:pt modelId="{909493CC-E6DB-48D7-B10E-A35C35360960}" type="sibTrans" cxnId="{6A5BCC4B-48F8-4B96-AFEA-E882A6EC63E4}">
      <dgm:prSet/>
      <dgm:spPr/>
      <dgm:t>
        <a:bodyPr/>
        <a:lstStyle/>
        <a:p>
          <a:endParaRPr lang="es-ES" sz="1600"/>
        </a:p>
      </dgm:t>
    </dgm:pt>
    <dgm:pt modelId="{200AC79B-19A4-400C-A0F0-5CC9CD49D426}">
      <dgm:prSet phldrT="[Texto]" custT="1"/>
      <dgm:spPr/>
      <dgm:t>
        <a:bodyPr/>
        <a:lstStyle/>
        <a:p>
          <a:pPr algn="l"/>
          <a:r>
            <a:rPr lang="es-ES" sz="1600" b="1" dirty="0"/>
            <a:t>Familiares y amigos</a:t>
          </a:r>
        </a:p>
      </dgm:t>
    </dgm:pt>
    <dgm:pt modelId="{26515BD9-9811-4811-9454-E4637FBBC26C}" type="parTrans" cxnId="{72AF464C-786C-424D-A223-4417CD0E49C0}">
      <dgm:prSet/>
      <dgm:spPr/>
      <dgm:t>
        <a:bodyPr/>
        <a:lstStyle/>
        <a:p>
          <a:endParaRPr lang="es-ES" sz="1600"/>
        </a:p>
      </dgm:t>
    </dgm:pt>
    <dgm:pt modelId="{7E9D88DF-218E-4E23-AB08-6B2285372F2F}" type="sibTrans" cxnId="{72AF464C-786C-424D-A223-4417CD0E49C0}">
      <dgm:prSet/>
      <dgm:spPr/>
      <dgm:t>
        <a:bodyPr/>
        <a:lstStyle/>
        <a:p>
          <a:endParaRPr lang="es-ES" sz="1600"/>
        </a:p>
      </dgm:t>
    </dgm:pt>
    <dgm:pt modelId="{5810EF1C-F0DB-4002-B6E0-A827EDA2A344}">
      <dgm:prSet phldrT="[Texto]" custT="1"/>
      <dgm:spPr/>
      <dgm:t>
        <a:bodyPr/>
        <a:lstStyle/>
        <a:p>
          <a:pPr algn="l"/>
          <a:r>
            <a:rPr lang="es-ES" sz="1600" b="1" dirty="0"/>
            <a:t>Conocidos y contactos en eventos</a:t>
          </a:r>
        </a:p>
      </dgm:t>
    </dgm:pt>
    <dgm:pt modelId="{6C77C746-BB88-4529-80E7-574CC85165ED}" type="parTrans" cxnId="{0D93487C-D407-421B-A427-0D372EB65555}">
      <dgm:prSet/>
      <dgm:spPr/>
      <dgm:t>
        <a:bodyPr/>
        <a:lstStyle/>
        <a:p>
          <a:endParaRPr lang="es-ES" sz="1600"/>
        </a:p>
      </dgm:t>
    </dgm:pt>
    <dgm:pt modelId="{0EF5FC83-46F3-485C-82F5-EE61832D32FC}" type="sibTrans" cxnId="{0D93487C-D407-421B-A427-0D372EB65555}">
      <dgm:prSet/>
      <dgm:spPr/>
      <dgm:t>
        <a:bodyPr/>
        <a:lstStyle/>
        <a:p>
          <a:endParaRPr lang="es-ES" sz="1600"/>
        </a:p>
      </dgm:t>
    </dgm:pt>
    <dgm:pt modelId="{F6FE6C27-6343-4585-8D36-540B990C2152}" type="pres">
      <dgm:prSet presAssocID="{89B066E3-52B3-4CC6-BE40-AE130A68E8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A2613A-8F6C-4406-B69A-20A828EEFDFD}" type="pres">
      <dgm:prSet presAssocID="{626E21B8-4176-45FD-8ACC-954D2F6C583E}" presName="root" presStyleCnt="0"/>
      <dgm:spPr/>
    </dgm:pt>
    <dgm:pt modelId="{7CCB445A-766D-495F-9999-3805E052BA32}" type="pres">
      <dgm:prSet presAssocID="{626E21B8-4176-45FD-8ACC-954D2F6C583E}" presName="rootComposite" presStyleCnt="0"/>
      <dgm:spPr/>
    </dgm:pt>
    <dgm:pt modelId="{4E7DC74A-20BF-440D-BEC4-42C9FA00D644}" type="pres">
      <dgm:prSet presAssocID="{626E21B8-4176-45FD-8ACC-954D2F6C583E}" presName="rootText" presStyleLbl="node1" presStyleIdx="0" presStyleCnt="1" custScaleX="1153528" custScaleY="329785" custLinFactY="-77823" custLinFactNeighborX="-669" custLinFactNeighborY="-100000"/>
      <dgm:spPr/>
    </dgm:pt>
    <dgm:pt modelId="{B44212A4-603A-4F46-AE20-01C0DFCEE5B6}" type="pres">
      <dgm:prSet presAssocID="{626E21B8-4176-45FD-8ACC-954D2F6C583E}" presName="rootConnector" presStyleLbl="node1" presStyleIdx="0" presStyleCnt="1"/>
      <dgm:spPr/>
    </dgm:pt>
    <dgm:pt modelId="{6745AE42-0EB1-47B3-A6EA-5FC258945EB1}" type="pres">
      <dgm:prSet presAssocID="{626E21B8-4176-45FD-8ACC-954D2F6C583E}" presName="childShape" presStyleCnt="0"/>
      <dgm:spPr/>
    </dgm:pt>
    <dgm:pt modelId="{532BD660-D240-41E9-92C4-C0D485EBBD24}" type="pres">
      <dgm:prSet presAssocID="{26515BD9-9811-4811-9454-E4637FBBC26C}" presName="Name13" presStyleLbl="parChTrans1D2" presStyleIdx="0" presStyleCnt="2"/>
      <dgm:spPr/>
    </dgm:pt>
    <dgm:pt modelId="{21233F05-6FBA-46DF-B10B-C0685C332429}" type="pres">
      <dgm:prSet presAssocID="{200AC79B-19A4-400C-A0F0-5CC9CD49D426}" presName="childText" presStyleLbl="bgAcc1" presStyleIdx="0" presStyleCnt="2" custScaleX="1030308" custScaleY="267805" custLinFactX="-50563" custLinFactY="-2289" custLinFactNeighborX="-100000" custLinFactNeighborY="-100000">
        <dgm:presLayoutVars>
          <dgm:bulletEnabled val="1"/>
        </dgm:presLayoutVars>
      </dgm:prSet>
      <dgm:spPr/>
    </dgm:pt>
    <dgm:pt modelId="{4D204FAA-98B0-4611-A40B-A45D3FE85511}" type="pres">
      <dgm:prSet presAssocID="{6C77C746-BB88-4529-80E7-574CC85165ED}" presName="Name13" presStyleLbl="parChTrans1D2" presStyleIdx="1" presStyleCnt="2"/>
      <dgm:spPr/>
    </dgm:pt>
    <dgm:pt modelId="{700BF762-4637-44EB-B99C-2418C06767A3}" type="pres">
      <dgm:prSet presAssocID="{5810EF1C-F0DB-4002-B6E0-A827EDA2A344}" presName="childText" presStyleLbl="bgAcc1" presStyleIdx="1" presStyleCnt="2" custScaleX="2000000" custScaleY="269086" custLinFactX="-50563" custLinFactNeighborX="-100000" custLinFactNeighborY="-30879">
        <dgm:presLayoutVars>
          <dgm:bulletEnabled val="1"/>
        </dgm:presLayoutVars>
      </dgm:prSet>
      <dgm:spPr/>
    </dgm:pt>
  </dgm:ptLst>
  <dgm:cxnLst>
    <dgm:cxn modelId="{5C7AE317-81A2-4658-9738-FB1D2803105D}" type="presOf" srcId="{626E21B8-4176-45FD-8ACC-954D2F6C583E}" destId="{B44212A4-603A-4F46-AE20-01C0DFCEE5B6}" srcOrd="1" destOrd="0" presId="urn:microsoft.com/office/officeart/2005/8/layout/hierarchy3"/>
    <dgm:cxn modelId="{3489691A-DD29-46C0-9D17-E3F509C06EF0}" type="presOf" srcId="{626E21B8-4176-45FD-8ACC-954D2F6C583E}" destId="{4E7DC74A-20BF-440D-BEC4-42C9FA00D644}" srcOrd="0" destOrd="0" presId="urn:microsoft.com/office/officeart/2005/8/layout/hierarchy3"/>
    <dgm:cxn modelId="{0E0A5C30-B16E-4EC1-B120-FC9B0D25E25C}" type="presOf" srcId="{26515BD9-9811-4811-9454-E4637FBBC26C}" destId="{532BD660-D240-41E9-92C4-C0D485EBBD24}" srcOrd="0" destOrd="0" presId="urn:microsoft.com/office/officeart/2005/8/layout/hierarchy3"/>
    <dgm:cxn modelId="{56184033-AEE0-455C-9720-79A2B6B83FF2}" type="presOf" srcId="{89B066E3-52B3-4CC6-BE40-AE130A68E89E}" destId="{F6FE6C27-6343-4585-8D36-540B990C2152}" srcOrd="0" destOrd="0" presId="urn:microsoft.com/office/officeart/2005/8/layout/hierarchy3"/>
    <dgm:cxn modelId="{6A5BCC4B-48F8-4B96-AFEA-E882A6EC63E4}" srcId="{89B066E3-52B3-4CC6-BE40-AE130A68E89E}" destId="{626E21B8-4176-45FD-8ACC-954D2F6C583E}" srcOrd="0" destOrd="0" parTransId="{319B4D39-6717-4A67-A5C7-E53E46AC3BD6}" sibTransId="{909493CC-E6DB-48D7-B10E-A35C35360960}"/>
    <dgm:cxn modelId="{72AF464C-786C-424D-A223-4417CD0E49C0}" srcId="{626E21B8-4176-45FD-8ACC-954D2F6C583E}" destId="{200AC79B-19A4-400C-A0F0-5CC9CD49D426}" srcOrd="0" destOrd="0" parTransId="{26515BD9-9811-4811-9454-E4637FBBC26C}" sibTransId="{7E9D88DF-218E-4E23-AB08-6B2285372F2F}"/>
    <dgm:cxn modelId="{9B420259-C656-48C8-9E04-0D7E39DB98BA}" type="presOf" srcId="{6C77C746-BB88-4529-80E7-574CC85165ED}" destId="{4D204FAA-98B0-4611-A40B-A45D3FE85511}" srcOrd="0" destOrd="0" presId="urn:microsoft.com/office/officeart/2005/8/layout/hierarchy3"/>
    <dgm:cxn modelId="{0D93487C-D407-421B-A427-0D372EB65555}" srcId="{626E21B8-4176-45FD-8ACC-954D2F6C583E}" destId="{5810EF1C-F0DB-4002-B6E0-A827EDA2A344}" srcOrd="1" destOrd="0" parTransId="{6C77C746-BB88-4529-80E7-574CC85165ED}" sibTransId="{0EF5FC83-46F3-485C-82F5-EE61832D32FC}"/>
    <dgm:cxn modelId="{85E56995-67FC-4F59-8950-36DCA77EC9B9}" type="presOf" srcId="{5810EF1C-F0DB-4002-B6E0-A827EDA2A344}" destId="{700BF762-4637-44EB-B99C-2418C06767A3}" srcOrd="0" destOrd="0" presId="urn:microsoft.com/office/officeart/2005/8/layout/hierarchy3"/>
    <dgm:cxn modelId="{D7444FEC-B30B-47CC-A099-19FF8ED66723}" type="presOf" srcId="{200AC79B-19A4-400C-A0F0-5CC9CD49D426}" destId="{21233F05-6FBA-46DF-B10B-C0685C332429}" srcOrd="0" destOrd="0" presId="urn:microsoft.com/office/officeart/2005/8/layout/hierarchy3"/>
    <dgm:cxn modelId="{79FB758C-D788-4A7B-ADB3-292F71607A68}" type="presParOf" srcId="{F6FE6C27-6343-4585-8D36-540B990C2152}" destId="{CDA2613A-8F6C-4406-B69A-20A828EEFDFD}" srcOrd="0" destOrd="0" presId="urn:microsoft.com/office/officeart/2005/8/layout/hierarchy3"/>
    <dgm:cxn modelId="{5246F60D-C4A7-455A-A8D2-54705B79197C}" type="presParOf" srcId="{CDA2613A-8F6C-4406-B69A-20A828EEFDFD}" destId="{7CCB445A-766D-495F-9999-3805E052BA32}" srcOrd="0" destOrd="0" presId="urn:microsoft.com/office/officeart/2005/8/layout/hierarchy3"/>
    <dgm:cxn modelId="{8E622875-89DF-4F1F-9FDA-2101AE534A7E}" type="presParOf" srcId="{7CCB445A-766D-495F-9999-3805E052BA32}" destId="{4E7DC74A-20BF-440D-BEC4-42C9FA00D644}" srcOrd="0" destOrd="0" presId="urn:microsoft.com/office/officeart/2005/8/layout/hierarchy3"/>
    <dgm:cxn modelId="{85BB24D7-BEF8-4A67-B519-A88D6B93E6A6}" type="presParOf" srcId="{7CCB445A-766D-495F-9999-3805E052BA32}" destId="{B44212A4-603A-4F46-AE20-01C0DFCEE5B6}" srcOrd="1" destOrd="0" presId="urn:microsoft.com/office/officeart/2005/8/layout/hierarchy3"/>
    <dgm:cxn modelId="{935A96A9-EA81-436B-8B45-43AE67DD6436}" type="presParOf" srcId="{CDA2613A-8F6C-4406-B69A-20A828EEFDFD}" destId="{6745AE42-0EB1-47B3-A6EA-5FC258945EB1}" srcOrd="1" destOrd="0" presId="urn:microsoft.com/office/officeart/2005/8/layout/hierarchy3"/>
    <dgm:cxn modelId="{EEE46AA0-6BE7-429D-8164-CC15027EBDCE}" type="presParOf" srcId="{6745AE42-0EB1-47B3-A6EA-5FC258945EB1}" destId="{532BD660-D240-41E9-92C4-C0D485EBBD24}" srcOrd="0" destOrd="0" presId="urn:microsoft.com/office/officeart/2005/8/layout/hierarchy3"/>
    <dgm:cxn modelId="{0767D559-1B63-4AAD-B94D-479768F0679C}" type="presParOf" srcId="{6745AE42-0EB1-47B3-A6EA-5FC258945EB1}" destId="{21233F05-6FBA-46DF-B10B-C0685C332429}" srcOrd="1" destOrd="0" presId="urn:microsoft.com/office/officeart/2005/8/layout/hierarchy3"/>
    <dgm:cxn modelId="{23A281B3-F6E0-456F-BD08-E61E91B44D37}" type="presParOf" srcId="{6745AE42-0EB1-47B3-A6EA-5FC258945EB1}" destId="{4D204FAA-98B0-4611-A40B-A45D3FE85511}" srcOrd="2" destOrd="0" presId="urn:microsoft.com/office/officeart/2005/8/layout/hierarchy3"/>
    <dgm:cxn modelId="{8A91D753-288A-4E3E-B1C7-F36DB4C8A3B3}" type="presParOf" srcId="{6745AE42-0EB1-47B3-A6EA-5FC258945EB1}" destId="{700BF762-4637-44EB-B99C-2418C06767A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238D7B-40E5-440E-836E-AA0017FAC00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BAD6C5-6A96-457E-8115-8C7E600B8F4D}">
      <dgm:prSet phldrT="[Texto]" custT="1"/>
      <dgm:spPr/>
      <dgm:t>
        <a:bodyPr/>
        <a:lstStyle/>
        <a:p>
          <a:r>
            <a:rPr lang="es-E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Autocan-didatura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B7A780-EDB2-437E-BF5F-AB65A4633596}" type="parTrans" cxnId="{7DAF728D-BA6C-4396-A3BD-E03B20F04B10}">
      <dgm:prSet/>
      <dgm:spPr/>
      <dgm:t>
        <a:bodyPr/>
        <a:lstStyle/>
        <a:p>
          <a:endParaRPr lang="es-ES"/>
        </a:p>
      </dgm:t>
    </dgm:pt>
    <dgm:pt modelId="{8953AF40-945D-48DA-99EB-8D359064815D}" type="sibTrans" cxnId="{7DAF728D-BA6C-4396-A3BD-E03B20F04B10}">
      <dgm:prSet/>
      <dgm:spPr/>
      <dgm:t>
        <a:bodyPr/>
        <a:lstStyle/>
        <a:p>
          <a:endParaRPr lang="es-ES" dirty="0"/>
        </a:p>
      </dgm:t>
    </dgm:pt>
    <dgm:pt modelId="{E0EFB00D-1701-483B-923A-C78D4AF3CE66}">
      <dgm:prSet phldrT="[Texto]"/>
      <dgm:spPr/>
      <dgm:t>
        <a:bodyPr/>
        <a:lstStyle/>
        <a:p>
          <a:r>
            <a:rPr lang="es-ES" dirty="0"/>
            <a:t>Presentar</a:t>
          </a:r>
          <a:r>
            <a:rPr lang="es-ES" baseline="0" dirty="0"/>
            <a:t> nuestra propia autocandidatura sin esperar a la oferta de empleo</a:t>
          </a:r>
          <a:endParaRPr lang="es-ES" dirty="0"/>
        </a:p>
      </dgm:t>
    </dgm:pt>
    <dgm:pt modelId="{D39B4A44-611B-4490-AA43-5007EFAD2AEE}" type="parTrans" cxnId="{F8795F0A-181A-4C42-A244-CA6228E9F3ED}">
      <dgm:prSet/>
      <dgm:spPr/>
      <dgm:t>
        <a:bodyPr/>
        <a:lstStyle/>
        <a:p>
          <a:endParaRPr lang="es-ES"/>
        </a:p>
      </dgm:t>
    </dgm:pt>
    <dgm:pt modelId="{8D68CFCB-242F-403D-9543-1999910A8C10}" type="sibTrans" cxnId="{F8795F0A-181A-4C42-A244-CA6228E9F3ED}">
      <dgm:prSet/>
      <dgm:spPr/>
      <dgm:t>
        <a:bodyPr/>
        <a:lstStyle/>
        <a:p>
          <a:endParaRPr lang="es-ES" dirty="0"/>
        </a:p>
      </dgm:t>
    </dgm:pt>
    <dgm:pt modelId="{AA2E3A9C-1028-4966-A163-857C8B143BE9}" type="pres">
      <dgm:prSet presAssocID="{98238D7B-40E5-440E-836E-AA0017FAC001}" presName="cycle" presStyleCnt="0">
        <dgm:presLayoutVars>
          <dgm:dir/>
          <dgm:resizeHandles val="exact"/>
        </dgm:presLayoutVars>
      </dgm:prSet>
      <dgm:spPr/>
    </dgm:pt>
    <dgm:pt modelId="{F9876156-48E0-4FAC-AC04-8DEFC3E65937}" type="pres">
      <dgm:prSet presAssocID="{5DBAD6C5-6A96-457E-8115-8C7E600B8F4D}" presName="node" presStyleLbl="node1" presStyleIdx="0" presStyleCnt="2" custScaleX="102932" custScaleY="42942" custRadScaleRad="66114" custRadScaleInc="5569">
        <dgm:presLayoutVars>
          <dgm:bulletEnabled val="1"/>
        </dgm:presLayoutVars>
      </dgm:prSet>
      <dgm:spPr/>
    </dgm:pt>
    <dgm:pt modelId="{9A3DC5B2-4F0F-4F56-9B8F-AABD8FD65980}" type="pres">
      <dgm:prSet presAssocID="{8953AF40-945D-48DA-99EB-8D359064815D}" presName="sibTrans" presStyleLbl="sibTrans2D1" presStyleIdx="0" presStyleCnt="2" custAng="12232336" custFlipHor="1" custScaleX="36561" custScaleY="29984" custLinFactY="82606" custLinFactNeighborX="-10722" custLinFactNeighborY="100000"/>
      <dgm:spPr/>
    </dgm:pt>
    <dgm:pt modelId="{D3C91522-03F1-413E-AD22-A0FC50E0623B}" type="pres">
      <dgm:prSet presAssocID="{8953AF40-945D-48DA-99EB-8D359064815D}" presName="connectorText" presStyleLbl="sibTrans2D1" presStyleIdx="0" presStyleCnt="2"/>
      <dgm:spPr/>
    </dgm:pt>
    <dgm:pt modelId="{5D51581A-FB13-4C22-8570-82655A9641DE}" type="pres">
      <dgm:prSet presAssocID="{E0EFB00D-1701-483B-923A-C78D4AF3CE66}" presName="node" presStyleLbl="node1" presStyleIdx="1" presStyleCnt="2" custScaleX="253705" custScaleY="88440" custRadScaleRad="72839" custRadScaleInc="-4796">
        <dgm:presLayoutVars>
          <dgm:bulletEnabled val="1"/>
        </dgm:presLayoutVars>
      </dgm:prSet>
      <dgm:spPr/>
    </dgm:pt>
    <dgm:pt modelId="{CC0C3E74-4B2E-4554-B0BE-7F4719BCB5E8}" type="pres">
      <dgm:prSet presAssocID="{8D68CFCB-242F-403D-9543-1999910A8C10}" presName="sibTrans" presStyleLbl="sibTrans2D1" presStyleIdx="1" presStyleCnt="2" custAng="20208965" custScaleX="27094" custScaleY="25486" custLinFactY="-100000" custLinFactNeighborX="-16042" custLinFactNeighborY="-102584"/>
      <dgm:spPr/>
    </dgm:pt>
    <dgm:pt modelId="{BA8249F2-6F73-4975-8C05-FDCE8666C8AC}" type="pres">
      <dgm:prSet presAssocID="{8D68CFCB-242F-403D-9543-1999910A8C10}" presName="connectorText" presStyleLbl="sibTrans2D1" presStyleIdx="1" presStyleCnt="2"/>
      <dgm:spPr/>
    </dgm:pt>
  </dgm:ptLst>
  <dgm:cxnLst>
    <dgm:cxn modelId="{B7524506-0A92-4259-9CFC-714E5EF5DBE1}" type="presOf" srcId="{98238D7B-40E5-440E-836E-AA0017FAC001}" destId="{AA2E3A9C-1028-4966-A163-857C8B143BE9}" srcOrd="0" destOrd="0" presId="urn:microsoft.com/office/officeart/2005/8/layout/cycle2"/>
    <dgm:cxn modelId="{F8795F0A-181A-4C42-A244-CA6228E9F3ED}" srcId="{98238D7B-40E5-440E-836E-AA0017FAC001}" destId="{E0EFB00D-1701-483B-923A-C78D4AF3CE66}" srcOrd="1" destOrd="0" parTransId="{D39B4A44-611B-4490-AA43-5007EFAD2AEE}" sibTransId="{8D68CFCB-242F-403D-9543-1999910A8C10}"/>
    <dgm:cxn modelId="{C6CEC419-74EE-4DFB-ACA7-204BA7D94370}" type="presOf" srcId="{E0EFB00D-1701-483B-923A-C78D4AF3CE66}" destId="{5D51581A-FB13-4C22-8570-82655A9641DE}" srcOrd="0" destOrd="0" presId="urn:microsoft.com/office/officeart/2005/8/layout/cycle2"/>
    <dgm:cxn modelId="{5C345D1F-0D38-4909-8478-E0843BBE6B0C}" type="presOf" srcId="{8953AF40-945D-48DA-99EB-8D359064815D}" destId="{9A3DC5B2-4F0F-4F56-9B8F-AABD8FD65980}" srcOrd="0" destOrd="0" presId="urn:microsoft.com/office/officeart/2005/8/layout/cycle2"/>
    <dgm:cxn modelId="{79FC7661-978A-4722-A63C-8B8A01856DCA}" type="presOf" srcId="{8D68CFCB-242F-403D-9543-1999910A8C10}" destId="{CC0C3E74-4B2E-4554-B0BE-7F4719BCB5E8}" srcOrd="0" destOrd="0" presId="urn:microsoft.com/office/officeart/2005/8/layout/cycle2"/>
    <dgm:cxn modelId="{7C12B661-25A2-48EC-AFFA-4B4ECC77A4B0}" type="presOf" srcId="{5DBAD6C5-6A96-457E-8115-8C7E600B8F4D}" destId="{F9876156-48E0-4FAC-AC04-8DEFC3E65937}" srcOrd="0" destOrd="0" presId="urn:microsoft.com/office/officeart/2005/8/layout/cycle2"/>
    <dgm:cxn modelId="{1F302A66-E59A-447B-A5F0-D480FF81C76A}" type="presOf" srcId="{8953AF40-945D-48DA-99EB-8D359064815D}" destId="{D3C91522-03F1-413E-AD22-A0FC50E0623B}" srcOrd="1" destOrd="0" presId="urn:microsoft.com/office/officeart/2005/8/layout/cycle2"/>
    <dgm:cxn modelId="{11F7F583-8387-4499-B28F-0CF1E9B714A7}" type="presOf" srcId="{8D68CFCB-242F-403D-9543-1999910A8C10}" destId="{BA8249F2-6F73-4975-8C05-FDCE8666C8AC}" srcOrd="1" destOrd="0" presId="urn:microsoft.com/office/officeart/2005/8/layout/cycle2"/>
    <dgm:cxn modelId="{7DAF728D-BA6C-4396-A3BD-E03B20F04B10}" srcId="{98238D7B-40E5-440E-836E-AA0017FAC001}" destId="{5DBAD6C5-6A96-457E-8115-8C7E600B8F4D}" srcOrd="0" destOrd="0" parTransId="{65B7A780-EDB2-437E-BF5F-AB65A4633596}" sibTransId="{8953AF40-945D-48DA-99EB-8D359064815D}"/>
    <dgm:cxn modelId="{31DB40B6-E255-40DC-8DA9-B04F7F51DB61}" type="presParOf" srcId="{AA2E3A9C-1028-4966-A163-857C8B143BE9}" destId="{F9876156-48E0-4FAC-AC04-8DEFC3E65937}" srcOrd="0" destOrd="0" presId="urn:microsoft.com/office/officeart/2005/8/layout/cycle2"/>
    <dgm:cxn modelId="{321D3D26-025F-4FBF-8467-274D50B32B81}" type="presParOf" srcId="{AA2E3A9C-1028-4966-A163-857C8B143BE9}" destId="{9A3DC5B2-4F0F-4F56-9B8F-AABD8FD65980}" srcOrd="1" destOrd="0" presId="urn:microsoft.com/office/officeart/2005/8/layout/cycle2"/>
    <dgm:cxn modelId="{67DC6D85-1933-45A3-AA60-882BEA7683D6}" type="presParOf" srcId="{9A3DC5B2-4F0F-4F56-9B8F-AABD8FD65980}" destId="{D3C91522-03F1-413E-AD22-A0FC50E0623B}" srcOrd="0" destOrd="0" presId="urn:microsoft.com/office/officeart/2005/8/layout/cycle2"/>
    <dgm:cxn modelId="{8320C869-561E-4E24-8A7B-8E90834BAE7C}" type="presParOf" srcId="{AA2E3A9C-1028-4966-A163-857C8B143BE9}" destId="{5D51581A-FB13-4C22-8570-82655A9641DE}" srcOrd="2" destOrd="0" presId="urn:microsoft.com/office/officeart/2005/8/layout/cycle2"/>
    <dgm:cxn modelId="{B724B231-7960-419C-80FE-59352E0EECF0}" type="presParOf" srcId="{AA2E3A9C-1028-4966-A163-857C8B143BE9}" destId="{CC0C3E74-4B2E-4554-B0BE-7F4719BCB5E8}" srcOrd="3" destOrd="0" presId="urn:microsoft.com/office/officeart/2005/8/layout/cycle2"/>
    <dgm:cxn modelId="{64D79C4D-F3E2-455F-ABEE-187559993C36}" type="presParOf" srcId="{CC0C3E74-4B2E-4554-B0BE-7F4719BCB5E8}" destId="{BA8249F2-6F73-4975-8C05-FDCE8666C8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238D7B-40E5-440E-836E-AA0017FAC00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DBAD6C5-6A96-457E-8115-8C7E600B8F4D}">
      <dgm:prSet phldrT="[Texto]" custT="1"/>
      <dgm:spPr/>
      <dgm:t>
        <a:bodyPr/>
        <a:lstStyle/>
        <a:p>
          <a:r>
            <a: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Empleo público</a:t>
          </a:r>
        </a:p>
      </dgm:t>
    </dgm:pt>
    <dgm:pt modelId="{65B7A780-EDB2-437E-BF5F-AB65A4633596}" type="parTrans" cxnId="{7DAF728D-BA6C-4396-A3BD-E03B20F04B10}">
      <dgm:prSet/>
      <dgm:spPr/>
      <dgm:t>
        <a:bodyPr/>
        <a:lstStyle/>
        <a:p>
          <a:endParaRPr lang="es-ES"/>
        </a:p>
      </dgm:t>
    </dgm:pt>
    <dgm:pt modelId="{8953AF40-945D-48DA-99EB-8D359064815D}" type="sibTrans" cxnId="{7DAF728D-BA6C-4396-A3BD-E03B20F04B10}">
      <dgm:prSet/>
      <dgm:spPr/>
      <dgm:t>
        <a:bodyPr/>
        <a:lstStyle/>
        <a:p>
          <a:endParaRPr lang="es-ES" dirty="0"/>
        </a:p>
      </dgm:t>
    </dgm:pt>
    <dgm:pt modelId="{E0EFB00D-1701-483B-923A-C78D4AF3CE66}">
      <dgm:prSet phldrT="[Texto]"/>
      <dgm:spPr/>
      <dgm:t>
        <a:bodyPr/>
        <a:lstStyle/>
        <a:p>
          <a:r>
            <a:rPr lang="es-ES" dirty="0"/>
            <a:t>3,5 millones de empleados públicos</a:t>
          </a:r>
        </a:p>
        <a:p>
          <a:r>
            <a:rPr lang="es-ES" dirty="0"/>
            <a:t>Para algunas profesiones es la principal salida laboral</a:t>
          </a:r>
        </a:p>
      </dgm:t>
    </dgm:pt>
    <dgm:pt modelId="{D39B4A44-611B-4490-AA43-5007EFAD2AEE}" type="parTrans" cxnId="{F8795F0A-181A-4C42-A244-CA6228E9F3ED}">
      <dgm:prSet/>
      <dgm:spPr/>
      <dgm:t>
        <a:bodyPr/>
        <a:lstStyle/>
        <a:p>
          <a:endParaRPr lang="es-ES"/>
        </a:p>
      </dgm:t>
    </dgm:pt>
    <dgm:pt modelId="{8D68CFCB-242F-403D-9543-1999910A8C10}" type="sibTrans" cxnId="{F8795F0A-181A-4C42-A244-CA6228E9F3ED}">
      <dgm:prSet/>
      <dgm:spPr/>
      <dgm:t>
        <a:bodyPr/>
        <a:lstStyle/>
        <a:p>
          <a:endParaRPr lang="es-ES" dirty="0"/>
        </a:p>
      </dgm:t>
    </dgm:pt>
    <dgm:pt modelId="{AA2E3A9C-1028-4966-A163-857C8B143BE9}" type="pres">
      <dgm:prSet presAssocID="{98238D7B-40E5-440E-836E-AA0017FAC001}" presName="cycle" presStyleCnt="0">
        <dgm:presLayoutVars>
          <dgm:dir/>
          <dgm:resizeHandles val="exact"/>
        </dgm:presLayoutVars>
      </dgm:prSet>
      <dgm:spPr/>
    </dgm:pt>
    <dgm:pt modelId="{F9876156-48E0-4FAC-AC04-8DEFC3E65937}" type="pres">
      <dgm:prSet presAssocID="{5DBAD6C5-6A96-457E-8115-8C7E600B8F4D}" presName="node" presStyleLbl="node1" presStyleIdx="0" presStyleCnt="2" custScaleX="118134" custScaleY="41404" custRadScaleRad="66114" custRadScaleInc="5569">
        <dgm:presLayoutVars>
          <dgm:bulletEnabled val="1"/>
        </dgm:presLayoutVars>
      </dgm:prSet>
      <dgm:spPr/>
    </dgm:pt>
    <dgm:pt modelId="{9A3DC5B2-4F0F-4F56-9B8F-AABD8FD65980}" type="pres">
      <dgm:prSet presAssocID="{8953AF40-945D-48DA-99EB-8D359064815D}" presName="sibTrans" presStyleLbl="sibTrans2D1" presStyleIdx="0" presStyleCnt="2" custAng="12121529" custFlipHor="1" custScaleX="36561" custScaleY="29984" custLinFactY="82606" custLinFactNeighborX="-10722" custLinFactNeighborY="100000"/>
      <dgm:spPr/>
    </dgm:pt>
    <dgm:pt modelId="{D3C91522-03F1-413E-AD22-A0FC50E0623B}" type="pres">
      <dgm:prSet presAssocID="{8953AF40-945D-48DA-99EB-8D359064815D}" presName="connectorText" presStyleLbl="sibTrans2D1" presStyleIdx="0" presStyleCnt="2"/>
      <dgm:spPr/>
    </dgm:pt>
    <dgm:pt modelId="{5D51581A-FB13-4C22-8570-82655A9641DE}" type="pres">
      <dgm:prSet presAssocID="{E0EFB00D-1701-483B-923A-C78D4AF3CE66}" presName="node" presStyleLbl="node1" presStyleIdx="1" presStyleCnt="2" custScaleX="253705" custScaleY="88440" custRadScaleRad="72839" custRadScaleInc="-4796">
        <dgm:presLayoutVars>
          <dgm:bulletEnabled val="1"/>
        </dgm:presLayoutVars>
      </dgm:prSet>
      <dgm:spPr/>
    </dgm:pt>
    <dgm:pt modelId="{CC0C3E74-4B2E-4554-B0BE-7F4719BCB5E8}" type="pres">
      <dgm:prSet presAssocID="{8D68CFCB-242F-403D-9543-1999910A8C10}" presName="sibTrans" presStyleLbl="sibTrans2D1" presStyleIdx="1" presStyleCnt="2" custAng="20327120" custScaleX="27094" custScaleY="25486" custLinFactY="-100000" custLinFactNeighborX="-16042" custLinFactNeighborY="-102584"/>
      <dgm:spPr/>
    </dgm:pt>
    <dgm:pt modelId="{BA8249F2-6F73-4975-8C05-FDCE8666C8AC}" type="pres">
      <dgm:prSet presAssocID="{8D68CFCB-242F-403D-9543-1999910A8C10}" presName="connectorText" presStyleLbl="sibTrans2D1" presStyleIdx="1" presStyleCnt="2"/>
      <dgm:spPr/>
    </dgm:pt>
  </dgm:ptLst>
  <dgm:cxnLst>
    <dgm:cxn modelId="{B7524506-0A92-4259-9CFC-714E5EF5DBE1}" type="presOf" srcId="{98238D7B-40E5-440E-836E-AA0017FAC001}" destId="{AA2E3A9C-1028-4966-A163-857C8B143BE9}" srcOrd="0" destOrd="0" presId="urn:microsoft.com/office/officeart/2005/8/layout/cycle2"/>
    <dgm:cxn modelId="{F8795F0A-181A-4C42-A244-CA6228E9F3ED}" srcId="{98238D7B-40E5-440E-836E-AA0017FAC001}" destId="{E0EFB00D-1701-483B-923A-C78D4AF3CE66}" srcOrd="1" destOrd="0" parTransId="{D39B4A44-611B-4490-AA43-5007EFAD2AEE}" sibTransId="{8D68CFCB-242F-403D-9543-1999910A8C10}"/>
    <dgm:cxn modelId="{C6CEC419-74EE-4DFB-ACA7-204BA7D94370}" type="presOf" srcId="{E0EFB00D-1701-483B-923A-C78D4AF3CE66}" destId="{5D51581A-FB13-4C22-8570-82655A9641DE}" srcOrd="0" destOrd="0" presId="urn:microsoft.com/office/officeart/2005/8/layout/cycle2"/>
    <dgm:cxn modelId="{5C345D1F-0D38-4909-8478-E0843BBE6B0C}" type="presOf" srcId="{8953AF40-945D-48DA-99EB-8D359064815D}" destId="{9A3DC5B2-4F0F-4F56-9B8F-AABD8FD65980}" srcOrd="0" destOrd="0" presId="urn:microsoft.com/office/officeart/2005/8/layout/cycle2"/>
    <dgm:cxn modelId="{79FC7661-978A-4722-A63C-8B8A01856DCA}" type="presOf" srcId="{8D68CFCB-242F-403D-9543-1999910A8C10}" destId="{CC0C3E74-4B2E-4554-B0BE-7F4719BCB5E8}" srcOrd="0" destOrd="0" presId="urn:microsoft.com/office/officeart/2005/8/layout/cycle2"/>
    <dgm:cxn modelId="{7C12B661-25A2-48EC-AFFA-4B4ECC77A4B0}" type="presOf" srcId="{5DBAD6C5-6A96-457E-8115-8C7E600B8F4D}" destId="{F9876156-48E0-4FAC-AC04-8DEFC3E65937}" srcOrd="0" destOrd="0" presId="urn:microsoft.com/office/officeart/2005/8/layout/cycle2"/>
    <dgm:cxn modelId="{1F302A66-E59A-447B-A5F0-D480FF81C76A}" type="presOf" srcId="{8953AF40-945D-48DA-99EB-8D359064815D}" destId="{D3C91522-03F1-413E-AD22-A0FC50E0623B}" srcOrd="1" destOrd="0" presId="urn:microsoft.com/office/officeart/2005/8/layout/cycle2"/>
    <dgm:cxn modelId="{11F7F583-8387-4499-B28F-0CF1E9B714A7}" type="presOf" srcId="{8D68CFCB-242F-403D-9543-1999910A8C10}" destId="{BA8249F2-6F73-4975-8C05-FDCE8666C8AC}" srcOrd="1" destOrd="0" presId="urn:microsoft.com/office/officeart/2005/8/layout/cycle2"/>
    <dgm:cxn modelId="{7DAF728D-BA6C-4396-A3BD-E03B20F04B10}" srcId="{98238D7B-40E5-440E-836E-AA0017FAC001}" destId="{5DBAD6C5-6A96-457E-8115-8C7E600B8F4D}" srcOrd="0" destOrd="0" parTransId="{65B7A780-EDB2-437E-BF5F-AB65A4633596}" sibTransId="{8953AF40-945D-48DA-99EB-8D359064815D}"/>
    <dgm:cxn modelId="{31DB40B6-E255-40DC-8DA9-B04F7F51DB61}" type="presParOf" srcId="{AA2E3A9C-1028-4966-A163-857C8B143BE9}" destId="{F9876156-48E0-4FAC-AC04-8DEFC3E65937}" srcOrd="0" destOrd="0" presId="urn:microsoft.com/office/officeart/2005/8/layout/cycle2"/>
    <dgm:cxn modelId="{321D3D26-025F-4FBF-8467-274D50B32B81}" type="presParOf" srcId="{AA2E3A9C-1028-4966-A163-857C8B143BE9}" destId="{9A3DC5B2-4F0F-4F56-9B8F-AABD8FD65980}" srcOrd="1" destOrd="0" presId="urn:microsoft.com/office/officeart/2005/8/layout/cycle2"/>
    <dgm:cxn modelId="{67DC6D85-1933-45A3-AA60-882BEA7683D6}" type="presParOf" srcId="{9A3DC5B2-4F0F-4F56-9B8F-AABD8FD65980}" destId="{D3C91522-03F1-413E-AD22-A0FC50E0623B}" srcOrd="0" destOrd="0" presId="urn:microsoft.com/office/officeart/2005/8/layout/cycle2"/>
    <dgm:cxn modelId="{8320C869-561E-4E24-8A7B-8E90834BAE7C}" type="presParOf" srcId="{AA2E3A9C-1028-4966-A163-857C8B143BE9}" destId="{5D51581A-FB13-4C22-8570-82655A9641DE}" srcOrd="2" destOrd="0" presId="urn:microsoft.com/office/officeart/2005/8/layout/cycle2"/>
    <dgm:cxn modelId="{B724B231-7960-419C-80FE-59352E0EECF0}" type="presParOf" srcId="{AA2E3A9C-1028-4966-A163-857C8B143BE9}" destId="{CC0C3E74-4B2E-4554-B0BE-7F4719BCB5E8}" srcOrd="3" destOrd="0" presId="urn:microsoft.com/office/officeart/2005/8/layout/cycle2"/>
    <dgm:cxn modelId="{64D79C4D-F3E2-455F-ABEE-187559993C36}" type="presParOf" srcId="{CC0C3E74-4B2E-4554-B0BE-7F4719BCB5E8}" destId="{BA8249F2-6F73-4975-8C05-FDCE8666C8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706C989-059A-432F-9B46-A9F83375B14A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7B7F187F-5994-4DCA-8163-C038AAA8A701}">
      <dgm:prSet phldrT="[Texto]" custT="1"/>
      <dgm:spPr/>
      <dgm:t>
        <a:bodyPr/>
        <a:lstStyle/>
        <a:p>
          <a:r>
            <a:rPr lang="es-ES" sz="1600" b="1" dirty="0"/>
            <a:t>Identidad </a:t>
          </a:r>
        </a:p>
        <a:p>
          <a:r>
            <a:rPr lang="es-ES" sz="1600" b="1" dirty="0"/>
            <a:t>digital (IPE I)</a:t>
          </a:r>
        </a:p>
      </dgm:t>
    </dgm:pt>
    <dgm:pt modelId="{7CFFCE89-E03B-4E35-984A-047ED5F25E8D}" type="parTrans" cxnId="{44C8A2C2-3C4C-4036-8B82-C143E23866C7}">
      <dgm:prSet/>
      <dgm:spPr/>
      <dgm:t>
        <a:bodyPr/>
        <a:lstStyle/>
        <a:p>
          <a:endParaRPr lang="es-ES" sz="1600"/>
        </a:p>
      </dgm:t>
    </dgm:pt>
    <dgm:pt modelId="{E0BEEABA-EB4C-4057-AF7C-882DC4229699}" type="sibTrans" cxnId="{44C8A2C2-3C4C-4036-8B82-C143E23866C7}">
      <dgm:prSet custT="1"/>
      <dgm:spPr/>
      <dgm:t>
        <a:bodyPr/>
        <a:lstStyle/>
        <a:p>
          <a:endParaRPr lang="es-ES" sz="1600" dirty="0"/>
        </a:p>
      </dgm:t>
    </dgm:pt>
    <dgm:pt modelId="{06D7CD74-E53C-4558-82A5-FC86EFEAD937}">
      <dgm:prSet phldrT="[Texto]" custT="1"/>
      <dgm:spPr/>
      <dgm:t>
        <a:bodyPr/>
        <a:lstStyle/>
        <a:p>
          <a:pPr algn="l"/>
          <a:r>
            <a:rPr lang="es-ES_tradnl" sz="1600" dirty="0"/>
            <a:t>* Nuestra huella digital: todo lo que se publica sobre nosotros en </a:t>
          </a:r>
          <a:r>
            <a:rPr lang="es-ES_tradnl" sz="1600" dirty="0" err="1"/>
            <a:t>intenet</a:t>
          </a:r>
          <a:endParaRPr lang="es-ES_tradnl" sz="1600" dirty="0"/>
        </a:p>
        <a:p>
          <a:pPr algn="l"/>
          <a:r>
            <a:rPr lang="es-ES_tradnl" sz="1600" dirty="0"/>
            <a:t>* Es lo que voluntariamente subimos como lo que los demás dicen de nosotros, como el rastro digital de las aplicaciones que usamos</a:t>
          </a:r>
          <a:endParaRPr lang="es-ES" sz="1600" baseline="-25000" dirty="0"/>
        </a:p>
      </dgm:t>
    </dgm:pt>
    <dgm:pt modelId="{40871A8F-F54B-4D1C-B26A-0F1D35C7374C}" type="parTrans" cxnId="{763E0931-8679-46BA-AE5A-E8642B4D9B93}">
      <dgm:prSet/>
      <dgm:spPr/>
      <dgm:t>
        <a:bodyPr/>
        <a:lstStyle/>
        <a:p>
          <a:endParaRPr lang="es-ES" sz="1600"/>
        </a:p>
      </dgm:t>
    </dgm:pt>
    <dgm:pt modelId="{B9E3B64F-CB34-4C7D-B1C1-A81AF774C84A}" type="sibTrans" cxnId="{763E0931-8679-46BA-AE5A-E8642B4D9B93}">
      <dgm:prSet/>
      <dgm:spPr/>
      <dgm:t>
        <a:bodyPr/>
        <a:lstStyle/>
        <a:p>
          <a:endParaRPr lang="es-ES" sz="1600"/>
        </a:p>
      </dgm:t>
    </dgm:pt>
    <dgm:pt modelId="{80FFDDF5-92D4-4ECD-BD57-7C802FD3A3D7}" type="pres">
      <dgm:prSet presAssocID="{2706C989-059A-432F-9B46-A9F83375B14A}" presName="Name0" presStyleCnt="0">
        <dgm:presLayoutVars>
          <dgm:dir/>
          <dgm:resizeHandles val="exact"/>
        </dgm:presLayoutVars>
      </dgm:prSet>
      <dgm:spPr/>
    </dgm:pt>
    <dgm:pt modelId="{ABE2C92E-045F-4B4F-ABDE-F35787FBEBEF}" type="pres">
      <dgm:prSet presAssocID="{7B7F187F-5994-4DCA-8163-C038AAA8A701}" presName="node" presStyleLbl="node1" presStyleIdx="0" presStyleCnt="2" custScaleX="47329" custScaleY="50486">
        <dgm:presLayoutVars>
          <dgm:bulletEnabled val="1"/>
        </dgm:presLayoutVars>
      </dgm:prSet>
      <dgm:spPr/>
    </dgm:pt>
    <dgm:pt modelId="{8A4C99DB-B8BB-4D67-B104-87C9FFB26BB7}" type="pres">
      <dgm:prSet presAssocID="{E0BEEABA-EB4C-4057-AF7C-882DC4229699}" presName="sibTrans" presStyleLbl="sibTrans2D1" presStyleIdx="0" presStyleCnt="1"/>
      <dgm:spPr/>
    </dgm:pt>
    <dgm:pt modelId="{39272121-FD22-4447-8533-6BEAE90FA06B}" type="pres">
      <dgm:prSet presAssocID="{E0BEEABA-EB4C-4057-AF7C-882DC4229699}" presName="connectorText" presStyleLbl="sibTrans2D1" presStyleIdx="0" presStyleCnt="1"/>
      <dgm:spPr/>
    </dgm:pt>
    <dgm:pt modelId="{B5DF6059-2D15-46E3-85CF-FDB9D165E447}" type="pres">
      <dgm:prSet presAssocID="{06D7CD74-E53C-4558-82A5-FC86EFEAD937}" presName="node" presStyleLbl="node1" presStyleIdx="1" presStyleCnt="2" custScaleX="131825" custScaleY="65787" custLinFactNeighborX="4738" custLinFactNeighborY="3324">
        <dgm:presLayoutVars>
          <dgm:bulletEnabled val="1"/>
        </dgm:presLayoutVars>
      </dgm:prSet>
      <dgm:spPr/>
    </dgm:pt>
  </dgm:ptLst>
  <dgm:cxnLst>
    <dgm:cxn modelId="{4BD98318-B6CF-4A1B-8240-118B63E7FFD1}" type="presOf" srcId="{2706C989-059A-432F-9B46-A9F83375B14A}" destId="{80FFDDF5-92D4-4ECD-BD57-7C802FD3A3D7}" srcOrd="0" destOrd="0" presId="urn:microsoft.com/office/officeart/2005/8/layout/process1"/>
    <dgm:cxn modelId="{655FE423-6A05-402B-A7CE-C3F036748475}" type="presOf" srcId="{06D7CD74-E53C-4558-82A5-FC86EFEAD937}" destId="{B5DF6059-2D15-46E3-85CF-FDB9D165E447}" srcOrd="0" destOrd="0" presId="urn:microsoft.com/office/officeart/2005/8/layout/process1"/>
    <dgm:cxn modelId="{763E0931-8679-46BA-AE5A-E8642B4D9B93}" srcId="{2706C989-059A-432F-9B46-A9F83375B14A}" destId="{06D7CD74-E53C-4558-82A5-FC86EFEAD937}" srcOrd="1" destOrd="0" parTransId="{40871A8F-F54B-4D1C-B26A-0F1D35C7374C}" sibTransId="{B9E3B64F-CB34-4C7D-B1C1-A81AF774C84A}"/>
    <dgm:cxn modelId="{09C8B858-5535-4F2B-BE03-B4F9413354C0}" type="presOf" srcId="{E0BEEABA-EB4C-4057-AF7C-882DC4229699}" destId="{39272121-FD22-4447-8533-6BEAE90FA06B}" srcOrd="1" destOrd="0" presId="urn:microsoft.com/office/officeart/2005/8/layout/process1"/>
    <dgm:cxn modelId="{A0E2D658-8147-4741-B4D7-466808D18D45}" type="presOf" srcId="{7B7F187F-5994-4DCA-8163-C038AAA8A701}" destId="{ABE2C92E-045F-4B4F-ABDE-F35787FBEBEF}" srcOrd="0" destOrd="0" presId="urn:microsoft.com/office/officeart/2005/8/layout/process1"/>
    <dgm:cxn modelId="{44C8A2C2-3C4C-4036-8B82-C143E23866C7}" srcId="{2706C989-059A-432F-9B46-A9F83375B14A}" destId="{7B7F187F-5994-4DCA-8163-C038AAA8A701}" srcOrd="0" destOrd="0" parTransId="{7CFFCE89-E03B-4E35-984A-047ED5F25E8D}" sibTransId="{E0BEEABA-EB4C-4057-AF7C-882DC4229699}"/>
    <dgm:cxn modelId="{B539CEDC-A0F0-4FB9-BC09-A77AD8F5F29F}" type="presOf" srcId="{E0BEEABA-EB4C-4057-AF7C-882DC4229699}" destId="{8A4C99DB-B8BB-4D67-B104-87C9FFB26BB7}" srcOrd="0" destOrd="0" presId="urn:microsoft.com/office/officeart/2005/8/layout/process1"/>
    <dgm:cxn modelId="{5D218AD3-A236-4340-A79E-2CAC2B90C931}" type="presParOf" srcId="{80FFDDF5-92D4-4ECD-BD57-7C802FD3A3D7}" destId="{ABE2C92E-045F-4B4F-ABDE-F35787FBEBEF}" srcOrd="0" destOrd="0" presId="urn:microsoft.com/office/officeart/2005/8/layout/process1"/>
    <dgm:cxn modelId="{2F46FFAE-8066-4151-AD6A-5ACE47479EDB}" type="presParOf" srcId="{80FFDDF5-92D4-4ECD-BD57-7C802FD3A3D7}" destId="{8A4C99DB-B8BB-4D67-B104-87C9FFB26BB7}" srcOrd="1" destOrd="0" presId="urn:microsoft.com/office/officeart/2005/8/layout/process1"/>
    <dgm:cxn modelId="{77750751-EBC2-42BB-AC99-0C8472D27D48}" type="presParOf" srcId="{8A4C99DB-B8BB-4D67-B104-87C9FFB26BB7}" destId="{39272121-FD22-4447-8533-6BEAE90FA06B}" srcOrd="0" destOrd="0" presId="urn:microsoft.com/office/officeart/2005/8/layout/process1"/>
    <dgm:cxn modelId="{1B5B0BDF-41CE-41D4-880C-683255BFB74C}" type="presParOf" srcId="{80FFDDF5-92D4-4ECD-BD57-7C802FD3A3D7}" destId="{B5DF6059-2D15-46E3-85CF-FDB9D165E44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76156-48E0-4FAC-AC04-8DEFC3E65937}">
      <dsp:nvSpPr>
        <dsp:cNvPr id="0" name=""/>
        <dsp:cNvSpPr/>
      </dsp:nvSpPr>
      <dsp:spPr>
        <a:xfrm>
          <a:off x="194164" y="385829"/>
          <a:ext cx="2551678" cy="1102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Portales de empleo</a:t>
          </a:r>
        </a:p>
      </dsp:txBody>
      <dsp:txXfrm>
        <a:off x="567849" y="547319"/>
        <a:ext cx="1804308" cy="779741"/>
      </dsp:txXfrm>
    </dsp:sp>
    <dsp:sp modelId="{9A3DC5B2-4F0F-4F56-9B8F-AABD8FD65980}">
      <dsp:nvSpPr>
        <dsp:cNvPr id="0" name=""/>
        <dsp:cNvSpPr/>
      </dsp:nvSpPr>
      <dsp:spPr>
        <a:xfrm rot="10786790" flipH="1">
          <a:off x="2718346" y="489397"/>
          <a:ext cx="503527" cy="215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/>
        </a:p>
      </dsp:txBody>
      <dsp:txXfrm>
        <a:off x="2718346" y="532575"/>
        <a:ext cx="438945" cy="129164"/>
      </dsp:txXfrm>
    </dsp:sp>
    <dsp:sp modelId="{5D51581A-FB13-4C22-8570-82655A9641DE}">
      <dsp:nvSpPr>
        <dsp:cNvPr id="0" name=""/>
        <dsp:cNvSpPr/>
      </dsp:nvSpPr>
      <dsp:spPr>
        <a:xfrm>
          <a:off x="3282130" y="6078"/>
          <a:ext cx="5397029" cy="18813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Portales</a:t>
          </a:r>
          <a:r>
            <a:rPr lang="es-ES" sz="1900" kern="1200" baseline="0" dirty="0"/>
            <a:t> que permiten conectar empresas y candidatos: encontrar ofertas, subir </a:t>
          </a:r>
          <a:r>
            <a:rPr lang="es-ES" sz="1900" kern="1200" baseline="0" dirty="0" err="1"/>
            <a:t>curriculum</a:t>
          </a:r>
          <a:r>
            <a:rPr lang="es-ES" sz="1900" kern="1200" baseline="0" dirty="0"/>
            <a:t>, alertas de ofertas, estudio de posibilidades, </a:t>
          </a:r>
          <a:r>
            <a:rPr lang="es-ES" sz="1900" kern="1200" baseline="0" dirty="0" err="1"/>
            <a:t>etc</a:t>
          </a:r>
          <a:r>
            <a:rPr lang="es-ES" sz="1900" kern="1200" baseline="0" dirty="0"/>
            <a:t> </a:t>
          </a:r>
          <a:endParaRPr lang="es-ES" sz="1900" kern="1200" dirty="0"/>
        </a:p>
      </dsp:txBody>
      <dsp:txXfrm>
        <a:off x="4072507" y="281598"/>
        <a:ext cx="3816275" cy="1330331"/>
      </dsp:txXfrm>
    </dsp:sp>
    <dsp:sp modelId="{CC0C3E74-4B2E-4554-B0BE-7F4719BCB5E8}">
      <dsp:nvSpPr>
        <dsp:cNvPr id="0" name=""/>
        <dsp:cNvSpPr/>
      </dsp:nvSpPr>
      <dsp:spPr>
        <a:xfrm rot="10785840">
          <a:off x="2764500" y="1225474"/>
          <a:ext cx="456470" cy="1829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 dirty="0"/>
        </a:p>
      </dsp:txBody>
      <dsp:txXfrm rot="10800000">
        <a:off x="2819393" y="1261957"/>
        <a:ext cx="401577" cy="1097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2C92E-045F-4B4F-ABDE-F35787FBEBEF}">
      <dsp:nvSpPr>
        <dsp:cNvPr id="0" name=""/>
        <dsp:cNvSpPr/>
      </dsp:nvSpPr>
      <dsp:spPr>
        <a:xfrm>
          <a:off x="2352" y="280112"/>
          <a:ext cx="1887996" cy="9203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Marca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personal</a:t>
          </a:r>
        </a:p>
      </dsp:txBody>
      <dsp:txXfrm>
        <a:off x="29308" y="307068"/>
        <a:ext cx="1834084" cy="866419"/>
      </dsp:txXfrm>
    </dsp:sp>
    <dsp:sp modelId="{8A4C99DB-B8BB-4D67-B104-87C9FFB26BB7}">
      <dsp:nvSpPr>
        <dsp:cNvPr id="0" name=""/>
        <dsp:cNvSpPr/>
      </dsp:nvSpPr>
      <dsp:spPr>
        <a:xfrm rot="44434">
          <a:off x="2289811" y="268470"/>
          <a:ext cx="847004" cy="9892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>
        <a:off x="2289822" y="464687"/>
        <a:ext cx="592903" cy="593576"/>
      </dsp:txXfrm>
    </dsp:sp>
    <dsp:sp modelId="{B5DF6059-2D15-46E3-85CF-FDB9D165E447}">
      <dsp:nvSpPr>
        <dsp:cNvPr id="0" name=""/>
        <dsp:cNvSpPr/>
      </dsp:nvSpPr>
      <dsp:spPr>
        <a:xfrm>
          <a:off x="3488338" y="133687"/>
          <a:ext cx="5258618" cy="13468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* Estrategia voluntaria de comunicación en redes sociales para proyectar quienes somos a nivel profesional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* Bien construida permite destacar y generar confianza, abrir puertas y conectarte con futuros empleadores</a:t>
          </a:r>
          <a:endParaRPr lang="es-ES" sz="1600" kern="1200" dirty="0"/>
        </a:p>
      </dsp:txBody>
      <dsp:txXfrm>
        <a:off x="3527786" y="173135"/>
        <a:ext cx="5179722" cy="12679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4DBB8-151D-4F56-8FAC-804173593C47}">
      <dsp:nvSpPr>
        <dsp:cNvPr id="0" name=""/>
        <dsp:cNvSpPr/>
      </dsp:nvSpPr>
      <dsp:spPr>
        <a:xfrm>
          <a:off x="1044847" y="0"/>
          <a:ext cx="2662788" cy="94449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2"/>
              </a:solidFill>
            </a:rPr>
            <a:t>3</a:t>
          </a:r>
          <a:r>
            <a:rPr lang="es-ES" sz="2000" b="1" kern="1200" baseline="0" dirty="0">
              <a:solidFill>
                <a:schemeClr val="tx2"/>
              </a:solidFill>
            </a:rPr>
            <a:t> pasos</a:t>
          </a:r>
          <a:endParaRPr lang="es-ES" sz="2000" b="1" kern="1200" dirty="0">
            <a:solidFill>
              <a:schemeClr val="tx2"/>
            </a:solidFill>
          </a:endParaRPr>
        </a:p>
      </dsp:txBody>
      <dsp:txXfrm>
        <a:off x="1434803" y="138318"/>
        <a:ext cx="1882876" cy="6678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F9D63-6325-4930-8CC3-A28823D91B88}">
      <dsp:nvSpPr>
        <dsp:cNvPr id="0" name=""/>
        <dsp:cNvSpPr/>
      </dsp:nvSpPr>
      <dsp:spPr>
        <a:xfrm>
          <a:off x="970946" y="761014"/>
          <a:ext cx="2078498" cy="684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HARD SKILLS o habilidades duras</a:t>
          </a:r>
        </a:p>
      </dsp:txBody>
      <dsp:txXfrm>
        <a:off x="970946" y="761014"/>
        <a:ext cx="2078498" cy="684959"/>
      </dsp:txXfrm>
    </dsp:sp>
    <dsp:sp modelId="{54A54414-D37C-4DD1-8612-EA369684CE24}">
      <dsp:nvSpPr>
        <dsp:cNvPr id="0" name=""/>
        <dsp:cNvSpPr/>
      </dsp:nvSpPr>
      <dsp:spPr>
        <a:xfrm>
          <a:off x="968584" y="552692"/>
          <a:ext cx="165335" cy="1653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022C9-AA90-4044-AF0A-FB75BB88115A}">
      <dsp:nvSpPr>
        <dsp:cNvPr id="0" name=""/>
        <dsp:cNvSpPr/>
      </dsp:nvSpPr>
      <dsp:spPr>
        <a:xfrm>
          <a:off x="1084318" y="321222"/>
          <a:ext cx="165335" cy="165335"/>
        </a:xfrm>
        <a:prstGeom prst="ellipse">
          <a:avLst/>
        </a:prstGeom>
        <a:solidFill>
          <a:schemeClr val="accent3">
            <a:hueOff val="625015"/>
            <a:satOff val="-938"/>
            <a:lumOff val="-1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28FF4-19E3-4265-A6C5-0D9EB837B7D7}">
      <dsp:nvSpPr>
        <dsp:cNvPr id="0" name=""/>
        <dsp:cNvSpPr/>
      </dsp:nvSpPr>
      <dsp:spPr>
        <a:xfrm>
          <a:off x="1362081" y="367516"/>
          <a:ext cx="259812" cy="259812"/>
        </a:xfrm>
        <a:prstGeom prst="ellipse">
          <a:avLst/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9A276-C7CE-46A4-8B20-302CA338C05D}">
      <dsp:nvSpPr>
        <dsp:cNvPr id="0" name=""/>
        <dsp:cNvSpPr/>
      </dsp:nvSpPr>
      <dsp:spPr>
        <a:xfrm>
          <a:off x="1593550" y="112900"/>
          <a:ext cx="165335" cy="165335"/>
        </a:xfrm>
        <a:prstGeom prst="ellipse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3E789-8510-4B91-BC5F-7CA9A7ABFEE2}">
      <dsp:nvSpPr>
        <dsp:cNvPr id="0" name=""/>
        <dsp:cNvSpPr/>
      </dsp:nvSpPr>
      <dsp:spPr>
        <a:xfrm>
          <a:off x="1894460" y="20313"/>
          <a:ext cx="165335" cy="165335"/>
        </a:xfrm>
        <a:prstGeom prst="ellipse">
          <a:avLst/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6B9E2-2250-4663-B527-3EFE3117DB77}">
      <dsp:nvSpPr>
        <dsp:cNvPr id="0" name=""/>
        <dsp:cNvSpPr/>
      </dsp:nvSpPr>
      <dsp:spPr>
        <a:xfrm>
          <a:off x="2264811" y="182341"/>
          <a:ext cx="165335" cy="165335"/>
        </a:xfrm>
        <a:prstGeom prst="ellipse">
          <a:avLst/>
        </a:prstGeom>
        <a:solidFill>
          <a:schemeClr val="accent3">
            <a:hueOff val="3125073"/>
            <a:satOff val="-4689"/>
            <a:lumOff val="-7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A7273-9DB0-48B6-BDEB-EC1F48FFBE20}">
      <dsp:nvSpPr>
        <dsp:cNvPr id="0" name=""/>
        <dsp:cNvSpPr/>
      </dsp:nvSpPr>
      <dsp:spPr>
        <a:xfrm>
          <a:off x="2496280" y="298076"/>
          <a:ext cx="259812" cy="259812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A6253-81C2-4DFD-AD6F-FF300CBF96F7}">
      <dsp:nvSpPr>
        <dsp:cNvPr id="0" name=""/>
        <dsp:cNvSpPr/>
      </dsp:nvSpPr>
      <dsp:spPr>
        <a:xfrm>
          <a:off x="2820337" y="552692"/>
          <a:ext cx="165335" cy="165335"/>
        </a:xfrm>
        <a:prstGeom prst="ellipse">
          <a:avLst/>
        </a:prstGeom>
        <a:solidFill>
          <a:schemeClr val="accent3">
            <a:hueOff val="4375102"/>
            <a:satOff val="-6564"/>
            <a:lumOff val="-10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6CF97-EF27-4F85-86BF-22CC8343DB19}">
      <dsp:nvSpPr>
        <dsp:cNvPr id="0" name=""/>
        <dsp:cNvSpPr/>
      </dsp:nvSpPr>
      <dsp:spPr>
        <a:xfrm>
          <a:off x="2959218" y="807308"/>
          <a:ext cx="165335" cy="165335"/>
        </a:xfrm>
        <a:prstGeom prst="ellipse">
          <a:avLst/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F324F-6CCE-483E-88AC-0FAFCE86CDE8}">
      <dsp:nvSpPr>
        <dsp:cNvPr id="0" name=""/>
        <dsp:cNvSpPr/>
      </dsp:nvSpPr>
      <dsp:spPr>
        <a:xfrm>
          <a:off x="1755579" y="321222"/>
          <a:ext cx="425147" cy="425147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DFA06-61AA-4E9E-9DD8-7444A9F91978}">
      <dsp:nvSpPr>
        <dsp:cNvPr id="0" name=""/>
        <dsp:cNvSpPr/>
      </dsp:nvSpPr>
      <dsp:spPr>
        <a:xfrm>
          <a:off x="852849" y="1200805"/>
          <a:ext cx="165335" cy="165335"/>
        </a:xfrm>
        <a:prstGeom prst="ellipse">
          <a:avLst/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B3E6A-10EA-4762-999C-6480FFEA44FE}">
      <dsp:nvSpPr>
        <dsp:cNvPr id="0" name=""/>
        <dsp:cNvSpPr/>
      </dsp:nvSpPr>
      <dsp:spPr>
        <a:xfrm>
          <a:off x="991731" y="1409127"/>
          <a:ext cx="259812" cy="259812"/>
        </a:xfrm>
        <a:prstGeom prst="ellipse">
          <a:avLst/>
        </a:prstGeom>
        <a:solidFill>
          <a:schemeClr val="accent3">
            <a:hueOff val="6875161"/>
            <a:satOff val="-10316"/>
            <a:lumOff val="-16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A6143-1C07-4B75-B1AA-6EEB48706241}">
      <dsp:nvSpPr>
        <dsp:cNvPr id="0" name=""/>
        <dsp:cNvSpPr/>
      </dsp:nvSpPr>
      <dsp:spPr>
        <a:xfrm>
          <a:off x="1338934" y="1594303"/>
          <a:ext cx="377908" cy="377908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5280A-B551-4013-8E1D-58FA950D592E}">
      <dsp:nvSpPr>
        <dsp:cNvPr id="0" name=""/>
        <dsp:cNvSpPr/>
      </dsp:nvSpPr>
      <dsp:spPr>
        <a:xfrm>
          <a:off x="1825020" y="1895212"/>
          <a:ext cx="165335" cy="165335"/>
        </a:xfrm>
        <a:prstGeom prst="ellipse">
          <a:avLst/>
        </a:prstGeom>
        <a:solidFill>
          <a:schemeClr val="accent3">
            <a:hueOff val="8125191"/>
            <a:satOff val="-12191"/>
            <a:lumOff val="-1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E9B1B-4824-4A3D-9F02-012D42388D20}">
      <dsp:nvSpPr>
        <dsp:cNvPr id="0" name=""/>
        <dsp:cNvSpPr/>
      </dsp:nvSpPr>
      <dsp:spPr>
        <a:xfrm>
          <a:off x="1917607" y="1594303"/>
          <a:ext cx="259812" cy="259812"/>
        </a:xfrm>
        <a:prstGeom prst="ellipse">
          <a:avLst/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61B8D-ECD3-47D0-91FB-DA4BEB6DD0E8}">
      <dsp:nvSpPr>
        <dsp:cNvPr id="0" name=""/>
        <dsp:cNvSpPr/>
      </dsp:nvSpPr>
      <dsp:spPr>
        <a:xfrm>
          <a:off x="2149076" y="1918359"/>
          <a:ext cx="165335" cy="165335"/>
        </a:xfrm>
        <a:prstGeom prst="ellipse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B806E-4B57-4E0C-914F-3F343CA1E5EF}">
      <dsp:nvSpPr>
        <dsp:cNvPr id="0" name=""/>
        <dsp:cNvSpPr/>
      </dsp:nvSpPr>
      <dsp:spPr>
        <a:xfrm>
          <a:off x="2357399" y="1548009"/>
          <a:ext cx="377908" cy="377908"/>
        </a:xfrm>
        <a:prstGeom prst="ellipse">
          <a:avLst/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16705-B2E9-4B15-9B70-8D805FB4876E}">
      <dsp:nvSpPr>
        <dsp:cNvPr id="0" name=""/>
        <dsp:cNvSpPr/>
      </dsp:nvSpPr>
      <dsp:spPr>
        <a:xfrm>
          <a:off x="2866631" y="1455421"/>
          <a:ext cx="259812" cy="259812"/>
        </a:xfrm>
        <a:prstGeom prst="ellipse">
          <a:avLst/>
        </a:prstGeom>
        <a:solidFill>
          <a:schemeClr val="accent3">
            <a:hueOff val="10625249"/>
            <a:satOff val="-15942"/>
            <a:lumOff val="-25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DCD69-226B-45E6-BCD5-6FEEB741D7AA}">
      <dsp:nvSpPr>
        <dsp:cNvPr id="0" name=""/>
        <dsp:cNvSpPr/>
      </dsp:nvSpPr>
      <dsp:spPr>
        <a:xfrm>
          <a:off x="3126443" y="367131"/>
          <a:ext cx="763031" cy="1456710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DFBE7-CC79-47EF-B07B-FA22F6A4125D}">
      <dsp:nvSpPr>
        <dsp:cNvPr id="0" name=""/>
        <dsp:cNvSpPr/>
      </dsp:nvSpPr>
      <dsp:spPr>
        <a:xfrm>
          <a:off x="3750742" y="367131"/>
          <a:ext cx="763031" cy="1456710"/>
        </a:xfrm>
        <a:prstGeom prst="chevron">
          <a:avLst>
            <a:gd name="adj" fmla="val 6231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CE8B5-DAA8-400E-ABA1-32B6381C67FE}">
      <dsp:nvSpPr>
        <dsp:cNvPr id="0" name=""/>
        <dsp:cNvSpPr/>
      </dsp:nvSpPr>
      <dsp:spPr>
        <a:xfrm>
          <a:off x="4768310" y="216021"/>
          <a:ext cx="2122208" cy="1768846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Habilidades técnicas y conocimientos específicos de un puesto</a:t>
          </a:r>
        </a:p>
      </dsp:txBody>
      <dsp:txXfrm>
        <a:off x="5079100" y="475062"/>
        <a:ext cx="1500628" cy="12507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F9D63-6325-4930-8CC3-A28823D91B88}">
      <dsp:nvSpPr>
        <dsp:cNvPr id="0" name=""/>
        <dsp:cNvSpPr/>
      </dsp:nvSpPr>
      <dsp:spPr>
        <a:xfrm>
          <a:off x="616778" y="724665"/>
          <a:ext cx="2009543" cy="662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SOFT SKILLS o habilidades blandas</a:t>
          </a:r>
        </a:p>
      </dsp:txBody>
      <dsp:txXfrm>
        <a:off x="616778" y="724665"/>
        <a:ext cx="2009543" cy="662235"/>
      </dsp:txXfrm>
    </dsp:sp>
    <dsp:sp modelId="{54A54414-D37C-4DD1-8612-EA369684CE24}">
      <dsp:nvSpPr>
        <dsp:cNvPr id="0" name=""/>
        <dsp:cNvSpPr/>
      </dsp:nvSpPr>
      <dsp:spPr>
        <a:xfrm>
          <a:off x="614494" y="523254"/>
          <a:ext cx="159850" cy="1598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022C9-AA90-4044-AF0A-FB75BB88115A}">
      <dsp:nvSpPr>
        <dsp:cNvPr id="0" name=""/>
        <dsp:cNvSpPr/>
      </dsp:nvSpPr>
      <dsp:spPr>
        <a:xfrm>
          <a:off x="726389" y="299464"/>
          <a:ext cx="159850" cy="159850"/>
        </a:xfrm>
        <a:prstGeom prst="ellipse">
          <a:avLst/>
        </a:prstGeom>
        <a:solidFill>
          <a:schemeClr val="accent4">
            <a:hueOff val="-248043"/>
            <a:satOff val="1494"/>
            <a:lumOff val="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428FF4-19E3-4265-A6C5-0D9EB837B7D7}">
      <dsp:nvSpPr>
        <dsp:cNvPr id="0" name=""/>
        <dsp:cNvSpPr/>
      </dsp:nvSpPr>
      <dsp:spPr>
        <a:xfrm>
          <a:off x="994937" y="344222"/>
          <a:ext cx="251192" cy="251192"/>
        </a:xfrm>
        <a:prstGeom prst="ellipse">
          <a:avLst/>
        </a:prstGeom>
        <a:solidFill>
          <a:schemeClr val="accent4">
            <a:hueOff val="-496086"/>
            <a:satOff val="2989"/>
            <a:lumOff val="2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9A276-C7CE-46A4-8B20-302CA338C05D}">
      <dsp:nvSpPr>
        <dsp:cNvPr id="0" name=""/>
        <dsp:cNvSpPr/>
      </dsp:nvSpPr>
      <dsp:spPr>
        <a:xfrm>
          <a:off x="1218727" y="98053"/>
          <a:ext cx="159850" cy="159850"/>
        </a:xfrm>
        <a:prstGeom prst="ellipse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3E789-8510-4B91-BC5F-7CA9A7ABFEE2}">
      <dsp:nvSpPr>
        <dsp:cNvPr id="0" name=""/>
        <dsp:cNvSpPr/>
      </dsp:nvSpPr>
      <dsp:spPr>
        <a:xfrm>
          <a:off x="1509654" y="8537"/>
          <a:ext cx="159850" cy="159850"/>
        </a:xfrm>
        <a:prstGeom prst="ellipse">
          <a:avLst/>
        </a:prstGeom>
        <a:solidFill>
          <a:schemeClr val="accent4">
            <a:hueOff val="-992171"/>
            <a:satOff val="5978"/>
            <a:lumOff val="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6B9E2-2250-4663-B527-3EFE3117DB77}">
      <dsp:nvSpPr>
        <dsp:cNvPr id="0" name=""/>
        <dsp:cNvSpPr/>
      </dsp:nvSpPr>
      <dsp:spPr>
        <a:xfrm>
          <a:off x="1867718" y="165190"/>
          <a:ext cx="159850" cy="159850"/>
        </a:xfrm>
        <a:prstGeom prst="ellipse">
          <a:avLst/>
        </a:prstGeom>
        <a:solidFill>
          <a:schemeClr val="accent4">
            <a:hueOff val="-1240214"/>
            <a:satOff val="7472"/>
            <a:lumOff val="5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A7273-9DB0-48B6-BDEB-EC1F48FFBE20}">
      <dsp:nvSpPr>
        <dsp:cNvPr id="0" name=""/>
        <dsp:cNvSpPr/>
      </dsp:nvSpPr>
      <dsp:spPr>
        <a:xfrm>
          <a:off x="2091508" y="277085"/>
          <a:ext cx="251192" cy="251192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A6253-81C2-4DFD-AD6F-FF300CBF96F7}">
      <dsp:nvSpPr>
        <dsp:cNvPr id="0" name=""/>
        <dsp:cNvSpPr/>
      </dsp:nvSpPr>
      <dsp:spPr>
        <a:xfrm>
          <a:off x="2404815" y="523254"/>
          <a:ext cx="159850" cy="159850"/>
        </a:xfrm>
        <a:prstGeom prst="ellipse">
          <a:avLst/>
        </a:prstGeom>
        <a:solidFill>
          <a:schemeClr val="accent4">
            <a:hueOff val="-1736299"/>
            <a:satOff val="10461"/>
            <a:lumOff val="8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6CF97-EF27-4F85-86BF-22CC8343DB19}">
      <dsp:nvSpPr>
        <dsp:cNvPr id="0" name=""/>
        <dsp:cNvSpPr/>
      </dsp:nvSpPr>
      <dsp:spPr>
        <a:xfrm>
          <a:off x="2539089" y="769423"/>
          <a:ext cx="159850" cy="159850"/>
        </a:xfrm>
        <a:prstGeom prst="ellipse">
          <a:avLst/>
        </a:prstGeom>
        <a:solidFill>
          <a:schemeClr val="accent4">
            <a:hueOff val="-1984342"/>
            <a:satOff val="11955"/>
            <a:lumOff val="9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F324F-6CCE-483E-88AC-0FAFCE86CDE8}">
      <dsp:nvSpPr>
        <dsp:cNvPr id="0" name=""/>
        <dsp:cNvSpPr/>
      </dsp:nvSpPr>
      <dsp:spPr>
        <a:xfrm>
          <a:off x="1375380" y="299464"/>
          <a:ext cx="411042" cy="411042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DFA06-61AA-4E9E-9DD8-7444A9F91978}">
      <dsp:nvSpPr>
        <dsp:cNvPr id="0" name=""/>
        <dsp:cNvSpPr/>
      </dsp:nvSpPr>
      <dsp:spPr>
        <a:xfrm>
          <a:off x="502599" y="1149866"/>
          <a:ext cx="159850" cy="159850"/>
        </a:xfrm>
        <a:prstGeom prst="ellipse">
          <a:avLst/>
        </a:prstGeom>
        <a:solidFill>
          <a:schemeClr val="accent4">
            <a:hueOff val="-2480428"/>
            <a:satOff val="14944"/>
            <a:lumOff val="11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B3E6A-10EA-4762-999C-6480FFEA44FE}">
      <dsp:nvSpPr>
        <dsp:cNvPr id="0" name=""/>
        <dsp:cNvSpPr/>
      </dsp:nvSpPr>
      <dsp:spPr>
        <a:xfrm>
          <a:off x="636873" y="1351277"/>
          <a:ext cx="251192" cy="251192"/>
        </a:xfrm>
        <a:prstGeom prst="ellipse">
          <a:avLst/>
        </a:prstGeom>
        <a:solidFill>
          <a:schemeClr val="accent4">
            <a:hueOff val="-2728470"/>
            <a:satOff val="16438"/>
            <a:lumOff val="13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A6143-1C07-4B75-B1AA-6EEB48706241}">
      <dsp:nvSpPr>
        <dsp:cNvPr id="0" name=""/>
        <dsp:cNvSpPr/>
      </dsp:nvSpPr>
      <dsp:spPr>
        <a:xfrm>
          <a:off x="972558" y="1530309"/>
          <a:ext cx="365371" cy="365371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5280A-B551-4013-8E1D-58FA950D592E}">
      <dsp:nvSpPr>
        <dsp:cNvPr id="0" name=""/>
        <dsp:cNvSpPr/>
      </dsp:nvSpPr>
      <dsp:spPr>
        <a:xfrm>
          <a:off x="1442517" y="1821236"/>
          <a:ext cx="159850" cy="159850"/>
        </a:xfrm>
        <a:prstGeom prst="ellipse">
          <a:avLst/>
        </a:prstGeom>
        <a:solidFill>
          <a:schemeClr val="accent4">
            <a:hueOff val="-3224556"/>
            <a:satOff val="19427"/>
            <a:lumOff val="15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E9B1B-4824-4A3D-9F02-012D42388D20}">
      <dsp:nvSpPr>
        <dsp:cNvPr id="0" name=""/>
        <dsp:cNvSpPr/>
      </dsp:nvSpPr>
      <dsp:spPr>
        <a:xfrm>
          <a:off x="1532033" y="1530309"/>
          <a:ext cx="251192" cy="251192"/>
        </a:xfrm>
        <a:prstGeom prst="ellipse">
          <a:avLst/>
        </a:prstGeom>
        <a:solidFill>
          <a:schemeClr val="accent4">
            <a:hueOff val="-3472599"/>
            <a:satOff val="20921"/>
            <a:lumOff val="16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61B8D-ECD3-47D0-91FB-DA4BEB6DD0E8}">
      <dsp:nvSpPr>
        <dsp:cNvPr id="0" name=""/>
        <dsp:cNvSpPr/>
      </dsp:nvSpPr>
      <dsp:spPr>
        <a:xfrm>
          <a:off x="1755823" y="1843615"/>
          <a:ext cx="159850" cy="159850"/>
        </a:xfrm>
        <a:prstGeom prst="ellipse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B806E-4B57-4E0C-914F-3F343CA1E5EF}">
      <dsp:nvSpPr>
        <dsp:cNvPr id="0" name=""/>
        <dsp:cNvSpPr/>
      </dsp:nvSpPr>
      <dsp:spPr>
        <a:xfrm>
          <a:off x="1957234" y="1485551"/>
          <a:ext cx="365371" cy="365371"/>
        </a:xfrm>
        <a:prstGeom prst="ellipse">
          <a:avLst/>
        </a:prstGeom>
        <a:solidFill>
          <a:schemeClr val="accent4">
            <a:hueOff val="-3968684"/>
            <a:satOff val="23910"/>
            <a:lumOff val="19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E16705-B2E9-4B15-9B70-8D805FB4876E}">
      <dsp:nvSpPr>
        <dsp:cNvPr id="0" name=""/>
        <dsp:cNvSpPr/>
      </dsp:nvSpPr>
      <dsp:spPr>
        <a:xfrm>
          <a:off x="2449573" y="1396035"/>
          <a:ext cx="251192" cy="251192"/>
        </a:xfrm>
        <a:prstGeom prst="ellipse">
          <a:avLst/>
        </a:prstGeom>
        <a:solidFill>
          <a:schemeClr val="accent4">
            <a:hueOff val="-4216727"/>
            <a:satOff val="25405"/>
            <a:lumOff val="20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DCD69-226B-45E6-BCD5-6FEEB741D7AA}">
      <dsp:nvSpPr>
        <dsp:cNvPr id="0" name=""/>
        <dsp:cNvSpPr/>
      </dsp:nvSpPr>
      <dsp:spPr>
        <a:xfrm>
          <a:off x="2700765" y="343850"/>
          <a:ext cx="737717" cy="1408383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DFBE7-CC79-47EF-B07B-FA22F6A4125D}">
      <dsp:nvSpPr>
        <dsp:cNvPr id="0" name=""/>
        <dsp:cNvSpPr/>
      </dsp:nvSpPr>
      <dsp:spPr>
        <a:xfrm>
          <a:off x="3304353" y="343850"/>
          <a:ext cx="737717" cy="1408383"/>
        </a:xfrm>
        <a:prstGeom prst="chevron">
          <a:avLst>
            <a:gd name="adj" fmla="val 6231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CE8B5-DAA8-400E-ABA1-32B6381C67FE}">
      <dsp:nvSpPr>
        <dsp:cNvPr id="0" name=""/>
        <dsp:cNvSpPr/>
      </dsp:nvSpPr>
      <dsp:spPr>
        <a:xfrm>
          <a:off x="4042071" y="69610"/>
          <a:ext cx="3653594" cy="2025860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Son las competencias personales y sociales válidas para cualquier puesto</a:t>
          </a:r>
          <a:endParaRPr lang="es-ES" sz="1800" b="1" kern="1200" dirty="0"/>
        </a:p>
      </dsp:txBody>
      <dsp:txXfrm>
        <a:off x="4577127" y="366290"/>
        <a:ext cx="2583482" cy="14325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76156-48E0-4FAC-AC04-8DEFC3E65937}">
      <dsp:nvSpPr>
        <dsp:cNvPr id="0" name=""/>
        <dsp:cNvSpPr/>
      </dsp:nvSpPr>
      <dsp:spPr>
        <a:xfrm>
          <a:off x="221176" y="417196"/>
          <a:ext cx="2443634" cy="103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Equipo de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trabajo</a:t>
          </a:r>
        </a:p>
      </dsp:txBody>
      <dsp:txXfrm>
        <a:off x="579038" y="569499"/>
        <a:ext cx="1727910" cy="735381"/>
      </dsp:txXfrm>
    </dsp:sp>
    <dsp:sp modelId="{9A3DC5B2-4F0F-4F56-9B8F-AABD8FD65980}">
      <dsp:nvSpPr>
        <dsp:cNvPr id="0" name=""/>
        <dsp:cNvSpPr/>
      </dsp:nvSpPr>
      <dsp:spPr>
        <a:xfrm rot="10712942" flipH="1">
          <a:off x="2666100" y="512286"/>
          <a:ext cx="512957" cy="215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/>
        </a:p>
      </dsp:txBody>
      <dsp:txXfrm>
        <a:off x="2666110" y="556158"/>
        <a:ext cx="448375" cy="129164"/>
      </dsp:txXfrm>
    </dsp:sp>
    <dsp:sp modelId="{5D51581A-FB13-4C22-8570-82655A9641DE}">
      <dsp:nvSpPr>
        <dsp:cNvPr id="0" name=""/>
        <dsp:cNvSpPr/>
      </dsp:nvSpPr>
      <dsp:spPr>
        <a:xfrm>
          <a:off x="3255119" y="6078"/>
          <a:ext cx="5397029" cy="18813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Personas con habilidades complementarias, que se relacionan con unas normas, para conseguir objetivos que benefician al equipo en su conjunto</a:t>
          </a:r>
        </a:p>
      </dsp:txBody>
      <dsp:txXfrm>
        <a:off x="4045496" y="281598"/>
        <a:ext cx="3816275" cy="1330331"/>
      </dsp:txXfrm>
    </dsp:sp>
    <dsp:sp modelId="{CC0C3E74-4B2E-4554-B0BE-7F4719BCB5E8}">
      <dsp:nvSpPr>
        <dsp:cNvPr id="0" name=""/>
        <dsp:cNvSpPr/>
      </dsp:nvSpPr>
      <dsp:spPr>
        <a:xfrm rot="10800000">
          <a:off x="2718111" y="1201337"/>
          <a:ext cx="462573" cy="1829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 dirty="0"/>
        </a:p>
      </dsp:txBody>
      <dsp:txXfrm rot="10800000">
        <a:off x="2773004" y="1237933"/>
        <a:ext cx="407680" cy="10978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531D8-F154-411E-9ED0-2AE7C737A14B}">
      <dsp:nvSpPr>
        <dsp:cNvPr id="0" name=""/>
        <dsp:cNvSpPr/>
      </dsp:nvSpPr>
      <dsp:spPr>
        <a:xfrm>
          <a:off x="2985261" y="948072"/>
          <a:ext cx="1642719" cy="15201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Disfunciones de los equipos</a:t>
          </a:r>
        </a:p>
      </dsp:txBody>
      <dsp:txXfrm>
        <a:off x="3225832" y="1170700"/>
        <a:ext cx="1161577" cy="1074942"/>
      </dsp:txXfrm>
    </dsp:sp>
    <dsp:sp modelId="{F23226D8-A23D-4BF6-8104-7EBF527E944B}">
      <dsp:nvSpPr>
        <dsp:cNvPr id="0" name=""/>
        <dsp:cNvSpPr/>
      </dsp:nvSpPr>
      <dsp:spPr>
        <a:xfrm rot="16219491">
          <a:off x="3774506" y="762052"/>
          <a:ext cx="73613" cy="237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/>
        </a:p>
      </dsp:txBody>
      <dsp:txXfrm>
        <a:off x="3785485" y="820561"/>
        <a:ext cx="51529" cy="142400"/>
      </dsp:txXfrm>
    </dsp:sp>
    <dsp:sp modelId="{94B41B34-4EBE-469B-A3B9-1925DA3FF967}">
      <dsp:nvSpPr>
        <dsp:cNvPr id="0" name=""/>
        <dsp:cNvSpPr/>
      </dsp:nvSpPr>
      <dsp:spPr>
        <a:xfrm>
          <a:off x="3123925" y="-75875"/>
          <a:ext cx="1380604" cy="8850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Falta de confianza</a:t>
          </a:r>
        </a:p>
      </dsp:txBody>
      <dsp:txXfrm>
        <a:off x="3326110" y="53741"/>
        <a:ext cx="976234" cy="625838"/>
      </dsp:txXfrm>
    </dsp:sp>
    <dsp:sp modelId="{2D0AEFDB-80C0-4885-B25F-07986C1372F2}">
      <dsp:nvSpPr>
        <dsp:cNvPr id="0" name=""/>
        <dsp:cNvSpPr/>
      </dsp:nvSpPr>
      <dsp:spPr>
        <a:xfrm rot="20075333">
          <a:off x="4470534" y="948147"/>
          <a:ext cx="397895" cy="237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/>
        </a:p>
      </dsp:txBody>
      <dsp:txXfrm>
        <a:off x="4473978" y="1010890"/>
        <a:ext cx="326695" cy="142400"/>
      </dsp:txXfrm>
    </dsp:sp>
    <dsp:sp modelId="{585DBC20-F233-4AEC-972F-00D74CBE8411}">
      <dsp:nvSpPr>
        <dsp:cNvPr id="0" name=""/>
        <dsp:cNvSpPr/>
      </dsp:nvSpPr>
      <dsp:spPr>
        <a:xfrm>
          <a:off x="4759271" y="481578"/>
          <a:ext cx="1984446" cy="6052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Temor al conflicto</a:t>
          </a:r>
        </a:p>
      </dsp:txBody>
      <dsp:txXfrm>
        <a:off x="5049886" y="570218"/>
        <a:ext cx="1403216" cy="427993"/>
      </dsp:txXfrm>
    </dsp:sp>
    <dsp:sp modelId="{02F16408-EB06-4FB1-AAEA-D64FCB48B78E}">
      <dsp:nvSpPr>
        <dsp:cNvPr id="0" name=""/>
        <dsp:cNvSpPr/>
      </dsp:nvSpPr>
      <dsp:spPr>
        <a:xfrm rot="294096">
          <a:off x="4691841" y="1672434"/>
          <a:ext cx="163607" cy="237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/>
        </a:p>
      </dsp:txBody>
      <dsp:txXfrm>
        <a:off x="4691931" y="1717804"/>
        <a:ext cx="114525" cy="142400"/>
      </dsp:txXfrm>
    </dsp:sp>
    <dsp:sp modelId="{D0AA25A0-C905-472D-9B93-E990CFBFE660}">
      <dsp:nvSpPr>
        <dsp:cNvPr id="0" name=""/>
        <dsp:cNvSpPr/>
      </dsp:nvSpPr>
      <dsp:spPr>
        <a:xfrm>
          <a:off x="4890038" y="1576357"/>
          <a:ext cx="2133039" cy="6323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Falta de compromiso</a:t>
          </a:r>
        </a:p>
      </dsp:txBody>
      <dsp:txXfrm>
        <a:off x="5202414" y="1668967"/>
        <a:ext cx="1508287" cy="447158"/>
      </dsp:txXfrm>
    </dsp:sp>
    <dsp:sp modelId="{EFC7F385-E404-45EE-AF69-E3EC7538E43A}">
      <dsp:nvSpPr>
        <dsp:cNvPr id="0" name=""/>
        <dsp:cNvSpPr/>
      </dsp:nvSpPr>
      <dsp:spPr>
        <a:xfrm rot="10420901">
          <a:off x="2654271" y="1703868"/>
          <a:ext cx="238948" cy="237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/>
        </a:p>
      </dsp:txBody>
      <dsp:txXfrm rot="10800000">
        <a:off x="2725255" y="1747417"/>
        <a:ext cx="167748" cy="142400"/>
      </dsp:txXfrm>
    </dsp:sp>
    <dsp:sp modelId="{452BA5D5-AAD0-4256-889B-E651C9015722}">
      <dsp:nvSpPr>
        <dsp:cNvPr id="0" name=""/>
        <dsp:cNvSpPr/>
      </dsp:nvSpPr>
      <dsp:spPr>
        <a:xfrm>
          <a:off x="680575" y="1539646"/>
          <a:ext cx="1891837" cy="8198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Falta</a:t>
          </a:r>
          <a:r>
            <a:rPr lang="es-ES" sz="1600" b="1" kern="1200" baseline="0" dirty="0"/>
            <a:t> de atención al resultado</a:t>
          </a:r>
          <a:endParaRPr lang="es-ES" sz="1600" b="1" kern="1200" dirty="0"/>
        </a:p>
      </dsp:txBody>
      <dsp:txXfrm>
        <a:off x="957628" y="1659708"/>
        <a:ext cx="1337731" cy="579713"/>
      </dsp:txXfrm>
    </dsp:sp>
    <dsp:sp modelId="{0FB02EBC-94A6-4B7B-B032-8C047AAC8248}">
      <dsp:nvSpPr>
        <dsp:cNvPr id="0" name=""/>
        <dsp:cNvSpPr/>
      </dsp:nvSpPr>
      <dsp:spPr>
        <a:xfrm rot="12607901">
          <a:off x="2756885" y="1059748"/>
          <a:ext cx="274044" cy="237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/>
        </a:p>
      </dsp:txBody>
      <dsp:txXfrm rot="10800000">
        <a:off x="2823275" y="1125086"/>
        <a:ext cx="202844" cy="142400"/>
      </dsp:txXfrm>
    </dsp:sp>
    <dsp:sp modelId="{CD0E537A-3F19-4EB2-86F3-FB12E3C4E0E3}">
      <dsp:nvSpPr>
        <dsp:cNvPr id="0" name=""/>
        <dsp:cNvSpPr/>
      </dsp:nvSpPr>
      <dsp:spPr>
        <a:xfrm>
          <a:off x="1045073" y="256397"/>
          <a:ext cx="2027564" cy="8746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Evadir la responsabilidad</a:t>
          </a:r>
        </a:p>
      </dsp:txBody>
      <dsp:txXfrm>
        <a:off x="1342003" y="384490"/>
        <a:ext cx="1433704" cy="61849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11F88-4E26-43F8-B35E-A468D131484E}">
      <dsp:nvSpPr>
        <dsp:cNvPr id="0" name=""/>
        <dsp:cNvSpPr/>
      </dsp:nvSpPr>
      <dsp:spPr>
        <a:xfrm>
          <a:off x="1575501" y="335528"/>
          <a:ext cx="4193501" cy="4193501"/>
        </a:xfrm>
        <a:prstGeom prst="blockArc">
          <a:avLst>
            <a:gd name="adj1" fmla="val 12920972"/>
            <a:gd name="adj2" fmla="val 16872733"/>
            <a:gd name="adj3" fmla="val 30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F00B3-7F54-49B0-9985-A7C497DF0A38}">
      <dsp:nvSpPr>
        <dsp:cNvPr id="0" name=""/>
        <dsp:cNvSpPr/>
      </dsp:nvSpPr>
      <dsp:spPr>
        <a:xfrm>
          <a:off x="1245844" y="699369"/>
          <a:ext cx="4193501" cy="4193501"/>
        </a:xfrm>
        <a:prstGeom prst="blockArc">
          <a:avLst>
            <a:gd name="adj1" fmla="val 11546594"/>
            <a:gd name="adj2" fmla="val 13740399"/>
            <a:gd name="adj3" fmla="val 30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4959B-61A7-43E2-8E06-FE402D645148}">
      <dsp:nvSpPr>
        <dsp:cNvPr id="0" name=""/>
        <dsp:cNvSpPr/>
      </dsp:nvSpPr>
      <dsp:spPr>
        <a:xfrm>
          <a:off x="1247958" y="668712"/>
          <a:ext cx="4193501" cy="4193501"/>
        </a:xfrm>
        <a:prstGeom prst="blockArc">
          <a:avLst>
            <a:gd name="adj1" fmla="val 9502126"/>
            <a:gd name="adj2" fmla="val 11577581"/>
            <a:gd name="adj3" fmla="val 30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A5129-D3DD-4491-9B3E-88A9AEAF9784}">
      <dsp:nvSpPr>
        <dsp:cNvPr id="0" name=""/>
        <dsp:cNvSpPr/>
      </dsp:nvSpPr>
      <dsp:spPr>
        <a:xfrm>
          <a:off x="1078350" y="392441"/>
          <a:ext cx="4193501" cy="4193501"/>
        </a:xfrm>
        <a:prstGeom prst="blockArc">
          <a:avLst>
            <a:gd name="adj1" fmla="val 6260441"/>
            <a:gd name="adj2" fmla="val 8895533"/>
            <a:gd name="adj3" fmla="val 30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A87F3-B149-438C-8E42-FBBC613DFE0E}">
      <dsp:nvSpPr>
        <dsp:cNvPr id="0" name=""/>
        <dsp:cNvSpPr/>
      </dsp:nvSpPr>
      <dsp:spPr>
        <a:xfrm>
          <a:off x="2081844" y="989929"/>
          <a:ext cx="4193501" cy="4193501"/>
        </a:xfrm>
        <a:prstGeom prst="blockArc">
          <a:avLst>
            <a:gd name="adj1" fmla="val 2456146"/>
            <a:gd name="adj2" fmla="val 8231948"/>
            <a:gd name="adj3" fmla="val 30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0D6D8-6AC4-441D-BBD9-A2BCE8117210}">
      <dsp:nvSpPr>
        <dsp:cNvPr id="0" name=""/>
        <dsp:cNvSpPr/>
      </dsp:nvSpPr>
      <dsp:spPr>
        <a:xfrm>
          <a:off x="2998904" y="380632"/>
          <a:ext cx="4193501" cy="4193501"/>
        </a:xfrm>
        <a:prstGeom prst="blockArc">
          <a:avLst>
            <a:gd name="adj1" fmla="val 1517292"/>
            <a:gd name="adj2" fmla="val 4311834"/>
            <a:gd name="adj3" fmla="val 30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33494-E118-49B9-9FB2-506ACA2D2CD5}">
      <dsp:nvSpPr>
        <dsp:cNvPr id="0" name=""/>
        <dsp:cNvSpPr/>
      </dsp:nvSpPr>
      <dsp:spPr>
        <a:xfrm>
          <a:off x="2883037" y="686549"/>
          <a:ext cx="4193501" cy="4193501"/>
        </a:xfrm>
        <a:prstGeom prst="blockArc">
          <a:avLst>
            <a:gd name="adj1" fmla="val 20627904"/>
            <a:gd name="adj2" fmla="val 972046"/>
            <a:gd name="adj3" fmla="val 30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0A77D-028B-40D6-B4B6-1B290CE96047}">
      <dsp:nvSpPr>
        <dsp:cNvPr id="0" name=""/>
        <dsp:cNvSpPr/>
      </dsp:nvSpPr>
      <dsp:spPr>
        <a:xfrm>
          <a:off x="2801081" y="123337"/>
          <a:ext cx="4193501" cy="4193501"/>
        </a:xfrm>
        <a:prstGeom prst="blockArc">
          <a:avLst>
            <a:gd name="adj1" fmla="val 19538976"/>
            <a:gd name="adj2" fmla="val 21578577"/>
            <a:gd name="adj3" fmla="val 30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75070-1CFF-431B-ABCD-9FA06CA44800}">
      <dsp:nvSpPr>
        <dsp:cNvPr id="0" name=""/>
        <dsp:cNvSpPr/>
      </dsp:nvSpPr>
      <dsp:spPr>
        <a:xfrm>
          <a:off x="2844155" y="183987"/>
          <a:ext cx="4193501" cy="4193501"/>
        </a:xfrm>
        <a:prstGeom prst="blockArc">
          <a:avLst>
            <a:gd name="adj1" fmla="val 14709860"/>
            <a:gd name="adj2" fmla="val 19415108"/>
            <a:gd name="adj3" fmla="val 30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EFD1B-0A47-41E2-AD0B-8D3B0A418521}">
      <dsp:nvSpPr>
        <dsp:cNvPr id="0" name=""/>
        <dsp:cNvSpPr/>
      </dsp:nvSpPr>
      <dsp:spPr>
        <a:xfrm>
          <a:off x="2906724" y="1445304"/>
          <a:ext cx="2501367" cy="2317591"/>
        </a:xfrm>
        <a:prstGeom prst="ellipse">
          <a:avLst/>
        </a:prstGeom>
        <a:solidFill>
          <a:schemeClr val="accent3"/>
        </a:solidFill>
        <a:ln w="28575">
          <a:solidFill>
            <a:srgbClr val="00B05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dirty="0"/>
            <a:t>Roles</a:t>
          </a:r>
          <a:r>
            <a:rPr lang="es-ES_tradnl" sz="2400" b="1" kern="1200" baseline="0" dirty="0"/>
            <a:t> en los equipos de </a:t>
          </a:r>
          <a:r>
            <a:rPr lang="es-ES_tradnl" sz="2400" b="1" kern="1200" baseline="0" dirty="0" err="1"/>
            <a:t>Belbin</a:t>
          </a:r>
          <a:endParaRPr lang="es-ES_tradnl" sz="2400" b="1" kern="1200" dirty="0"/>
        </a:p>
      </dsp:txBody>
      <dsp:txXfrm>
        <a:off x="3273041" y="1784707"/>
        <a:ext cx="1768733" cy="1638785"/>
      </dsp:txXfrm>
    </dsp:sp>
    <dsp:sp modelId="{1EA97D0F-FADF-4648-B47B-1E7E5DAB8019}">
      <dsp:nvSpPr>
        <dsp:cNvPr id="0" name=""/>
        <dsp:cNvSpPr/>
      </dsp:nvSpPr>
      <dsp:spPr>
        <a:xfrm>
          <a:off x="2807771" y="0"/>
          <a:ext cx="2531880" cy="81404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2"/>
              </a:solidFill>
            </a:rPr>
            <a:t>Cerebro</a:t>
          </a:r>
        </a:p>
      </dsp:txBody>
      <dsp:txXfrm>
        <a:off x="3178556" y="119214"/>
        <a:ext cx="1790310" cy="575616"/>
      </dsp:txXfrm>
    </dsp:sp>
    <dsp:sp modelId="{C5F57591-51B8-4DC8-9F69-AC4849348760}">
      <dsp:nvSpPr>
        <dsp:cNvPr id="0" name=""/>
        <dsp:cNvSpPr/>
      </dsp:nvSpPr>
      <dsp:spPr>
        <a:xfrm>
          <a:off x="5336482" y="648074"/>
          <a:ext cx="2531880" cy="81404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2"/>
              </a:solidFill>
            </a:rPr>
            <a:t>Investigador de recursos</a:t>
          </a:r>
        </a:p>
      </dsp:txBody>
      <dsp:txXfrm>
        <a:off x="5707267" y="767288"/>
        <a:ext cx="1790310" cy="575616"/>
      </dsp:txXfrm>
    </dsp:sp>
    <dsp:sp modelId="{38E354CA-BBEF-4ABE-86A9-0ECBC45629D6}">
      <dsp:nvSpPr>
        <dsp:cNvPr id="0" name=""/>
        <dsp:cNvSpPr/>
      </dsp:nvSpPr>
      <dsp:spPr>
        <a:xfrm>
          <a:off x="5696515" y="1800199"/>
          <a:ext cx="2531880" cy="81404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chemeClr val="tx2"/>
              </a:solidFill>
            </a:rPr>
            <a:t>Coordinador</a:t>
          </a:r>
          <a:endParaRPr lang="es-ES" sz="2000" b="1" kern="1200" dirty="0">
            <a:solidFill>
              <a:schemeClr val="tx2"/>
            </a:solidFill>
          </a:endParaRPr>
        </a:p>
      </dsp:txBody>
      <dsp:txXfrm>
        <a:off x="6067300" y="1919413"/>
        <a:ext cx="1790310" cy="575616"/>
      </dsp:txXfrm>
    </dsp:sp>
    <dsp:sp modelId="{878B6A84-97EE-4EFB-A433-E5A74748C5EF}">
      <dsp:nvSpPr>
        <dsp:cNvPr id="0" name=""/>
        <dsp:cNvSpPr/>
      </dsp:nvSpPr>
      <dsp:spPr>
        <a:xfrm>
          <a:off x="5696523" y="2952327"/>
          <a:ext cx="2531880" cy="81404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2"/>
              </a:solidFill>
            </a:rPr>
            <a:t>Impulsor</a:t>
          </a:r>
        </a:p>
      </dsp:txBody>
      <dsp:txXfrm>
        <a:off x="6067308" y="3071541"/>
        <a:ext cx="1790310" cy="575616"/>
      </dsp:txXfrm>
    </dsp:sp>
    <dsp:sp modelId="{66459D28-CB3E-4E8D-B10B-E341C67F9FC8}">
      <dsp:nvSpPr>
        <dsp:cNvPr id="0" name=""/>
        <dsp:cNvSpPr/>
      </dsp:nvSpPr>
      <dsp:spPr>
        <a:xfrm>
          <a:off x="4472394" y="4032451"/>
          <a:ext cx="2531880" cy="81404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chemeClr val="tx2"/>
              </a:solidFill>
            </a:rPr>
            <a:t>Monitor evaluador</a:t>
          </a:r>
          <a:endParaRPr lang="es-ES" sz="2000" b="1" kern="1200" dirty="0">
            <a:solidFill>
              <a:schemeClr val="tx2"/>
            </a:solidFill>
          </a:endParaRPr>
        </a:p>
      </dsp:txBody>
      <dsp:txXfrm>
        <a:off x="4843179" y="4151665"/>
        <a:ext cx="1790310" cy="575616"/>
      </dsp:txXfrm>
    </dsp:sp>
    <dsp:sp modelId="{39F47034-BA09-43D6-B675-FB04D88FB3D2}">
      <dsp:nvSpPr>
        <dsp:cNvPr id="0" name=""/>
        <dsp:cNvSpPr/>
      </dsp:nvSpPr>
      <dsp:spPr>
        <a:xfrm>
          <a:off x="1397771" y="4082499"/>
          <a:ext cx="2531880" cy="81404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chemeClr val="tx2"/>
              </a:solidFill>
            </a:rPr>
            <a:t>Cohesionador</a:t>
          </a:r>
          <a:endParaRPr lang="es-ES" sz="2000" b="1" kern="1200" dirty="0">
            <a:solidFill>
              <a:schemeClr val="tx2"/>
            </a:solidFill>
          </a:endParaRPr>
        </a:p>
      </dsp:txBody>
      <dsp:txXfrm>
        <a:off x="1768556" y="4201713"/>
        <a:ext cx="1790310" cy="575616"/>
      </dsp:txXfrm>
    </dsp:sp>
    <dsp:sp modelId="{B8FADCDF-E43F-4D56-9634-DCD371EB9ECE}">
      <dsp:nvSpPr>
        <dsp:cNvPr id="0" name=""/>
        <dsp:cNvSpPr/>
      </dsp:nvSpPr>
      <dsp:spPr>
        <a:xfrm>
          <a:off x="153301" y="3168352"/>
          <a:ext cx="2531880" cy="81404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>
              <a:solidFill>
                <a:schemeClr val="tx2"/>
              </a:solidFill>
            </a:rPr>
            <a:t>Implementador</a:t>
          </a:r>
          <a:endParaRPr lang="es-ES" sz="2000" b="1" kern="1200" dirty="0">
            <a:solidFill>
              <a:schemeClr val="tx2"/>
            </a:solidFill>
          </a:endParaRPr>
        </a:p>
      </dsp:txBody>
      <dsp:txXfrm>
        <a:off x="524086" y="3287566"/>
        <a:ext cx="1790310" cy="575616"/>
      </dsp:txXfrm>
    </dsp:sp>
    <dsp:sp modelId="{C36A5D61-77E8-4D03-B288-585789913241}">
      <dsp:nvSpPr>
        <dsp:cNvPr id="0" name=""/>
        <dsp:cNvSpPr/>
      </dsp:nvSpPr>
      <dsp:spPr>
        <a:xfrm>
          <a:off x="60489" y="1944220"/>
          <a:ext cx="2531880" cy="81404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2"/>
              </a:solidFill>
            </a:rPr>
            <a:t>Finalizador</a:t>
          </a:r>
        </a:p>
      </dsp:txBody>
      <dsp:txXfrm>
        <a:off x="431274" y="2063434"/>
        <a:ext cx="1790310" cy="575616"/>
      </dsp:txXfrm>
    </dsp:sp>
    <dsp:sp modelId="{5EEF7288-C634-410E-9343-0B48F90EF2C3}">
      <dsp:nvSpPr>
        <dsp:cNvPr id="0" name=""/>
        <dsp:cNvSpPr/>
      </dsp:nvSpPr>
      <dsp:spPr>
        <a:xfrm>
          <a:off x="871985" y="792084"/>
          <a:ext cx="2232497" cy="89131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2"/>
              </a:solidFill>
            </a:rPr>
            <a:t>Especialista</a:t>
          </a:r>
        </a:p>
      </dsp:txBody>
      <dsp:txXfrm>
        <a:off x="1198927" y="922614"/>
        <a:ext cx="1578613" cy="63025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76156-48E0-4FAC-AC04-8DEFC3E65937}">
      <dsp:nvSpPr>
        <dsp:cNvPr id="0" name=""/>
        <dsp:cNvSpPr/>
      </dsp:nvSpPr>
      <dsp:spPr>
        <a:xfrm>
          <a:off x="221176" y="417196"/>
          <a:ext cx="2443634" cy="103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Inteligencia emocional</a:t>
          </a:r>
        </a:p>
      </dsp:txBody>
      <dsp:txXfrm>
        <a:off x="579038" y="569499"/>
        <a:ext cx="1727910" cy="735381"/>
      </dsp:txXfrm>
    </dsp:sp>
    <dsp:sp modelId="{9A3DC5B2-4F0F-4F56-9B8F-AABD8FD65980}">
      <dsp:nvSpPr>
        <dsp:cNvPr id="0" name=""/>
        <dsp:cNvSpPr/>
      </dsp:nvSpPr>
      <dsp:spPr>
        <a:xfrm rot="10800000" flipH="1">
          <a:off x="2666100" y="512286"/>
          <a:ext cx="512957" cy="215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/>
        </a:p>
      </dsp:txBody>
      <dsp:txXfrm>
        <a:off x="2666100" y="555340"/>
        <a:ext cx="448375" cy="129164"/>
      </dsp:txXfrm>
    </dsp:sp>
    <dsp:sp modelId="{5D51581A-FB13-4C22-8570-82655A9641DE}">
      <dsp:nvSpPr>
        <dsp:cNvPr id="0" name=""/>
        <dsp:cNvSpPr/>
      </dsp:nvSpPr>
      <dsp:spPr>
        <a:xfrm>
          <a:off x="3255119" y="6078"/>
          <a:ext cx="5397029" cy="18813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Capacidad de reconocer, comprender y gestionar las propias emociones y las ajenas</a:t>
          </a:r>
        </a:p>
      </dsp:txBody>
      <dsp:txXfrm>
        <a:off x="4045496" y="281598"/>
        <a:ext cx="3816275" cy="1330331"/>
      </dsp:txXfrm>
    </dsp:sp>
    <dsp:sp modelId="{CC0C3E74-4B2E-4554-B0BE-7F4719BCB5E8}">
      <dsp:nvSpPr>
        <dsp:cNvPr id="0" name=""/>
        <dsp:cNvSpPr/>
      </dsp:nvSpPr>
      <dsp:spPr>
        <a:xfrm rot="10800000">
          <a:off x="2718111" y="1201337"/>
          <a:ext cx="462573" cy="1829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 dirty="0"/>
        </a:p>
      </dsp:txBody>
      <dsp:txXfrm rot="10800000">
        <a:off x="2773004" y="1237933"/>
        <a:ext cx="407680" cy="10978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5C862-4A6C-4199-91C4-AD0B91246002}">
      <dsp:nvSpPr>
        <dsp:cNvPr id="0" name=""/>
        <dsp:cNvSpPr/>
      </dsp:nvSpPr>
      <dsp:spPr>
        <a:xfrm>
          <a:off x="527888" y="993816"/>
          <a:ext cx="4088467" cy="4088467"/>
        </a:xfrm>
        <a:prstGeom prst="blockArc">
          <a:avLst>
            <a:gd name="adj1" fmla="val 12612227"/>
            <a:gd name="adj2" fmla="val 16586895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0D6D8-6AC4-441D-BBD9-A2BCE8117210}">
      <dsp:nvSpPr>
        <dsp:cNvPr id="0" name=""/>
        <dsp:cNvSpPr/>
      </dsp:nvSpPr>
      <dsp:spPr>
        <a:xfrm>
          <a:off x="745229" y="449414"/>
          <a:ext cx="4088467" cy="4088467"/>
        </a:xfrm>
        <a:prstGeom prst="blockArc">
          <a:avLst>
            <a:gd name="adj1" fmla="val 7993506"/>
            <a:gd name="adj2" fmla="val 11599362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33494-E118-49B9-9FB2-506ACA2D2CD5}">
      <dsp:nvSpPr>
        <dsp:cNvPr id="0" name=""/>
        <dsp:cNvSpPr/>
      </dsp:nvSpPr>
      <dsp:spPr>
        <a:xfrm>
          <a:off x="693868" y="402794"/>
          <a:ext cx="4088467" cy="4088467"/>
        </a:xfrm>
        <a:prstGeom prst="blockArc">
          <a:avLst>
            <a:gd name="adj1" fmla="val 3030473"/>
            <a:gd name="adj2" fmla="val 787407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0A77D-028B-40D6-B4B6-1B290CE96047}">
      <dsp:nvSpPr>
        <dsp:cNvPr id="0" name=""/>
        <dsp:cNvSpPr/>
      </dsp:nvSpPr>
      <dsp:spPr>
        <a:xfrm>
          <a:off x="581424" y="502808"/>
          <a:ext cx="4088467" cy="4088467"/>
        </a:xfrm>
        <a:prstGeom prst="blockArc">
          <a:avLst>
            <a:gd name="adj1" fmla="val 20575289"/>
            <a:gd name="adj2" fmla="val 2771325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75070-1CFF-431B-ABCD-9FA06CA44800}">
      <dsp:nvSpPr>
        <dsp:cNvPr id="0" name=""/>
        <dsp:cNvSpPr/>
      </dsp:nvSpPr>
      <dsp:spPr>
        <a:xfrm>
          <a:off x="844573" y="941631"/>
          <a:ext cx="4088467" cy="4088467"/>
        </a:xfrm>
        <a:prstGeom prst="blockArc">
          <a:avLst>
            <a:gd name="adj1" fmla="val 16089195"/>
            <a:gd name="adj2" fmla="val 1961691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EFD1B-0A47-41E2-AD0B-8D3B0A418521}">
      <dsp:nvSpPr>
        <dsp:cNvPr id="0" name=""/>
        <dsp:cNvSpPr/>
      </dsp:nvSpPr>
      <dsp:spPr>
        <a:xfrm>
          <a:off x="1825244" y="1965553"/>
          <a:ext cx="1839496" cy="1376956"/>
        </a:xfrm>
        <a:prstGeom prst="ellipse">
          <a:avLst/>
        </a:prstGeom>
        <a:solidFill>
          <a:schemeClr val="accent3"/>
        </a:solidFill>
        <a:ln w="28575">
          <a:solidFill>
            <a:srgbClr val="00B05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Alta</a:t>
          </a:r>
          <a:r>
            <a:rPr lang="es-ES" sz="2000" b="1" kern="1200" baseline="0" dirty="0"/>
            <a:t> inteligencia emocional</a:t>
          </a:r>
          <a:endParaRPr lang="es-ES" sz="2000" b="1" kern="1200" dirty="0"/>
        </a:p>
      </dsp:txBody>
      <dsp:txXfrm>
        <a:off x="2094632" y="2167204"/>
        <a:ext cx="1300720" cy="973654"/>
      </dsp:txXfrm>
    </dsp:sp>
    <dsp:sp modelId="{1EA97D0F-FADF-4648-B47B-1E7E5DAB8019}">
      <dsp:nvSpPr>
        <dsp:cNvPr id="0" name=""/>
        <dsp:cNvSpPr/>
      </dsp:nvSpPr>
      <dsp:spPr>
        <a:xfrm>
          <a:off x="1892217" y="396247"/>
          <a:ext cx="1808307" cy="131533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tx2"/>
              </a:solidFill>
            </a:rPr>
            <a:t>Autoconoci</a:t>
          </a:r>
          <a:r>
            <a:rPr lang="es-ES" sz="1800" b="1" kern="1200" dirty="0">
              <a:solidFill>
                <a:schemeClr val="tx2"/>
              </a:solidFill>
            </a:rPr>
            <a:t>-miento emocional</a:t>
          </a:r>
        </a:p>
      </dsp:txBody>
      <dsp:txXfrm>
        <a:off x="2157037" y="588873"/>
        <a:ext cx="1278667" cy="930084"/>
      </dsp:txXfrm>
    </dsp:sp>
    <dsp:sp modelId="{C5F57591-51B8-4DC8-9F69-AC4849348760}">
      <dsp:nvSpPr>
        <dsp:cNvPr id="0" name=""/>
        <dsp:cNvSpPr/>
      </dsp:nvSpPr>
      <dsp:spPr>
        <a:xfrm>
          <a:off x="3633443" y="1299155"/>
          <a:ext cx="1801859" cy="132294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2"/>
              </a:solidFill>
            </a:rPr>
            <a:t>Autocontrol</a:t>
          </a:r>
          <a:r>
            <a:rPr lang="es-ES" sz="1800" b="1" kern="1200" baseline="0" dirty="0">
              <a:solidFill>
                <a:schemeClr val="tx2"/>
              </a:solidFill>
            </a:rPr>
            <a:t> emocional</a:t>
          </a:r>
          <a:endParaRPr lang="es-ES" sz="1800" b="1" kern="1200" dirty="0">
            <a:solidFill>
              <a:schemeClr val="tx2"/>
            </a:solidFill>
          </a:endParaRPr>
        </a:p>
      </dsp:txBody>
      <dsp:txXfrm>
        <a:off x="3897319" y="1492896"/>
        <a:ext cx="1274107" cy="935462"/>
      </dsp:txXfrm>
    </dsp:sp>
    <dsp:sp modelId="{38E354CA-BBEF-4ABE-86A9-0ECBC45629D6}">
      <dsp:nvSpPr>
        <dsp:cNvPr id="0" name=""/>
        <dsp:cNvSpPr/>
      </dsp:nvSpPr>
      <dsp:spPr>
        <a:xfrm>
          <a:off x="3152568" y="3307162"/>
          <a:ext cx="1710841" cy="136159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tx2"/>
              </a:solidFill>
            </a:rPr>
            <a:t>Automo-tivación</a:t>
          </a:r>
          <a:endParaRPr lang="es-ES" sz="1800" b="1" kern="1200" dirty="0">
            <a:solidFill>
              <a:schemeClr val="tx2"/>
            </a:solidFill>
          </a:endParaRPr>
        </a:p>
      </dsp:txBody>
      <dsp:txXfrm>
        <a:off x="3403115" y="3506562"/>
        <a:ext cx="1209747" cy="962790"/>
      </dsp:txXfrm>
    </dsp:sp>
    <dsp:sp modelId="{878B6A84-97EE-4EFB-A433-E5A74748C5EF}">
      <dsp:nvSpPr>
        <dsp:cNvPr id="0" name=""/>
        <dsp:cNvSpPr/>
      </dsp:nvSpPr>
      <dsp:spPr>
        <a:xfrm>
          <a:off x="642127" y="3242175"/>
          <a:ext cx="1559633" cy="141290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2"/>
              </a:solidFill>
            </a:rPr>
            <a:t>Empatía</a:t>
          </a:r>
        </a:p>
      </dsp:txBody>
      <dsp:txXfrm>
        <a:off x="870530" y="3449090"/>
        <a:ext cx="1102827" cy="999077"/>
      </dsp:txXfrm>
    </dsp:sp>
    <dsp:sp modelId="{238ADFA7-0CE5-4161-BD4E-C4D8B778D869}">
      <dsp:nvSpPr>
        <dsp:cNvPr id="0" name=""/>
        <dsp:cNvSpPr/>
      </dsp:nvSpPr>
      <dsp:spPr>
        <a:xfrm>
          <a:off x="-10813" y="1280940"/>
          <a:ext cx="1714494" cy="150516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2"/>
              </a:solidFill>
            </a:rPr>
            <a:t>Habilidades</a:t>
          </a:r>
          <a:r>
            <a:rPr lang="es-ES" sz="1800" b="1" kern="1200" baseline="0" dirty="0">
              <a:solidFill>
                <a:schemeClr val="tx2"/>
              </a:solidFill>
            </a:rPr>
            <a:t> sociales</a:t>
          </a:r>
          <a:endParaRPr lang="es-ES" sz="1800" b="1" kern="1200" dirty="0">
            <a:solidFill>
              <a:schemeClr val="tx2"/>
            </a:solidFill>
          </a:endParaRPr>
        </a:p>
      </dsp:txBody>
      <dsp:txXfrm>
        <a:off x="240269" y="1501366"/>
        <a:ext cx="1212330" cy="106431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5C862-4A6C-4199-91C4-AD0B91246002}">
      <dsp:nvSpPr>
        <dsp:cNvPr id="0" name=""/>
        <dsp:cNvSpPr/>
      </dsp:nvSpPr>
      <dsp:spPr>
        <a:xfrm>
          <a:off x="527888" y="993816"/>
          <a:ext cx="4088467" cy="4088467"/>
        </a:xfrm>
        <a:prstGeom prst="blockArc">
          <a:avLst>
            <a:gd name="adj1" fmla="val 12612227"/>
            <a:gd name="adj2" fmla="val 16586895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0D6D8-6AC4-441D-BBD9-A2BCE8117210}">
      <dsp:nvSpPr>
        <dsp:cNvPr id="0" name=""/>
        <dsp:cNvSpPr/>
      </dsp:nvSpPr>
      <dsp:spPr>
        <a:xfrm>
          <a:off x="745229" y="449414"/>
          <a:ext cx="4088467" cy="4088467"/>
        </a:xfrm>
        <a:prstGeom prst="blockArc">
          <a:avLst>
            <a:gd name="adj1" fmla="val 7993506"/>
            <a:gd name="adj2" fmla="val 11599362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33494-E118-49B9-9FB2-506ACA2D2CD5}">
      <dsp:nvSpPr>
        <dsp:cNvPr id="0" name=""/>
        <dsp:cNvSpPr/>
      </dsp:nvSpPr>
      <dsp:spPr>
        <a:xfrm>
          <a:off x="693868" y="402794"/>
          <a:ext cx="4088467" cy="4088467"/>
        </a:xfrm>
        <a:prstGeom prst="blockArc">
          <a:avLst>
            <a:gd name="adj1" fmla="val 3030473"/>
            <a:gd name="adj2" fmla="val 787407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0A77D-028B-40D6-B4B6-1B290CE96047}">
      <dsp:nvSpPr>
        <dsp:cNvPr id="0" name=""/>
        <dsp:cNvSpPr/>
      </dsp:nvSpPr>
      <dsp:spPr>
        <a:xfrm>
          <a:off x="581424" y="502808"/>
          <a:ext cx="4088467" cy="4088467"/>
        </a:xfrm>
        <a:prstGeom prst="blockArc">
          <a:avLst>
            <a:gd name="adj1" fmla="val 20575289"/>
            <a:gd name="adj2" fmla="val 2771325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75070-1CFF-431B-ABCD-9FA06CA44800}">
      <dsp:nvSpPr>
        <dsp:cNvPr id="0" name=""/>
        <dsp:cNvSpPr/>
      </dsp:nvSpPr>
      <dsp:spPr>
        <a:xfrm>
          <a:off x="844573" y="941631"/>
          <a:ext cx="4088467" cy="4088467"/>
        </a:xfrm>
        <a:prstGeom prst="blockArc">
          <a:avLst>
            <a:gd name="adj1" fmla="val 16089195"/>
            <a:gd name="adj2" fmla="val 19616919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EFD1B-0A47-41E2-AD0B-8D3B0A418521}">
      <dsp:nvSpPr>
        <dsp:cNvPr id="0" name=""/>
        <dsp:cNvSpPr/>
      </dsp:nvSpPr>
      <dsp:spPr>
        <a:xfrm>
          <a:off x="1825244" y="1965553"/>
          <a:ext cx="1839496" cy="1376956"/>
        </a:xfrm>
        <a:prstGeom prst="ellipse">
          <a:avLst/>
        </a:prstGeom>
        <a:solidFill>
          <a:schemeClr val="accent3"/>
        </a:solidFill>
        <a:ln w="28575">
          <a:solidFill>
            <a:srgbClr val="00B05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5</a:t>
          </a:r>
          <a:r>
            <a:rPr lang="es-ES" sz="1800" b="1" kern="1200" baseline="0" dirty="0"/>
            <a:t> emociones básicas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baseline="0" dirty="0"/>
            <a:t>(</a:t>
          </a:r>
          <a:r>
            <a:rPr lang="es-ES" sz="1800" b="1" kern="1200" baseline="0" dirty="0" err="1"/>
            <a:t>Inside</a:t>
          </a:r>
          <a:r>
            <a:rPr lang="es-ES" sz="1800" b="1" kern="1200" baseline="0" dirty="0"/>
            <a:t> </a:t>
          </a:r>
          <a:r>
            <a:rPr lang="es-ES" sz="1800" b="1" kern="1200" baseline="0" dirty="0" err="1"/>
            <a:t>out</a:t>
          </a:r>
          <a:r>
            <a:rPr lang="es-ES" sz="1800" b="1" kern="1200" baseline="0" dirty="0"/>
            <a:t>)</a:t>
          </a:r>
          <a:endParaRPr lang="es-ES" sz="1800" b="1" kern="1200" dirty="0"/>
        </a:p>
      </dsp:txBody>
      <dsp:txXfrm>
        <a:off x="2094632" y="2167204"/>
        <a:ext cx="1300720" cy="973654"/>
      </dsp:txXfrm>
    </dsp:sp>
    <dsp:sp modelId="{1EA97D0F-FADF-4648-B47B-1E7E5DAB8019}">
      <dsp:nvSpPr>
        <dsp:cNvPr id="0" name=""/>
        <dsp:cNvSpPr/>
      </dsp:nvSpPr>
      <dsp:spPr>
        <a:xfrm>
          <a:off x="1892217" y="396247"/>
          <a:ext cx="1808307" cy="131533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2"/>
              </a:solidFill>
            </a:rPr>
            <a:t>Alegría</a:t>
          </a:r>
        </a:p>
      </dsp:txBody>
      <dsp:txXfrm>
        <a:off x="2157037" y="588873"/>
        <a:ext cx="1278667" cy="930084"/>
      </dsp:txXfrm>
    </dsp:sp>
    <dsp:sp modelId="{C5F57591-51B8-4DC8-9F69-AC4849348760}">
      <dsp:nvSpPr>
        <dsp:cNvPr id="0" name=""/>
        <dsp:cNvSpPr/>
      </dsp:nvSpPr>
      <dsp:spPr>
        <a:xfrm>
          <a:off x="3633443" y="1299155"/>
          <a:ext cx="1801859" cy="132294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2"/>
              </a:solidFill>
            </a:rPr>
            <a:t>Tristeza</a:t>
          </a:r>
        </a:p>
      </dsp:txBody>
      <dsp:txXfrm>
        <a:off x="3897319" y="1492896"/>
        <a:ext cx="1274107" cy="935462"/>
      </dsp:txXfrm>
    </dsp:sp>
    <dsp:sp modelId="{38E354CA-BBEF-4ABE-86A9-0ECBC45629D6}">
      <dsp:nvSpPr>
        <dsp:cNvPr id="0" name=""/>
        <dsp:cNvSpPr/>
      </dsp:nvSpPr>
      <dsp:spPr>
        <a:xfrm>
          <a:off x="3152568" y="3307162"/>
          <a:ext cx="1710841" cy="136159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2"/>
              </a:solidFill>
            </a:rPr>
            <a:t>Ira</a:t>
          </a:r>
        </a:p>
      </dsp:txBody>
      <dsp:txXfrm>
        <a:off x="3403115" y="3506562"/>
        <a:ext cx="1209747" cy="962790"/>
      </dsp:txXfrm>
    </dsp:sp>
    <dsp:sp modelId="{878B6A84-97EE-4EFB-A433-E5A74748C5EF}">
      <dsp:nvSpPr>
        <dsp:cNvPr id="0" name=""/>
        <dsp:cNvSpPr/>
      </dsp:nvSpPr>
      <dsp:spPr>
        <a:xfrm>
          <a:off x="642127" y="3242175"/>
          <a:ext cx="1559633" cy="141290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2"/>
              </a:solidFill>
            </a:rPr>
            <a:t>Miedo</a:t>
          </a:r>
        </a:p>
      </dsp:txBody>
      <dsp:txXfrm>
        <a:off x="870530" y="3449090"/>
        <a:ext cx="1102827" cy="999077"/>
      </dsp:txXfrm>
    </dsp:sp>
    <dsp:sp modelId="{238ADFA7-0CE5-4161-BD4E-C4D8B778D869}">
      <dsp:nvSpPr>
        <dsp:cNvPr id="0" name=""/>
        <dsp:cNvSpPr/>
      </dsp:nvSpPr>
      <dsp:spPr>
        <a:xfrm>
          <a:off x="-10813" y="1280940"/>
          <a:ext cx="1714494" cy="150516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2"/>
              </a:solidFill>
            </a:rPr>
            <a:t>Asco</a:t>
          </a:r>
        </a:p>
      </dsp:txBody>
      <dsp:txXfrm>
        <a:off x="240269" y="1501366"/>
        <a:ext cx="1212330" cy="1064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0D6D8-6AC4-441D-BBD9-A2BCE8117210}">
      <dsp:nvSpPr>
        <dsp:cNvPr id="0" name=""/>
        <dsp:cNvSpPr/>
      </dsp:nvSpPr>
      <dsp:spPr>
        <a:xfrm>
          <a:off x="877422" y="957258"/>
          <a:ext cx="3822749" cy="3822749"/>
        </a:xfrm>
        <a:prstGeom prst="blockArc">
          <a:avLst>
            <a:gd name="adj1" fmla="val 11780166"/>
            <a:gd name="adj2" fmla="val 16248531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33494-E118-49B9-9FB2-506ACA2D2CD5}">
      <dsp:nvSpPr>
        <dsp:cNvPr id="0" name=""/>
        <dsp:cNvSpPr/>
      </dsp:nvSpPr>
      <dsp:spPr>
        <a:xfrm>
          <a:off x="939637" y="210823"/>
          <a:ext cx="3822749" cy="3822749"/>
        </a:xfrm>
        <a:prstGeom prst="blockArc">
          <a:avLst>
            <a:gd name="adj1" fmla="val 5443517"/>
            <a:gd name="adj2" fmla="val 10391583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0A77D-028B-40D6-B4B6-1B290CE96047}">
      <dsp:nvSpPr>
        <dsp:cNvPr id="0" name=""/>
        <dsp:cNvSpPr/>
      </dsp:nvSpPr>
      <dsp:spPr>
        <a:xfrm>
          <a:off x="782313" y="215466"/>
          <a:ext cx="3822749" cy="3822749"/>
        </a:xfrm>
        <a:prstGeom prst="blockArc">
          <a:avLst>
            <a:gd name="adj1" fmla="val 455479"/>
            <a:gd name="adj2" fmla="val 5153628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75070-1CFF-431B-ABCD-9FA06CA44800}">
      <dsp:nvSpPr>
        <dsp:cNvPr id="0" name=""/>
        <dsp:cNvSpPr/>
      </dsp:nvSpPr>
      <dsp:spPr>
        <a:xfrm>
          <a:off x="858743" y="896447"/>
          <a:ext cx="3822749" cy="3822749"/>
        </a:xfrm>
        <a:prstGeom prst="blockArc">
          <a:avLst>
            <a:gd name="adj1" fmla="val 16331312"/>
            <a:gd name="adj2" fmla="val 20679505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EFD1B-0A47-41E2-AD0B-8D3B0A418521}">
      <dsp:nvSpPr>
        <dsp:cNvPr id="0" name=""/>
        <dsp:cNvSpPr/>
      </dsp:nvSpPr>
      <dsp:spPr>
        <a:xfrm>
          <a:off x="1896173" y="1854471"/>
          <a:ext cx="1718094" cy="1286081"/>
        </a:xfrm>
        <a:prstGeom prst="ellipse">
          <a:avLst/>
        </a:prstGeom>
        <a:solidFill>
          <a:schemeClr val="accent3"/>
        </a:solidFill>
        <a:ln w="28575">
          <a:solidFill>
            <a:srgbClr val="00B05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Mercado laboral oculto</a:t>
          </a:r>
        </a:p>
      </dsp:txBody>
      <dsp:txXfrm>
        <a:off x="2147782" y="2042813"/>
        <a:ext cx="1214876" cy="909397"/>
      </dsp:txXfrm>
    </dsp:sp>
    <dsp:sp modelId="{1EA97D0F-FADF-4648-B47B-1E7E5DAB8019}">
      <dsp:nvSpPr>
        <dsp:cNvPr id="0" name=""/>
        <dsp:cNvSpPr/>
      </dsp:nvSpPr>
      <dsp:spPr>
        <a:xfrm>
          <a:off x="1970672" y="387514"/>
          <a:ext cx="1688964" cy="1228528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 err="1">
              <a:solidFill>
                <a:schemeClr val="tx2"/>
              </a:solidFill>
            </a:rPr>
            <a:t>Recomenda-ciones</a:t>
          </a:r>
          <a:r>
            <a:rPr lang="es-ES_tradnl" sz="1600" b="1" kern="1200" dirty="0">
              <a:solidFill>
                <a:schemeClr val="tx2"/>
              </a:solidFill>
            </a:rPr>
            <a:t> de trabajadores</a:t>
          </a:r>
          <a:endParaRPr lang="es-ES" sz="1600" b="1" kern="1200" dirty="0">
            <a:solidFill>
              <a:schemeClr val="tx2"/>
            </a:solidFill>
          </a:endParaRPr>
        </a:p>
      </dsp:txBody>
      <dsp:txXfrm>
        <a:off x="2218015" y="567428"/>
        <a:ext cx="1194278" cy="868700"/>
      </dsp:txXfrm>
    </dsp:sp>
    <dsp:sp modelId="{C5F57591-51B8-4DC8-9F69-AC4849348760}">
      <dsp:nvSpPr>
        <dsp:cNvPr id="0" name=""/>
        <dsp:cNvSpPr/>
      </dsp:nvSpPr>
      <dsp:spPr>
        <a:xfrm>
          <a:off x="3792727" y="1755672"/>
          <a:ext cx="1503277" cy="1235633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tx2"/>
              </a:solidFill>
            </a:rPr>
            <a:t>Autocan-didaturas</a:t>
          </a:r>
          <a:r>
            <a:rPr lang="es-ES" sz="1800" b="1" kern="1200" dirty="0">
              <a:solidFill>
                <a:schemeClr val="tx2"/>
              </a:solidFill>
            </a:rPr>
            <a:t> recibidas</a:t>
          </a:r>
        </a:p>
      </dsp:txBody>
      <dsp:txXfrm>
        <a:off x="4012877" y="1936626"/>
        <a:ext cx="1062977" cy="873725"/>
      </dsp:txXfrm>
    </dsp:sp>
    <dsp:sp modelId="{38E354CA-BBEF-4ABE-86A9-0ECBC45629D6}">
      <dsp:nvSpPr>
        <dsp:cNvPr id="0" name=""/>
        <dsp:cNvSpPr/>
      </dsp:nvSpPr>
      <dsp:spPr>
        <a:xfrm>
          <a:off x="1907134" y="3394800"/>
          <a:ext cx="1840489" cy="118857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2"/>
              </a:solidFill>
            </a:rPr>
            <a:t>Bolsas de empleo</a:t>
          </a:r>
        </a:p>
      </dsp:txBody>
      <dsp:txXfrm>
        <a:off x="2176667" y="3568863"/>
        <a:ext cx="1301423" cy="840451"/>
      </dsp:txXfrm>
    </dsp:sp>
    <dsp:sp modelId="{878B6A84-97EE-4EFB-A433-E5A74748C5EF}">
      <dsp:nvSpPr>
        <dsp:cNvPr id="0" name=""/>
        <dsp:cNvSpPr/>
      </dsp:nvSpPr>
      <dsp:spPr>
        <a:xfrm>
          <a:off x="268781" y="1683658"/>
          <a:ext cx="1456701" cy="1319659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2"/>
              </a:solidFill>
            </a:rPr>
            <a:t>Perfiles de </a:t>
          </a:r>
          <a:r>
            <a:rPr lang="es-ES" sz="1800" b="1" kern="1200" dirty="0" err="1">
              <a:solidFill>
                <a:schemeClr val="tx2"/>
              </a:solidFill>
            </a:rPr>
            <a:t>linkedin</a:t>
          </a:r>
          <a:endParaRPr lang="es-ES" sz="1800" b="1" kern="1200" dirty="0">
            <a:solidFill>
              <a:schemeClr val="tx2"/>
            </a:solidFill>
          </a:endParaRPr>
        </a:p>
      </dsp:txBody>
      <dsp:txXfrm>
        <a:off x="482110" y="1876918"/>
        <a:ext cx="1030043" cy="93313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2C92E-045F-4B4F-ABDE-F35787FBEBEF}">
      <dsp:nvSpPr>
        <dsp:cNvPr id="0" name=""/>
        <dsp:cNvSpPr/>
      </dsp:nvSpPr>
      <dsp:spPr>
        <a:xfrm>
          <a:off x="6621" y="0"/>
          <a:ext cx="1886153" cy="1008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ASERTIVIDAD</a:t>
          </a:r>
          <a:endParaRPr lang="es-ES" sz="1600" b="1" kern="1200" dirty="0"/>
        </a:p>
      </dsp:txBody>
      <dsp:txXfrm>
        <a:off x="36148" y="29527"/>
        <a:ext cx="1827099" cy="949058"/>
      </dsp:txXfrm>
    </dsp:sp>
    <dsp:sp modelId="{8A4C99DB-B8BB-4D67-B104-87C9FFB26BB7}">
      <dsp:nvSpPr>
        <dsp:cNvPr id="0" name=""/>
        <dsp:cNvSpPr/>
      </dsp:nvSpPr>
      <dsp:spPr>
        <a:xfrm>
          <a:off x="2292949" y="9891"/>
          <a:ext cx="848370" cy="988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>
        <a:off x="2292949" y="207557"/>
        <a:ext cx="593859" cy="592996"/>
      </dsp:txXfrm>
    </dsp:sp>
    <dsp:sp modelId="{B5DF6059-2D15-46E3-85CF-FDB9D165E447}">
      <dsp:nvSpPr>
        <dsp:cNvPr id="0" name=""/>
        <dsp:cNvSpPr/>
      </dsp:nvSpPr>
      <dsp:spPr>
        <a:xfrm>
          <a:off x="3493473" y="-52905"/>
          <a:ext cx="5253483" cy="11139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* Capacidad de saber expresar nuestros sentimientos sin herir a los demás y sin huir de la situación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* Significa expresarnos con sinceridad y respeto</a:t>
          </a:r>
          <a:endParaRPr lang="es-ES" sz="1600" kern="1200" dirty="0"/>
        </a:p>
      </dsp:txBody>
      <dsp:txXfrm>
        <a:off x="3526099" y="-20279"/>
        <a:ext cx="5188231" cy="104867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2C92E-045F-4B4F-ABDE-F35787FBEBEF}">
      <dsp:nvSpPr>
        <dsp:cNvPr id="0" name=""/>
        <dsp:cNvSpPr/>
      </dsp:nvSpPr>
      <dsp:spPr>
        <a:xfrm>
          <a:off x="6621" y="116347"/>
          <a:ext cx="1886153" cy="9194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ESCUCHA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ACTIVA</a:t>
          </a:r>
        </a:p>
      </dsp:txBody>
      <dsp:txXfrm>
        <a:off x="33550" y="143276"/>
        <a:ext cx="1832295" cy="865574"/>
      </dsp:txXfrm>
    </dsp:sp>
    <dsp:sp modelId="{8A4C99DB-B8BB-4D67-B104-87C9FFB26BB7}">
      <dsp:nvSpPr>
        <dsp:cNvPr id="0" name=""/>
        <dsp:cNvSpPr/>
      </dsp:nvSpPr>
      <dsp:spPr>
        <a:xfrm>
          <a:off x="2292949" y="81899"/>
          <a:ext cx="848370" cy="988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>
        <a:off x="2292949" y="279565"/>
        <a:ext cx="593859" cy="592996"/>
      </dsp:txXfrm>
    </dsp:sp>
    <dsp:sp modelId="{B5DF6059-2D15-46E3-85CF-FDB9D165E447}">
      <dsp:nvSpPr>
        <dsp:cNvPr id="0" name=""/>
        <dsp:cNvSpPr/>
      </dsp:nvSpPr>
      <dsp:spPr>
        <a:xfrm>
          <a:off x="3493473" y="-20567"/>
          <a:ext cx="5253483" cy="11932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* La escucha activa no es oír, sino hacer un esfuerzo por comprender el mensaje y si no se comprende dar </a:t>
          </a:r>
          <a:r>
            <a:rPr lang="es-ES_tradnl" sz="1600" kern="1200" dirty="0" err="1"/>
            <a:t>feedback</a:t>
          </a:r>
          <a:endParaRPr lang="es-ES_tradnl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* Fomenta un ambiente de entendimiento y empatía</a:t>
          </a:r>
          <a:endParaRPr lang="es-ES" sz="1600" kern="1200" dirty="0"/>
        </a:p>
      </dsp:txBody>
      <dsp:txXfrm>
        <a:off x="3528422" y="14382"/>
        <a:ext cx="5183585" cy="112336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2C92E-045F-4B4F-ABDE-F35787FBEBEF}">
      <dsp:nvSpPr>
        <dsp:cNvPr id="0" name=""/>
        <dsp:cNvSpPr/>
      </dsp:nvSpPr>
      <dsp:spPr>
        <a:xfrm>
          <a:off x="6621" y="0"/>
          <a:ext cx="1886153" cy="1008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TÉCNICAS ASERTIVAS</a:t>
          </a:r>
        </a:p>
      </dsp:txBody>
      <dsp:txXfrm>
        <a:off x="36148" y="29527"/>
        <a:ext cx="1827099" cy="949058"/>
      </dsp:txXfrm>
    </dsp:sp>
    <dsp:sp modelId="{8A4C99DB-B8BB-4D67-B104-87C9FFB26BB7}">
      <dsp:nvSpPr>
        <dsp:cNvPr id="0" name=""/>
        <dsp:cNvSpPr/>
      </dsp:nvSpPr>
      <dsp:spPr>
        <a:xfrm>
          <a:off x="2292949" y="9891"/>
          <a:ext cx="848370" cy="988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>
        <a:off x="2292949" y="207557"/>
        <a:ext cx="593859" cy="592996"/>
      </dsp:txXfrm>
    </dsp:sp>
    <dsp:sp modelId="{B5DF6059-2D15-46E3-85CF-FDB9D165E447}">
      <dsp:nvSpPr>
        <dsp:cNvPr id="0" name=""/>
        <dsp:cNvSpPr/>
      </dsp:nvSpPr>
      <dsp:spPr>
        <a:xfrm>
          <a:off x="3493473" y="-52905"/>
          <a:ext cx="5253483" cy="11139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* Disco rayado: Expresar nuestra postura de forma </a:t>
          </a:r>
          <a:r>
            <a:rPr lang="es-ES_tradnl" sz="1600" kern="1200" dirty="0" err="1"/>
            <a:t>repititiva</a:t>
          </a:r>
          <a:endParaRPr lang="es-ES_tradnl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* DESC: Describir un hecho, expresar un sentimiento, sugerir una solución, consecuencias positivas de la solución</a:t>
          </a:r>
          <a:endParaRPr lang="es-ES" sz="1600" kern="1200" dirty="0"/>
        </a:p>
      </dsp:txBody>
      <dsp:txXfrm>
        <a:off x="3526099" y="-20279"/>
        <a:ext cx="5188231" cy="104867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DC74A-20BF-440D-BEC4-42C9FA00D644}">
      <dsp:nvSpPr>
        <dsp:cNvPr id="0" name=""/>
        <dsp:cNvSpPr/>
      </dsp:nvSpPr>
      <dsp:spPr>
        <a:xfrm>
          <a:off x="0" y="0"/>
          <a:ext cx="5124894" cy="507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Técnicas de gestión del tiempo</a:t>
          </a:r>
        </a:p>
      </dsp:txBody>
      <dsp:txXfrm>
        <a:off x="14862" y="14862"/>
        <a:ext cx="5095170" cy="477696"/>
      </dsp:txXfrm>
    </dsp:sp>
    <dsp:sp modelId="{532BD660-D240-41E9-92C4-C0D485EBBD24}">
      <dsp:nvSpPr>
        <dsp:cNvPr id="0" name=""/>
        <dsp:cNvSpPr/>
      </dsp:nvSpPr>
      <dsp:spPr>
        <a:xfrm>
          <a:off x="512489" y="507420"/>
          <a:ext cx="124525" cy="276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39"/>
              </a:lnTo>
              <a:lnTo>
                <a:pt x="124525" y="2761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33F05-6FBA-46DF-B10B-C0685C332429}">
      <dsp:nvSpPr>
        <dsp:cNvPr id="0" name=""/>
        <dsp:cNvSpPr/>
      </dsp:nvSpPr>
      <dsp:spPr>
        <a:xfrm>
          <a:off x="637015" y="598162"/>
          <a:ext cx="7200899" cy="370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El plan del día</a:t>
          </a:r>
          <a:r>
            <a:rPr lang="es-ES" sz="1600" b="0" kern="1200" dirty="0"/>
            <a:t>: Haz una lista de prioridades, no más de 5 cosas importantes</a:t>
          </a:r>
          <a:endParaRPr lang="es-ES" sz="1600" b="1" kern="1200" dirty="0"/>
        </a:p>
      </dsp:txBody>
      <dsp:txXfrm>
        <a:off x="647875" y="609022"/>
        <a:ext cx="7179179" cy="349074"/>
      </dsp:txXfrm>
    </dsp:sp>
    <dsp:sp modelId="{4D204FAA-98B0-4611-A40B-A45D3FE85511}">
      <dsp:nvSpPr>
        <dsp:cNvPr id="0" name=""/>
        <dsp:cNvSpPr/>
      </dsp:nvSpPr>
      <dsp:spPr>
        <a:xfrm>
          <a:off x="512489" y="507420"/>
          <a:ext cx="92470" cy="8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7448"/>
              </a:lnTo>
              <a:lnTo>
                <a:pt x="92470" y="837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BF762-4637-44EB-B99C-2418C06767A3}">
      <dsp:nvSpPr>
        <dsp:cNvPr id="0" name=""/>
        <dsp:cNvSpPr/>
      </dsp:nvSpPr>
      <dsp:spPr>
        <a:xfrm>
          <a:off x="604960" y="1111123"/>
          <a:ext cx="7200899" cy="467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Primero lo más difícil</a:t>
          </a:r>
          <a:r>
            <a:rPr lang="es-ES" sz="1600" b="0" kern="1200" dirty="0"/>
            <a:t>: Si es complicado o no te gusta hazlo lo primero</a:t>
          </a:r>
          <a:endParaRPr lang="es-ES" sz="1600" b="1" kern="1200" dirty="0"/>
        </a:p>
      </dsp:txBody>
      <dsp:txXfrm>
        <a:off x="618652" y="1124815"/>
        <a:ext cx="7173515" cy="440107"/>
      </dsp:txXfrm>
    </dsp:sp>
    <dsp:sp modelId="{52E317F3-D21A-4344-B609-C6AF8434207D}">
      <dsp:nvSpPr>
        <dsp:cNvPr id="0" name=""/>
        <dsp:cNvSpPr/>
      </dsp:nvSpPr>
      <dsp:spPr>
        <a:xfrm>
          <a:off x="512489" y="507420"/>
          <a:ext cx="99902" cy="13532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3266"/>
              </a:lnTo>
              <a:lnTo>
                <a:pt x="99902" y="13532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26B63-A948-4BC6-82C2-BCBC846B86B8}">
      <dsp:nvSpPr>
        <dsp:cNvPr id="0" name=""/>
        <dsp:cNvSpPr/>
      </dsp:nvSpPr>
      <dsp:spPr>
        <a:xfrm>
          <a:off x="612391" y="1669206"/>
          <a:ext cx="7200899" cy="382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Bloques de tiempo</a:t>
          </a:r>
          <a:r>
            <a:rPr lang="es-ES" sz="1600" b="0" kern="1200" dirty="0"/>
            <a:t>: Divide el día en bloques de tareas</a:t>
          </a:r>
          <a:endParaRPr lang="es-ES" sz="1600" b="1" kern="1200" dirty="0"/>
        </a:p>
      </dsp:txBody>
      <dsp:txXfrm>
        <a:off x="623607" y="1680422"/>
        <a:ext cx="7178467" cy="360527"/>
      </dsp:txXfrm>
    </dsp:sp>
    <dsp:sp modelId="{E51C4784-C818-4970-87EC-F6F9F56705B2}">
      <dsp:nvSpPr>
        <dsp:cNvPr id="0" name=""/>
        <dsp:cNvSpPr/>
      </dsp:nvSpPr>
      <dsp:spPr>
        <a:xfrm>
          <a:off x="512489" y="507420"/>
          <a:ext cx="99902" cy="1761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1662"/>
              </a:lnTo>
              <a:lnTo>
                <a:pt x="99902" y="17616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EE0DB-4CF3-4A9C-A1F5-9B0FA2A185CF}">
      <dsp:nvSpPr>
        <dsp:cNvPr id="0" name=""/>
        <dsp:cNvSpPr/>
      </dsp:nvSpPr>
      <dsp:spPr>
        <a:xfrm>
          <a:off x="612391" y="2114766"/>
          <a:ext cx="7200899" cy="3086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Colchón 10 minutos</a:t>
          </a:r>
          <a:r>
            <a:rPr lang="es-ES" sz="1600" b="0" kern="1200" dirty="0"/>
            <a:t>: Deja margen de tiempo para imprevistos</a:t>
          </a:r>
          <a:endParaRPr lang="es-ES" sz="1600" b="1" kern="1200" dirty="0"/>
        </a:p>
      </dsp:txBody>
      <dsp:txXfrm>
        <a:off x="621431" y="2123806"/>
        <a:ext cx="7182819" cy="290552"/>
      </dsp:txXfrm>
    </dsp:sp>
    <dsp:sp modelId="{4701DD32-3240-4E84-B991-BB4A062FCFE7}">
      <dsp:nvSpPr>
        <dsp:cNvPr id="0" name=""/>
        <dsp:cNvSpPr/>
      </dsp:nvSpPr>
      <dsp:spPr>
        <a:xfrm>
          <a:off x="512489" y="507420"/>
          <a:ext cx="124522" cy="2250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883"/>
              </a:lnTo>
              <a:lnTo>
                <a:pt x="124522" y="22508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C419A-AD7C-4E2B-B586-05CA40D3DD2E}">
      <dsp:nvSpPr>
        <dsp:cNvPr id="0" name=""/>
        <dsp:cNvSpPr/>
      </dsp:nvSpPr>
      <dsp:spPr>
        <a:xfrm>
          <a:off x="637011" y="2558211"/>
          <a:ext cx="7200899" cy="400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Elimina distracciones</a:t>
          </a:r>
          <a:r>
            <a:rPr lang="es-ES" sz="1600" b="0" kern="1200" dirty="0"/>
            <a:t>: Evita el móvil o leer el correo</a:t>
          </a:r>
          <a:endParaRPr lang="es-ES" sz="1600" b="1" kern="1200" dirty="0"/>
        </a:p>
      </dsp:txBody>
      <dsp:txXfrm>
        <a:off x="648732" y="2569932"/>
        <a:ext cx="7177457" cy="37674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4B17D-7F4D-4ABB-9E76-DE6A153B8DAF}">
      <dsp:nvSpPr>
        <dsp:cNvPr id="0" name=""/>
        <dsp:cNvSpPr/>
      </dsp:nvSpPr>
      <dsp:spPr>
        <a:xfrm>
          <a:off x="524743" y="930490"/>
          <a:ext cx="3847625" cy="3847625"/>
        </a:xfrm>
        <a:prstGeom prst="blockArc">
          <a:avLst>
            <a:gd name="adj1" fmla="val 13404733"/>
            <a:gd name="adj2" fmla="val 16755342"/>
            <a:gd name="adj3" fmla="val 45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5C862-4A6C-4199-91C4-AD0B91246002}">
      <dsp:nvSpPr>
        <dsp:cNvPr id="0" name=""/>
        <dsp:cNvSpPr/>
      </dsp:nvSpPr>
      <dsp:spPr>
        <a:xfrm>
          <a:off x="787246" y="578394"/>
          <a:ext cx="3847625" cy="3847625"/>
        </a:xfrm>
        <a:prstGeom prst="blockArc">
          <a:avLst>
            <a:gd name="adj1" fmla="val 9000000"/>
            <a:gd name="adj2" fmla="val 12600000"/>
            <a:gd name="adj3" fmla="val 45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40D6D8-6AC4-441D-BBD9-A2BCE8117210}">
      <dsp:nvSpPr>
        <dsp:cNvPr id="0" name=""/>
        <dsp:cNvSpPr/>
      </dsp:nvSpPr>
      <dsp:spPr>
        <a:xfrm>
          <a:off x="669449" y="398880"/>
          <a:ext cx="3847625" cy="3847625"/>
        </a:xfrm>
        <a:prstGeom prst="blockArc">
          <a:avLst>
            <a:gd name="adj1" fmla="val 5256677"/>
            <a:gd name="adj2" fmla="val 8607256"/>
            <a:gd name="adj3" fmla="val 45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33494-E118-49B9-9FB2-506ACA2D2CD5}">
      <dsp:nvSpPr>
        <dsp:cNvPr id="0" name=""/>
        <dsp:cNvSpPr/>
      </dsp:nvSpPr>
      <dsp:spPr>
        <a:xfrm>
          <a:off x="819516" y="398613"/>
          <a:ext cx="3847625" cy="3847625"/>
        </a:xfrm>
        <a:prstGeom prst="blockArc">
          <a:avLst>
            <a:gd name="adj1" fmla="val 2035339"/>
            <a:gd name="adj2" fmla="val 5531098"/>
            <a:gd name="adj3" fmla="val 45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0A77D-028B-40D6-B4B6-1B290CE96047}">
      <dsp:nvSpPr>
        <dsp:cNvPr id="0" name=""/>
        <dsp:cNvSpPr/>
      </dsp:nvSpPr>
      <dsp:spPr>
        <a:xfrm>
          <a:off x="700008" y="603023"/>
          <a:ext cx="3847625" cy="3847625"/>
        </a:xfrm>
        <a:prstGeom prst="blockArc">
          <a:avLst>
            <a:gd name="adj1" fmla="val 20087505"/>
            <a:gd name="adj2" fmla="val 1602175"/>
            <a:gd name="adj3" fmla="val 45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75070-1CFF-431B-ABCD-9FA06CA44800}">
      <dsp:nvSpPr>
        <dsp:cNvPr id="0" name=""/>
        <dsp:cNvSpPr/>
      </dsp:nvSpPr>
      <dsp:spPr>
        <a:xfrm>
          <a:off x="940642" y="892936"/>
          <a:ext cx="3847625" cy="3847625"/>
        </a:xfrm>
        <a:prstGeom prst="blockArc">
          <a:avLst>
            <a:gd name="adj1" fmla="val 16040865"/>
            <a:gd name="adj2" fmla="val 19335932"/>
            <a:gd name="adj3" fmla="val 45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EFD1B-0A47-41E2-AD0B-8D3B0A418521}">
      <dsp:nvSpPr>
        <dsp:cNvPr id="0" name=""/>
        <dsp:cNvSpPr/>
      </dsp:nvSpPr>
      <dsp:spPr>
        <a:xfrm>
          <a:off x="1870034" y="1876266"/>
          <a:ext cx="1681146" cy="1258424"/>
        </a:xfrm>
        <a:prstGeom prst="ellipse">
          <a:avLst/>
        </a:prstGeom>
        <a:solidFill>
          <a:schemeClr val="accent3"/>
        </a:solidFill>
        <a:ln w="28575">
          <a:solidFill>
            <a:srgbClr val="00B05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Herramientas para organizarse</a:t>
          </a:r>
        </a:p>
      </dsp:txBody>
      <dsp:txXfrm>
        <a:off x="2116232" y="2060558"/>
        <a:ext cx="1188750" cy="889840"/>
      </dsp:txXfrm>
    </dsp:sp>
    <dsp:sp modelId="{1EA97D0F-FADF-4648-B47B-1E7E5DAB8019}">
      <dsp:nvSpPr>
        <dsp:cNvPr id="0" name=""/>
        <dsp:cNvSpPr/>
      </dsp:nvSpPr>
      <dsp:spPr>
        <a:xfrm>
          <a:off x="2042422" y="455051"/>
          <a:ext cx="1417168" cy="108660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2"/>
              </a:solidFill>
            </a:rPr>
            <a:t>Google Calendar</a:t>
          </a:r>
        </a:p>
      </dsp:txBody>
      <dsp:txXfrm>
        <a:off x="2249961" y="614181"/>
        <a:ext cx="1002090" cy="768346"/>
      </dsp:txXfrm>
    </dsp:sp>
    <dsp:sp modelId="{C5F57591-51B8-4DC8-9F69-AC4849348760}">
      <dsp:nvSpPr>
        <dsp:cNvPr id="0" name=""/>
        <dsp:cNvSpPr/>
      </dsp:nvSpPr>
      <dsp:spPr>
        <a:xfrm>
          <a:off x="3501796" y="1121411"/>
          <a:ext cx="1646750" cy="1209061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2"/>
              </a:solidFill>
            </a:rPr>
            <a:t>Trello</a:t>
          </a:r>
        </a:p>
      </dsp:txBody>
      <dsp:txXfrm>
        <a:off x="3742957" y="1298474"/>
        <a:ext cx="1164428" cy="854935"/>
      </dsp:txXfrm>
    </dsp:sp>
    <dsp:sp modelId="{38E354CA-BBEF-4ABE-86A9-0ECBC45629D6}">
      <dsp:nvSpPr>
        <dsp:cNvPr id="0" name=""/>
        <dsp:cNvSpPr/>
      </dsp:nvSpPr>
      <dsp:spPr>
        <a:xfrm>
          <a:off x="3498950" y="2756832"/>
          <a:ext cx="1609502" cy="123000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2"/>
              </a:solidFill>
            </a:rPr>
            <a:t>Microsoft </a:t>
          </a:r>
          <a:r>
            <a:rPr lang="es-ES" sz="1800" b="1" kern="1200" dirty="0" err="1">
              <a:solidFill>
                <a:schemeClr val="tx2"/>
              </a:solidFill>
            </a:rPr>
            <a:t>To</a:t>
          </a:r>
          <a:r>
            <a:rPr lang="es-ES" sz="1800" b="1" kern="1200" dirty="0">
              <a:solidFill>
                <a:schemeClr val="tx2"/>
              </a:solidFill>
            </a:rPr>
            <a:t> Do</a:t>
          </a:r>
        </a:p>
      </dsp:txBody>
      <dsp:txXfrm>
        <a:off x="3734656" y="2936962"/>
        <a:ext cx="1138090" cy="869744"/>
      </dsp:txXfrm>
    </dsp:sp>
    <dsp:sp modelId="{878B6A84-97EE-4EFB-A433-E5A74748C5EF}">
      <dsp:nvSpPr>
        <dsp:cNvPr id="0" name=""/>
        <dsp:cNvSpPr/>
      </dsp:nvSpPr>
      <dsp:spPr>
        <a:xfrm>
          <a:off x="1883683" y="3694048"/>
          <a:ext cx="1575906" cy="1014883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tx2"/>
              </a:solidFill>
            </a:rPr>
            <a:t>Notion</a:t>
          </a:r>
          <a:endParaRPr lang="es-ES" sz="1800" b="1" kern="1200" dirty="0">
            <a:solidFill>
              <a:schemeClr val="tx2"/>
            </a:solidFill>
          </a:endParaRPr>
        </a:p>
      </dsp:txBody>
      <dsp:txXfrm>
        <a:off x="2114469" y="3842674"/>
        <a:ext cx="1114334" cy="717631"/>
      </dsp:txXfrm>
    </dsp:sp>
    <dsp:sp modelId="{238ADFA7-0CE5-4161-BD4E-C4D8B778D869}">
      <dsp:nvSpPr>
        <dsp:cNvPr id="0" name=""/>
        <dsp:cNvSpPr/>
      </dsp:nvSpPr>
      <dsp:spPr>
        <a:xfrm>
          <a:off x="371689" y="2864884"/>
          <a:ext cx="1421735" cy="115507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2"/>
              </a:solidFill>
            </a:rPr>
            <a:t>Evernote</a:t>
          </a:r>
        </a:p>
      </dsp:txBody>
      <dsp:txXfrm>
        <a:off x="579897" y="3034041"/>
        <a:ext cx="1005319" cy="816762"/>
      </dsp:txXfrm>
    </dsp:sp>
    <dsp:sp modelId="{77384783-3578-4D24-B810-6BE9735DD401}">
      <dsp:nvSpPr>
        <dsp:cNvPr id="0" name=""/>
        <dsp:cNvSpPr/>
      </dsp:nvSpPr>
      <dsp:spPr>
        <a:xfrm>
          <a:off x="480045" y="959478"/>
          <a:ext cx="1205024" cy="1205024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2"/>
              </a:solidFill>
            </a:rPr>
            <a:t>Focus </a:t>
          </a:r>
          <a:r>
            <a:rPr lang="es-ES" sz="1800" b="1" kern="1200" dirty="0" err="1">
              <a:solidFill>
                <a:schemeClr val="tx2"/>
              </a:solidFill>
            </a:rPr>
            <a:t>To</a:t>
          </a:r>
          <a:r>
            <a:rPr lang="es-ES" sz="1800" b="1" kern="1200" dirty="0">
              <a:solidFill>
                <a:schemeClr val="tx2"/>
              </a:solidFill>
            </a:rPr>
            <a:t>-Do</a:t>
          </a:r>
        </a:p>
      </dsp:txBody>
      <dsp:txXfrm>
        <a:off x="656517" y="1135950"/>
        <a:ext cx="852080" cy="852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DC74A-20BF-440D-BEC4-42C9FA00D644}">
      <dsp:nvSpPr>
        <dsp:cNvPr id="0" name=""/>
        <dsp:cNvSpPr/>
      </dsp:nvSpPr>
      <dsp:spPr>
        <a:xfrm>
          <a:off x="0" y="376756"/>
          <a:ext cx="3714042" cy="828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Proceso selección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mercado visible</a:t>
          </a:r>
        </a:p>
      </dsp:txBody>
      <dsp:txXfrm>
        <a:off x="24260" y="401016"/>
        <a:ext cx="3665522" cy="779790"/>
      </dsp:txXfrm>
    </dsp:sp>
    <dsp:sp modelId="{532BD660-D240-41E9-92C4-C0D485EBBD24}">
      <dsp:nvSpPr>
        <dsp:cNvPr id="0" name=""/>
        <dsp:cNvSpPr/>
      </dsp:nvSpPr>
      <dsp:spPr>
        <a:xfrm>
          <a:off x="371404" y="1205066"/>
          <a:ext cx="150338" cy="61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0376"/>
              </a:lnTo>
              <a:lnTo>
                <a:pt x="150338" y="6103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33F05-6FBA-46DF-B10B-C0685C332429}">
      <dsp:nvSpPr>
        <dsp:cNvPr id="0" name=""/>
        <dsp:cNvSpPr/>
      </dsp:nvSpPr>
      <dsp:spPr>
        <a:xfrm>
          <a:off x="521742" y="1490079"/>
          <a:ext cx="3093826" cy="650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Necesidad de personal </a:t>
          </a:r>
          <a:r>
            <a:rPr lang="es-ES_tradnl" sz="1600" b="0" kern="1200" dirty="0"/>
            <a:t>(nuevo puesto o alguien deja la empresa)</a:t>
          </a:r>
          <a:endParaRPr lang="es-ES" sz="1600" b="1" kern="1200" dirty="0"/>
        </a:p>
      </dsp:txBody>
      <dsp:txXfrm>
        <a:off x="540801" y="1509138"/>
        <a:ext cx="3055708" cy="612609"/>
      </dsp:txXfrm>
    </dsp:sp>
    <dsp:sp modelId="{9BCCD9EE-74EF-475F-AFFA-A751EE6BAB27}">
      <dsp:nvSpPr>
        <dsp:cNvPr id="0" name=""/>
        <dsp:cNvSpPr/>
      </dsp:nvSpPr>
      <dsp:spPr>
        <a:xfrm>
          <a:off x="371404" y="1205066"/>
          <a:ext cx="196552" cy="1228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8437"/>
              </a:lnTo>
              <a:lnTo>
                <a:pt x="196552" y="1228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61B5C-54ED-46A5-87E2-039B193425B3}">
      <dsp:nvSpPr>
        <dsp:cNvPr id="0" name=""/>
        <dsp:cNvSpPr/>
      </dsp:nvSpPr>
      <dsp:spPr>
        <a:xfrm>
          <a:off x="567956" y="2224619"/>
          <a:ext cx="3072561" cy="4177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Descripción del puesto</a:t>
          </a:r>
        </a:p>
      </dsp:txBody>
      <dsp:txXfrm>
        <a:off x="580192" y="2236855"/>
        <a:ext cx="3048089" cy="393297"/>
      </dsp:txXfrm>
    </dsp:sp>
    <dsp:sp modelId="{E466A9B4-66C4-48C6-BC4D-EE5755163156}">
      <dsp:nvSpPr>
        <dsp:cNvPr id="0" name=""/>
        <dsp:cNvSpPr/>
      </dsp:nvSpPr>
      <dsp:spPr>
        <a:xfrm>
          <a:off x="371404" y="1205066"/>
          <a:ext cx="196552" cy="1933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342"/>
              </a:lnTo>
              <a:lnTo>
                <a:pt x="196552" y="1933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52DCC-5B21-4DA6-9134-B5C68DFEDC78}">
      <dsp:nvSpPr>
        <dsp:cNvPr id="0" name=""/>
        <dsp:cNvSpPr/>
      </dsp:nvSpPr>
      <dsp:spPr>
        <a:xfrm>
          <a:off x="567956" y="2713709"/>
          <a:ext cx="3093826" cy="849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Publica la oferta </a:t>
          </a:r>
          <a:r>
            <a:rPr lang="es-ES_tradnl" sz="1600" b="0" kern="1200" dirty="0"/>
            <a:t>(portales de empleo o en redes sociales)</a:t>
          </a:r>
          <a:endParaRPr lang="es-ES" sz="1600" b="1" kern="1200" dirty="0"/>
        </a:p>
      </dsp:txBody>
      <dsp:txXfrm>
        <a:off x="592834" y="2738587"/>
        <a:ext cx="3044070" cy="799643"/>
      </dsp:txXfrm>
    </dsp:sp>
    <dsp:sp modelId="{3CFD9E04-DCA5-42F9-B89F-AD8B14DD0CD6}">
      <dsp:nvSpPr>
        <dsp:cNvPr id="0" name=""/>
        <dsp:cNvSpPr/>
      </dsp:nvSpPr>
      <dsp:spPr>
        <a:xfrm>
          <a:off x="371404" y="1205066"/>
          <a:ext cx="253704" cy="2747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7070"/>
              </a:lnTo>
              <a:lnTo>
                <a:pt x="253704" y="2747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B49D2-4326-42A1-8193-ABAA73C7F643}">
      <dsp:nvSpPr>
        <dsp:cNvPr id="0" name=""/>
        <dsp:cNvSpPr/>
      </dsp:nvSpPr>
      <dsp:spPr>
        <a:xfrm>
          <a:off x="625108" y="3673293"/>
          <a:ext cx="3093826" cy="557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Recepción </a:t>
          </a:r>
          <a:r>
            <a:rPr lang="es-ES_tradnl" sz="1600" b="1" kern="1200" dirty="0" err="1"/>
            <a:t>curriculums</a:t>
          </a:r>
          <a:r>
            <a:rPr lang="es-ES_tradnl" sz="1600" b="1" kern="1200" dirty="0"/>
            <a:t> </a:t>
          </a:r>
          <a:r>
            <a:rPr lang="es-ES_tradnl" sz="1600" b="0" kern="1200" dirty="0"/>
            <a:t>(filtrar por ATS los más idóneos)</a:t>
          </a:r>
          <a:r>
            <a:rPr lang="es-ES_tradnl" sz="1600" b="1" kern="1200" dirty="0"/>
            <a:t> </a:t>
          </a:r>
          <a:endParaRPr lang="es-ES" sz="1600" b="1" kern="1200" dirty="0"/>
        </a:p>
      </dsp:txBody>
      <dsp:txXfrm>
        <a:off x="641442" y="3689627"/>
        <a:ext cx="3061158" cy="525019"/>
      </dsp:txXfrm>
    </dsp:sp>
    <dsp:sp modelId="{8EB121CF-8BF6-4DD7-8BA3-302F5DEE3833}">
      <dsp:nvSpPr>
        <dsp:cNvPr id="0" name=""/>
        <dsp:cNvSpPr/>
      </dsp:nvSpPr>
      <dsp:spPr>
        <a:xfrm>
          <a:off x="371404" y="1205066"/>
          <a:ext cx="253703" cy="3478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8812"/>
              </a:lnTo>
              <a:lnTo>
                <a:pt x="253703" y="34788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1885-E8EB-47DC-B492-E72FC1B418D7}">
      <dsp:nvSpPr>
        <dsp:cNvPr id="0" name=""/>
        <dsp:cNvSpPr/>
      </dsp:nvSpPr>
      <dsp:spPr>
        <a:xfrm>
          <a:off x="625107" y="4322386"/>
          <a:ext cx="3093826" cy="722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Entrevista y pruebas </a:t>
          </a:r>
          <a:r>
            <a:rPr lang="es-ES_tradnl" sz="1600" b="0" kern="1200" dirty="0"/>
            <a:t>(por empresa de selección y por propia empresa)</a:t>
          </a:r>
          <a:endParaRPr lang="es-ES" sz="1600" b="1" kern="1200" dirty="0"/>
        </a:p>
      </dsp:txBody>
      <dsp:txXfrm>
        <a:off x="646282" y="4343561"/>
        <a:ext cx="3051476" cy="680633"/>
      </dsp:txXfrm>
    </dsp:sp>
    <dsp:sp modelId="{A41B8DB3-DDA5-4070-81D7-47140EFF922D}">
      <dsp:nvSpPr>
        <dsp:cNvPr id="0" name=""/>
        <dsp:cNvSpPr/>
      </dsp:nvSpPr>
      <dsp:spPr>
        <a:xfrm>
          <a:off x="371404" y="1205066"/>
          <a:ext cx="307082" cy="4187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7256"/>
              </a:lnTo>
              <a:lnTo>
                <a:pt x="307082" y="41872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82681-D7D7-4D03-9BF8-C5371C3184C7}">
      <dsp:nvSpPr>
        <dsp:cNvPr id="0" name=""/>
        <dsp:cNvSpPr/>
      </dsp:nvSpPr>
      <dsp:spPr>
        <a:xfrm>
          <a:off x="678486" y="5234270"/>
          <a:ext cx="3093826" cy="316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Elección y contratación</a:t>
          </a:r>
        </a:p>
      </dsp:txBody>
      <dsp:txXfrm>
        <a:off x="687744" y="5243528"/>
        <a:ext cx="3075310" cy="2975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531D8-F154-411E-9ED0-2AE7C737A14B}">
      <dsp:nvSpPr>
        <dsp:cNvPr id="0" name=""/>
        <dsp:cNvSpPr/>
      </dsp:nvSpPr>
      <dsp:spPr>
        <a:xfrm>
          <a:off x="2980631" y="1059866"/>
          <a:ext cx="1838026" cy="17009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Curriculum</a:t>
          </a:r>
          <a:r>
            <a:rPr lang="es-ES" sz="1800" b="1" kern="1200" dirty="0"/>
            <a:t> vitae</a:t>
          </a:r>
        </a:p>
      </dsp:txBody>
      <dsp:txXfrm>
        <a:off x="3249804" y="1308963"/>
        <a:ext cx="1299680" cy="1202744"/>
      </dsp:txXfrm>
    </dsp:sp>
    <dsp:sp modelId="{F23226D8-A23D-4BF6-8104-7EBF527E944B}">
      <dsp:nvSpPr>
        <dsp:cNvPr id="0" name=""/>
        <dsp:cNvSpPr/>
      </dsp:nvSpPr>
      <dsp:spPr>
        <a:xfrm rot="16218855">
          <a:off x="3850501" y="827626"/>
          <a:ext cx="108706" cy="265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3866718" y="897042"/>
        <a:ext cx="76094" cy="159332"/>
      </dsp:txXfrm>
    </dsp:sp>
    <dsp:sp modelId="{94B41B34-4EBE-469B-A3B9-1925DA3FF967}">
      <dsp:nvSpPr>
        <dsp:cNvPr id="0" name=""/>
        <dsp:cNvSpPr/>
      </dsp:nvSpPr>
      <dsp:spPr>
        <a:xfrm>
          <a:off x="3275455" y="-135519"/>
          <a:ext cx="1265386" cy="9902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Primera</a:t>
          </a:r>
          <a:r>
            <a:rPr lang="es-ES" sz="1600" b="1" kern="1200" baseline="0" dirty="0"/>
            <a:t> imagen</a:t>
          </a:r>
          <a:endParaRPr lang="es-ES" sz="1600" b="1" kern="1200" dirty="0"/>
        </a:p>
      </dsp:txBody>
      <dsp:txXfrm>
        <a:off x="3460766" y="9507"/>
        <a:ext cx="894764" cy="700246"/>
      </dsp:txXfrm>
    </dsp:sp>
    <dsp:sp modelId="{2D0AEFDB-80C0-4885-B25F-07986C1372F2}">
      <dsp:nvSpPr>
        <dsp:cNvPr id="0" name=""/>
        <dsp:cNvSpPr/>
      </dsp:nvSpPr>
      <dsp:spPr>
        <a:xfrm rot="20010572">
          <a:off x="4627143" y="1029934"/>
          <a:ext cx="465462" cy="265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4631325" y="1100811"/>
        <a:ext cx="385796" cy="159332"/>
      </dsp:txXfrm>
    </dsp:sp>
    <dsp:sp modelId="{585DBC20-F233-4AEC-972F-00D74CBE8411}">
      <dsp:nvSpPr>
        <dsp:cNvPr id="0" name=""/>
        <dsp:cNvSpPr/>
      </dsp:nvSpPr>
      <dsp:spPr>
        <a:xfrm>
          <a:off x="4964142" y="487909"/>
          <a:ext cx="2220381" cy="6772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baseline="0" dirty="0"/>
            <a:t>Empresas lo leen en 30 segundos</a:t>
          </a:r>
          <a:endParaRPr lang="es-ES" sz="1600" b="1" kern="1200" dirty="0"/>
        </a:p>
      </dsp:txBody>
      <dsp:txXfrm>
        <a:off x="5289309" y="587088"/>
        <a:ext cx="1570047" cy="478877"/>
      </dsp:txXfrm>
    </dsp:sp>
    <dsp:sp modelId="{02F16408-EB06-4FB1-AAEA-D64FCB48B78E}">
      <dsp:nvSpPr>
        <dsp:cNvPr id="0" name=""/>
        <dsp:cNvSpPr/>
      </dsp:nvSpPr>
      <dsp:spPr>
        <a:xfrm rot="222043">
          <a:off x="4886931" y="1846935"/>
          <a:ext cx="170650" cy="265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4886984" y="1898393"/>
        <a:ext cx="119455" cy="159332"/>
      </dsp:txXfrm>
    </dsp:sp>
    <dsp:sp modelId="{D0AA25A0-C905-472D-9B93-E990CFBFE660}">
      <dsp:nvSpPr>
        <dsp:cNvPr id="0" name=""/>
        <dsp:cNvSpPr/>
      </dsp:nvSpPr>
      <dsp:spPr>
        <a:xfrm>
          <a:off x="5110308" y="1712042"/>
          <a:ext cx="2386640" cy="7075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Más reciente a más antiguo</a:t>
          </a:r>
        </a:p>
      </dsp:txBody>
      <dsp:txXfrm>
        <a:off x="5459823" y="1815662"/>
        <a:ext cx="1687610" cy="500323"/>
      </dsp:txXfrm>
    </dsp:sp>
    <dsp:sp modelId="{EFC7F385-E404-45EE-AF69-E3EC7538E43A}">
      <dsp:nvSpPr>
        <dsp:cNvPr id="0" name=""/>
        <dsp:cNvSpPr/>
      </dsp:nvSpPr>
      <dsp:spPr>
        <a:xfrm rot="10491647">
          <a:off x="2735199" y="1874330"/>
          <a:ext cx="176943" cy="265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 rot="10800000">
        <a:off x="2788175" y="1925063"/>
        <a:ext cx="123860" cy="159332"/>
      </dsp:txXfrm>
    </dsp:sp>
    <dsp:sp modelId="{452BA5D5-AAD0-4256-889B-E651C9015722}">
      <dsp:nvSpPr>
        <dsp:cNvPr id="0" name=""/>
        <dsp:cNvSpPr/>
      </dsp:nvSpPr>
      <dsp:spPr>
        <a:xfrm>
          <a:off x="249019" y="1569320"/>
          <a:ext cx="2425762" cy="11205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Adaptado</a:t>
          </a:r>
          <a:r>
            <a:rPr lang="es-ES" sz="1600" b="1" kern="1200" baseline="0" dirty="0"/>
            <a:t> a cada empresa</a:t>
          </a:r>
          <a:endParaRPr lang="es-ES" sz="1600" b="1" kern="1200" dirty="0"/>
        </a:p>
      </dsp:txBody>
      <dsp:txXfrm>
        <a:off x="604264" y="1733416"/>
        <a:ext cx="1715272" cy="792328"/>
      </dsp:txXfrm>
    </dsp:sp>
    <dsp:sp modelId="{0FB02EBC-94A6-4B7B-B032-8C047AAC8248}">
      <dsp:nvSpPr>
        <dsp:cNvPr id="0" name=""/>
        <dsp:cNvSpPr/>
      </dsp:nvSpPr>
      <dsp:spPr>
        <a:xfrm rot="12673826">
          <a:off x="2700620" y="1152259"/>
          <a:ext cx="335536" cy="2655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 rot="10800000">
        <a:off x="2774514" y="1226022"/>
        <a:ext cx="255870" cy="159332"/>
      </dsp:txXfrm>
    </dsp:sp>
    <dsp:sp modelId="{CD0E537A-3F19-4EB2-86F3-FB12E3C4E0E3}">
      <dsp:nvSpPr>
        <dsp:cNvPr id="0" name=""/>
        <dsp:cNvSpPr/>
      </dsp:nvSpPr>
      <dsp:spPr>
        <a:xfrm>
          <a:off x="875651" y="236021"/>
          <a:ext cx="2139404" cy="9786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1</a:t>
          </a:r>
          <a:r>
            <a:rPr lang="es-ES" sz="1600" b="1" kern="1200" baseline="0" dirty="0"/>
            <a:t> sola página, destacar importante</a:t>
          </a:r>
          <a:endParaRPr lang="es-ES" sz="1600" b="1" kern="1200" dirty="0"/>
        </a:p>
      </dsp:txBody>
      <dsp:txXfrm>
        <a:off x="1188959" y="379344"/>
        <a:ext cx="1512788" cy="6920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DC74A-20BF-440D-BEC4-42C9FA00D644}">
      <dsp:nvSpPr>
        <dsp:cNvPr id="0" name=""/>
        <dsp:cNvSpPr/>
      </dsp:nvSpPr>
      <dsp:spPr>
        <a:xfrm>
          <a:off x="0" y="0"/>
          <a:ext cx="4056257" cy="497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Redes sociales</a:t>
          </a:r>
        </a:p>
      </dsp:txBody>
      <dsp:txXfrm>
        <a:off x="14578" y="14578"/>
        <a:ext cx="4027101" cy="468571"/>
      </dsp:txXfrm>
    </dsp:sp>
    <dsp:sp modelId="{532BD660-D240-41E9-92C4-C0D485EBBD24}">
      <dsp:nvSpPr>
        <dsp:cNvPr id="0" name=""/>
        <dsp:cNvSpPr/>
      </dsp:nvSpPr>
      <dsp:spPr>
        <a:xfrm>
          <a:off x="405625" y="497727"/>
          <a:ext cx="210654" cy="395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309"/>
              </a:lnTo>
              <a:lnTo>
                <a:pt x="210654" y="3953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33F05-6FBA-46DF-B10B-C0685C332429}">
      <dsp:nvSpPr>
        <dsp:cNvPr id="0" name=""/>
        <dsp:cNvSpPr/>
      </dsp:nvSpPr>
      <dsp:spPr>
        <a:xfrm>
          <a:off x="616280" y="678345"/>
          <a:ext cx="3579688" cy="429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 err="1"/>
            <a:t>Linkedin</a:t>
          </a:r>
          <a:endParaRPr lang="es-ES" sz="1600" b="1" kern="1200" dirty="0"/>
        </a:p>
      </dsp:txBody>
      <dsp:txXfrm>
        <a:off x="628856" y="690921"/>
        <a:ext cx="3554536" cy="4042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DC74A-20BF-440D-BEC4-42C9FA00D644}">
      <dsp:nvSpPr>
        <dsp:cNvPr id="0" name=""/>
        <dsp:cNvSpPr/>
      </dsp:nvSpPr>
      <dsp:spPr>
        <a:xfrm>
          <a:off x="753" y="138798"/>
          <a:ext cx="2810076" cy="401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Red de contactos personales</a:t>
          </a:r>
        </a:p>
      </dsp:txBody>
      <dsp:txXfrm>
        <a:off x="12518" y="150563"/>
        <a:ext cx="2786546" cy="378159"/>
      </dsp:txXfrm>
    </dsp:sp>
    <dsp:sp modelId="{532BD660-D240-41E9-92C4-C0D485EBBD24}">
      <dsp:nvSpPr>
        <dsp:cNvPr id="0" name=""/>
        <dsp:cNvSpPr/>
      </dsp:nvSpPr>
      <dsp:spPr>
        <a:xfrm>
          <a:off x="225252" y="540488"/>
          <a:ext cx="91440" cy="285552"/>
        </a:xfrm>
        <a:custGeom>
          <a:avLst/>
          <a:gdLst/>
          <a:ahLst/>
          <a:cxnLst/>
          <a:rect l="0" t="0" r="0" b="0"/>
          <a:pathLst>
            <a:path>
              <a:moveTo>
                <a:pt x="56508" y="0"/>
              </a:moveTo>
              <a:lnTo>
                <a:pt x="45720" y="2855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233F05-6FBA-46DF-B10B-C0685C332429}">
      <dsp:nvSpPr>
        <dsp:cNvPr id="0" name=""/>
        <dsp:cNvSpPr/>
      </dsp:nvSpPr>
      <dsp:spPr>
        <a:xfrm>
          <a:off x="270972" y="662942"/>
          <a:ext cx="2007923" cy="3261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Familiares y amigos</a:t>
          </a:r>
        </a:p>
      </dsp:txBody>
      <dsp:txXfrm>
        <a:off x="280526" y="672496"/>
        <a:ext cx="1988815" cy="307088"/>
      </dsp:txXfrm>
    </dsp:sp>
    <dsp:sp modelId="{4D204FAA-98B0-4611-A40B-A45D3FE85511}">
      <dsp:nvSpPr>
        <dsp:cNvPr id="0" name=""/>
        <dsp:cNvSpPr/>
      </dsp:nvSpPr>
      <dsp:spPr>
        <a:xfrm>
          <a:off x="225252" y="540488"/>
          <a:ext cx="91440" cy="729959"/>
        </a:xfrm>
        <a:custGeom>
          <a:avLst/>
          <a:gdLst/>
          <a:ahLst/>
          <a:cxnLst/>
          <a:rect l="0" t="0" r="0" b="0"/>
          <a:pathLst>
            <a:path>
              <a:moveTo>
                <a:pt x="56508" y="0"/>
              </a:moveTo>
              <a:lnTo>
                <a:pt x="45720" y="7299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BF762-4637-44EB-B99C-2418C06767A3}">
      <dsp:nvSpPr>
        <dsp:cNvPr id="0" name=""/>
        <dsp:cNvSpPr/>
      </dsp:nvSpPr>
      <dsp:spPr>
        <a:xfrm>
          <a:off x="270972" y="1106568"/>
          <a:ext cx="3897714" cy="3277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Conocidos y contactos en eventos</a:t>
          </a:r>
        </a:p>
      </dsp:txBody>
      <dsp:txXfrm>
        <a:off x="280572" y="1116168"/>
        <a:ext cx="3878514" cy="3085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76156-48E0-4FAC-AC04-8DEFC3E65937}">
      <dsp:nvSpPr>
        <dsp:cNvPr id="0" name=""/>
        <dsp:cNvSpPr/>
      </dsp:nvSpPr>
      <dsp:spPr>
        <a:xfrm>
          <a:off x="284670" y="480440"/>
          <a:ext cx="2189657" cy="913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Autocan-didatura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5338" y="614219"/>
        <a:ext cx="1548321" cy="645940"/>
      </dsp:txXfrm>
    </dsp:sp>
    <dsp:sp modelId="{9A3DC5B2-4F0F-4F56-9B8F-AABD8FD65980}">
      <dsp:nvSpPr>
        <dsp:cNvPr id="0" name=""/>
        <dsp:cNvSpPr/>
      </dsp:nvSpPr>
      <dsp:spPr>
        <a:xfrm rot="10800000" flipH="1">
          <a:off x="2546047" y="567429"/>
          <a:ext cx="534712" cy="215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/>
        </a:p>
      </dsp:txBody>
      <dsp:txXfrm>
        <a:off x="2546047" y="610483"/>
        <a:ext cx="470130" cy="129164"/>
      </dsp:txXfrm>
    </dsp:sp>
    <dsp:sp modelId="{5D51581A-FB13-4C22-8570-82655A9641DE}">
      <dsp:nvSpPr>
        <dsp:cNvPr id="0" name=""/>
        <dsp:cNvSpPr/>
      </dsp:nvSpPr>
      <dsp:spPr>
        <a:xfrm>
          <a:off x="3191625" y="6078"/>
          <a:ext cx="5397029" cy="18813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Presentar</a:t>
          </a:r>
          <a:r>
            <a:rPr lang="es-ES" sz="2500" kern="1200" baseline="0" dirty="0"/>
            <a:t> nuestra propia autocandidatura sin esperar a la oferta de empleo</a:t>
          </a:r>
          <a:endParaRPr lang="es-ES" sz="2500" kern="1200" dirty="0"/>
        </a:p>
      </dsp:txBody>
      <dsp:txXfrm>
        <a:off x="3982002" y="281598"/>
        <a:ext cx="3816275" cy="1330331"/>
      </dsp:txXfrm>
    </dsp:sp>
    <dsp:sp modelId="{CC0C3E74-4B2E-4554-B0BE-7F4719BCB5E8}">
      <dsp:nvSpPr>
        <dsp:cNvPr id="0" name=""/>
        <dsp:cNvSpPr/>
      </dsp:nvSpPr>
      <dsp:spPr>
        <a:xfrm rot="10800000">
          <a:off x="2611916" y="1143756"/>
          <a:ext cx="476576" cy="1829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 dirty="0"/>
        </a:p>
      </dsp:txBody>
      <dsp:txXfrm rot="10800000">
        <a:off x="2666809" y="1180352"/>
        <a:ext cx="421683" cy="1097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76156-48E0-4FAC-AC04-8DEFC3E65937}">
      <dsp:nvSpPr>
        <dsp:cNvPr id="0" name=""/>
        <dsp:cNvSpPr/>
      </dsp:nvSpPr>
      <dsp:spPr>
        <a:xfrm>
          <a:off x="203822" y="496799"/>
          <a:ext cx="2513047" cy="880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Empleo público</a:t>
          </a:r>
        </a:p>
      </dsp:txBody>
      <dsp:txXfrm>
        <a:off x="571849" y="625786"/>
        <a:ext cx="1776993" cy="622807"/>
      </dsp:txXfrm>
    </dsp:sp>
    <dsp:sp modelId="{9A3DC5B2-4F0F-4F56-9B8F-AABD8FD65980}">
      <dsp:nvSpPr>
        <dsp:cNvPr id="0" name=""/>
        <dsp:cNvSpPr/>
      </dsp:nvSpPr>
      <dsp:spPr>
        <a:xfrm rot="10800000" flipH="1">
          <a:off x="2699586" y="497540"/>
          <a:ext cx="506911" cy="2152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/>
        </a:p>
      </dsp:txBody>
      <dsp:txXfrm>
        <a:off x="2699586" y="540594"/>
        <a:ext cx="442329" cy="129164"/>
      </dsp:txXfrm>
    </dsp:sp>
    <dsp:sp modelId="{5D51581A-FB13-4C22-8570-82655A9641DE}">
      <dsp:nvSpPr>
        <dsp:cNvPr id="0" name=""/>
        <dsp:cNvSpPr/>
      </dsp:nvSpPr>
      <dsp:spPr>
        <a:xfrm>
          <a:off x="3272472" y="6078"/>
          <a:ext cx="5397029" cy="18813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3,5 millones de empleados públicos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Para algunas profesiones es la principal salida laboral</a:t>
          </a:r>
        </a:p>
      </dsp:txBody>
      <dsp:txXfrm>
        <a:off x="4062849" y="281598"/>
        <a:ext cx="3816275" cy="1330331"/>
      </dsp:txXfrm>
    </dsp:sp>
    <dsp:sp modelId="{CC0C3E74-4B2E-4554-B0BE-7F4719BCB5E8}">
      <dsp:nvSpPr>
        <dsp:cNvPr id="0" name=""/>
        <dsp:cNvSpPr/>
      </dsp:nvSpPr>
      <dsp:spPr>
        <a:xfrm rot="10800000">
          <a:off x="2747831" y="1216870"/>
          <a:ext cx="458662" cy="1829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 dirty="0"/>
        </a:p>
      </dsp:txBody>
      <dsp:txXfrm rot="10800000">
        <a:off x="2802724" y="1253466"/>
        <a:ext cx="403769" cy="1097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2C92E-045F-4B4F-ABDE-F35787FBEBEF}">
      <dsp:nvSpPr>
        <dsp:cNvPr id="0" name=""/>
        <dsp:cNvSpPr/>
      </dsp:nvSpPr>
      <dsp:spPr>
        <a:xfrm>
          <a:off x="6621" y="182933"/>
          <a:ext cx="1886153" cy="12071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Identidad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digital (IPE I)</a:t>
          </a:r>
        </a:p>
      </dsp:txBody>
      <dsp:txXfrm>
        <a:off x="41978" y="218290"/>
        <a:ext cx="1815439" cy="1136465"/>
      </dsp:txXfrm>
    </dsp:sp>
    <dsp:sp modelId="{8A4C99DB-B8BB-4D67-B104-87C9FFB26BB7}">
      <dsp:nvSpPr>
        <dsp:cNvPr id="0" name=""/>
        <dsp:cNvSpPr/>
      </dsp:nvSpPr>
      <dsp:spPr>
        <a:xfrm rot="1">
          <a:off x="2292949" y="292359"/>
          <a:ext cx="848370" cy="9883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/>
        </a:p>
      </dsp:txBody>
      <dsp:txXfrm>
        <a:off x="2292949" y="490025"/>
        <a:ext cx="593859" cy="592996"/>
      </dsp:txXfrm>
    </dsp:sp>
    <dsp:sp modelId="{B5DF6059-2D15-46E3-85CF-FDB9D165E447}">
      <dsp:nvSpPr>
        <dsp:cNvPr id="0" name=""/>
        <dsp:cNvSpPr/>
      </dsp:nvSpPr>
      <dsp:spPr>
        <a:xfrm>
          <a:off x="3493473" y="2"/>
          <a:ext cx="5253483" cy="15730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* Nuestra huella digital: todo lo que se publica sobre nosotros en </a:t>
          </a:r>
          <a:r>
            <a:rPr lang="es-ES_tradnl" sz="1600" kern="1200" dirty="0" err="1"/>
            <a:t>intenet</a:t>
          </a:r>
          <a:endParaRPr lang="es-ES_tradnl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* Es lo que voluntariamente subimos como lo que los demás dicen de nosotros, como el rastro digital de las aplicaciones que usamos</a:t>
          </a:r>
          <a:endParaRPr lang="es-ES" sz="1600" kern="1200" baseline="-25000" dirty="0"/>
        </a:p>
      </dsp:txBody>
      <dsp:txXfrm>
        <a:off x="3539546" y="46075"/>
        <a:ext cx="5161337" cy="1480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E4E2B-65D4-4D33-83AE-A5EA535FE91A}" type="datetimeFigureOut">
              <a:rPr lang="es-ES" smtClean="0"/>
              <a:t>11/09/2025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8CA4C-A49C-45E2-BE04-B4EF3838BE1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434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354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051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0516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3542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051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38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051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2216-3B5A-48B6-B9E5-989B0A558A73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08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CA2-690F-4F5A-BDDC-BD5487C11BED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358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C64E-3D99-40ED-A0BE-213195A42E87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090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1F9B-BBA3-4244-91C2-6FFBAC6AFCA8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18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E45B-77F0-4D4E-AEE8-092E85ECDDBB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452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7913-E1AB-4C61-9FD2-6979062E8BFD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531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802F-1EBA-498A-BC2B-525F05C7CA10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115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4862-04C0-4C3F-BA3B-A319721EC829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716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D479-0467-41FB-B559-0C59942C84FB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025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193C-88BA-40D2-BEAD-3776E8A6F5B7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976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A35B-299A-4AC6-97C8-0624A440F61B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54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BE9AB-F773-4A1D-934E-2C3E337DFB10}" type="datetime1">
              <a:rPr lang="es-ES" smtClean="0"/>
              <a:t>11/09/2025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480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slide" Target="slide11.xml"/><Relationship Id="rId7" Type="http://schemas.openxmlformats.org/officeDocument/2006/relationships/diagramQuickStyle" Target="../diagrams/quickStyle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4.png"/><Relationship Id="rId9" Type="http://schemas.microsoft.com/office/2007/relationships/diagramDrawing" Target="../diagrams/drawin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slide" Target="slide20.xml"/><Relationship Id="rId7" Type="http://schemas.openxmlformats.org/officeDocument/2006/relationships/diagramQuickStyle" Target="../diagrams/quickStyl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4.png"/><Relationship Id="rId9" Type="http://schemas.microsoft.com/office/2007/relationships/diagramDrawing" Target="../diagrams/drawing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1.xml"/><Relationship Id="rId7" Type="http://schemas.openxmlformats.org/officeDocument/2006/relationships/slide" Target="slide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38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slide" Target="slide28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5" Type="http://schemas.openxmlformats.org/officeDocument/2006/relationships/diagramLayout" Target="../diagrams/layout12.xml"/><Relationship Id="rId10" Type="http://schemas.openxmlformats.org/officeDocument/2006/relationships/diagramLayout" Target="../diagrams/layout13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slide" Target="slide36.xml"/><Relationship Id="rId7" Type="http://schemas.openxmlformats.org/officeDocument/2006/relationships/diagramQuickStyle" Target="../diagrams/quickStyle15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4.png"/><Relationship Id="rId9" Type="http://schemas.microsoft.com/office/2007/relationships/diagramDrawing" Target="../diagrams/drawing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13" Type="http://schemas.microsoft.com/office/2007/relationships/diagramDrawing" Target="../diagrams/drawing21.xml"/><Relationship Id="rId18" Type="http://schemas.microsoft.com/office/2007/relationships/diagramDrawing" Target="../diagrams/drawing2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0.xml"/><Relationship Id="rId12" Type="http://schemas.openxmlformats.org/officeDocument/2006/relationships/diagramColors" Target="../diagrams/colors21.xml"/><Relationship Id="rId17" Type="http://schemas.openxmlformats.org/officeDocument/2006/relationships/diagramColors" Target="../diagrams/colors22.xml"/><Relationship Id="rId2" Type="http://schemas.openxmlformats.org/officeDocument/2006/relationships/slide" Target="slide23.xml"/><Relationship Id="rId16" Type="http://schemas.openxmlformats.org/officeDocument/2006/relationships/diagramQuickStyle" Target="../diagrams/quickStyl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0.xml"/><Relationship Id="rId11" Type="http://schemas.openxmlformats.org/officeDocument/2006/relationships/diagramQuickStyle" Target="../diagrams/quickStyle21.xml"/><Relationship Id="rId5" Type="http://schemas.openxmlformats.org/officeDocument/2006/relationships/diagramLayout" Target="../diagrams/layout20.xml"/><Relationship Id="rId15" Type="http://schemas.openxmlformats.org/officeDocument/2006/relationships/diagramLayout" Target="../diagrams/layout22.xml"/><Relationship Id="rId10" Type="http://schemas.openxmlformats.org/officeDocument/2006/relationships/diagramLayout" Target="../diagrams/layout21.xml"/><Relationship Id="rId4" Type="http://schemas.openxmlformats.org/officeDocument/2006/relationships/diagramData" Target="../diagrams/data20.xml"/><Relationship Id="rId9" Type="http://schemas.openxmlformats.org/officeDocument/2006/relationships/diagramData" Target="../diagrams/data21.xml"/><Relationship Id="rId14" Type="http://schemas.openxmlformats.org/officeDocument/2006/relationships/diagramData" Target="../diagrams/data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" Target="slide11.xml"/><Relationship Id="rId7" Type="http://schemas.openxmlformats.org/officeDocument/2006/relationships/diagramQuickStyle" Target="../diagrams/quickStyle1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slide" Target="slide16.xml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slide" Target="slide19.xml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" Target="slide5.xml"/><Relationship Id="rId7" Type="http://schemas.openxmlformats.org/officeDocument/2006/relationships/diagramQuickStyle" Target="../diagrams/quickStyl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.pn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96" y="1628800"/>
            <a:ext cx="7579704" cy="390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592696" y="2276872"/>
            <a:ext cx="7958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chemeClr val="accent2"/>
                </a:solidFill>
              </a:rPr>
              <a:t>Unidad 1              </a:t>
            </a:r>
            <a:r>
              <a:rPr lang="es-ES_tradnl" sz="5400" dirty="0">
                <a:solidFill>
                  <a:schemeClr val="accent2"/>
                </a:solidFill>
              </a:rPr>
              <a:t> </a:t>
            </a:r>
            <a:endParaRPr lang="es-ES" sz="5400" dirty="0">
              <a:solidFill>
                <a:schemeClr val="accent2"/>
              </a:solidFill>
            </a:endParaRPr>
          </a:p>
          <a:p>
            <a:r>
              <a:rPr lang="es-ES" sz="5400" dirty="0">
                <a:solidFill>
                  <a:schemeClr val="accent2"/>
                </a:solidFill>
              </a:rPr>
              <a:t>LA BÚSQUEDA DE EMPLEO</a:t>
            </a:r>
            <a:endParaRPr lang="es-ES_tradnl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0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Volver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148256" y="42626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2.1.a) </a:t>
            </a:r>
            <a:r>
              <a:rPr lang="es-ES_tradnl" b="1" dirty="0" err="1"/>
              <a:t>Curriculum</a:t>
            </a:r>
            <a:r>
              <a:rPr lang="es-ES_tradnl" b="1" dirty="0"/>
              <a:t> vitae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11560" y="2066869"/>
            <a:ext cx="3559648" cy="33092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Datos personales</a:t>
            </a:r>
          </a:p>
          <a:p>
            <a:pPr marL="1200150" lvl="2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kern="1200" dirty="0">
                <a:solidFill>
                  <a:schemeClr val="tx1"/>
                </a:solidFill>
                <a:sym typeface="Wingdings" panose="05000000000000000000" pitchFamily="2" charset="2"/>
              </a:rPr>
              <a:t>Datos de contacto</a:t>
            </a:r>
          </a:p>
          <a:p>
            <a:pPr marL="1200150" lvl="2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Objetivo profesional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kern="1200" dirty="0">
                <a:solidFill>
                  <a:schemeClr val="tx1"/>
                </a:solidFill>
                <a:sym typeface="Wingdings" panose="05000000000000000000" pitchFamily="2" charset="2"/>
              </a:rPr>
              <a:t>Formación</a:t>
            </a:r>
          </a:p>
          <a:p>
            <a:pPr marL="1200150" lvl="2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Títulos </a:t>
            </a:r>
          </a:p>
          <a:p>
            <a:pPr marL="1200150" lvl="2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kern="1200" dirty="0">
                <a:solidFill>
                  <a:schemeClr val="tx1"/>
                </a:solidFill>
                <a:sym typeface="Wingdings" panose="05000000000000000000" pitchFamily="2" charset="2"/>
              </a:rPr>
              <a:t>Cursos</a:t>
            </a:r>
          </a:p>
          <a:p>
            <a:pPr marL="1200150" lvl="2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Idiomas/informática</a:t>
            </a:r>
            <a:endParaRPr lang="es-ES" kern="1200" dirty="0">
              <a:solidFill>
                <a:schemeClr val="tx1"/>
              </a:solidFill>
            </a:endParaRPr>
          </a:p>
        </p:txBody>
      </p:sp>
      <p:sp>
        <p:nvSpPr>
          <p:cNvPr id="17" name="16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2" name="7 Rectángulo">
            <a:extLst>
              <a:ext uri="{FF2B5EF4-FFF2-40B4-BE49-F238E27FC236}">
                <a16:creationId xmlns:a16="http://schemas.microsoft.com/office/drawing/2014/main" id="{F7EC560F-6FDF-DB3E-E614-8EB8DA28BA6B}"/>
              </a:ext>
            </a:extLst>
          </p:cNvPr>
          <p:cNvSpPr/>
          <p:nvPr/>
        </p:nvSpPr>
        <p:spPr>
          <a:xfrm>
            <a:off x="4261352" y="2066869"/>
            <a:ext cx="3559648" cy="330927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Experiencia profesional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endParaRPr lang="es-ES_tradnl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endParaRPr lang="es-ES_tradnl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Competencias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endParaRPr lang="es-ES_tradnl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endParaRPr lang="es-ES_tradnl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Otros datos de interés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21B227B7-7FDE-A8BB-7B00-F22B3F49C370}"/>
              </a:ext>
            </a:extLst>
          </p:cNvPr>
          <p:cNvSpPr txBox="1"/>
          <p:nvPr/>
        </p:nvSpPr>
        <p:spPr>
          <a:xfrm>
            <a:off x="3246938" y="1141242"/>
            <a:ext cx="2008405" cy="5780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dirty="0">
                <a:solidFill>
                  <a:schemeClr val="tx1"/>
                </a:solidFill>
              </a:rPr>
              <a:t>Estructura del </a:t>
            </a:r>
            <a:r>
              <a:rPr lang="es-ES_tradnl" dirty="0" err="1">
                <a:solidFill>
                  <a:schemeClr val="tx1"/>
                </a:solidFill>
              </a:rPr>
              <a:t>curriculum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08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148256" y="42626"/>
            <a:ext cx="8995744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2.1.b) Preparación entrevista</a:t>
            </a:r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7" name="16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956643" y="821194"/>
            <a:ext cx="3230713" cy="5760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Recuerda: 3 primeros minutos marcan la entrevista</a:t>
            </a:r>
            <a:endParaRPr lang="es-E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94116" y="1706350"/>
            <a:ext cx="2068871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Antes</a:t>
            </a:r>
            <a:endParaRPr lang="es-E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678028" y="1700808"/>
            <a:ext cx="2076400" cy="5816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</a:t>
            </a:r>
            <a:endParaRPr lang="es-E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302866" y="1700807"/>
            <a:ext cx="2348208" cy="5816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finalizar</a:t>
            </a:r>
            <a:endParaRPr lang="es-E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Flecha derecha"/>
          <p:cNvSpPr/>
          <p:nvPr/>
        </p:nvSpPr>
        <p:spPr>
          <a:xfrm rot="5400000">
            <a:off x="1613226" y="2460538"/>
            <a:ext cx="402133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Flecha derecha"/>
          <p:cNvSpPr/>
          <p:nvPr/>
        </p:nvSpPr>
        <p:spPr>
          <a:xfrm rot="5400000">
            <a:off x="7313892" y="2460538"/>
            <a:ext cx="402133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Flecha derecha"/>
          <p:cNvSpPr/>
          <p:nvPr/>
        </p:nvSpPr>
        <p:spPr>
          <a:xfrm rot="5400000">
            <a:off x="4532486" y="2460538"/>
            <a:ext cx="402133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26 Rectángulo"/>
          <p:cNvSpPr/>
          <p:nvPr/>
        </p:nvSpPr>
        <p:spPr>
          <a:xfrm>
            <a:off x="122171" y="2754585"/>
            <a:ext cx="33842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Informarnos sobre la empresa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Repasar el </a:t>
            </a:r>
            <a:r>
              <a:rPr lang="es-ES_tradnl" dirty="0" err="1">
                <a:solidFill>
                  <a:prstClr val="black"/>
                </a:solidFill>
              </a:rPr>
              <a:t>curriculum</a:t>
            </a:r>
            <a:endParaRPr lang="es-ES_tradnl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Preparar la explicación de la trayectoria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Preparar respuestas a preguntas profesionales y personales 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3397670" y="2796251"/>
            <a:ext cx="2789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Confianza y seguridad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Actitud positiva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Hace preguntas sobre el puesto a ocupar</a:t>
            </a:r>
          </a:p>
        </p:txBody>
      </p:sp>
      <p:sp>
        <p:nvSpPr>
          <p:cNvPr id="2" name="28 Rectángulo">
            <a:extLst>
              <a:ext uri="{FF2B5EF4-FFF2-40B4-BE49-F238E27FC236}">
                <a16:creationId xmlns:a16="http://schemas.microsoft.com/office/drawing/2014/main" id="{FAA81D53-B819-9CFB-9D0A-8E75ACFB8FF8}"/>
              </a:ext>
            </a:extLst>
          </p:cNvPr>
          <p:cNvSpPr/>
          <p:nvPr/>
        </p:nvSpPr>
        <p:spPr>
          <a:xfrm>
            <a:off x="6197184" y="2824623"/>
            <a:ext cx="26355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Reflexionar sobre las impresiones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Y las preguntas inesperadas o que han costado responder</a:t>
            </a:r>
          </a:p>
        </p:txBody>
      </p:sp>
    </p:spTree>
    <p:extLst>
      <p:ext uri="{BB962C8B-B14F-4D97-AF65-F5344CB8AC3E}">
        <p14:creationId xmlns:p14="http://schemas.microsoft.com/office/powerpoint/2010/main" val="312257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b="1" dirty="0"/>
              <a:t>2.1.b) Comunicación verbal y no verbal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90839" y="2601777"/>
            <a:ext cx="158596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Comunicación</a:t>
            </a:r>
            <a:endParaRPr lang="es-E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flipV="1">
            <a:off x="1676806" y="2240867"/>
            <a:ext cx="554892" cy="36091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2269137" y="908720"/>
            <a:ext cx="6335311" cy="15477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VERBAL</a:t>
            </a:r>
            <a:r>
              <a:rPr lang="es-ES_tradnl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s-ES_tradnl" dirty="0">
                <a:solidFill>
                  <a:schemeClr val="tx1"/>
                </a:solidFill>
              </a:rPr>
              <a:t>Evitar monosílabos, lenguaje muy coloquial o muy rebuscado</a:t>
            </a:r>
          </a:p>
          <a:p>
            <a:pPr marL="285750" indent="-285750">
              <a:buFontTx/>
              <a:buChar char="-"/>
            </a:pPr>
            <a:r>
              <a:rPr lang="es-ES_tradnl" dirty="0">
                <a:solidFill>
                  <a:schemeClr val="tx1"/>
                </a:solidFill>
              </a:rPr>
              <a:t>Evitar tutear</a:t>
            </a:r>
          </a:p>
          <a:p>
            <a:pPr marL="285750" indent="-285750">
              <a:buFontTx/>
              <a:buChar char="-"/>
            </a:pPr>
            <a:r>
              <a:rPr lang="es-ES_tradnl" dirty="0">
                <a:solidFill>
                  <a:schemeClr val="tx1"/>
                </a:solidFill>
              </a:rPr>
              <a:t>Mostrar seguridad</a:t>
            </a:r>
          </a:p>
          <a:p>
            <a:pPr marL="285750" indent="-285750">
              <a:buFontTx/>
              <a:buChar char="-"/>
            </a:pPr>
            <a:r>
              <a:rPr lang="es-ES_tradnl" dirty="0">
                <a:solidFill>
                  <a:schemeClr val="tx1"/>
                </a:solidFill>
              </a:rPr>
              <a:t>Usar expresiones positivas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31" name="30 Conector recto de flecha"/>
          <p:cNvCxnSpPr/>
          <p:nvPr/>
        </p:nvCxnSpPr>
        <p:spPr>
          <a:xfrm>
            <a:off x="1676806" y="2980602"/>
            <a:ext cx="554892" cy="28808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2293883" y="2816524"/>
            <a:ext cx="6335311" cy="29167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VERBAL</a:t>
            </a:r>
            <a:r>
              <a:rPr lang="es-ES_tradnl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s-ES_tradnl" dirty="0">
                <a:solidFill>
                  <a:schemeClr val="tx1"/>
                </a:solidFill>
              </a:rPr>
              <a:t>Manera de vestir</a:t>
            </a:r>
            <a:r>
              <a:rPr lang="es-ES" dirty="0">
                <a:solidFill>
                  <a:schemeClr val="tx1"/>
                </a:solidFill>
              </a:rPr>
              <a:t> e higiene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</a:rPr>
              <a:t>Dar la mano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</a:rPr>
              <a:t>Expresión facial, sonreír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</a:rPr>
              <a:t>Postura corporal y uso de las manos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</a:rPr>
              <a:t>Manías o tics, comer chicle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</a:rPr>
              <a:t>Puntualidad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</a:rPr>
              <a:t>Uso del móvil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</a:rPr>
              <a:t>Contacto visual</a:t>
            </a:r>
            <a:endParaRPr lang="es-ES_trad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0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4A1CB-79DC-B2D4-E6A7-A764D7A48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lecha izquierda">
            <a:hlinkClick r:id="rId2" action="ppaction://hlinksldjump"/>
            <a:extLst>
              <a:ext uri="{FF2B5EF4-FFF2-40B4-BE49-F238E27FC236}">
                <a16:creationId xmlns:a16="http://schemas.microsoft.com/office/drawing/2014/main" id="{7B4AD97E-9E8B-0C41-ADD9-9EC923DA42F8}"/>
              </a:ext>
            </a:extLst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Volver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EF8922CD-421A-F934-FA02-0EE81D40D225}"/>
              </a:ext>
            </a:extLst>
          </p:cNvPr>
          <p:cNvSpPr txBox="1">
            <a:spLocks/>
          </p:cNvSpPr>
          <p:nvPr/>
        </p:nvSpPr>
        <p:spPr>
          <a:xfrm>
            <a:off x="148256" y="42626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2.1.b) Preguntas en la entrevista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42A03212-7807-6DEF-8B0A-0A8A289D5A34}"/>
              </a:ext>
            </a:extLst>
          </p:cNvPr>
          <p:cNvSpPr/>
          <p:nvPr/>
        </p:nvSpPr>
        <p:spPr>
          <a:xfrm>
            <a:off x="1979712" y="1340769"/>
            <a:ext cx="3960440" cy="30243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Trayectoria formativa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Experiencia profesional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kern="1200" dirty="0">
                <a:solidFill>
                  <a:schemeClr val="tx1"/>
                </a:solidFill>
                <a:sym typeface="Wingdings" panose="05000000000000000000" pitchFamily="2" charset="2"/>
              </a:rPr>
              <a:t>Personales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Relacionadas con el trabajo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kern="1200" dirty="0">
                <a:solidFill>
                  <a:schemeClr val="tx1"/>
                </a:solidFill>
                <a:sym typeface="Wingdings" panose="05000000000000000000" pitchFamily="2" charset="2"/>
              </a:rPr>
              <a:t>Ret</a:t>
            </a: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ribuciones 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kern="1200" dirty="0">
                <a:solidFill>
                  <a:schemeClr val="tx1"/>
                </a:solidFill>
                <a:sym typeface="Wingdings" panose="05000000000000000000" pitchFamily="2" charset="2"/>
              </a:rPr>
              <a:t>Preguntas que podé</a:t>
            </a: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is realizar</a:t>
            </a:r>
            <a:endParaRPr lang="es-ES_tradnl" kern="12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7" name="16 CuadroTexto">
            <a:hlinkClick r:id="rId3" action="ppaction://hlinksldjump"/>
            <a:extLst>
              <a:ext uri="{FF2B5EF4-FFF2-40B4-BE49-F238E27FC236}">
                <a16:creationId xmlns:a16="http://schemas.microsoft.com/office/drawing/2014/main" id="{04728015-EB9C-7FC7-50D0-23A7AAF7AAF7}"/>
              </a:ext>
            </a:extLst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8" name="17 Imagen">
            <a:extLst>
              <a:ext uri="{FF2B5EF4-FFF2-40B4-BE49-F238E27FC236}">
                <a16:creationId xmlns:a16="http://schemas.microsoft.com/office/drawing/2014/main" id="{9148E1FA-53CB-E7DF-382B-02C6361A40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4" name="35 Flecha derecha">
            <a:extLst>
              <a:ext uri="{FF2B5EF4-FFF2-40B4-BE49-F238E27FC236}">
                <a16:creationId xmlns:a16="http://schemas.microsoft.com/office/drawing/2014/main" id="{22DDEA97-A06C-F632-665D-8CA40F55E481}"/>
              </a:ext>
            </a:extLst>
          </p:cNvPr>
          <p:cNvSpPr/>
          <p:nvPr/>
        </p:nvSpPr>
        <p:spPr>
          <a:xfrm>
            <a:off x="1937858" y="4771247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5 CuadroTexto">
            <a:extLst>
              <a:ext uri="{FF2B5EF4-FFF2-40B4-BE49-F238E27FC236}">
                <a16:creationId xmlns:a16="http://schemas.microsoft.com/office/drawing/2014/main" id="{D3424179-4900-7148-92C7-2F2F71C3A522}"/>
              </a:ext>
            </a:extLst>
          </p:cNvPr>
          <p:cNvSpPr txBox="1"/>
          <p:nvPr/>
        </p:nvSpPr>
        <p:spPr>
          <a:xfrm>
            <a:off x="2555776" y="4679562"/>
            <a:ext cx="2232248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Ver ejemplos pág. 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560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 txBox="1">
            <a:spLocks/>
          </p:cNvSpPr>
          <p:nvPr/>
        </p:nvSpPr>
        <p:spPr>
          <a:xfrm>
            <a:off x="71389" y="8579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2.2.a)  Mercado oculto: personas recomendadas </a:t>
            </a:r>
          </a:p>
        </p:txBody>
      </p:sp>
      <p:sp>
        <p:nvSpPr>
          <p:cNvPr id="17" name="16 Flecha izquierda">
            <a:hlinkClick r:id="" action="ppaction://noaction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volver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30" name="29 Proceso alternativo"/>
          <p:cNvSpPr/>
          <p:nvPr/>
        </p:nvSpPr>
        <p:spPr>
          <a:xfrm>
            <a:off x="1953941" y="3250700"/>
            <a:ext cx="4464496" cy="288032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chemeClr val="tx1"/>
                </a:solidFill>
              </a:rPr>
              <a:t>Networking</a:t>
            </a:r>
            <a:r>
              <a:rPr lang="es-ES" b="1" dirty="0">
                <a:solidFill>
                  <a:schemeClr val="tx1"/>
                </a:solidFill>
              </a:rPr>
              <a:t>: red de contactos profesionales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2265852" y="1007034"/>
            <a:ext cx="3840673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/>
              <a:t>“Si conoces a alguien encontrarás trabajo”</a:t>
            </a:r>
            <a:endParaRPr lang="es-ES" sz="1600" b="1" dirty="0"/>
          </a:p>
        </p:txBody>
      </p:sp>
      <p:graphicFrame>
        <p:nvGraphicFramePr>
          <p:cNvPr id="53" name="52 Diagrama"/>
          <p:cNvGraphicFramePr/>
          <p:nvPr>
            <p:extLst>
              <p:ext uri="{D42A27DB-BD31-4B8C-83A1-F6EECF244321}">
                <p14:modId xmlns:p14="http://schemas.microsoft.com/office/powerpoint/2010/main" val="2445982727"/>
              </p:ext>
            </p:extLst>
          </p:nvPr>
        </p:nvGraphicFramePr>
        <p:xfrm>
          <a:off x="4569303" y="3893758"/>
          <a:ext cx="4392487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5" name="24 Diagrama"/>
          <p:cNvGraphicFramePr/>
          <p:nvPr>
            <p:extLst>
              <p:ext uri="{D42A27DB-BD31-4B8C-83A1-F6EECF244321}">
                <p14:modId xmlns:p14="http://schemas.microsoft.com/office/powerpoint/2010/main" val="2401687089"/>
              </p:ext>
            </p:extLst>
          </p:nvPr>
        </p:nvGraphicFramePr>
        <p:xfrm>
          <a:off x="356951" y="3801257"/>
          <a:ext cx="4464496" cy="1827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8 CuadroTexto">
            <a:extLst>
              <a:ext uri="{FF2B5EF4-FFF2-40B4-BE49-F238E27FC236}">
                <a16:creationId xmlns:a16="http://schemas.microsoft.com/office/drawing/2014/main" id="{72885BF6-8903-1481-CEFB-E0024EB9E892}"/>
              </a:ext>
            </a:extLst>
          </p:cNvPr>
          <p:cNvSpPr txBox="1"/>
          <p:nvPr/>
        </p:nvSpPr>
        <p:spPr>
          <a:xfrm>
            <a:off x="611560" y="1842713"/>
            <a:ext cx="126014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Motivos</a:t>
            </a:r>
            <a:endParaRPr lang="es-ES" b="1" dirty="0"/>
          </a:p>
        </p:txBody>
      </p:sp>
      <p:sp>
        <p:nvSpPr>
          <p:cNvPr id="8" name="9 Flecha derecha">
            <a:extLst>
              <a:ext uri="{FF2B5EF4-FFF2-40B4-BE49-F238E27FC236}">
                <a16:creationId xmlns:a16="http://schemas.microsoft.com/office/drawing/2014/main" id="{AC9310A1-1E3E-18B2-B178-315644DB07E0}"/>
              </a:ext>
            </a:extLst>
          </p:cNvPr>
          <p:cNvSpPr/>
          <p:nvPr/>
        </p:nvSpPr>
        <p:spPr>
          <a:xfrm>
            <a:off x="2085143" y="1633750"/>
            <a:ext cx="504056" cy="2160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16 CuadroTexto">
            <a:extLst>
              <a:ext uri="{FF2B5EF4-FFF2-40B4-BE49-F238E27FC236}">
                <a16:creationId xmlns:a16="http://schemas.microsoft.com/office/drawing/2014/main" id="{742F0536-8266-1C0D-0817-FD8CB36C62F4}"/>
              </a:ext>
            </a:extLst>
          </p:cNvPr>
          <p:cNvSpPr txBox="1"/>
          <p:nvPr/>
        </p:nvSpPr>
        <p:spPr>
          <a:xfrm>
            <a:off x="2791157" y="1465968"/>
            <a:ext cx="46779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Para las microempresas es un coste muy grande acudir a una empresa externa para la selección</a:t>
            </a:r>
            <a:endParaRPr lang="es-ES" dirty="0"/>
          </a:p>
        </p:txBody>
      </p:sp>
      <p:sp>
        <p:nvSpPr>
          <p:cNvPr id="10" name="19 Flecha derecha">
            <a:extLst>
              <a:ext uri="{FF2B5EF4-FFF2-40B4-BE49-F238E27FC236}">
                <a16:creationId xmlns:a16="http://schemas.microsoft.com/office/drawing/2014/main" id="{B7C896C8-A105-9C8B-41C2-7587A8F9BB3F}"/>
              </a:ext>
            </a:extLst>
          </p:cNvPr>
          <p:cNvSpPr/>
          <p:nvPr/>
        </p:nvSpPr>
        <p:spPr>
          <a:xfrm>
            <a:off x="2077100" y="2211968"/>
            <a:ext cx="504056" cy="2160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20 CuadroTexto">
            <a:extLst>
              <a:ext uri="{FF2B5EF4-FFF2-40B4-BE49-F238E27FC236}">
                <a16:creationId xmlns:a16="http://schemas.microsoft.com/office/drawing/2014/main" id="{F01424FE-FEA7-727B-A0CE-E5032AB93ECF}"/>
              </a:ext>
            </a:extLst>
          </p:cNvPr>
          <p:cNvSpPr txBox="1"/>
          <p:nvPr/>
        </p:nvSpPr>
        <p:spPr>
          <a:xfrm>
            <a:off x="2786556" y="2187723"/>
            <a:ext cx="546151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Hay mayor confianza ya que un trabajador da la cara por un recomendado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397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77150-DF1A-D003-8AE2-CF9522F95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lecha izquierda">
            <a:hlinkClick r:id="rId2" action="ppaction://hlinksldjump"/>
            <a:extLst>
              <a:ext uri="{FF2B5EF4-FFF2-40B4-BE49-F238E27FC236}">
                <a16:creationId xmlns:a16="http://schemas.microsoft.com/office/drawing/2014/main" id="{C99AB293-CEDD-1142-71B4-EA26C544404A}"/>
              </a:ext>
            </a:extLst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Volver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4" name="1 Título">
            <a:extLst>
              <a:ext uri="{FF2B5EF4-FFF2-40B4-BE49-F238E27FC236}">
                <a16:creationId xmlns:a16="http://schemas.microsoft.com/office/drawing/2014/main" id="{8559E6D9-ACA3-BF55-9624-6FC1A0EFDCB5}"/>
              </a:ext>
            </a:extLst>
          </p:cNvPr>
          <p:cNvSpPr txBox="1">
            <a:spLocks/>
          </p:cNvSpPr>
          <p:nvPr/>
        </p:nvSpPr>
        <p:spPr>
          <a:xfrm>
            <a:off x="148256" y="42626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2.2.a)  Mercado oculto: recomendaciones 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73D9E2F2-FAC9-1FDC-9A61-642CD918FE79}"/>
              </a:ext>
            </a:extLst>
          </p:cNvPr>
          <p:cNvSpPr/>
          <p:nvPr/>
        </p:nvSpPr>
        <p:spPr>
          <a:xfrm>
            <a:off x="2591780" y="2166174"/>
            <a:ext cx="3960440" cy="30243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Da para recibir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Busca contactos diarios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Prepárate para el no</a:t>
            </a:r>
            <a:endParaRPr lang="es-ES_tradnl" kern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Se persistente pero no pesado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Pide lo que necesites</a:t>
            </a: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schemeClr val="tx1"/>
                </a:solidFill>
                <a:sym typeface="Wingdings" panose="05000000000000000000" pitchFamily="2" charset="2"/>
              </a:rPr>
              <a:t>Asiste a eventos de </a:t>
            </a:r>
            <a:r>
              <a:rPr lang="es-ES_tradnl" dirty="0" err="1">
                <a:solidFill>
                  <a:schemeClr val="tx1"/>
                </a:solidFill>
                <a:sym typeface="Wingdings" panose="05000000000000000000" pitchFamily="2" charset="2"/>
              </a:rPr>
              <a:t>networking</a:t>
            </a:r>
            <a:endParaRPr lang="es-ES_tradnl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950" lvl="1" indent="-28575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_tradnl" kern="1200" dirty="0">
                <a:solidFill>
                  <a:schemeClr val="tx1"/>
                </a:solidFill>
                <a:sym typeface="Wingdings" panose="05000000000000000000" pitchFamily="2" charset="2"/>
              </a:rPr>
              <a:t>Utiliza </a:t>
            </a:r>
            <a:r>
              <a:rPr lang="es-ES_tradnl" kern="1200" dirty="0" err="1">
                <a:solidFill>
                  <a:schemeClr val="tx1"/>
                </a:solidFill>
                <a:sym typeface="Wingdings" panose="05000000000000000000" pitchFamily="2" charset="2"/>
              </a:rPr>
              <a:t>linkedin</a:t>
            </a:r>
            <a:endParaRPr lang="es-ES_tradnl" kern="12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7" name="16 CuadroTexto">
            <a:hlinkClick r:id="rId3" action="ppaction://hlinksldjump"/>
            <a:extLst>
              <a:ext uri="{FF2B5EF4-FFF2-40B4-BE49-F238E27FC236}">
                <a16:creationId xmlns:a16="http://schemas.microsoft.com/office/drawing/2014/main" id="{50EEDAB8-79A3-5D99-D3B8-155413A76597}"/>
              </a:ext>
            </a:extLst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8" name="17 Imagen">
            <a:extLst>
              <a:ext uri="{FF2B5EF4-FFF2-40B4-BE49-F238E27FC236}">
                <a16:creationId xmlns:a16="http://schemas.microsoft.com/office/drawing/2014/main" id="{C3129AEB-436D-A982-C668-54EC43C3A4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2" name="50 Rectángulo">
            <a:extLst>
              <a:ext uri="{FF2B5EF4-FFF2-40B4-BE49-F238E27FC236}">
                <a16:creationId xmlns:a16="http://schemas.microsoft.com/office/drawing/2014/main" id="{A4ED2FC3-3B61-8A21-B9D1-D08CBED98582}"/>
              </a:ext>
            </a:extLst>
          </p:cNvPr>
          <p:cNvSpPr/>
          <p:nvPr/>
        </p:nvSpPr>
        <p:spPr>
          <a:xfrm>
            <a:off x="2529123" y="1340223"/>
            <a:ext cx="4085754" cy="33855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sz="1600" b="1" dirty="0"/>
              <a:t>Reglas para crear una buena red de contactos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220388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73B70-05E5-AC5F-15B7-0F80120A2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>
            <a:hlinkClick r:id="rId2" action="ppaction://hlinksldjump"/>
            <a:extLst>
              <a:ext uri="{FF2B5EF4-FFF2-40B4-BE49-F238E27FC236}">
                <a16:creationId xmlns:a16="http://schemas.microsoft.com/office/drawing/2014/main" id="{894A1FA4-CED8-25C5-B3E0-43AC8F5AAB77}"/>
              </a:ext>
            </a:extLst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2" name="1 Título">
            <a:extLst>
              <a:ext uri="{FF2B5EF4-FFF2-40B4-BE49-F238E27FC236}">
                <a16:creationId xmlns:a16="http://schemas.microsoft.com/office/drawing/2014/main" id="{CC902A5D-91FF-B3CF-F08D-FF0F0A715597}"/>
              </a:ext>
            </a:extLst>
          </p:cNvPr>
          <p:cNvSpPr txBox="1">
            <a:spLocks/>
          </p:cNvSpPr>
          <p:nvPr/>
        </p:nvSpPr>
        <p:spPr>
          <a:xfrm>
            <a:off x="148256" y="42626"/>
            <a:ext cx="8995744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2.2.b) </a:t>
            </a:r>
            <a:r>
              <a:rPr lang="es-ES_tradnl" b="1" dirty="0" err="1"/>
              <a:t>Linkedin</a:t>
            </a:r>
            <a:endParaRPr lang="es-ES_tradnl" b="1" dirty="0"/>
          </a:p>
        </p:txBody>
      </p:sp>
      <p:pic>
        <p:nvPicPr>
          <p:cNvPr id="23" name="22 Imagen">
            <a:extLst>
              <a:ext uri="{FF2B5EF4-FFF2-40B4-BE49-F238E27FC236}">
                <a16:creationId xmlns:a16="http://schemas.microsoft.com/office/drawing/2014/main" id="{183BC17B-721E-6D23-ED95-3874ADB50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7" name="16 Flecha izquierda">
            <a:hlinkClick r:id="rId4" action="ppaction://hlinksldjump"/>
            <a:extLst>
              <a:ext uri="{FF2B5EF4-FFF2-40B4-BE49-F238E27FC236}">
                <a16:creationId xmlns:a16="http://schemas.microsoft.com/office/drawing/2014/main" id="{810F9F92-594F-4642-7E75-A5EFD1ABCC6B}"/>
              </a:ext>
            </a:extLst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8" name="17 Flecha derecha">
            <a:extLst>
              <a:ext uri="{FF2B5EF4-FFF2-40B4-BE49-F238E27FC236}">
                <a16:creationId xmlns:a16="http://schemas.microsoft.com/office/drawing/2014/main" id="{6DFD1CAA-8A48-0639-ED32-376B71C93565}"/>
              </a:ext>
            </a:extLst>
          </p:cNvPr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2" name="11 Rectángulo redondeado">
            <a:extLst>
              <a:ext uri="{FF2B5EF4-FFF2-40B4-BE49-F238E27FC236}">
                <a16:creationId xmlns:a16="http://schemas.microsoft.com/office/drawing/2014/main" id="{7E54F9FE-02D2-D9EE-8A0F-585966618113}"/>
              </a:ext>
            </a:extLst>
          </p:cNvPr>
          <p:cNvSpPr/>
          <p:nvPr/>
        </p:nvSpPr>
        <p:spPr>
          <a:xfrm>
            <a:off x="2144141" y="815875"/>
            <a:ext cx="4855717" cy="5760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Red social profesional para conectar personas con intereses profesionales afines</a:t>
            </a:r>
            <a:endParaRPr lang="es-ES" b="1" dirty="0"/>
          </a:p>
        </p:txBody>
      </p:sp>
      <p:sp>
        <p:nvSpPr>
          <p:cNvPr id="15" name="14 CuadroTexto">
            <a:extLst>
              <a:ext uri="{FF2B5EF4-FFF2-40B4-BE49-F238E27FC236}">
                <a16:creationId xmlns:a16="http://schemas.microsoft.com/office/drawing/2014/main" id="{AE5A1DA0-04AE-06E5-A3CB-C12DDD433C62}"/>
              </a:ext>
            </a:extLst>
          </p:cNvPr>
          <p:cNvSpPr txBox="1"/>
          <p:nvPr/>
        </p:nvSpPr>
        <p:spPr>
          <a:xfrm>
            <a:off x="694116" y="1706350"/>
            <a:ext cx="2068871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Construye tu red </a:t>
            </a:r>
          </a:p>
          <a:p>
            <a:r>
              <a:rPr lang="es-ES_tradnl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contactos</a:t>
            </a:r>
            <a:endParaRPr lang="es-E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>
            <a:extLst>
              <a:ext uri="{FF2B5EF4-FFF2-40B4-BE49-F238E27FC236}">
                <a16:creationId xmlns:a16="http://schemas.microsoft.com/office/drawing/2014/main" id="{F4570C42-CDA0-3E2C-A331-87B353420781}"/>
              </a:ext>
            </a:extLst>
          </p:cNvPr>
          <p:cNvSpPr txBox="1"/>
          <p:nvPr/>
        </p:nvSpPr>
        <p:spPr>
          <a:xfrm>
            <a:off x="3678028" y="1700808"/>
            <a:ext cx="2076400" cy="5816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Muestra lo que sabes hacer</a:t>
            </a:r>
            <a:endParaRPr lang="es-E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CuadroTexto">
            <a:extLst>
              <a:ext uri="{FF2B5EF4-FFF2-40B4-BE49-F238E27FC236}">
                <a16:creationId xmlns:a16="http://schemas.microsoft.com/office/drawing/2014/main" id="{4ED80446-4E8F-65EF-2CA7-D37B82528548}"/>
              </a:ext>
            </a:extLst>
          </p:cNvPr>
          <p:cNvSpPr txBox="1"/>
          <p:nvPr/>
        </p:nvSpPr>
        <p:spPr>
          <a:xfrm>
            <a:off x="6302866" y="1700807"/>
            <a:ext cx="2348208" cy="5816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Estate informado</a:t>
            </a:r>
            <a:endParaRPr lang="es-E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Flecha derecha">
            <a:extLst>
              <a:ext uri="{FF2B5EF4-FFF2-40B4-BE49-F238E27FC236}">
                <a16:creationId xmlns:a16="http://schemas.microsoft.com/office/drawing/2014/main" id="{2C638E7E-D102-4B92-24BA-89C3C4ED7973}"/>
              </a:ext>
            </a:extLst>
          </p:cNvPr>
          <p:cNvSpPr/>
          <p:nvPr/>
        </p:nvSpPr>
        <p:spPr>
          <a:xfrm rot="5400000">
            <a:off x="1613226" y="2460538"/>
            <a:ext cx="402133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Flecha derecha">
            <a:extLst>
              <a:ext uri="{FF2B5EF4-FFF2-40B4-BE49-F238E27FC236}">
                <a16:creationId xmlns:a16="http://schemas.microsoft.com/office/drawing/2014/main" id="{D0147575-24D7-5D27-F80F-54F2B2DFCA8F}"/>
              </a:ext>
            </a:extLst>
          </p:cNvPr>
          <p:cNvSpPr/>
          <p:nvPr/>
        </p:nvSpPr>
        <p:spPr>
          <a:xfrm rot="5400000">
            <a:off x="7313892" y="2460538"/>
            <a:ext cx="402133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25 Flecha derecha">
            <a:extLst>
              <a:ext uri="{FF2B5EF4-FFF2-40B4-BE49-F238E27FC236}">
                <a16:creationId xmlns:a16="http://schemas.microsoft.com/office/drawing/2014/main" id="{E2579A6D-FEEB-D8A8-EC42-7D135790C9C9}"/>
              </a:ext>
            </a:extLst>
          </p:cNvPr>
          <p:cNvSpPr/>
          <p:nvPr/>
        </p:nvSpPr>
        <p:spPr>
          <a:xfrm rot="5400000">
            <a:off x="4532486" y="2460538"/>
            <a:ext cx="402133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26 Rectángulo">
            <a:extLst>
              <a:ext uri="{FF2B5EF4-FFF2-40B4-BE49-F238E27FC236}">
                <a16:creationId xmlns:a16="http://schemas.microsoft.com/office/drawing/2014/main" id="{600E56F7-AE94-F662-07E3-1258C093D579}"/>
              </a:ext>
            </a:extLst>
          </p:cNvPr>
          <p:cNvSpPr/>
          <p:nvPr/>
        </p:nvSpPr>
        <p:spPr>
          <a:xfrm>
            <a:off x="122171" y="2754585"/>
            <a:ext cx="3384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Conecta con profesores, antiguos compañeros de clase, profesionales del sector, </a:t>
            </a:r>
            <a:r>
              <a:rPr lang="es-ES_tradnl" dirty="0" err="1">
                <a:solidFill>
                  <a:prstClr val="black"/>
                </a:solidFill>
              </a:rPr>
              <a:t>etc</a:t>
            </a:r>
            <a:endParaRPr lang="es-ES_tradnl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Te permite abrir puertas</a:t>
            </a:r>
          </a:p>
        </p:txBody>
      </p:sp>
      <p:sp>
        <p:nvSpPr>
          <p:cNvPr id="29" name="28 Rectángulo">
            <a:extLst>
              <a:ext uri="{FF2B5EF4-FFF2-40B4-BE49-F238E27FC236}">
                <a16:creationId xmlns:a16="http://schemas.microsoft.com/office/drawing/2014/main" id="{A0AC98AD-BBB9-E4B7-684A-219E4A2330D6}"/>
              </a:ext>
            </a:extLst>
          </p:cNvPr>
          <p:cNvSpPr/>
          <p:nvPr/>
        </p:nvSpPr>
        <p:spPr>
          <a:xfrm>
            <a:off x="3397670" y="2796251"/>
            <a:ext cx="2789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Publica contenido relacionado con tu formación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Otros profesionales y empresas se podrán fijar en ti</a:t>
            </a:r>
          </a:p>
        </p:txBody>
      </p:sp>
      <p:sp>
        <p:nvSpPr>
          <p:cNvPr id="2" name="28 Rectángulo">
            <a:extLst>
              <a:ext uri="{FF2B5EF4-FFF2-40B4-BE49-F238E27FC236}">
                <a16:creationId xmlns:a16="http://schemas.microsoft.com/office/drawing/2014/main" id="{214CD4C2-93AD-4C78-F2BE-24F0558095E5}"/>
              </a:ext>
            </a:extLst>
          </p:cNvPr>
          <p:cNvSpPr/>
          <p:nvPr/>
        </p:nvSpPr>
        <p:spPr>
          <a:xfrm>
            <a:off x="6197184" y="2824623"/>
            <a:ext cx="2789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Sigue a empresas y profesionales del sector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Estarás al día de las novedades y tendencias</a:t>
            </a:r>
          </a:p>
        </p:txBody>
      </p:sp>
      <p:sp>
        <p:nvSpPr>
          <p:cNvPr id="3" name="8 CuadroTexto">
            <a:extLst>
              <a:ext uri="{FF2B5EF4-FFF2-40B4-BE49-F238E27FC236}">
                <a16:creationId xmlns:a16="http://schemas.microsoft.com/office/drawing/2014/main" id="{3DBB7675-A65F-2D54-F64C-28041A37759D}"/>
              </a:ext>
            </a:extLst>
          </p:cNvPr>
          <p:cNvSpPr txBox="1"/>
          <p:nvPr/>
        </p:nvSpPr>
        <p:spPr>
          <a:xfrm>
            <a:off x="657910" y="5082691"/>
            <a:ext cx="126014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/>
              <a:t>Atención</a:t>
            </a:r>
            <a:endParaRPr lang="es-ES" b="1" dirty="0"/>
          </a:p>
        </p:txBody>
      </p:sp>
      <p:sp>
        <p:nvSpPr>
          <p:cNvPr id="4" name="9 Flecha derecha">
            <a:extLst>
              <a:ext uri="{FF2B5EF4-FFF2-40B4-BE49-F238E27FC236}">
                <a16:creationId xmlns:a16="http://schemas.microsoft.com/office/drawing/2014/main" id="{D7EC1DBF-C6BD-5C60-A4E3-4ED53DDD664A}"/>
              </a:ext>
            </a:extLst>
          </p:cNvPr>
          <p:cNvSpPr/>
          <p:nvPr/>
        </p:nvSpPr>
        <p:spPr>
          <a:xfrm>
            <a:off x="2091961" y="5151650"/>
            <a:ext cx="504056" cy="2160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16 CuadroTexto">
            <a:extLst>
              <a:ext uri="{FF2B5EF4-FFF2-40B4-BE49-F238E27FC236}">
                <a16:creationId xmlns:a16="http://schemas.microsoft.com/office/drawing/2014/main" id="{E9DF0AC0-6404-254D-790D-4737DD8DED7C}"/>
              </a:ext>
            </a:extLst>
          </p:cNvPr>
          <p:cNvSpPr txBox="1"/>
          <p:nvPr/>
        </p:nvSpPr>
        <p:spPr>
          <a:xfrm>
            <a:off x="2809502" y="4833873"/>
            <a:ext cx="539117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dirty="0" err="1"/>
              <a:t>Linkedin</a:t>
            </a:r>
            <a:r>
              <a:rPr lang="es-ES_tradnl" dirty="0"/>
              <a:t> no es tan útil en una localidad o especialidad donde las relaciones laborales se construyen cara a cara a través de contactos personales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104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96261-5490-755F-3FB3-FBD5490DA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CuadroTexto">
            <a:hlinkClick r:id="rId2" action="ppaction://hlinksldjump"/>
            <a:extLst>
              <a:ext uri="{FF2B5EF4-FFF2-40B4-BE49-F238E27FC236}">
                <a16:creationId xmlns:a16="http://schemas.microsoft.com/office/drawing/2014/main" id="{D89E01C9-D29A-13F8-A119-5F4C0ECA9190}"/>
              </a:ext>
            </a:extLst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rId3" action="ppaction://hlinksldjump"/>
            <a:extLst>
              <a:ext uri="{FF2B5EF4-FFF2-40B4-BE49-F238E27FC236}">
                <a16:creationId xmlns:a16="http://schemas.microsoft.com/office/drawing/2014/main" id="{4A03D72D-090E-588A-3CA7-8AE2BE8DDCB0}"/>
              </a:ext>
            </a:extLst>
          </p:cNvPr>
          <p:cNvSpPr/>
          <p:nvPr/>
        </p:nvSpPr>
        <p:spPr>
          <a:xfrm>
            <a:off x="71389" y="6237312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1 Título">
            <a:extLst>
              <a:ext uri="{FF2B5EF4-FFF2-40B4-BE49-F238E27FC236}">
                <a16:creationId xmlns:a16="http://schemas.microsoft.com/office/drawing/2014/main" id="{0C42D0A4-389D-211C-9397-D1B8209F56E8}"/>
              </a:ext>
            </a:extLst>
          </p:cNvPr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2.2.c) Autocandidatura</a:t>
            </a:r>
          </a:p>
        </p:txBody>
      </p:sp>
      <p:pic>
        <p:nvPicPr>
          <p:cNvPr id="29" name="28 Imagen">
            <a:extLst>
              <a:ext uri="{FF2B5EF4-FFF2-40B4-BE49-F238E27FC236}">
                <a16:creationId xmlns:a16="http://schemas.microsoft.com/office/drawing/2014/main" id="{7B16B7B2-24B5-575E-449E-E9F5CF9D11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4" name="33 Flecha derecha">
            <a:extLst>
              <a:ext uri="{FF2B5EF4-FFF2-40B4-BE49-F238E27FC236}">
                <a16:creationId xmlns:a16="http://schemas.microsoft.com/office/drawing/2014/main" id="{42FF76CA-6F03-402F-1675-4E6D712AFB0A}"/>
              </a:ext>
            </a:extLst>
          </p:cNvPr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>
            <a:extLst>
              <a:ext uri="{FF2B5EF4-FFF2-40B4-BE49-F238E27FC236}">
                <a16:creationId xmlns:a16="http://schemas.microsoft.com/office/drawing/2014/main" id="{CFDD7EBD-C714-67BC-7B82-CEAC79E3EF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049753"/>
              </p:ext>
            </p:extLst>
          </p:nvPr>
        </p:nvGraphicFramePr>
        <p:xfrm>
          <a:off x="206967" y="868812"/>
          <a:ext cx="8652792" cy="2127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4 CuadroTexto">
            <a:extLst>
              <a:ext uri="{FF2B5EF4-FFF2-40B4-BE49-F238E27FC236}">
                <a16:creationId xmlns:a16="http://schemas.microsoft.com/office/drawing/2014/main" id="{B13EF130-6F16-9CDB-0968-2FD96083FB92}"/>
              </a:ext>
            </a:extLst>
          </p:cNvPr>
          <p:cNvSpPr txBox="1"/>
          <p:nvPr/>
        </p:nvSpPr>
        <p:spPr>
          <a:xfrm>
            <a:off x="284241" y="2958141"/>
            <a:ext cx="2524036" cy="369332"/>
          </a:xfrm>
          <a:prstGeom prst="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Carta de presentación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31 Flecha derecha">
            <a:extLst>
              <a:ext uri="{FF2B5EF4-FFF2-40B4-BE49-F238E27FC236}">
                <a16:creationId xmlns:a16="http://schemas.microsoft.com/office/drawing/2014/main" id="{05D38E45-C69B-C7F3-3525-9233AF639BF9}"/>
              </a:ext>
            </a:extLst>
          </p:cNvPr>
          <p:cNvSpPr/>
          <p:nvPr/>
        </p:nvSpPr>
        <p:spPr>
          <a:xfrm>
            <a:off x="846279" y="3656145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29 Flecha derecha">
            <a:extLst>
              <a:ext uri="{FF2B5EF4-FFF2-40B4-BE49-F238E27FC236}">
                <a16:creationId xmlns:a16="http://schemas.microsoft.com/office/drawing/2014/main" id="{73ED66A9-99EC-B543-0EFA-39A702240966}"/>
              </a:ext>
            </a:extLst>
          </p:cNvPr>
          <p:cNvSpPr/>
          <p:nvPr/>
        </p:nvSpPr>
        <p:spPr>
          <a:xfrm>
            <a:off x="846279" y="4285518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30 Flecha derecha">
            <a:extLst>
              <a:ext uri="{FF2B5EF4-FFF2-40B4-BE49-F238E27FC236}">
                <a16:creationId xmlns:a16="http://schemas.microsoft.com/office/drawing/2014/main" id="{A024B0BD-D899-4D13-0BE8-A427A3769FE2}"/>
              </a:ext>
            </a:extLst>
          </p:cNvPr>
          <p:cNvSpPr/>
          <p:nvPr/>
        </p:nvSpPr>
        <p:spPr>
          <a:xfrm>
            <a:off x="834321" y="4999606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47 CuadroTexto">
            <a:extLst>
              <a:ext uri="{FF2B5EF4-FFF2-40B4-BE49-F238E27FC236}">
                <a16:creationId xmlns:a16="http://schemas.microsoft.com/office/drawing/2014/main" id="{BF30B8B7-E96F-2142-2B2C-CD25E85D89AD}"/>
              </a:ext>
            </a:extLst>
          </p:cNvPr>
          <p:cNvSpPr txBox="1"/>
          <p:nvPr/>
        </p:nvSpPr>
        <p:spPr>
          <a:xfrm>
            <a:off x="1452021" y="4907921"/>
            <a:ext cx="7323883" cy="120032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3 párrafos: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dirty="0">
                <a:sym typeface="Wingdings" panose="05000000000000000000" pitchFamily="2" charset="2"/>
              </a:rPr>
              <a:t>Se habla de la empresa y lo que sabemos de ella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dirty="0">
                <a:sym typeface="Wingdings" panose="05000000000000000000" pitchFamily="2" charset="2"/>
              </a:rPr>
              <a:t>Explicamos de forma breve el </a:t>
            </a:r>
            <a:r>
              <a:rPr lang="es-ES_tradnl" dirty="0" err="1">
                <a:sym typeface="Wingdings" panose="05000000000000000000" pitchFamily="2" charset="2"/>
              </a:rPr>
              <a:t>curriculum</a:t>
            </a:r>
            <a:r>
              <a:rPr lang="es-ES_tradnl" dirty="0">
                <a:sym typeface="Wingdings" panose="05000000000000000000" pitchFamily="2" charset="2"/>
              </a:rPr>
              <a:t> y porqué se adapta a la empresa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dirty="0">
                <a:sym typeface="Wingdings" panose="05000000000000000000" pitchFamily="2" charset="2"/>
              </a:rPr>
              <a:t>Se solicita entrevista y nuestro deseo de formar parte de la empresa </a:t>
            </a:r>
          </a:p>
        </p:txBody>
      </p:sp>
      <p:sp>
        <p:nvSpPr>
          <p:cNvPr id="13" name="47 CuadroTexto">
            <a:extLst>
              <a:ext uri="{FF2B5EF4-FFF2-40B4-BE49-F238E27FC236}">
                <a16:creationId xmlns:a16="http://schemas.microsoft.com/office/drawing/2014/main" id="{71A78C47-0D4D-2986-4DE5-9E7CED0EDD2C}"/>
              </a:ext>
            </a:extLst>
          </p:cNvPr>
          <p:cNvSpPr txBox="1"/>
          <p:nvPr/>
        </p:nvSpPr>
        <p:spPr>
          <a:xfrm>
            <a:off x="1463979" y="3564459"/>
            <a:ext cx="714058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Adaptada a cada empresa con motivos reales, no copia-pega </a:t>
            </a:r>
            <a:endParaRPr lang="es-ES" dirty="0"/>
          </a:p>
        </p:txBody>
      </p:sp>
      <p:sp>
        <p:nvSpPr>
          <p:cNvPr id="14" name="47 CuadroTexto">
            <a:extLst>
              <a:ext uri="{FF2B5EF4-FFF2-40B4-BE49-F238E27FC236}">
                <a16:creationId xmlns:a16="http://schemas.microsoft.com/office/drawing/2014/main" id="{8D81E8C7-A97D-B249-A9A6-38E7FE108662}"/>
              </a:ext>
            </a:extLst>
          </p:cNvPr>
          <p:cNvSpPr txBox="1"/>
          <p:nvPr/>
        </p:nvSpPr>
        <p:spPr>
          <a:xfrm>
            <a:off x="1463978" y="4107943"/>
            <a:ext cx="5340269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Acompaña al </a:t>
            </a:r>
            <a:r>
              <a:rPr lang="es-ES_tradnl" dirty="0" err="1"/>
              <a:t>curriculum</a:t>
            </a:r>
            <a:r>
              <a:rPr lang="es-ES_tradnl" dirty="0"/>
              <a:t>, máximo 1 folio, se firma, volver a recordar por mail a los 15 días de enviarla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5846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482885" y="1541995"/>
            <a:ext cx="3585059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Centros integrados de FP</a:t>
            </a:r>
          </a:p>
          <a:p>
            <a:pPr algn="ctr"/>
            <a:r>
              <a:rPr lang="es-ES" b="1" dirty="0"/>
              <a:t>Institutos con FP</a:t>
            </a:r>
          </a:p>
        </p:txBody>
      </p:sp>
      <p:sp>
        <p:nvSpPr>
          <p:cNvPr id="28" name="27 Flecha derecha"/>
          <p:cNvSpPr/>
          <p:nvPr/>
        </p:nvSpPr>
        <p:spPr>
          <a:xfrm>
            <a:off x="4266585" y="1725265"/>
            <a:ext cx="50405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983783" y="154199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Departamentos de prácticas tienen una bolsa de empleo y de prácticas</a:t>
            </a:r>
            <a:endParaRPr lang="es-ES" dirty="0"/>
          </a:p>
        </p:txBody>
      </p:sp>
      <p:sp>
        <p:nvSpPr>
          <p:cNvPr id="33" name="32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45" name="44 Flecha izquierda">
            <a:hlinkClick r:id="rId3" action="ppaction://hlinksldjump"/>
          </p:cNvPr>
          <p:cNvSpPr/>
          <p:nvPr/>
        </p:nvSpPr>
        <p:spPr>
          <a:xfrm>
            <a:off x="78143" y="6252795"/>
            <a:ext cx="875539" cy="281841"/>
          </a:xfrm>
          <a:prstGeom prst="leftArrow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46" name="45 Flecha derecha"/>
          <p:cNvSpPr/>
          <p:nvPr/>
        </p:nvSpPr>
        <p:spPr>
          <a:xfrm>
            <a:off x="7513760" y="6375720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tx2"/>
                </a:solidFill>
              </a:rPr>
              <a:t>siguiente</a:t>
            </a:r>
            <a:endParaRPr lang="es-ES" sz="1100" b="1" dirty="0">
              <a:solidFill>
                <a:schemeClr val="tx2"/>
              </a:solidFill>
            </a:endParaRPr>
          </a:p>
        </p:txBody>
      </p:sp>
      <p:sp>
        <p:nvSpPr>
          <p:cNvPr id="43" name="1 Título"/>
          <p:cNvSpPr txBox="1">
            <a:spLocks/>
          </p:cNvSpPr>
          <p:nvPr/>
        </p:nvSpPr>
        <p:spPr>
          <a:xfrm>
            <a:off x="148256" y="42626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2.2.d) Bolsas de empleo</a:t>
            </a:r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1" name="17 Rectángulo redondeado">
            <a:extLst>
              <a:ext uri="{FF2B5EF4-FFF2-40B4-BE49-F238E27FC236}">
                <a16:creationId xmlns:a16="http://schemas.microsoft.com/office/drawing/2014/main" id="{E1C3B93E-8B3C-4CC4-9C6A-2679F7A6FB67}"/>
              </a:ext>
            </a:extLst>
          </p:cNvPr>
          <p:cNvSpPr/>
          <p:nvPr/>
        </p:nvSpPr>
        <p:spPr>
          <a:xfrm>
            <a:off x="482885" y="2857634"/>
            <a:ext cx="3585059" cy="57606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Asociaciones profesionales</a:t>
            </a:r>
          </a:p>
        </p:txBody>
      </p:sp>
      <p:sp>
        <p:nvSpPr>
          <p:cNvPr id="12" name="27 Flecha derecha">
            <a:extLst>
              <a:ext uri="{FF2B5EF4-FFF2-40B4-BE49-F238E27FC236}">
                <a16:creationId xmlns:a16="http://schemas.microsoft.com/office/drawing/2014/main" id="{722ADB85-C395-4D68-A9C8-F9DC1BF2FE08}"/>
              </a:ext>
            </a:extLst>
          </p:cNvPr>
          <p:cNvSpPr/>
          <p:nvPr/>
        </p:nvSpPr>
        <p:spPr>
          <a:xfrm>
            <a:off x="4266585" y="3040904"/>
            <a:ext cx="50405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29 CuadroTexto">
            <a:extLst>
              <a:ext uri="{FF2B5EF4-FFF2-40B4-BE49-F238E27FC236}">
                <a16:creationId xmlns:a16="http://schemas.microsoft.com/office/drawing/2014/main" id="{FEDD191D-41B7-4808-888C-982C694D9D6B}"/>
              </a:ext>
            </a:extLst>
          </p:cNvPr>
          <p:cNvSpPr txBox="1"/>
          <p:nvPr/>
        </p:nvSpPr>
        <p:spPr>
          <a:xfrm>
            <a:off x="4983783" y="2771033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Las asociaciones de tu sector cuentan con bolsas de empleo para perfiles especializados</a:t>
            </a:r>
            <a:endParaRPr lang="es-ES" dirty="0"/>
          </a:p>
        </p:txBody>
      </p:sp>
      <p:sp>
        <p:nvSpPr>
          <p:cNvPr id="15" name="17 Rectángulo redondeado">
            <a:extLst>
              <a:ext uri="{FF2B5EF4-FFF2-40B4-BE49-F238E27FC236}">
                <a16:creationId xmlns:a16="http://schemas.microsoft.com/office/drawing/2014/main" id="{EB647C22-F27D-4055-858A-D5334AB333E2}"/>
              </a:ext>
            </a:extLst>
          </p:cNvPr>
          <p:cNvSpPr/>
          <p:nvPr/>
        </p:nvSpPr>
        <p:spPr>
          <a:xfrm>
            <a:off x="482885" y="4022810"/>
            <a:ext cx="3585059" cy="73261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/>
              <a:t>Bolsas generales: </a:t>
            </a:r>
            <a:r>
              <a:rPr lang="es-ES_tradnl" b="1" dirty="0" err="1"/>
              <a:t>ETTs</a:t>
            </a:r>
            <a:r>
              <a:rPr lang="es-ES_tradnl" b="1" dirty="0"/>
              <a:t>, SEPE, empresas de selección</a:t>
            </a:r>
          </a:p>
        </p:txBody>
      </p:sp>
      <p:sp>
        <p:nvSpPr>
          <p:cNvPr id="16" name="27 Flecha derecha">
            <a:extLst>
              <a:ext uri="{FF2B5EF4-FFF2-40B4-BE49-F238E27FC236}">
                <a16:creationId xmlns:a16="http://schemas.microsoft.com/office/drawing/2014/main" id="{091E60C9-ADE4-48A8-936B-F7D412FA01AE}"/>
              </a:ext>
            </a:extLst>
          </p:cNvPr>
          <p:cNvSpPr/>
          <p:nvPr/>
        </p:nvSpPr>
        <p:spPr>
          <a:xfrm>
            <a:off x="4266585" y="4293220"/>
            <a:ext cx="504056" cy="19179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29 CuadroTexto">
            <a:extLst>
              <a:ext uri="{FF2B5EF4-FFF2-40B4-BE49-F238E27FC236}">
                <a16:creationId xmlns:a16="http://schemas.microsoft.com/office/drawing/2014/main" id="{A4E80212-BDD9-FA49-366D-6C2A661B7102}"/>
              </a:ext>
            </a:extLst>
          </p:cNvPr>
          <p:cNvSpPr txBox="1"/>
          <p:nvPr/>
        </p:nvSpPr>
        <p:spPr>
          <a:xfrm>
            <a:off x="4988709" y="4065545"/>
            <a:ext cx="367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Suele ser un empleo temporal y el SEPE es poco solicitado por empresas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6818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rId3" action="ppaction://hlinksldjump"/>
          </p:cNvPr>
          <p:cNvSpPr/>
          <p:nvPr/>
        </p:nvSpPr>
        <p:spPr>
          <a:xfrm>
            <a:off x="71389" y="6237312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600" b="1" dirty="0"/>
              <a:t>2.3. Selección en el empleo público</a:t>
            </a: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4" name="33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67680" y="699964"/>
          <a:ext cx="8652792" cy="2127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91468" y="2767832"/>
            <a:ext cx="8520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_tradnl" dirty="0"/>
              <a:t>Oposición: Superar distintas pruebas que son eliminatorias</a:t>
            </a:r>
          </a:p>
          <a:p>
            <a:pPr marL="285750" indent="-285750">
              <a:buFontTx/>
              <a:buChar char="-"/>
            </a:pPr>
            <a:r>
              <a:rPr lang="es-ES_tradnl" dirty="0"/>
              <a:t>Concurso: Baremos de méritos como experiencia, otros títulos, cursos realizados, </a:t>
            </a:r>
            <a:r>
              <a:rPr lang="es-ES_tradnl" dirty="0" err="1"/>
              <a:t>etc</a:t>
            </a:r>
            <a:endParaRPr lang="es-ES_tradnl" dirty="0"/>
          </a:p>
          <a:p>
            <a:pPr marL="285750" indent="-285750">
              <a:buFontTx/>
              <a:buChar char="-"/>
            </a:pPr>
            <a:r>
              <a:rPr lang="es-ES_tradnl" dirty="0"/>
              <a:t>Concurso-oposición: Mezcla de ambos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06380" y="2400998"/>
            <a:ext cx="2524036" cy="369332"/>
          </a:xfrm>
          <a:prstGeom prst="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Acceso </a:t>
            </a:r>
            <a:endParaRPr lang="es-E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54308" y="3741902"/>
          <a:ext cx="875811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1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Tipos de empleados públicos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Grupos de los funcionarios según acceso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baseline="0" dirty="0"/>
                        <a:t>Funcionarios de carrera: aprueban oposiciones y están indefinidos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baseline="0" dirty="0"/>
                        <a:t>Funcionarios interinos: son temporales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baseline="0" dirty="0"/>
                        <a:t>Personal laboral: con contratos de trabajo como empresa privada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baseline="0" dirty="0"/>
                        <a:t>Personal eventual: nombrados por políticos como cargos de confianza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dirty="0"/>
                        <a:t>A1: Grado, licenciatura, ingeniería o arquitectura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dirty="0"/>
                        <a:t>A2: Grado, diplomatura, ingeniería o arquitectura técnica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baseline="0" dirty="0"/>
                        <a:t>B: Técnico superior de FP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baseline="0" dirty="0"/>
                        <a:t>C1: Bachillerato, técnico de FP (FPGM)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baseline="0" dirty="0"/>
                        <a:t>C2: ESO o equivalente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74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326" y="-3340"/>
            <a:ext cx="5937834" cy="696036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b="1" dirty="0"/>
              <a:t>CONTENIDOS</a:t>
            </a:r>
            <a:endParaRPr lang="es-ES" b="1" dirty="0"/>
          </a:p>
        </p:txBody>
      </p:sp>
      <p:sp>
        <p:nvSpPr>
          <p:cNvPr id="5" name="4 Rectángulo">
            <a:hlinkClick r:id="rId2" action="ppaction://hlinksldjump" tooltip="click punto 1"/>
          </p:cNvPr>
          <p:cNvSpPr/>
          <p:nvPr/>
        </p:nvSpPr>
        <p:spPr>
          <a:xfrm>
            <a:off x="681172" y="1406691"/>
            <a:ext cx="6927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s-ES_tradnl" sz="2800" b="1" dirty="0">
                <a:solidFill>
                  <a:prstClr val="black"/>
                </a:solidFill>
                <a:hlinkClick r:id="rId3" action="ppaction://hlinksldjump"/>
              </a:rPr>
              <a:t>La búsqueda de empleo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  <p:sp>
        <p:nvSpPr>
          <p:cNvPr id="8" name="7 Rectángulo">
            <a:hlinkClick r:id="rId4" action="ppaction://hlinksldjump"/>
          </p:cNvPr>
          <p:cNvSpPr/>
          <p:nvPr/>
        </p:nvSpPr>
        <p:spPr>
          <a:xfrm>
            <a:off x="681172" y="3389445"/>
            <a:ext cx="7329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3.  </a:t>
            </a:r>
            <a:r>
              <a:rPr lang="es-ES_tradnl" sz="2800" b="1" dirty="0">
                <a:solidFill>
                  <a:prstClr val="black"/>
                </a:solidFill>
                <a:hlinkClick r:id="rId5" action="ppaction://hlinksldjump"/>
              </a:rPr>
              <a:t>La marca personal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440200" y="1728241"/>
            <a:ext cx="351794" cy="442037"/>
          </a:xfrm>
          <a:prstGeom prst="rect">
            <a:avLst/>
          </a:prstGeom>
        </p:spPr>
      </p:pic>
      <p:sp>
        <p:nvSpPr>
          <p:cNvPr id="18" name="17 Rectángulo">
            <a:hlinkClick r:id="rId7" action="ppaction://hlinksldjump"/>
          </p:cNvPr>
          <p:cNvSpPr/>
          <p:nvPr/>
        </p:nvSpPr>
        <p:spPr>
          <a:xfrm>
            <a:off x="655389" y="2418801"/>
            <a:ext cx="8240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2.  </a:t>
            </a:r>
            <a:r>
              <a:rPr lang="es-ES_tradnl" sz="2800" b="1" dirty="0">
                <a:solidFill>
                  <a:prstClr val="black"/>
                </a:solidFill>
                <a:hlinkClick r:id="rId8" action="ppaction://hlinksldjump"/>
              </a:rPr>
              <a:t>Procesos de selección de personal 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45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CuadroTexto">
            <a:hlinkClick r:id="rId2" action="ppaction://hlinksldjump"/>
          </p:cNvPr>
          <p:cNvSpPr txBox="1"/>
          <p:nvPr/>
        </p:nvSpPr>
        <p:spPr>
          <a:xfrm>
            <a:off x="3139534" y="6166845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46" name="1 Título"/>
          <p:cNvSpPr txBox="1">
            <a:spLocks/>
          </p:cNvSpPr>
          <p:nvPr/>
        </p:nvSpPr>
        <p:spPr>
          <a:xfrm>
            <a:off x="148256" y="42626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3. Marca personal</a:t>
            </a:r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51" name="50 Flecha izquierda">
            <a:hlinkClick r:id="" action="ppaction://noaction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54" name="53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230516505"/>
              </p:ext>
            </p:extLst>
          </p:nvPr>
        </p:nvGraphicFramePr>
        <p:xfrm>
          <a:off x="145521" y="1823667"/>
          <a:ext cx="8746957" cy="157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1304916884"/>
              </p:ext>
            </p:extLst>
          </p:nvPr>
        </p:nvGraphicFramePr>
        <p:xfrm>
          <a:off x="145521" y="3648240"/>
          <a:ext cx="8746957" cy="148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48F4EB90-A7C7-DFFC-7124-9FB29F7A7999}"/>
              </a:ext>
            </a:extLst>
          </p:cNvPr>
          <p:cNvSpPr txBox="1"/>
          <p:nvPr/>
        </p:nvSpPr>
        <p:spPr>
          <a:xfrm>
            <a:off x="593589" y="894047"/>
            <a:ext cx="772725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/>
              <a:t>Recuerda IPE I: </a:t>
            </a:r>
          </a:p>
          <a:p>
            <a:pPr algn="ctr"/>
            <a:r>
              <a:rPr lang="es-ES_tradnl" sz="1600" b="1" dirty="0"/>
              <a:t>“Un 69% de los reclutadores rechazan un candidato tras ver su perfil en redes sociales”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924054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1 Título"/>
          <p:cNvSpPr txBox="1">
            <a:spLocks/>
          </p:cNvSpPr>
          <p:nvPr/>
        </p:nvSpPr>
        <p:spPr>
          <a:xfrm>
            <a:off x="148256" y="42626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3.1. Diseño de marca personal</a:t>
            </a:r>
          </a:p>
        </p:txBody>
      </p:sp>
      <p:sp>
        <p:nvSpPr>
          <p:cNvPr id="51" name="50 Flecha izquierda">
            <a:hlinkClick r:id="" action="ppaction://noaction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54" name="53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65899618"/>
              </p:ext>
            </p:extLst>
          </p:nvPr>
        </p:nvGraphicFramePr>
        <p:xfrm>
          <a:off x="2051720" y="720419"/>
          <a:ext cx="3724972" cy="140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CuadroTexto">
            <a:hlinkClick r:id="rId7" action="ppaction://hlinksldjump"/>
          </p:cNvPr>
          <p:cNvSpPr txBox="1"/>
          <p:nvPr/>
        </p:nvSpPr>
        <p:spPr>
          <a:xfrm>
            <a:off x="3139534" y="6166845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343593"/>
              </p:ext>
            </p:extLst>
          </p:nvPr>
        </p:nvGraphicFramePr>
        <p:xfrm>
          <a:off x="230720" y="2223939"/>
          <a:ext cx="8682559" cy="2664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3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2732">
                <a:tc>
                  <a:txBody>
                    <a:bodyPr/>
                    <a:lstStyle/>
                    <a:p>
                      <a:pPr algn="ctr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Autoconocimiento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Recuperar el </a:t>
                      </a:r>
                      <a:r>
                        <a:rPr lang="es-ES_tradnl" sz="1600" b="0" dirty="0" err="1">
                          <a:solidFill>
                            <a:schemeClr val="tx1"/>
                          </a:solidFill>
                        </a:rPr>
                        <a:t>Ikigai</a:t>
                      </a:r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 de IPE I: Identificar en qué tienes talento y te gusta, con lo que te pueden pagar y necesita el mundo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789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</a:rPr>
                        <a:t>Estrategia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Definir misión, visión, valores: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Misión: Qué quieres aportar ahora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Visión: Aspiras a ser profesionalmente a largo plazo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Valores: Principios y creencias fundamentales (me defino como una persona…)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921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</a:rPr>
                        <a:t>Comunicación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Redactar una frase que resuma autoconocimiento con estrategia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</a:rPr>
                        <a:t>Destacar puntos fuertes y valor diferencial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438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608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96" y="1628800"/>
            <a:ext cx="7579704" cy="390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592696" y="2276872"/>
            <a:ext cx="79586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chemeClr val="accent2"/>
                </a:solidFill>
              </a:rPr>
              <a:t>Unidad 2</a:t>
            </a:r>
          </a:p>
          <a:p>
            <a:r>
              <a:rPr lang="es-ES_tradnl" sz="5400" b="1" dirty="0">
                <a:solidFill>
                  <a:schemeClr val="accent2"/>
                </a:solidFill>
              </a:rPr>
              <a:t>COMPETENCIAS </a:t>
            </a:r>
          </a:p>
          <a:p>
            <a:r>
              <a:rPr lang="es-ES_tradnl" sz="5400" b="1" dirty="0">
                <a:solidFill>
                  <a:schemeClr val="accent2"/>
                </a:solidFill>
              </a:rPr>
              <a:t>PERSONALES Y SOCIALES</a:t>
            </a:r>
            <a:endParaRPr lang="es-E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1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326" y="-3340"/>
            <a:ext cx="5937834" cy="696036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b="1" dirty="0"/>
              <a:t>CONTENIDOS</a:t>
            </a:r>
            <a:endParaRPr lang="es-ES" b="1" dirty="0"/>
          </a:p>
        </p:txBody>
      </p:sp>
      <p:sp>
        <p:nvSpPr>
          <p:cNvPr id="5" name="4 Rectángulo">
            <a:hlinkClick r:id="" action="ppaction://noaction"/>
          </p:cNvPr>
          <p:cNvSpPr/>
          <p:nvPr/>
        </p:nvSpPr>
        <p:spPr>
          <a:xfrm>
            <a:off x="467544" y="1426039"/>
            <a:ext cx="6927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s-ES_tradnl" sz="2800" b="1" dirty="0">
                <a:solidFill>
                  <a:prstClr val="black"/>
                </a:solidFill>
                <a:hlinkClick r:id="rId2" action="ppaction://hlinksldjump"/>
              </a:rPr>
              <a:t>Las competencias personales y sociales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  <p:sp>
        <p:nvSpPr>
          <p:cNvPr id="8" name="7 Rectángulo">
            <a:hlinkClick r:id="" action="ppaction://noaction"/>
          </p:cNvPr>
          <p:cNvSpPr/>
          <p:nvPr/>
        </p:nvSpPr>
        <p:spPr>
          <a:xfrm>
            <a:off x="467544" y="3095957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3.  </a:t>
            </a:r>
            <a:r>
              <a:rPr lang="es-ES_tradnl" sz="2800" b="1" dirty="0">
                <a:solidFill>
                  <a:prstClr val="black"/>
                </a:solidFill>
                <a:hlinkClick r:id="rId3" action="ppaction://hlinksldjump"/>
              </a:rPr>
              <a:t>La inteligencia emocional y solución de conflictos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440200" y="1728241"/>
            <a:ext cx="351794" cy="442037"/>
          </a:xfrm>
          <a:prstGeom prst="rect">
            <a:avLst/>
          </a:prstGeom>
        </p:spPr>
      </p:pic>
      <p:sp>
        <p:nvSpPr>
          <p:cNvPr id="18" name="17 Rectángulo">
            <a:hlinkClick r:id="" action="ppaction://noaction"/>
          </p:cNvPr>
          <p:cNvSpPr/>
          <p:nvPr/>
        </p:nvSpPr>
        <p:spPr>
          <a:xfrm>
            <a:off x="467544" y="2311961"/>
            <a:ext cx="82405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2.  </a:t>
            </a:r>
            <a:r>
              <a:rPr lang="es-ES_tradnl" sz="2800" b="1" dirty="0">
                <a:solidFill>
                  <a:prstClr val="black"/>
                </a:solidFill>
                <a:hlinkClick r:id="rId5" action="ppaction://hlinksldjump"/>
              </a:rPr>
              <a:t>El trabajo en equipo 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  <p:sp>
        <p:nvSpPr>
          <p:cNvPr id="3" name="7 Rectángulo">
            <a:hlinkClick r:id="" action="ppaction://noaction"/>
            <a:extLst>
              <a:ext uri="{FF2B5EF4-FFF2-40B4-BE49-F238E27FC236}">
                <a16:creationId xmlns:a16="http://schemas.microsoft.com/office/drawing/2014/main" id="{9ACBAF4B-9796-6957-B247-CF343A50B598}"/>
              </a:ext>
            </a:extLst>
          </p:cNvPr>
          <p:cNvSpPr/>
          <p:nvPr/>
        </p:nvSpPr>
        <p:spPr>
          <a:xfrm>
            <a:off x="539552" y="3933763"/>
            <a:ext cx="7329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4. </a:t>
            </a:r>
            <a:r>
              <a:rPr lang="es-ES_tradnl" sz="2800" b="1" dirty="0">
                <a:solidFill>
                  <a:prstClr val="black"/>
                </a:solidFill>
                <a:hlinkClick r:id="rId6" action="ppaction://hlinksldjump"/>
              </a:rPr>
              <a:t>La comunicación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  <p:sp>
        <p:nvSpPr>
          <p:cNvPr id="4" name="7 Rectángulo">
            <a:hlinkClick r:id="" action="ppaction://noaction"/>
            <a:extLst>
              <a:ext uri="{FF2B5EF4-FFF2-40B4-BE49-F238E27FC236}">
                <a16:creationId xmlns:a16="http://schemas.microsoft.com/office/drawing/2014/main" id="{33D7A55F-F38F-8EC3-F072-0F331EAF97A3}"/>
              </a:ext>
            </a:extLst>
          </p:cNvPr>
          <p:cNvSpPr/>
          <p:nvPr/>
        </p:nvSpPr>
        <p:spPr>
          <a:xfrm>
            <a:off x="539552" y="4840147"/>
            <a:ext cx="73293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5. </a:t>
            </a:r>
            <a:r>
              <a:rPr lang="es-ES_tradnl" sz="2800" b="1" dirty="0">
                <a:solidFill>
                  <a:prstClr val="black"/>
                </a:solidFill>
                <a:hlinkClick r:id="rId7" action="ppaction://hlinksldjump"/>
              </a:rPr>
              <a:t>Gestión del tiempo y de las tareas</a:t>
            </a:r>
            <a:endParaRPr lang="es-ES_tradnl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95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71388" y="8579"/>
            <a:ext cx="8533059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1. Las competencias personales y sociales</a:t>
            </a:r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7" name="16 Flecha izquierda">
            <a:hlinkClick r:id="" action="ppaction://noaction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30" name="29 Proceso alternativo"/>
          <p:cNvSpPr/>
          <p:nvPr/>
        </p:nvSpPr>
        <p:spPr>
          <a:xfrm>
            <a:off x="2378178" y="1744195"/>
            <a:ext cx="4310369" cy="432048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solidFill>
                  <a:schemeClr val="tx1"/>
                </a:solidFill>
              </a:rPr>
              <a:t>Competencia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42" name="41 Flecha derecha"/>
          <p:cNvSpPr/>
          <p:nvPr/>
        </p:nvSpPr>
        <p:spPr>
          <a:xfrm>
            <a:off x="2019039" y="2820188"/>
            <a:ext cx="319382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9" name="48 Rectángulo"/>
          <p:cNvSpPr/>
          <p:nvPr/>
        </p:nvSpPr>
        <p:spPr>
          <a:xfrm>
            <a:off x="2378178" y="2620782"/>
            <a:ext cx="4310369" cy="58477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Conjunto de conocimientos, destrezas, capacidades y actitudes con valor para el empleo</a:t>
            </a:r>
            <a:endParaRPr lang="es-ES" sz="1600" dirty="0"/>
          </a:p>
        </p:txBody>
      </p:sp>
      <p:sp>
        <p:nvSpPr>
          <p:cNvPr id="33" name="32 Rectángulo"/>
          <p:cNvSpPr/>
          <p:nvPr/>
        </p:nvSpPr>
        <p:spPr>
          <a:xfrm>
            <a:off x="2378179" y="3622167"/>
            <a:ext cx="4310368" cy="58477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s-ES_tradnl" sz="1600" dirty="0"/>
              <a:t>Permite valorar que una persona es capaz de desempeñar correctamente su trabajo</a:t>
            </a:r>
            <a:endParaRPr lang="es-ES" sz="1600" dirty="0"/>
          </a:p>
        </p:txBody>
      </p:sp>
      <p:sp>
        <p:nvSpPr>
          <p:cNvPr id="52" name="51 Flecha derecha"/>
          <p:cNvSpPr/>
          <p:nvPr/>
        </p:nvSpPr>
        <p:spPr>
          <a:xfrm>
            <a:off x="2006549" y="3760419"/>
            <a:ext cx="331872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576941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" action="ppaction://noaction"/>
          </p:cNvPr>
          <p:cNvSpPr/>
          <p:nvPr/>
        </p:nvSpPr>
        <p:spPr>
          <a:xfrm>
            <a:off x="71389" y="6237312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4" name="33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3589" y="836712"/>
            <a:ext cx="238218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/>
              <a:t>Tipos de competencias</a:t>
            </a:r>
            <a:endParaRPr lang="es-ES" b="1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63733" y="1484784"/>
          <a:ext cx="7488832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509158" y="3789040"/>
          <a:ext cx="8198265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1 Título">
            <a:extLst>
              <a:ext uri="{FF2B5EF4-FFF2-40B4-BE49-F238E27FC236}">
                <a16:creationId xmlns:a16="http://schemas.microsoft.com/office/drawing/2014/main" id="{6271DC12-E869-E4D4-3015-B87E88FA6091}"/>
              </a:ext>
            </a:extLst>
          </p:cNvPr>
          <p:cNvSpPr txBox="1">
            <a:spLocks/>
          </p:cNvSpPr>
          <p:nvPr/>
        </p:nvSpPr>
        <p:spPr>
          <a:xfrm>
            <a:off x="71388" y="8579"/>
            <a:ext cx="8533059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1. Las competencias personales y sociales</a:t>
            </a:r>
          </a:p>
        </p:txBody>
      </p:sp>
    </p:spTree>
    <p:extLst>
      <p:ext uri="{BB962C8B-B14F-4D97-AF65-F5344CB8AC3E}">
        <p14:creationId xmlns:p14="http://schemas.microsoft.com/office/powerpoint/2010/main" val="292282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157745" y="1597992"/>
            <a:ext cx="2398031" cy="34661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1ª) Responsabilidad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755577" y="2184146"/>
            <a:ext cx="2389264" cy="3530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2ª) Autonomía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1153570" y="2717429"/>
            <a:ext cx="2853853" cy="3627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3ª) Iniciativa e innovación 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2255268" y="3215413"/>
            <a:ext cx="2009077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4º) Resiliencia 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2796712" y="3772483"/>
            <a:ext cx="2445844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5ª) Adaptación al cambio 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CuadroTexto">
            <a:hlinkClick r:id="rId2" action="ppaction://hlinksldjump"/>
          </p:cNvPr>
          <p:cNvSpPr txBox="1"/>
          <p:nvPr/>
        </p:nvSpPr>
        <p:spPr>
          <a:xfrm>
            <a:off x="3139534" y="6166845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51" name="50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54" name="53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1402686" y="949455"/>
            <a:ext cx="6086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b="1" u="sng" dirty="0">
                <a:solidFill>
                  <a:prstClr val="black"/>
                </a:solidFill>
              </a:rPr>
              <a:t>Competencias PERSONALES</a:t>
            </a:r>
            <a:endParaRPr lang="es-ES_tradnl" b="1" dirty="0">
              <a:solidFill>
                <a:prstClr val="black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2255268" y="4329062"/>
            <a:ext cx="2499171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6ª) Disposición a aprender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1138409" y="4899477"/>
            <a:ext cx="2659966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7ª) Resolución de problemas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55 Rectángulo redondeado"/>
          <p:cNvSpPr/>
          <p:nvPr/>
        </p:nvSpPr>
        <p:spPr>
          <a:xfrm>
            <a:off x="321630" y="5517232"/>
            <a:ext cx="2732579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8ª) Actitud positiva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2561368" y="1575274"/>
            <a:ext cx="5738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solidFill>
                  <a:prstClr val="black"/>
                </a:solidFill>
                <a:sym typeface="Wingdings" panose="05000000000000000000" pitchFamily="2" charset="2"/>
              </a:rPr>
              <a:t> Autoexigencia para cumplir con las obligaciones</a:t>
            </a:r>
            <a:endParaRPr lang="es-ES_tradnl" b="1" dirty="0">
              <a:solidFill>
                <a:prstClr val="black"/>
              </a:solidFill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3164575" y="2171002"/>
            <a:ext cx="5135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solidFill>
                  <a:prstClr val="black"/>
                </a:solidFill>
                <a:sym typeface="Wingdings" panose="05000000000000000000" pitchFamily="2" charset="2"/>
              </a:rPr>
              <a:t> Ser capaz de tomar decisiones sin supervisión</a:t>
            </a:r>
            <a:endParaRPr lang="es-ES_tradnl" b="1" dirty="0">
              <a:solidFill>
                <a:prstClr val="black"/>
              </a:solidFill>
            </a:endParaRPr>
          </a:p>
        </p:txBody>
      </p:sp>
      <p:sp>
        <p:nvSpPr>
          <p:cNvPr id="65" name="64 Rectángulo"/>
          <p:cNvSpPr/>
          <p:nvPr/>
        </p:nvSpPr>
        <p:spPr>
          <a:xfrm>
            <a:off x="4113965" y="2714156"/>
            <a:ext cx="4527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solidFill>
                  <a:prstClr val="black"/>
                </a:solidFill>
                <a:sym typeface="Wingdings" panose="05000000000000000000" pitchFamily="2" charset="2"/>
              </a:rPr>
              <a:t> Proponer nuevas soluciones</a:t>
            </a:r>
            <a:endParaRPr lang="es-ES_tradnl" b="1" dirty="0">
              <a:solidFill>
                <a:prstClr val="black"/>
              </a:solidFill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4320669" y="3230644"/>
            <a:ext cx="4327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solidFill>
                  <a:prstClr val="black"/>
                </a:solidFill>
                <a:sym typeface="Wingdings" panose="05000000000000000000" pitchFamily="2" charset="2"/>
              </a:rPr>
              <a:t> Superarse ante las dificultades</a:t>
            </a:r>
            <a:endParaRPr lang="es-ES_tradnl" b="1" dirty="0">
              <a:solidFill>
                <a:prstClr val="black"/>
              </a:solidFill>
            </a:endParaRPr>
          </a:p>
        </p:txBody>
      </p:sp>
      <p:sp>
        <p:nvSpPr>
          <p:cNvPr id="68" name="67 Rectángulo"/>
          <p:cNvSpPr/>
          <p:nvPr/>
        </p:nvSpPr>
        <p:spPr>
          <a:xfrm>
            <a:off x="5240474" y="3767837"/>
            <a:ext cx="3763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solidFill>
                  <a:prstClr val="black"/>
                </a:solidFill>
                <a:sym typeface="Wingdings" panose="05000000000000000000" pitchFamily="2" charset="2"/>
              </a:rPr>
              <a:t> Ajustarse a los cambios propuestos</a:t>
            </a:r>
            <a:endParaRPr lang="es-ES_tradnl" b="1" dirty="0">
              <a:solidFill>
                <a:prstClr val="black"/>
              </a:solidFill>
            </a:endParaRPr>
          </a:p>
        </p:txBody>
      </p:sp>
      <p:sp>
        <p:nvSpPr>
          <p:cNvPr id="69" name="68 Rectángulo"/>
          <p:cNvSpPr/>
          <p:nvPr/>
        </p:nvSpPr>
        <p:spPr>
          <a:xfrm>
            <a:off x="4770523" y="4356090"/>
            <a:ext cx="4232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solidFill>
                  <a:prstClr val="black"/>
                </a:solidFill>
                <a:sym typeface="Wingdings" panose="05000000000000000000" pitchFamily="2" charset="2"/>
              </a:rPr>
              <a:t> Aprender tareas del puesto y las nuevas</a:t>
            </a:r>
            <a:endParaRPr lang="es-ES_tradnl" b="1" dirty="0">
              <a:solidFill>
                <a:prstClr val="black"/>
              </a:solidFill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3866896" y="4899477"/>
            <a:ext cx="5277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solidFill>
                  <a:prstClr val="black"/>
                </a:solidFill>
                <a:sym typeface="Wingdings" panose="05000000000000000000" pitchFamily="2" charset="2"/>
              </a:rPr>
              <a:t> Evaluar problemas y proponer soluciones correctas</a:t>
            </a:r>
            <a:endParaRPr lang="es-ES_tradnl" b="1" dirty="0">
              <a:solidFill>
                <a:prstClr val="black"/>
              </a:solidFill>
            </a:endParaRPr>
          </a:p>
        </p:txBody>
      </p:sp>
      <p:sp>
        <p:nvSpPr>
          <p:cNvPr id="71" name="70 Rectángulo"/>
          <p:cNvSpPr/>
          <p:nvPr/>
        </p:nvSpPr>
        <p:spPr>
          <a:xfrm>
            <a:off x="3054208" y="5517232"/>
            <a:ext cx="5406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solidFill>
                  <a:prstClr val="black"/>
                </a:solidFill>
                <a:sym typeface="Wingdings" panose="05000000000000000000" pitchFamily="2" charset="2"/>
              </a:rPr>
              <a:t> Ser optimista ante una situación y su solución</a:t>
            </a:r>
            <a:endParaRPr lang="es-ES_tradnl" b="1" dirty="0">
              <a:solidFill>
                <a:prstClr val="black"/>
              </a:solidFill>
            </a:endParaRP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0CB4B96F-9516-EA39-A183-0D4BD3E741F2}"/>
              </a:ext>
            </a:extLst>
          </p:cNvPr>
          <p:cNvSpPr txBox="1">
            <a:spLocks/>
          </p:cNvSpPr>
          <p:nvPr/>
        </p:nvSpPr>
        <p:spPr>
          <a:xfrm>
            <a:off x="71388" y="8579"/>
            <a:ext cx="8533059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1. Las competencias personales y sociales</a:t>
            </a:r>
          </a:p>
        </p:txBody>
      </p:sp>
    </p:spTree>
    <p:extLst>
      <p:ext uri="{BB962C8B-B14F-4D97-AF65-F5344CB8AC3E}">
        <p14:creationId xmlns:p14="http://schemas.microsoft.com/office/powerpoint/2010/main" val="3215157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843BD-36B8-5DB1-8FF6-18B457531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>
            <a:extLst>
              <a:ext uri="{FF2B5EF4-FFF2-40B4-BE49-F238E27FC236}">
                <a16:creationId xmlns:a16="http://schemas.microsoft.com/office/drawing/2014/main" id="{FF8F0878-072B-D921-C45B-6B311EA405F6}"/>
              </a:ext>
            </a:extLst>
          </p:cNvPr>
          <p:cNvSpPr/>
          <p:nvPr/>
        </p:nvSpPr>
        <p:spPr>
          <a:xfrm>
            <a:off x="157745" y="1597992"/>
            <a:ext cx="3089971" cy="34661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1ª) Habilidades de comunicación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 redondeado">
            <a:extLst>
              <a:ext uri="{FF2B5EF4-FFF2-40B4-BE49-F238E27FC236}">
                <a16:creationId xmlns:a16="http://schemas.microsoft.com/office/drawing/2014/main" id="{CDDDC65D-C5A1-1468-54CC-00D13E5A33A1}"/>
              </a:ext>
            </a:extLst>
          </p:cNvPr>
          <p:cNvSpPr/>
          <p:nvPr/>
        </p:nvSpPr>
        <p:spPr>
          <a:xfrm>
            <a:off x="755576" y="2184146"/>
            <a:ext cx="2492139" cy="35302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2ª) Empatía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Rectángulo redondeado">
            <a:extLst>
              <a:ext uri="{FF2B5EF4-FFF2-40B4-BE49-F238E27FC236}">
                <a16:creationId xmlns:a16="http://schemas.microsoft.com/office/drawing/2014/main" id="{BE272F22-C696-A2EF-6143-68DC068A9002}"/>
              </a:ext>
            </a:extLst>
          </p:cNvPr>
          <p:cNvSpPr/>
          <p:nvPr/>
        </p:nvSpPr>
        <p:spPr>
          <a:xfrm>
            <a:off x="1153571" y="2717429"/>
            <a:ext cx="1519526" cy="36278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3ª) Asertividad 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33 Rectángulo redondeado">
            <a:extLst>
              <a:ext uri="{FF2B5EF4-FFF2-40B4-BE49-F238E27FC236}">
                <a16:creationId xmlns:a16="http://schemas.microsoft.com/office/drawing/2014/main" id="{45076FF2-AE23-2BF5-8AB3-C3FD541E2B0F}"/>
              </a:ext>
            </a:extLst>
          </p:cNvPr>
          <p:cNvSpPr/>
          <p:nvPr/>
        </p:nvSpPr>
        <p:spPr>
          <a:xfrm>
            <a:off x="2255268" y="3215413"/>
            <a:ext cx="2065401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4º) Trabajo en equipo 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40 Rectángulo redondeado">
            <a:extLst>
              <a:ext uri="{FF2B5EF4-FFF2-40B4-BE49-F238E27FC236}">
                <a16:creationId xmlns:a16="http://schemas.microsoft.com/office/drawing/2014/main" id="{1C398852-6358-326D-DF5F-5CDDE9DEFF8F}"/>
              </a:ext>
            </a:extLst>
          </p:cNvPr>
          <p:cNvSpPr/>
          <p:nvPr/>
        </p:nvSpPr>
        <p:spPr>
          <a:xfrm>
            <a:off x="2673097" y="3772816"/>
            <a:ext cx="2567377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5ª) Resolución de conflictos 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CuadroTexto">
            <a:hlinkClick r:id="rId2" action="ppaction://hlinksldjump"/>
            <a:extLst>
              <a:ext uri="{FF2B5EF4-FFF2-40B4-BE49-F238E27FC236}">
                <a16:creationId xmlns:a16="http://schemas.microsoft.com/office/drawing/2014/main" id="{16030AC7-DB21-6969-6066-0212B2124ADF}"/>
              </a:ext>
            </a:extLst>
          </p:cNvPr>
          <p:cNvSpPr txBox="1"/>
          <p:nvPr/>
        </p:nvSpPr>
        <p:spPr>
          <a:xfrm>
            <a:off x="3139534" y="6166845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63" name="62 Imagen">
            <a:extLst>
              <a:ext uri="{FF2B5EF4-FFF2-40B4-BE49-F238E27FC236}">
                <a16:creationId xmlns:a16="http://schemas.microsoft.com/office/drawing/2014/main" id="{D2041CF0-B5F1-885D-EC6E-C670DAD4A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51" name="50 Flecha izquierda">
            <a:hlinkClick r:id="rId4" action="ppaction://hlinksldjump"/>
            <a:extLst>
              <a:ext uri="{FF2B5EF4-FFF2-40B4-BE49-F238E27FC236}">
                <a16:creationId xmlns:a16="http://schemas.microsoft.com/office/drawing/2014/main" id="{15FCAB63-CF96-15DA-E7D6-CC7EDDBF1E5D}"/>
              </a:ext>
            </a:extLst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54" name="53 Flecha derecha">
            <a:extLst>
              <a:ext uri="{FF2B5EF4-FFF2-40B4-BE49-F238E27FC236}">
                <a16:creationId xmlns:a16="http://schemas.microsoft.com/office/drawing/2014/main" id="{0F4DC871-E8FF-2A70-F5FF-EAC8B7BD09F1}"/>
              </a:ext>
            </a:extLst>
          </p:cNvPr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45" name="44 Rectángulo">
            <a:extLst>
              <a:ext uri="{FF2B5EF4-FFF2-40B4-BE49-F238E27FC236}">
                <a16:creationId xmlns:a16="http://schemas.microsoft.com/office/drawing/2014/main" id="{B893D49E-84F0-B570-49B8-ADB7B1CA2F20}"/>
              </a:ext>
            </a:extLst>
          </p:cNvPr>
          <p:cNvSpPr/>
          <p:nvPr/>
        </p:nvSpPr>
        <p:spPr>
          <a:xfrm>
            <a:off x="1402686" y="949455"/>
            <a:ext cx="6086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_tradnl" b="1" u="sng" dirty="0">
                <a:solidFill>
                  <a:prstClr val="black"/>
                </a:solidFill>
              </a:rPr>
              <a:t>Competencias SOCIALES</a:t>
            </a:r>
            <a:endParaRPr lang="es-ES_tradnl" b="1" dirty="0">
              <a:solidFill>
                <a:prstClr val="black"/>
              </a:solidFill>
            </a:endParaRPr>
          </a:p>
        </p:txBody>
      </p:sp>
      <p:sp>
        <p:nvSpPr>
          <p:cNvPr id="49" name="48 Rectángulo redondeado">
            <a:extLst>
              <a:ext uri="{FF2B5EF4-FFF2-40B4-BE49-F238E27FC236}">
                <a16:creationId xmlns:a16="http://schemas.microsoft.com/office/drawing/2014/main" id="{3D6848D3-C3A2-8A74-0EBC-F1071648063A}"/>
              </a:ext>
            </a:extLst>
          </p:cNvPr>
          <p:cNvSpPr/>
          <p:nvPr/>
        </p:nvSpPr>
        <p:spPr>
          <a:xfrm>
            <a:off x="2255269" y="4329062"/>
            <a:ext cx="1884684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6ª) Colaboración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54 Rectángulo redondeado">
            <a:extLst>
              <a:ext uri="{FF2B5EF4-FFF2-40B4-BE49-F238E27FC236}">
                <a16:creationId xmlns:a16="http://schemas.microsoft.com/office/drawing/2014/main" id="{934FF482-0DF8-16E7-0B49-24013C9FA3C2}"/>
              </a:ext>
            </a:extLst>
          </p:cNvPr>
          <p:cNvSpPr/>
          <p:nvPr/>
        </p:nvSpPr>
        <p:spPr>
          <a:xfrm>
            <a:off x="1138409" y="4899477"/>
            <a:ext cx="2659966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7ª) Ayuda a otras personas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55 Rectángulo redondeado">
            <a:extLst>
              <a:ext uri="{FF2B5EF4-FFF2-40B4-BE49-F238E27FC236}">
                <a16:creationId xmlns:a16="http://schemas.microsoft.com/office/drawing/2014/main" id="{2C66B08D-4C61-2413-75C4-10BCE3A3370F}"/>
              </a:ext>
            </a:extLst>
          </p:cNvPr>
          <p:cNvSpPr/>
          <p:nvPr/>
        </p:nvSpPr>
        <p:spPr>
          <a:xfrm>
            <a:off x="321630" y="5517232"/>
            <a:ext cx="2732579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8ª) Respeto y tolerancia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61 Rectángulo">
            <a:extLst>
              <a:ext uri="{FF2B5EF4-FFF2-40B4-BE49-F238E27FC236}">
                <a16:creationId xmlns:a16="http://schemas.microsoft.com/office/drawing/2014/main" id="{34DF63FC-3F76-C7C0-EAFA-167D5895DA1F}"/>
              </a:ext>
            </a:extLst>
          </p:cNvPr>
          <p:cNvSpPr/>
          <p:nvPr/>
        </p:nvSpPr>
        <p:spPr>
          <a:xfrm>
            <a:off x="3223672" y="1593514"/>
            <a:ext cx="6004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solidFill>
                  <a:prstClr val="black"/>
                </a:solidFill>
                <a:sym typeface="Wingdings" panose="05000000000000000000" pitchFamily="2" charset="2"/>
              </a:rPr>
              <a:t> Expresar nuestro punto de vista y escuchar el de los demás</a:t>
            </a:r>
            <a:endParaRPr lang="es-ES_tradnl" b="1" dirty="0">
              <a:solidFill>
                <a:prstClr val="black"/>
              </a:solidFill>
            </a:endParaRPr>
          </a:p>
        </p:txBody>
      </p:sp>
      <p:sp>
        <p:nvSpPr>
          <p:cNvPr id="64" name="63 Rectángulo">
            <a:extLst>
              <a:ext uri="{FF2B5EF4-FFF2-40B4-BE49-F238E27FC236}">
                <a16:creationId xmlns:a16="http://schemas.microsoft.com/office/drawing/2014/main" id="{F0E8E002-96A8-61FE-EF53-0C82569E0404}"/>
              </a:ext>
            </a:extLst>
          </p:cNvPr>
          <p:cNvSpPr/>
          <p:nvPr/>
        </p:nvSpPr>
        <p:spPr>
          <a:xfrm>
            <a:off x="3164575" y="2171002"/>
            <a:ext cx="5135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solidFill>
                  <a:prstClr val="black"/>
                </a:solidFill>
                <a:sym typeface="Wingdings" panose="05000000000000000000" pitchFamily="2" charset="2"/>
              </a:rPr>
              <a:t> Ponerte en el lugar del otro para comprenderlo</a:t>
            </a:r>
            <a:endParaRPr lang="es-ES_tradnl" b="1" dirty="0">
              <a:solidFill>
                <a:prstClr val="black"/>
              </a:solidFill>
            </a:endParaRPr>
          </a:p>
        </p:txBody>
      </p:sp>
      <p:sp>
        <p:nvSpPr>
          <p:cNvPr id="65" name="64 Rectángulo">
            <a:extLst>
              <a:ext uri="{FF2B5EF4-FFF2-40B4-BE49-F238E27FC236}">
                <a16:creationId xmlns:a16="http://schemas.microsoft.com/office/drawing/2014/main" id="{18CABBEE-8921-FA14-AE3C-2298569685E0}"/>
              </a:ext>
            </a:extLst>
          </p:cNvPr>
          <p:cNvSpPr/>
          <p:nvPr/>
        </p:nvSpPr>
        <p:spPr>
          <a:xfrm>
            <a:off x="2771800" y="2748829"/>
            <a:ext cx="6231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solidFill>
                  <a:prstClr val="black"/>
                </a:solidFill>
                <a:sym typeface="Wingdings" panose="05000000000000000000" pitchFamily="2" charset="2"/>
              </a:rPr>
              <a:t> Expresar los propios sentimientos sin herir a los demás</a:t>
            </a:r>
            <a:endParaRPr lang="es-ES_tradnl" b="1" dirty="0">
              <a:solidFill>
                <a:prstClr val="black"/>
              </a:solidFill>
            </a:endParaRPr>
          </a:p>
        </p:txBody>
      </p:sp>
      <p:sp>
        <p:nvSpPr>
          <p:cNvPr id="66" name="65 Rectángulo">
            <a:extLst>
              <a:ext uri="{FF2B5EF4-FFF2-40B4-BE49-F238E27FC236}">
                <a16:creationId xmlns:a16="http://schemas.microsoft.com/office/drawing/2014/main" id="{65FE117D-DF4B-B992-1BFC-6F699DD9179D}"/>
              </a:ext>
            </a:extLst>
          </p:cNvPr>
          <p:cNvSpPr/>
          <p:nvPr/>
        </p:nvSpPr>
        <p:spPr>
          <a:xfrm>
            <a:off x="4320669" y="3230644"/>
            <a:ext cx="4682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solidFill>
                  <a:prstClr val="black"/>
                </a:solidFill>
                <a:sym typeface="Wingdings" panose="05000000000000000000" pitchFamily="2" charset="2"/>
              </a:rPr>
              <a:t> Coordinarse para alcanzar objetivos comunes</a:t>
            </a:r>
            <a:endParaRPr lang="es-ES_tradnl" b="1" dirty="0">
              <a:solidFill>
                <a:prstClr val="black"/>
              </a:solidFill>
            </a:endParaRPr>
          </a:p>
        </p:txBody>
      </p:sp>
      <p:sp>
        <p:nvSpPr>
          <p:cNvPr id="68" name="67 Rectángulo">
            <a:extLst>
              <a:ext uri="{FF2B5EF4-FFF2-40B4-BE49-F238E27FC236}">
                <a16:creationId xmlns:a16="http://schemas.microsoft.com/office/drawing/2014/main" id="{3F877061-2FAB-B855-7057-0103CBBEBDEE}"/>
              </a:ext>
            </a:extLst>
          </p:cNvPr>
          <p:cNvSpPr/>
          <p:nvPr/>
        </p:nvSpPr>
        <p:spPr>
          <a:xfrm>
            <a:off x="5240474" y="3767837"/>
            <a:ext cx="3763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solidFill>
                  <a:prstClr val="black"/>
                </a:solidFill>
                <a:sym typeface="Wingdings" panose="05000000000000000000" pitchFamily="2" charset="2"/>
              </a:rPr>
              <a:t> Gestionar conflictos con el diálogo</a:t>
            </a:r>
            <a:endParaRPr lang="es-ES_tradnl" b="1" dirty="0">
              <a:solidFill>
                <a:prstClr val="black"/>
              </a:solidFill>
            </a:endParaRPr>
          </a:p>
        </p:txBody>
      </p:sp>
      <p:sp>
        <p:nvSpPr>
          <p:cNvPr id="69" name="68 Rectángulo">
            <a:extLst>
              <a:ext uri="{FF2B5EF4-FFF2-40B4-BE49-F238E27FC236}">
                <a16:creationId xmlns:a16="http://schemas.microsoft.com/office/drawing/2014/main" id="{A42F9D28-F706-F8BF-9F13-44DD50D63BDB}"/>
              </a:ext>
            </a:extLst>
          </p:cNvPr>
          <p:cNvSpPr/>
          <p:nvPr/>
        </p:nvSpPr>
        <p:spPr>
          <a:xfrm>
            <a:off x="4227181" y="4356639"/>
            <a:ext cx="4232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solidFill>
                  <a:prstClr val="black"/>
                </a:solidFill>
                <a:sym typeface="Wingdings" panose="05000000000000000000" pitchFamily="2" charset="2"/>
              </a:rPr>
              <a:t> Trabajar conjuntamente y apoyo mutuo</a:t>
            </a:r>
            <a:endParaRPr lang="es-ES_tradnl" b="1" dirty="0">
              <a:solidFill>
                <a:prstClr val="black"/>
              </a:solidFill>
            </a:endParaRPr>
          </a:p>
        </p:txBody>
      </p:sp>
      <p:sp>
        <p:nvSpPr>
          <p:cNvPr id="70" name="69 Rectángulo">
            <a:extLst>
              <a:ext uri="{FF2B5EF4-FFF2-40B4-BE49-F238E27FC236}">
                <a16:creationId xmlns:a16="http://schemas.microsoft.com/office/drawing/2014/main" id="{48E4C38F-5DAC-8731-9C14-5DA9A2F58494}"/>
              </a:ext>
            </a:extLst>
          </p:cNvPr>
          <p:cNvSpPr/>
          <p:nvPr/>
        </p:nvSpPr>
        <p:spPr>
          <a:xfrm>
            <a:off x="3807154" y="4907985"/>
            <a:ext cx="5406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solidFill>
                  <a:prstClr val="black"/>
                </a:solidFill>
                <a:sym typeface="Wingdings" panose="05000000000000000000" pitchFamily="2" charset="2"/>
              </a:rPr>
              <a:t> Ofrecer nuestro tiempo de trabajo en ayudar a otros</a:t>
            </a:r>
            <a:endParaRPr lang="es-ES_tradnl" b="1" dirty="0">
              <a:solidFill>
                <a:prstClr val="black"/>
              </a:solidFill>
            </a:endParaRPr>
          </a:p>
        </p:txBody>
      </p:sp>
      <p:sp>
        <p:nvSpPr>
          <p:cNvPr id="71" name="70 Rectángulo">
            <a:extLst>
              <a:ext uri="{FF2B5EF4-FFF2-40B4-BE49-F238E27FC236}">
                <a16:creationId xmlns:a16="http://schemas.microsoft.com/office/drawing/2014/main" id="{8BB41D93-6DF5-D982-B426-8408989FDCE9}"/>
              </a:ext>
            </a:extLst>
          </p:cNvPr>
          <p:cNvSpPr/>
          <p:nvPr/>
        </p:nvSpPr>
        <p:spPr>
          <a:xfrm>
            <a:off x="3054208" y="5517232"/>
            <a:ext cx="5406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dirty="0">
                <a:solidFill>
                  <a:prstClr val="black"/>
                </a:solidFill>
                <a:sym typeface="Wingdings" panose="05000000000000000000" pitchFamily="2" charset="2"/>
              </a:rPr>
              <a:t> No serlo supone ser una fuente de conflictos</a:t>
            </a:r>
            <a:endParaRPr lang="es-ES_tradnl" b="1" dirty="0">
              <a:solidFill>
                <a:prstClr val="black"/>
              </a:solidFill>
            </a:endParaRPr>
          </a:p>
        </p:txBody>
      </p:sp>
      <p:sp>
        <p:nvSpPr>
          <p:cNvPr id="2" name="1 Título">
            <a:extLst>
              <a:ext uri="{FF2B5EF4-FFF2-40B4-BE49-F238E27FC236}">
                <a16:creationId xmlns:a16="http://schemas.microsoft.com/office/drawing/2014/main" id="{D751C947-ED46-343C-DE10-A35FEB1D65E8}"/>
              </a:ext>
            </a:extLst>
          </p:cNvPr>
          <p:cNvSpPr txBox="1">
            <a:spLocks/>
          </p:cNvSpPr>
          <p:nvPr/>
        </p:nvSpPr>
        <p:spPr>
          <a:xfrm>
            <a:off x="71388" y="8579"/>
            <a:ext cx="8533059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1. Las competencias personales y sociales</a:t>
            </a:r>
          </a:p>
        </p:txBody>
      </p:sp>
    </p:spTree>
    <p:extLst>
      <p:ext uri="{BB962C8B-B14F-4D97-AF65-F5344CB8AC3E}">
        <p14:creationId xmlns:p14="http://schemas.microsoft.com/office/powerpoint/2010/main" val="3865705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D8E3E-EFA5-D8E6-7B53-394AF612A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CuadroTexto">
            <a:hlinkClick r:id="" action="ppaction://noaction"/>
            <a:extLst>
              <a:ext uri="{FF2B5EF4-FFF2-40B4-BE49-F238E27FC236}">
                <a16:creationId xmlns:a16="http://schemas.microsoft.com/office/drawing/2014/main" id="{AD214A6C-39B8-9AD3-F633-46C8577A2529}"/>
              </a:ext>
            </a:extLst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" action="ppaction://noaction"/>
            <a:extLst>
              <a:ext uri="{FF2B5EF4-FFF2-40B4-BE49-F238E27FC236}">
                <a16:creationId xmlns:a16="http://schemas.microsoft.com/office/drawing/2014/main" id="{BDDFC7C0-99C9-AD4D-6EF8-F4C93FC35269}"/>
              </a:ext>
            </a:extLst>
          </p:cNvPr>
          <p:cNvSpPr/>
          <p:nvPr/>
        </p:nvSpPr>
        <p:spPr>
          <a:xfrm>
            <a:off x="71389" y="6237312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1 Título">
            <a:extLst>
              <a:ext uri="{FF2B5EF4-FFF2-40B4-BE49-F238E27FC236}">
                <a16:creationId xmlns:a16="http://schemas.microsoft.com/office/drawing/2014/main" id="{555F8B8C-E1C1-2FFF-BD3C-16812331CDDA}"/>
              </a:ext>
            </a:extLst>
          </p:cNvPr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 Equipos de trabajo</a:t>
            </a:r>
          </a:p>
        </p:txBody>
      </p:sp>
      <p:pic>
        <p:nvPicPr>
          <p:cNvPr id="29" name="28 Imagen">
            <a:extLst>
              <a:ext uri="{FF2B5EF4-FFF2-40B4-BE49-F238E27FC236}">
                <a16:creationId xmlns:a16="http://schemas.microsoft.com/office/drawing/2014/main" id="{7AF21E37-B170-BF08-66A3-FE054A9BD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4" name="33 Flecha derecha">
            <a:extLst>
              <a:ext uri="{FF2B5EF4-FFF2-40B4-BE49-F238E27FC236}">
                <a16:creationId xmlns:a16="http://schemas.microsoft.com/office/drawing/2014/main" id="{1794F06A-3E6A-02C9-F57E-6F2A496958E9}"/>
              </a:ext>
            </a:extLst>
          </p:cNvPr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>
            <a:extLst>
              <a:ext uri="{FF2B5EF4-FFF2-40B4-BE49-F238E27FC236}">
                <a16:creationId xmlns:a16="http://schemas.microsoft.com/office/drawing/2014/main" id="{B64ED3FF-D2CF-4E10-9E56-15278C8FD009}"/>
              </a:ext>
            </a:extLst>
          </p:cNvPr>
          <p:cNvGraphicFramePr/>
          <p:nvPr/>
        </p:nvGraphicFramePr>
        <p:xfrm>
          <a:off x="206967" y="868812"/>
          <a:ext cx="8652792" cy="2127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31 Flecha derecha">
            <a:extLst>
              <a:ext uri="{FF2B5EF4-FFF2-40B4-BE49-F238E27FC236}">
                <a16:creationId xmlns:a16="http://schemas.microsoft.com/office/drawing/2014/main" id="{628CBCA4-AF3F-712F-D534-28AF2FAF5DA9}"/>
              </a:ext>
            </a:extLst>
          </p:cNvPr>
          <p:cNvSpPr/>
          <p:nvPr/>
        </p:nvSpPr>
        <p:spPr>
          <a:xfrm>
            <a:off x="834321" y="3350460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30 Flecha derecha">
            <a:extLst>
              <a:ext uri="{FF2B5EF4-FFF2-40B4-BE49-F238E27FC236}">
                <a16:creationId xmlns:a16="http://schemas.microsoft.com/office/drawing/2014/main" id="{729770FD-C49C-3715-3E26-85457B9E5218}"/>
              </a:ext>
            </a:extLst>
          </p:cNvPr>
          <p:cNvSpPr/>
          <p:nvPr/>
        </p:nvSpPr>
        <p:spPr>
          <a:xfrm>
            <a:off x="834321" y="4513064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47 CuadroTexto">
            <a:extLst>
              <a:ext uri="{FF2B5EF4-FFF2-40B4-BE49-F238E27FC236}">
                <a16:creationId xmlns:a16="http://schemas.microsoft.com/office/drawing/2014/main" id="{4B0D62F8-0B1D-DB69-30AE-863C116928E7}"/>
              </a:ext>
            </a:extLst>
          </p:cNvPr>
          <p:cNvSpPr txBox="1"/>
          <p:nvPr/>
        </p:nvSpPr>
        <p:spPr>
          <a:xfrm>
            <a:off x="1452021" y="4421379"/>
            <a:ext cx="7323883" cy="1200329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Equipo de trabajo liga 3 aspectos: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dirty="0">
                <a:sym typeface="Wingdings" panose="05000000000000000000" pitchFamily="2" charset="2"/>
              </a:rPr>
              <a:t>Unos objetivos comunes de todo el equipo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dirty="0">
                <a:sym typeface="Wingdings" panose="05000000000000000000" pitchFamily="2" charset="2"/>
              </a:rPr>
              <a:t>Una confianza mutua en el resto de compañeros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_tradnl" dirty="0">
                <a:sym typeface="Wingdings" panose="05000000000000000000" pitchFamily="2" charset="2"/>
              </a:rPr>
              <a:t>Una buena comunicación en el equipo</a:t>
            </a:r>
          </a:p>
        </p:txBody>
      </p:sp>
      <p:sp>
        <p:nvSpPr>
          <p:cNvPr id="13" name="47 CuadroTexto">
            <a:extLst>
              <a:ext uri="{FF2B5EF4-FFF2-40B4-BE49-F238E27FC236}">
                <a16:creationId xmlns:a16="http://schemas.microsoft.com/office/drawing/2014/main" id="{EF29E36C-E9AC-26C6-E7FB-903673695BAC}"/>
              </a:ext>
            </a:extLst>
          </p:cNvPr>
          <p:cNvSpPr txBox="1"/>
          <p:nvPr/>
        </p:nvSpPr>
        <p:spPr>
          <a:xfrm>
            <a:off x="1452021" y="3258774"/>
            <a:ext cx="7140580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Grupo de trabajo: se diferencia en que se buscan objetivos para satisfacer un beneficio individual y no grupal</a:t>
            </a:r>
          </a:p>
        </p:txBody>
      </p:sp>
    </p:spTree>
    <p:extLst>
      <p:ext uri="{BB962C8B-B14F-4D97-AF65-F5344CB8AC3E}">
        <p14:creationId xmlns:p14="http://schemas.microsoft.com/office/powerpoint/2010/main" val="1113916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829A4-C640-4CEB-33A1-AD77ACF29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>
            <a:hlinkClick r:id="rId2" action="ppaction://hlinksldjump"/>
            <a:extLst>
              <a:ext uri="{FF2B5EF4-FFF2-40B4-BE49-F238E27FC236}">
                <a16:creationId xmlns:a16="http://schemas.microsoft.com/office/drawing/2014/main" id="{75F16DDC-3ECA-5BFE-CA98-0084DAD30890}"/>
              </a:ext>
            </a:extLst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8" name="27 Flecha izquierda">
            <a:hlinkClick r:id="rId3" action="ppaction://hlinksldjump"/>
            <a:extLst>
              <a:ext uri="{FF2B5EF4-FFF2-40B4-BE49-F238E27FC236}">
                <a16:creationId xmlns:a16="http://schemas.microsoft.com/office/drawing/2014/main" id="{11022629-DC70-3963-E404-2FDEEE3FC62F}"/>
              </a:ext>
            </a:extLst>
          </p:cNvPr>
          <p:cNvSpPr/>
          <p:nvPr/>
        </p:nvSpPr>
        <p:spPr>
          <a:xfrm>
            <a:off x="136473" y="6252797"/>
            <a:ext cx="875539" cy="281841"/>
          </a:xfrm>
          <a:prstGeom prst="leftArrow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9" name="28 Flecha derecha">
            <a:extLst>
              <a:ext uri="{FF2B5EF4-FFF2-40B4-BE49-F238E27FC236}">
                <a16:creationId xmlns:a16="http://schemas.microsoft.com/office/drawing/2014/main" id="{D7D1E035-F2DA-E019-02A9-E83D6121D11A}"/>
              </a:ext>
            </a:extLst>
          </p:cNvPr>
          <p:cNvSpPr/>
          <p:nvPr/>
        </p:nvSpPr>
        <p:spPr>
          <a:xfrm>
            <a:off x="7512850" y="6324607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tx2"/>
                </a:solidFill>
              </a:rPr>
              <a:t>siguiente</a:t>
            </a:r>
            <a:endParaRPr lang="es-ES" sz="1100" b="1" dirty="0">
              <a:solidFill>
                <a:schemeClr val="tx2"/>
              </a:solidFill>
            </a:endParaRPr>
          </a:p>
        </p:txBody>
      </p:sp>
      <p:pic>
        <p:nvPicPr>
          <p:cNvPr id="23" name="22 Imagen">
            <a:extLst>
              <a:ext uri="{FF2B5EF4-FFF2-40B4-BE49-F238E27FC236}">
                <a16:creationId xmlns:a16="http://schemas.microsoft.com/office/drawing/2014/main" id="{08DBBFCF-4228-06B2-3C57-0280533AD1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graphicFrame>
        <p:nvGraphicFramePr>
          <p:cNvPr id="2" name="1 Diagrama">
            <a:extLst>
              <a:ext uri="{FF2B5EF4-FFF2-40B4-BE49-F238E27FC236}">
                <a16:creationId xmlns:a16="http://schemas.microsoft.com/office/drawing/2014/main" id="{F8AC1E15-0190-2146-07AE-C96C09BA2A3D}"/>
              </a:ext>
            </a:extLst>
          </p:cNvPr>
          <p:cNvGraphicFramePr/>
          <p:nvPr/>
        </p:nvGraphicFramePr>
        <p:xfrm>
          <a:off x="824951" y="3424366"/>
          <a:ext cx="7416824" cy="2468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1 Título">
            <a:extLst>
              <a:ext uri="{FF2B5EF4-FFF2-40B4-BE49-F238E27FC236}">
                <a16:creationId xmlns:a16="http://schemas.microsoft.com/office/drawing/2014/main" id="{B0F13B3C-BBA6-7782-879C-0AC21D8308ED}"/>
              </a:ext>
            </a:extLst>
          </p:cNvPr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 Equipos de trabajo</a:t>
            </a:r>
          </a:p>
        </p:txBody>
      </p:sp>
      <p:sp>
        <p:nvSpPr>
          <p:cNvPr id="5" name="15 CuadroTexto">
            <a:extLst>
              <a:ext uri="{FF2B5EF4-FFF2-40B4-BE49-F238E27FC236}">
                <a16:creationId xmlns:a16="http://schemas.microsoft.com/office/drawing/2014/main" id="{9299F84C-4036-4D8D-A241-682BFB80B5C4}"/>
              </a:ext>
            </a:extLst>
          </p:cNvPr>
          <p:cNvSpPr txBox="1"/>
          <p:nvPr/>
        </p:nvSpPr>
        <p:spPr>
          <a:xfrm>
            <a:off x="878605" y="850287"/>
            <a:ext cx="2076400" cy="5816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Ventajas equipos</a:t>
            </a:r>
            <a:endParaRPr lang="es-E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19 CuadroTexto">
            <a:extLst>
              <a:ext uri="{FF2B5EF4-FFF2-40B4-BE49-F238E27FC236}">
                <a16:creationId xmlns:a16="http://schemas.microsoft.com/office/drawing/2014/main" id="{A3BDCC15-FF82-4552-0834-03E4C83F55BD}"/>
              </a:ext>
            </a:extLst>
          </p:cNvPr>
          <p:cNvSpPr txBox="1"/>
          <p:nvPr/>
        </p:nvSpPr>
        <p:spPr>
          <a:xfrm>
            <a:off x="5220072" y="850286"/>
            <a:ext cx="2529866" cy="5816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Inconvenientes equipos</a:t>
            </a:r>
            <a:endParaRPr lang="es-E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4 Flecha derecha">
            <a:extLst>
              <a:ext uri="{FF2B5EF4-FFF2-40B4-BE49-F238E27FC236}">
                <a16:creationId xmlns:a16="http://schemas.microsoft.com/office/drawing/2014/main" id="{6ED49690-0BCA-0F3F-5567-3F0B0598FBBD}"/>
              </a:ext>
            </a:extLst>
          </p:cNvPr>
          <p:cNvSpPr/>
          <p:nvPr/>
        </p:nvSpPr>
        <p:spPr>
          <a:xfrm rot="5400000">
            <a:off x="6231098" y="1610017"/>
            <a:ext cx="402133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25 Flecha derecha">
            <a:extLst>
              <a:ext uri="{FF2B5EF4-FFF2-40B4-BE49-F238E27FC236}">
                <a16:creationId xmlns:a16="http://schemas.microsoft.com/office/drawing/2014/main" id="{02846E47-0CF9-944D-F6ED-D5D6ED41FF4F}"/>
              </a:ext>
            </a:extLst>
          </p:cNvPr>
          <p:cNvSpPr/>
          <p:nvPr/>
        </p:nvSpPr>
        <p:spPr>
          <a:xfrm rot="5400000">
            <a:off x="1733063" y="1610017"/>
            <a:ext cx="402133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28 Rectángulo">
            <a:extLst>
              <a:ext uri="{FF2B5EF4-FFF2-40B4-BE49-F238E27FC236}">
                <a16:creationId xmlns:a16="http://schemas.microsoft.com/office/drawing/2014/main" id="{D98FEEFD-87B1-C17B-B368-304F9010CF5C}"/>
              </a:ext>
            </a:extLst>
          </p:cNvPr>
          <p:cNvSpPr/>
          <p:nvPr/>
        </p:nvSpPr>
        <p:spPr>
          <a:xfrm>
            <a:off x="173589" y="1951370"/>
            <a:ext cx="4085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Mejores soluciones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Mejora de las relaciones sociales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Trabajos que uno solo no puede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Aumento de la motivación y seguridad</a:t>
            </a:r>
          </a:p>
        </p:txBody>
      </p:sp>
      <p:sp>
        <p:nvSpPr>
          <p:cNvPr id="10" name="28 Rectángulo">
            <a:extLst>
              <a:ext uri="{FF2B5EF4-FFF2-40B4-BE49-F238E27FC236}">
                <a16:creationId xmlns:a16="http://schemas.microsoft.com/office/drawing/2014/main" id="{1699C2DB-DE92-F3D7-7311-3982ED566BF3}"/>
              </a:ext>
            </a:extLst>
          </p:cNvPr>
          <p:cNvSpPr/>
          <p:nvPr/>
        </p:nvSpPr>
        <p:spPr>
          <a:xfrm>
            <a:off x="4263436" y="1951370"/>
            <a:ext cx="4905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Puede ser más lento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Escaqueo en grupo y no aportación de trabajo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Usar el equipo en beneficio propio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_tradnl" dirty="0">
                <a:solidFill>
                  <a:prstClr val="black"/>
                </a:solidFill>
              </a:rPr>
              <a:t>Personas con roles negativos y malas relaciones</a:t>
            </a:r>
          </a:p>
        </p:txBody>
      </p:sp>
    </p:spTree>
    <p:extLst>
      <p:ext uri="{BB962C8B-B14F-4D97-AF65-F5344CB8AC3E}">
        <p14:creationId xmlns:p14="http://schemas.microsoft.com/office/powerpoint/2010/main" val="3603506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3B6BA-4D44-32F7-7DA9-1EAF1CA36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CuadroTexto">
            <a:hlinkClick r:id="rId2" action="ppaction://hlinksldjump"/>
            <a:extLst>
              <a:ext uri="{FF2B5EF4-FFF2-40B4-BE49-F238E27FC236}">
                <a16:creationId xmlns:a16="http://schemas.microsoft.com/office/drawing/2014/main" id="{EDF34F55-5A96-1414-2DA4-2AEF3C373729}"/>
              </a:ext>
            </a:extLst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rId2" action="ppaction://hlinksldjump"/>
            <a:extLst>
              <a:ext uri="{FF2B5EF4-FFF2-40B4-BE49-F238E27FC236}">
                <a16:creationId xmlns:a16="http://schemas.microsoft.com/office/drawing/2014/main" id="{3F50A3BE-5388-919A-9A7F-44EEF0414F84}"/>
              </a:ext>
            </a:extLst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1 Título">
            <a:extLst>
              <a:ext uri="{FF2B5EF4-FFF2-40B4-BE49-F238E27FC236}">
                <a16:creationId xmlns:a16="http://schemas.microsoft.com/office/drawing/2014/main" id="{D2663C66-0A42-4039-7D64-2BE4345FEACA}"/>
              </a:ext>
            </a:extLst>
          </p:cNvPr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1. La búsqueda de empleo</a:t>
            </a:r>
          </a:p>
        </p:txBody>
      </p:sp>
      <p:pic>
        <p:nvPicPr>
          <p:cNvPr id="29" name="28 Imagen">
            <a:extLst>
              <a:ext uri="{FF2B5EF4-FFF2-40B4-BE49-F238E27FC236}">
                <a16:creationId xmlns:a16="http://schemas.microsoft.com/office/drawing/2014/main" id="{90A4962A-FC24-8878-E3CB-5572E212F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4" name="33 Flecha derecha">
            <a:extLst>
              <a:ext uri="{FF2B5EF4-FFF2-40B4-BE49-F238E27FC236}">
                <a16:creationId xmlns:a16="http://schemas.microsoft.com/office/drawing/2014/main" id="{BAFAF117-821C-1AD6-9712-3CDEB587F068}"/>
              </a:ext>
            </a:extLst>
          </p:cNvPr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5" name="Imagen 4" descr="Mapa&#10;&#10;El contenido generado por IA puede ser incorrecto.">
            <a:extLst>
              <a:ext uri="{FF2B5EF4-FFF2-40B4-BE49-F238E27FC236}">
                <a16:creationId xmlns:a16="http://schemas.microsoft.com/office/drawing/2014/main" id="{49F63E78-641F-77C6-BC4E-CDFBE95B8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073" y="896112"/>
            <a:ext cx="2880632" cy="50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74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0" name="19 Flecha izquierda">
            <a:hlinkClick r:id="" action="ppaction://noaction"/>
          </p:cNvPr>
          <p:cNvSpPr/>
          <p:nvPr/>
        </p:nvSpPr>
        <p:spPr>
          <a:xfrm>
            <a:off x="82844" y="6228592"/>
            <a:ext cx="875539" cy="281841"/>
          </a:xfrm>
          <a:prstGeom prst="leftArrow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7596336" y="6241890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tx2"/>
                </a:solidFill>
              </a:rPr>
              <a:t>siguiente</a:t>
            </a:r>
            <a:endParaRPr lang="es-ES" sz="11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1 Diagrama"/>
          <p:cNvGraphicFramePr/>
          <p:nvPr/>
        </p:nvGraphicFramePr>
        <p:xfrm>
          <a:off x="459652" y="980728"/>
          <a:ext cx="8252299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17 Imagen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" name="1 Título">
            <a:extLst>
              <a:ext uri="{FF2B5EF4-FFF2-40B4-BE49-F238E27FC236}">
                <a16:creationId xmlns:a16="http://schemas.microsoft.com/office/drawing/2014/main" id="{A7200D90-7827-05FA-AF74-C63066A0A456}"/>
              </a:ext>
            </a:extLst>
          </p:cNvPr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 Equipos de trabajo</a:t>
            </a:r>
          </a:p>
        </p:txBody>
      </p:sp>
    </p:spTree>
    <p:extLst>
      <p:ext uri="{BB962C8B-B14F-4D97-AF65-F5344CB8AC3E}">
        <p14:creationId xmlns:p14="http://schemas.microsoft.com/office/powerpoint/2010/main" val="3075749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8A546-DBF3-F636-141B-D3B87CC5C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CuadroTexto">
            <a:hlinkClick r:id="" action="ppaction://noaction"/>
            <a:extLst>
              <a:ext uri="{FF2B5EF4-FFF2-40B4-BE49-F238E27FC236}">
                <a16:creationId xmlns:a16="http://schemas.microsoft.com/office/drawing/2014/main" id="{D49B0430-042B-218A-C238-AD1C29C6C60B}"/>
              </a:ext>
            </a:extLst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" action="ppaction://noaction"/>
            <a:extLst>
              <a:ext uri="{FF2B5EF4-FFF2-40B4-BE49-F238E27FC236}">
                <a16:creationId xmlns:a16="http://schemas.microsoft.com/office/drawing/2014/main" id="{D09F23C8-D1A8-A7E7-34B0-ECD7C66527D9}"/>
              </a:ext>
            </a:extLst>
          </p:cNvPr>
          <p:cNvSpPr/>
          <p:nvPr/>
        </p:nvSpPr>
        <p:spPr>
          <a:xfrm>
            <a:off x="71389" y="6237312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1 Título">
            <a:extLst>
              <a:ext uri="{FF2B5EF4-FFF2-40B4-BE49-F238E27FC236}">
                <a16:creationId xmlns:a16="http://schemas.microsoft.com/office/drawing/2014/main" id="{741B14C1-831B-92ED-E8DA-9E897FC5238B}"/>
              </a:ext>
            </a:extLst>
          </p:cNvPr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3. Inteligencia emocional y solución de conflictos</a:t>
            </a:r>
          </a:p>
        </p:txBody>
      </p:sp>
      <p:pic>
        <p:nvPicPr>
          <p:cNvPr id="29" name="28 Imagen">
            <a:extLst>
              <a:ext uri="{FF2B5EF4-FFF2-40B4-BE49-F238E27FC236}">
                <a16:creationId xmlns:a16="http://schemas.microsoft.com/office/drawing/2014/main" id="{3DAE4F40-778F-7A99-61F4-695AA4C00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4" name="33 Flecha derecha">
            <a:extLst>
              <a:ext uri="{FF2B5EF4-FFF2-40B4-BE49-F238E27FC236}">
                <a16:creationId xmlns:a16="http://schemas.microsoft.com/office/drawing/2014/main" id="{ECD69749-0D7D-8818-AC32-851BEFC0D077}"/>
              </a:ext>
            </a:extLst>
          </p:cNvPr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>
            <a:extLst>
              <a:ext uri="{FF2B5EF4-FFF2-40B4-BE49-F238E27FC236}">
                <a16:creationId xmlns:a16="http://schemas.microsoft.com/office/drawing/2014/main" id="{26404161-1E32-275B-6B6E-6FBBF42F9A4A}"/>
              </a:ext>
            </a:extLst>
          </p:cNvPr>
          <p:cNvGraphicFramePr/>
          <p:nvPr/>
        </p:nvGraphicFramePr>
        <p:xfrm>
          <a:off x="245604" y="2392449"/>
          <a:ext cx="8652792" cy="2127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3866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1 Diagrama"/>
          <p:cNvGraphicFramePr/>
          <p:nvPr/>
        </p:nvGraphicFramePr>
        <p:xfrm>
          <a:off x="1544460" y="777470"/>
          <a:ext cx="553462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17 Imagen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8" name="7 Flecha izquierda">
            <a:hlinkClick r:id="" action="ppaction://noaction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498078" y="1300947"/>
            <a:ext cx="3490854" cy="58477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Comprender las propias emociones: Alegría, tristeza, ira, miedo, asco, </a:t>
            </a:r>
            <a:r>
              <a:rPr lang="es-ES_tradnl" sz="1600" dirty="0" err="1"/>
              <a:t>etc</a:t>
            </a:r>
            <a:endParaRPr lang="es-ES_tradnl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372200" y="3501008"/>
            <a:ext cx="2608124" cy="58477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1600" dirty="0"/>
              <a:t>Evitar reacciones desproporcionadas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48256" y="5520498"/>
            <a:ext cx="2678481" cy="58477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Comprender los sentimientos de los demás</a:t>
            </a:r>
            <a:endParaRPr lang="es-ES" sz="1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88211" y="1426872"/>
            <a:ext cx="2505395" cy="58477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1600" dirty="0"/>
              <a:t>Manejar relaciones interpersonales</a:t>
            </a:r>
          </a:p>
        </p:txBody>
      </p:sp>
      <p:sp>
        <p:nvSpPr>
          <p:cNvPr id="3" name="2 Flecha curvada hacia arriba"/>
          <p:cNvSpPr/>
          <p:nvPr/>
        </p:nvSpPr>
        <p:spPr>
          <a:xfrm rot="11067822">
            <a:off x="5012856" y="973750"/>
            <a:ext cx="662244" cy="2521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15 Flecha curvada hacia arriba"/>
          <p:cNvSpPr/>
          <p:nvPr/>
        </p:nvSpPr>
        <p:spPr>
          <a:xfrm rot="15232441">
            <a:off x="6863714" y="2989752"/>
            <a:ext cx="662244" cy="2521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18 Flecha curvada hacia arriba"/>
          <p:cNvSpPr/>
          <p:nvPr/>
        </p:nvSpPr>
        <p:spPr>
          <a:xfrm rot="18092538" flipV="1">
            <a:off x="1575633" y="4986368"/>
            <a:ext cx="662244" cy="2767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19 Flecha curvada hacia arriba"/>
          <p:cNvSpPr/>
          <p:nvPr/>
        </p:nvSpPr>
        <p:spPr>
          <a:xfrm rot="14739763" flipH="1" flipV="1">
            <a:off x="951835" y="2269649"/>
            <a:ext cx="612998" cy="3028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135539" y="5329646"/>
            <a:ext cx="2785682" cy="83099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Posponer las gratificaciones y mantener perseverancia en las metas</a:t>
            </a:r>
            <a:endParaRPr lang="es-ES" sz="1600" dirty="0"/>
          </a:p>
        </p:txBody>
      </p:sp>
      <p:sp>
        <p:nvSpPr>
          <p:cNvPr id="24" name="23 Flecha curvada hacia arriba"/>
          <p:cNvSpPr/>
          <p:nvPr/>
        </p:nvSpPr>
        <p:spPr>
          <a:xfrm rot="15232441">
            <a:off x="6398180" y="4788947"/>
            <a:ext cx="662244" cy="2521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4754DA09-C67F-3838-8952-1D5BAC885C93}"/>
              </a:ext>
            </a:extLst>
          </p:cNvPr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3. Inteligencia emocional y solución de conflictos</a:t>
            </a:r>
          </a:p>
        </p:txBody>
      </p:sp>
    </p:spTree>
    <p:extLst>
      <p:ext uri="{BB962C8B-B14F-4D97-AF65-F5344CB8AC3E}">
        <p14:creationId xmlns:p14="http://schemas.microsoft.com/office/powerpoint/2010/main" val="1990147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D15C5-19B9-0DE1-6FB1-1FA5BDC10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>
            <a:hlinkClick r:id="rId2" action="ppaction://hlinksldjump"/>
            <a:extLst>
              <a:ext uri="{FF2B5EF4-FFF2-40B4-BE49-F238E27FC236}">
                <a16:creationId xmlns:a16="http://schemas.microsoft.com/office/drawing/2014/main" id="{BF8E53F5-D45D-EF70-D5F5-12E95DF0D3C0}"/>
              </a:ext>
            </a:extLst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1 Diagrama">
            <a:extLst>
              <a:ext uri="{FF2B5EF4-FFF2-40B4-BE49-F238E27FC236}">
                <a16:creationId xmlns:a16="http://schemas.microsoft.com/office/drawing/2014/main" id="{668EDED6-0A2F-A173-4B28-2B6F82B2996C}"/>
              </a:ext>
            </a:extLst>
          </p:cNvPr>
          <p:cNvGraphicFramePr/>
          <p:nvPr/>
        </p:nvGraphicFramePr>
        <p:xfrm>
          <a:off x="1544460" y="777470"/>
          <a:ext cx="553462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17 Imagen">
            <a:extLst>
              <a:ext uri="{FF2B5EF4-FFF2-40B4-BE49-F238E27FC236}">
                <a16:creationId xmlns:a16="http://schemas.microsoft.com/office/drawing/2014/main" id="{9580DB28-CAE3-969A-15DB-F8AA4D5F98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8" name="7 Flecha izquierda">
            <a:hlinkClick r:id="" action="ppaction://noaction"/>
            <a:extLst>
              <a:ext uri="{FF2B5EF4-FFF2-40B4-BE49-F238E27FC236}">
                <a16:creationId xmlns:a16="http://schemas.microsoft.com/office/drawing/2014/main" id="{32B94706-939E-1488-95FC-8893924FAE1E}"/>
              </a:ext>
            </a:extLst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" name="8 Flecha derecha">
            <a:extLst>
              <a:ext uri="{FF2B5EF4-FFF2-40B4-BE49-F238E27FC236}">
                <a16:creationId xmlns:a16="http://schemas.microsoft.com/office/drawing/2014/main" id="{82A59B34-E8AA-9B62-55A0-EFFCB882741D}"/>
              </a:ext>
            </a:extLst>
          </p:cNvPr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7B5CFB29-333E-0211-F0E8-8CDD0CC66B08}"/>
              </a:ext>
            </a:extLst>
          </p:cNvPr>
          <p:cNvSpPr txBox="1"/>
          <p:nvPr/>
        </p:nvSpPr>
        <p:spPr>
          <a:xfrm>
            <a:off x="5498078" y="1300947"/>
            <a:ext cx="3394402" cy="58477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Equipo debe celebrar los logros y mantener un buen clima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85B8001E-25A6-10B5-FFE6-DA8F404683E9}"/>
              </a:ext>
            </a:extLst>
          </p:cNvPr>
          <p:cNvSpPr txBox="1"/>
          <p:nvPr/>
        </p:nvSpPr>
        <p:spPr>
          <a:xfrm>
            <a:off x="6607312" y="3529854"/>
            <a:ext cx="2285168" cy="58477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1600" dirty="0"/>
              <a:t>Apoyar a compañeros en momentos difíciles</a:t>
            </a: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A7C918CF-96C2-F82D-9F92-35F8F263E5BE}"/>
              </a:ext>
            </a:extLst>
          </p:cNvPr>
          <p:cNvSpPr txBox="1"/>
          <p:nvPr/>
        </p:nvSpPr>
        <p:spPr>
          <a:xfrm>
            <a:off x="401030" y="5492242"/>
            <a:ext cx="2814650" cy="58477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1600" dirty="0"/>
              <a:t>Crear un ambiente seguro y de confianza</a:t>
            </a:r>
          </a:p>
        </p:txBody>
      </p:sp>
      <p:sp>
        <p:nvSpPr>
          <p:cNvPr id="14" name="13 CuadroTexto">
            <a:extLst>
              <a:ext uri="{FF2B5EF4-FFF2-40B4-BE49-F238E27FC236}">
                <a16:creationId xmlns:a16="http://schemas.microsoft.com/office/drawing/2014/main" id="{ECA24C12-26C3-1C85-9AD9-0510063363C2}"/>
              </a:ext>
            </a:extLst>
          </p:cNvPr>
          <p:cNvSpPr txBox="1"/>
          <p:nvPr/>
        </p:nvSpPr>
        <p:spPr>
          <a:xfrm>
            <a:off x="162763" y="1072624"/>
            <a:ext cx="2719671" cy="83099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1600" dirty="0"/>
              <a:t>Vigilar que ésta no se dirija hacia personas o actividades por prejuicios</a:t>
            </a:r>
          </a:p>
        </p:txBody>
      </p:sp>
      <p:sp>
        <p:nvSpPr>
          <p:cNvPr id="3" name="2 Flecha curvada hacia arriba">
            <a:extLst>
              <a:ext uri="{FF2B5EF4-FFF2-40B4-BE49-F238E27FC236}">
                <a16:creationId xmlns:a16="http://schemas.microsoft.com/office/drawing/2014/main" id="{F88F26AE-D271-63BE-1A62-772808A2B266}"/>
              </a:ext>
            </a:extLst>
          </p:cNvPr>
          <p:cNvSpPr/>
          <p:nvPr/>
        </p:nvSpPr>
        <p:spPr>
          <a:xfrm rot="11067822">
            <a:off x="5012856" y="973750"/>
            <a:ext cx="662244" cy="2521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15 Flecha curvada hacia arriba">
            <a:extLst>
              <a:ext uri="{FF2B5EF4-FFF2-40B4-BE49-F238E27FC236}">
                <a16:creationId xmlns:a16="http://schemas.microsoft.com/office/drawing/2014/main" id="{450516CE-8072-7D2C-DECD-45B607EC6B5F}"/>
              </a:ext>
            </a:extLst>
          </p:cNvPr>
          <p:cNvSpPr/>
          <p:nvPr/>
        </p:nvSpPr>
        <p:spPr>
          <a:xfrm rot="15232441">
            <a:off x="6863714" y="2989752"/>
            <a:ext cx="662244" cy="2521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18 Flecha curvada hacia arriba">
            <a:extLst>
              <a:ext uri="{FF2B5EF4-FFF2-40B4-BE49-F238E27FC236}">
                <a16:creationId xmlns:a16="http://schemas.microsoft.com/office/drawing/2014/main" id="{F10FF0CE-E6E7-6E11-76A8-2F2EBF2773A1}"/>
              </a:ext>
            </a:extLst>
          </p:cNvPr>
          <p:cNvSpPr/>
          <p:nvPr/>
        </p:nvSpPr>
        <p:spPr>
          <a:xfrm rot="18092538" flipV="1">
            <a:off x="1575633" y="4986368"/>
            <a:ext cx="662244" cy="27671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19 Flecha curvada hacia arriba">
            <a:extLst>
              <a:ext uri="{FF2B5EF4-FFF2-40B4-BE49-F238E27FC236}">
                <a16:creationId xmlns:a16="http://schemas.microsoft.com/office/drawing/2014/main" id="{76619A78-6E22-3D9F-AE79-EEF886EEC8B1}"/>
              </a:ext>
            </a:extLst>
          </p:cNvPr>
          <p:cNvSpPr/>
          <p:nvPr/>
        </p:nvSpPr>
        <p:spPr>
          <a:xfrm rot="14739763" flipH="1" flipV="1">
            <a:off x="951835" y="2269649"/>
            <a:ext cx="612998" cy="3028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22 CuadroTexto">
            <a:extLst>
              <a:ext uri="{FF2B5EF4-FFF2-40B4-BE49-F238E27FC236}">
                <a16:creationId xmlns:a16="http://schemas.microsoft.com/office/drawing/2014/main" id="{863F7816-9655-7E57-1F0E-84D094383DB1}"/>
              </a:ext>
            </a:extLst>
          </p:cNvPr>
          <p:cNvSpPr txBox="1"/>
          <p:nvPr/>
        </p:nvSpPr>
        <p:spPr>
          <a:xfrm>
            <a:off x="6299957" y="5316850"/>
            <a:ext cx="2520515" cy="83099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1600" dirty="0"/>
              <a:t>Controlarla para expresar desacuerdos sin agresividad </a:t>
            </a:r>
          </a:p>
        </p:txBody>
      </p:sp>
      <p:sp>
        <p:nvSpPr>
          <p:cNvPr id="24" name="23 Flecha curvada hacia arriba">
            <a:extLst>
              <a:ext uri="{FF2B5EF4-FFF2-40B4-BE49-F238E27FC236}">
                <a16:creationId xmlns:a16="http://schemas.microsoft.com/office/drawing/2014/main" id="{4CECFFBB-F99E-95D3-4387-B6F2F491B513}"/>
              </a:ext>
            </a:extLst>
          </p:cNvPr>
          <p:cNvSpPr/>
          <p:nvPr/>
        </p:nvSpPr>
        <p:spPr>
          <a:xfrm rot="15232441">
            <a:off x="6398180" y="4788947"/>
            <a:ext cx="662244" cy="2521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F1EEA3BA-68B7-6836-7E6A-750E45A214BA}"/>
              </a:ext>
            </a:extLst>
          </p:cNvPr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3. Inteligencia emocional y solución de conflictos</a:t>
            </a:r>
          </a:p>
        </p:txBody>
      </p:sp>
    </p:spTree>
    <p:extLst>
      <p:ext uri="{BB962C8B-B14F-4D97-AF65-F5344CB8AC3E}">
        <p14:creationId xmlns:p14="http://schemas.microsoft.com/office/powerpoint/2010/main" val="3788191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CuadroTexto">
            <a:hlinkClick r:id="rId2" action="ppaction://hlinksldjump"/>
          </p:cNvPr>
          <p:cNvSpPr txBox="1"/>
          <p:nvPr/>
        </p:nvSpPr>
        <p:spPr>
          <a:xfrm>
            <a:off x="3139534" y="6166845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51" name="50 Flecha izquierda">
            <a:hlinkClick r:id="" action="ppaction://noaction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54" name="53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13297" y="783770"/>
            <a:ext cx="528784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600" b="1" dirty="0"/>
              <a:t>GESTIÓN EMOCIONAL DE LOS CONFLICTOS EN LOS EQUIPOS</a:t>
            </a:r>
            <a:endParaRPr lang="es-ES" sz="1600" b="1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145521" y="1422166"/>
          <a:ext cx="8746957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12 Diagrama"/>
          <p:cNvGraphicFramePr/>
          <p:nvPr/>
        </p:nvGraphicFramePr>
        <p:xfrm>
          <a:off x="173588" y="2852936"/>
          <a:ext cx="8746957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1 Título">
            <a:extLst>
              <a:ext uri="{FF2B5EF4-FFF2-40B4-BE49-F238E27FC236}">
                <a16:creationId xmlns:a16="http://schemas.microsoft.com/office/drawing/2014/main" id="{406F1CEE-07A3-7A45-12FB-DA5C993302BD}"/>
              </a:ext>
            </a:extLst>
          </p:cNvPr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3. Inteligencia emocional y solución de conflictos</a:t>
            </a:r>
          </a:p>
        </p:txBody>
      </p:sp>
      <p:graphicFrame>
        <p:nvGraphicFramePr>
          <p:cNvPr id="6" name="2 Diagrama">
            <a:extLst>
              <a:ext uri="{FF2B5EF4-FFF2-40B4-BE49-F238E27FC236}">
                <a16:creationId xmlns:a16="http://schemas.microsoft.com/office/drawing/2014/main" id="{59886E09-2609-A537-A237-FFBCD6489EDB}"/>
              </a:ext>
            </a:extLst>
          </p:cNvPr>
          <p:cNvGraphicFramePr/>
          <p:nvPr/>
        </p:nvGraphicFramePr>
        <p:xfrm>
          <a:off x="145521" y="4405689"/>
          <a:ext cx="8746957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59701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91EDF-F262-6148-68E4-D77D71332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CuadroTexto">
            <a:hlinkClick r:id="" action="ppaction://noaction"/>
            <a:extLst>
              <a:ext uri="{FF2B5EF4-FFF2-40B4-BE49-F238E27FC236}">
                <a16:creationId xmlns:a16="http://schemas.microsoft.com/office/drawing/2014/main" id="{BC634B8A-00EF-A394-1DA1-0C3CE7D22317}"/>
              </a:ext>
            </a:extLst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" action="ppaction://noaction"/>
            <a:extLst>
              <a:ext uri="{FF2B5EF4-FFF2-40B4-BE49-F238E27FC236}">
                <a16:creationId xmlns:a16="http://schemas.microsoft.com/office/drawing/2014/main" id="{8043381D-9D9B-EF2C-7979-E278E3C131B7}"/>
              </a:ext>
            </a:extLst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1 Título">
            <a:extLst>
              <a:ext uri="{FF2B5EF4-FFF2-40B4-BE49-F238E27FC236}">
                <a16:creationId xmlns:a16="http://schemas.microsoft.com/office/drawing/2014/main" id="{B7708A43-2D44-7186-36F8-28A3FE6248CF}"/>
              </a:ext>
            </a:extLst>
          </p:cNvPr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4. La comunicación</a:t>
            </a:r>
          </a:p>
        </p:txBody>
      </p:sp>
      <p:pic>
        <p:nvPicPr>
          <p:cNvPr id="29" name="28 Imagen">
            <a:extLst>
              <a:ext uri="{FF2B5EF4-FFF2-40B4-BE49-F238E27FC236}">
                <a16:creationId xmlns:a16="http://schemas.microsoft.com/office/drawing/2014/main" id="{A2594798-7506-115F-9C53-D2B2F9FC2A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" name="2 CuadroTexto">
            <a:extLst>
              <a:ext uri="{FF2B5EF4-FFF2-40B4-BE49-F238E27FC236}">
                <a16:creationId xmlns:a16="http://schemas.microsoft.com/office/drawing/2014/main" id="{8670F53C-B79F-6365-9E63-888B0B76163D}"/>
              </a:ext>
            </a:extLst>
          </p:cNvPr>
          <p:cNvSpPr txBox="1"/>
          <p:nvPr/>
        </p:nvSpPr>
        <p:spPr>
          <a:xfrm>
            <a:off x="159895" y="1443209"/>
            <a:ext cx="1508645" cy="12332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Comunicación oral</a:t>
            </a:r>
          </a:p>
        </p:txBody>
      </p:sp>
      <p:sp>
        <p:nvSpPr>
          <p:cNvPr id="32" name="31 Flecha derecha">
            <a:extLst>
              <a:ext uri="{FF2B5EF4-FFF2-40B4-BE49-F238E27FC236}">
                <a16:creationId xmlns:a16="http://schemas.microsoft.com/office/drawing/2014/main" id="{E623E72B-375E-6252-0642-E570E6D348A0}"/>
              </a:ext>
            </a:extLst>
          </p:cNvPr>
          <p:cNvSpPr/>
          <p:nvPr/>
        </p:nvSpPr>
        <p:spPr>
          <a:xfrm>
            <a:off x="1779891" y="1510441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33 Flecha derecha">
            <a:extLst>
              <a:ext uri="{FF2B5EF4-FFF2-40B4-BE49-F238E27FC236}">
                <a16:creationId xmlns:a16="http://schemas.microsoft.com/office/drawing/2014/main" id="{5C2B789C-5C19-5F39-081D-CEE4269C3241}"/>
              </a:ext>
            </a:extLst>
          </p:cNvPr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30" name="29 Flecha derecha">
            <a:extLst>
              <a:ext uri="{FF2B5EF4-FFF2-40B4-BE49-F238E27FC236}">
                <a16:creationId xmlns:a16="http://schemas.microsoft.com/office/drawing/2014/main" id="{1364A3E0-BC08-D9F5-5F98-4DF13E264F4F}"/>
              </a:ext>
            </a:extLst>
          </p:cNvPr>
          <p:cNvSpPr/>
          <p:nvPr/>
        </p:nvSpPr>
        <p:spPr>
          <a:xfrm>
            <a:off x="1760765" y="2031654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30 Flecha derecha">
            <a:extLst>
              <a:ext uri="{FF2B5EF4-FFF2-40B4-BE49-F238E27FC236}">
                <a16:creationId xmlns:a16="http://schemas.microsoft.com/office/drawing/2014/main" id="{18CDB4D0-242C-8972-220B-45FA82B0C90F}"/>
              </a:ext>
            </a:extLst>
          </p:cNvPr>
          <p:cNvSpPr/>
          <p:nvPr/>
        </p:nvSpPr>
        <p:spPr>
          <a:xfrm>
            <a:off x="1760764" y="2541825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34 Flecha derecha">
            <a:extLst>
              <a:ext uri="{FF2B5EF4-FFF2-40B4-BE49-F238E27FC236}">
                <a16:creationId xmlns:a16="http://schemas.microsoft.com/office/drawing/2014/main" id="{09D72646-5AD6-C91B-7982-22209E4CCEA1}"/>
              </a:ext>
            </a:extLst>
          </p:cNvPr>
          <p:cNvSpPr/>
          <p:nvPr/>
        </p:nvSpPr>
        <p:spPr>
          <a:xfrm>
            <a:off x="1745604" y="3051996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" name="35 Flecha derecha">
            <a:extLst>
              <a:ext uri="{FF2B5EF4-FFF2-40B4-BE49-F238E27FC236}">
                <a16:creationId xmlns:a16="http://schemas.microsoft.com/office/drawing/2014/main" id="{5709A0FB-2DF0-5C70-8959-D56067743743}"/>
              </a:ext>
            </a:extLst>
          </p:cNvPr>
          <p:cNvSpPr/>
          <p:nvPr/>
        </p:nvSpPr>
        <p:spPr>
          <a:xfrm>
            <a:off x="1742369" y="3879200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37 Flecha derecha">
            <a:extLst>
              <a:ext uri="{FF2B5EF4-FFF2-40B4-BE49-F238E27FC236}">
                <a16:creationId xmlns:a16="http://schemas.microsoft.com/office/drawing/2014/main" id="{C6E57899-BBA5-A533-EBEA-03F2FF942A70}"/>
              </a:ext>
            </a:extLst>
          </p:cNvPr>
          <p:cNvSpPr/>
          <p:nvPr/>
        </p:nvSpPr>
        <p:spPr>
          <a:xfrm>
            <a:off x="1745068" y="4756352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40 CuadroTexto">
            <a:extLst>
              <a:ext uri="{FF2B5EF4-FFF2-40B4-BE49-F238E27FC236}">
                <a16:creationId xmlns:a16="http://schemas.microsoft.com/office/drawing/2014/main" id="{A5BF98E2-7958-6FAB-0B09-85C60D7DC4F8}"/>
              </a:ext>
            </a:extLst>
          </p:cNvPr>
          <p:cNvSpPr txBox="1"/>
          <p:nvPr/>
        </p:nvSpPr>
        <p:spPr>
          <a:xfrm>
            <a:off x="2363522" y="1939969"/>
            <a:ext cx="652836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Lenguaje claro y directo: mejor te comprenderán</a:t>
            </a:r>
          </a:p>
        </p:txBody>
      </p:sp>
      <p:sp>
        <p:nvSpPr>
          <p:cNvPr id="42" name="41 CuadroTexto">
            <a:extLst>
              <a:ext uri="{FF2B5EF4-FFF2-40B4-BE49-F238E27FC236}">
                <a16:creationId xmlns:a16="http://schemas.microsoft.com/office/drawing/2014/main" id="{C5BA44ED-057F-F750-583C-BF16A9154B89}"/>
              </a:ext>
            </a:extLst>
          </p:cNvPr>
          <p:cNvSpPr txBox="1"/>
          <p:nvPr/>
        </p:nvSpPr>
        <p:spPr>
          <a:xfrm>
            <a:off x="2360605" y="2960311"/>
            <a:ext cx="6531277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Domina el ritmo y las pausas: Ni demasiado rápido o lento, vigila muletillas como “</a:t>
            </a:r>
            <a:r>
              <a:rPr lang="es-ES" dirty="0" err="1"/>
              <a:t>ehhh</a:t>
            </a:r>
            <a:r>
              <a:rPr lang="es-ES" dirty="0"/>
              <a:t>”, “bueno…”</a:t>
            </a:r>
          </a:p>
        </p:txBody>
      </p:sp>
      <p:sp>
        <p:nvSpPr>
          <p:cNvPr id="44" name="43 CuadroTexto">
            <a:extLst>
              <a:ext uri="{FF2B5EF4-FFF2-40B4-BE49-F238E27FC236}">
                <a16:creationId xmlns:a16="http://schemas.microsoft.com/office/drawing/2014/main" id="{6BAE2C84-D81A-E09B-7E86-2969D254EFBC}"/>
              </a:ext>
            </a:extLst>
          </p:cNvPr>
          <p:cNvSpPr txBox="1"/>
          <p:nvPr/>
        </p:nvSpPr>
        <p:spPr>
          <a:xfrm>
            <a:off x="2362769" y="4663372"/>
            <a:ext cx="6531276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Proyecta confianza y naturalidad: si no te lo crees tú los demás tampoco</a:t>
            </a:r>
          </a:p>
        </p:txBody>
      </p:sp>
      <p:sp>
        <p:nvSpPr>
          <p:cNvPr id="45" name="44 CuadroTexto">
            <a:extLst>
              <a:ext uri="{FF2B5EF4-FFF2-40B4-BE49-F238E27FC236}">
                <a16:creationId xmlns:a16="http://schemas.microsoft.com/office/drawing/2014/main" id="{1F2FE42A-3770-5CF3-D561-8D17811C3518}"/>
              </a:ext>
            </a:extLst>
          </p:cNvPr>
          <p:cNvSpPr txBox="1"/>
          <p:nvPr/>
        </p:nvSpPr>
        <p:spPr>
          <a:xfrm>
            <a:off x="2368076" y="1391561"/>
            <a:ext cx="6523806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Estructura clara: organiza tu discurso y no improvises</a:t>
            </a:r>
            <a:endParaRPr lang="es-ES" dirty="0"/>
          </a:p>
        </p:txBody>
      </p:sp>
      <p:sp>
        <p:nvSpPr>
          <p:cNvPr id="46" name="45 CuadroTexto">
            <a:extLst>
              <a:ext uri="{FF2B5EF4-FFF2-40B4-BE49-F238E27FC236}">
                <a16:creationId xmlns:a16="http://schemas.microsoft.com/office/drawing/2014/main" id="{9BA426B8-4386-F1B3-E1FF-C9E177A74DB0}"/>
              </a:ext>
            </a:extLst>
          </p:cNvPr>
          <p:cNvSpPr txBox="1"/>
          <p:nvPr/>
        </p:nvSpPr>
        <p:spPr>
          <a:xfrm>
            <a:off x="2360287" y="3787515"/>
            <a:ext cx="6528360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Genera interacción con la audiencia: involucra a los demás en tu discurso</a:t>
            </a:r>
          </a:p>
        </p:txBody>
      </p:sp>
      <p:sp>
        <p:nvSpPr>
          <p:cNvPr id="48" name="47 CuadroTexto">
            <a:extLst>
              <a:ext uri="{FF2B5EF4-FFF2-40B4-BE49-F238E27FC236}">
                <a16:creationId xmlns:a16="http://schemas.microsoft.com/office/drawing/2014/main" id="{49D05503-036F-A659-CAC6-1BDE6F1B2573}"/>
              </a:ext>
            </a:extLst>
          </p:cNvPr>
          <p:cNvSpPr txBox="1"/>
          <p:nvPr/>
        </p:nvSpPr>
        <p:spPr>
          <a:xfrm>
            <a:off x="2378464" y="2450140"/>
            <a:ext cx="6513418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Adapta el mensaje: no es lo mismo amigos que una entrevista</a:t>
            </a:r>
          </a:p>
        </p:txBody>
      </p:sp>
    </p:spTree>
    <p:extLst>
      <p:ext uri="{BB962C8B-B14F-4D97-AF65-F5344CB8AC3E}">
        <p14:creationId xmlns:p14="http://schemas.microsoft.com/office/powerpoint/2010/main" val="1563917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276F1-7556-59E4-01F6-81BCE6239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CuadroTexto">
            <a:hlinkClick r:id="" action="ppaction://noaction"/>
            <a:extLst>
              <a:ext uri="{FF2B5EF4-FFF2-40B4-BE49-F238E27FC236}">
                <a16:creationId xmlns:a16="http://schemas.microsoft.com/office/drawing/2014/main" id="{617569B1-5C96-5FFD-8E14-8CF2A7A9BC8E}"/>
              </a:ext>
            </a:extLst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" action="ppaction://noaction"/>
            <a:extLst>
              <a:ext uri="{FF2B5EF4-FFF2-40B4-BE49-F238E27FC236}">
                <a16:creationId xmlns:a16="http://schemas.microsoft.com/office/drawing/2014/main" id="{4EC1C324-1EBD-CF76-6EF7-D9549E5129DA}"/>
              </a:ext>
            </a:extLst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1 Título">
            <a:extLst>
              <a:ext uri="{FF2B5EF4-FFF2-40B4-BE49-F238E27FC236}">
                <a16:creationId xmlns:a16="http://schemas.microsoft.com/office/drawing/2014/main" id="{7101E124-FAEB-8B41-074B-5108EA00CCA9}"/>
              </a:ext>
            </a:extLst>
          </p:cNvPr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4. La comunicación</a:t>
            </a:r>
          </a:p>
        </p:txBody>
      </p:sp>
      <p:pic>
        <p:nvPicPr>
          <p:cNvPr id="29" name="28 Imagen">
            <a:extLst>
              <a:ext uri="{FF2B5EF4-FFF2-40B4-BE49-F238E27FC236}">
                <a16:creationId xmlns:a16="http://schemas.microsoft.com/office/drawing/2014/main" id="{DF877AAA-2E27-C50D-2D6D-9B79C93B46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" name="2 CuadroTexto">
            <a:extLst>
              <a:ext uri="{FF2B5EF4-FFF2-40B4-BE49-F238E27FC236}">
                <a16:creationId xmlns:a16="http://schemas.microsoft.com/office/drawing/2014/main" id="{33C45FD9-0779-9B5B-71CE-1B3AB565FEA1}"/>
              </a:ext>
            </a:extLst>
          </p:cNvPr>
          <p:cNvSpPr txBox="1"/>
          <p:nvPr/>
        </p:nvSpPr>
        <p:spPr>
          <a:xfrm>
            <a:off x="159895" y="1443209"/>
            <a:ext cx="1508645" cy="12332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Comunicación no verbal</a:t>
            </a:r>
          </a:p>
        </p:txBody>
      </p:sp>
      <p:sp>
        <p:nvSpPr>
          <p:cNvPr id="32" name="31 Flecha derecha">
            <a:extLst>
              <a:ext uri="{FF2B5EF4-FFF2-40B4-BE49-F238E27FC236}">
                <a16:creationId xmlns:a16="http://schemas.microsoft.com/office/drawing/2014/main" id="{7CFD4A91-B397-951D-A178-1654A8AAC307}"/>
              </a:ext>
            </a:extLst>
          </p:cNvPr>
          <p:cNvSpPr/>
          <p:nvPr/>
        </p:nvSpPr>
        <p:spPr>
          <a:xfrm>
            <a:off x="1779891" y="1510441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33 Flecha derecha">
            <a:extLst>
              <a:ext uri="{FF2B5EF4-FFF2-40B4-BE49-F238E27FC236}">
                <a16:creationId xmlns:a16="http://schemas.microsoft.com/office/drawing/2014/main" id="{CCC1EF91-D44A-7E8A-13DD-384401CB52D2}"/>
              </a:ext>
            </a:extLst>
          </p:cNvPr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30" name="29 Flecha derecha">
            <a:extLst>
              <a:ext uri="{FF2B5EF4-FFF2-40B4-BE49-F238E27FC236}">
                <a16:creationId xmlns:a16="http://schemas.microsoft.com/office/drawing/2014/main" id="{C57F38DF-E28C-1265-4B3E-1917E0FB4E8F}"/>
              </a:ext>
            </a:extLst>
          </p:cNvPr>
          <p:cNvSpPr/>
          <p:nvPr/>
        </p:nvSpPr>
        <p:spPr>
          <a:xfrm>
            <a:off x="1760765" y="2031654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30 Flecha derecha">
            <a:extLst>
              <a:ext uri="{FF2B5EF4-FFF2-40B4-BE49-F238E27FC236}">
                <a16:creationId xmlns:a16="http://schemas.microsoft.com/office/drawing/2014/main" id="{C125B9BB-7EBB-18A6-C1BD-69FE695B76D4}"/>
              </a:ext>
            </a:extLst>
          </p:cNvPr>
          <p:cNvSpPr/>
          <p:nvPr/>
        </p:nvSpPr>
        <p:spPr>
          <a:xfrm>
            <a:off x="1760764" y="2541825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34 Flecha derecha">
            <a:extLst>
              <a:ext uri="{FF2B5EF4-FFF2-40B4-BE49-F238E27FC236}">
                <a16:creationId xmlns:a16="http://schemas.microsoft.com/office/drawing/2014/main" id="{489819EE-69AC-5E7A-7815-9E9A4DCA8139}"/>
              </a:ext>
            </a:extLst>
          </p:cNvPr>
          <p:cNvSpPr/>
          <p:nvPr/>
        </p:nvSpPr>
        <p:spPr>
          <a:xfrm>
            <a:off x="1745604" y="3051996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" name="35 Flecha derecha">
            <a:extLst>
              <a:ext uri="{FF2B5EF4-FFF2-40B4-BE49-F238E27FC236}">
                <a16:creationId xmlns:a16="http://schemas.microsoft.com/office/drawing/2014/main" id="{CF8C5903-A31F-8AFB-0A4A-942F84934A84}"/>
              </a:ext>
            </a:extLst>
          </p:cNvPr>
          <p:cNvSpPr/>
          <p:nvPr/>
        </p:nvSpPr>
        <p:spPr>
          <a:xfrm>
            <a:off x="1742369" y="3879200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37 Flecha derecha">
            <a:extLst>
              <a:ext uri="{FF2B5EF4-FFF2-40B4-BE49-F238E27FC236}">
                <a16:creationId xmlns:a16="http://schemas.microsoft.com/office/drawing/2014/main" id="{F7F3385F-1C70-2D67-0B57-AE7148122B53}"/>
              </a:ext>
            </a:extLst>
          </p:cNvPr>
          <p:cNvSpPr/>
          <p:nvPr/>
        </p:nvSpPr>
        <p:spPr>
          <a:xfrm>
            <a:off x="1745068" y="4756352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40 CuadroTexto">
            <a:extLst>
              <a:ext uri="{FF2B5EF4-FFF2-40B4-BE49-F238E27FC236}">
                <a16:creationId xmlns:a16="http://schemas.microsoft.com/office/drawing/2014/main" id="{33476763-7B13-0E09-BB74-F239794791E3}"/>
              </a:ext>
            </a:extLst>
          </p:cNvPr>
          <p:cNvSpPr txBox="1"/>
          <p:nvPr/>
        </p:nvSpPr>
        <p:spPr>
          <a:xfrm>
            <a:off x="2363522" y="1939969"/>
            <a:ext cx="652836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Contacto visual: mira a la audiencia para generar confianza</a:t>
            </a:r>
          </a:p>
        </p:txBody>
      </p:sp>
      <p:sp>
        <p:nvSpPr>
          <p:cNvPr id="42" name="41 CuadroTexto">
            <a:extLst>
              <a:ext uri="{FF2B5EF4-FFF2-40B4-BE49-F238E27FC236}">
                <a16:creationId xmlns:a16="http://schemas.microsoft.com/office/drawing/2014/main" id="{55C9BA30-39A8-ABF4-E7A4-6DF4A1FF3BFC}"/>
              </a:ext>
            </a:extLst>
          </p:cNvPr>
          <p:cNvSpPr txBox="1"/>
          <p:nvPr/>
        </p:nvSpPr>
        <p:spPr>
          <a:xfrm>
            <a:off x="2360605" y="2960311"/>
            <a:ext cx="6531277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Postura y movimientos: postura erguida, sin cruzar los brazos o manos en los bolsillos, usa gestos para enfatizar ideas</a:t>
            </a:r>
          </a:p>
        </p:txBody>
      </p:sp>
      <p:sp>
        <p:nvSpPr>
          <p:cNvPr id="44" name="43 CuadroTexto">
            <a:extLst>
              <a:ext uri="{FF2B5EF4-FFF2-40B4-BE49-F238E27FC236}">
                <a16:creationId xmlns:a16="http://schemas.microsoft.com/office/drawing/2014/main" id="{6A45AF43-E6ED-AEA8-BEF9-1ABF4DFF6733}"/>
              </a:ext>
            </a:extLst>
          </p:cNvPr>
          <p:cNvSpPr txBox="1"/>
          <p:nvPr/>
        </p:nvSpPr>
        <p:spPr>
          <a:xfrm>
            <a:off x="2362769" y="4663372"/>
            <a:ext cx="6531276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Practica en el espejo o grábate</a:t>
            </a:r>
          </a:p>
        </p:txBody>
      </p:sp>
      <p:sp>
        <p:nvSpPr>
          <p:cNvPr id="45" name="44 CuadroTexto">
            <a:extLst>
              <a:ext uri="{FF2B5EF4-FFF2-40B4-BE49-F238E27FC236}">
                <a16:creationId xmlns:a16="http://schemas.microsoft.com/office/drawing/2014/main" id="{36E622FA-63DA-F532-534D-D96B6A66BFCF}"/>
              </a:ext>
            </a:extLst>
          </p:cNvPr>
          <p:cNvSpPr txBox="1"/>
          <p:nvPr/>
        </p:nvSpPr>
        <p:spPr>
          <a:xfrm>
            <a:off x="2368076" y="1391561"/>
            <a:ext cx="6523806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Tu cuerpo también comunica incluso más de lo que dices</a:t>
            </a:r>
            <a:endParaRPr lang="es-ES" dirty="0"/>
          </a:p>
        </p:txBody>
      </p:sp>
      <p:sp>
        <p:nvSpPr>
          <p:cNvPr id="46" name="45 CuadroTexto">
            <a:extLst>
              <a:ext uri="{FF2B5EF4-FFF2-40B4-BE49-F238E27FC236}">
                <a16:creationId xmlns:a16="http://schemas.microsoft.com/office/drawing/2014/main" id="{6CD63814-57BD-0716-E777-BC973805C0A8}"/>
              </a:ext>
            </a:extLst>
          </p:cNvPr>
          <p:cNvSpPr txBox="1"/>
          <p:nvPr/>
        </p:nvSpPr>
        <p:spPr>
          <a:xfrm>
            <a:off x="2360287" y="3787515"/>
            <a:ext cx="6528360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Tono y voz: si es monótona aburre, pero demasiado rápido genera ansiedad, usar pausas</a:t>
            </a:r>
          </a:p>
        </p:txBody>
      </p:sp>
      <p:sp>
        <p:nvSpPr>
          <p:cNvPr id="48" name="47 CuadroTexto">
            <a:extLst>
              <a:ext uri="{FF2B5EF4-FFF2-40B4-BE49-F238E27FC236}">
                <a16:creationId xmlns:a16="http://schemas.microsoft.com/office/drawing/2014/main" id="{26C64495-75AE-9CA1-3360-A374AD40AB22}"/>
              </a:ext>
            </a:extLst>
          </p:cNvPr>
          <p:cNvSpPr txBox="1"/>
          <p:nvPr/>
        </p:nvSpPr>
        <p:spPr>
          <a:xfrm>
            <a:off x="2378464" y="2450140"/>
            <a:ext cx="6513418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Expresiones faciales: tu cara debe reflejar lo que dices</a:t>
            </a:r>
          </a:p>
        </p:txBody>
      </p:sp>
    </p:spTree>
    <p:extLst>
      <p:ext uri="{BB962C8B-B14F-4D97-AF65-F5344CB8AC3E}">
        <p14:creationId xmlns:p14="http://schemas.microsoft.com/office/powerpoint/2010/main" val="732752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A590E-D0C9-D160-E22A-A209BEA53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CuadroTexto">
            <a:hlinkClick r:id="" action="ppaction://noaction"/>
            <a:extLst>
              <a:ext uri="{FF2B5EF4-FFF2-40B4-BE49-F238E27FC236}">
                <a16:creationId xmlns:a16="http://schemas.microsoft.com/office/drawing/2014/main" id="{62150BB4-4B39-4B62-5DDF-8158D8FD50A5}"/>
              </a:ext>
            </a:extLst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" action="ppaction://noaction"/>
            <a:extLst>
              <a:ext uri="{FF2B5EF4-FFF2-40B4-BE49-F238E27FC236}">
                <a16:creationId xmlns:a16="http://schemas.microsoft.com/office/drawing/2014/main" id="{654E7227-4F0C-97BA-203E-CFB832E15848}"/>
              </a:ext>
            </a:extLst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1 Título">
            <a:extLst>
              <a:ext uri="{FF2B5EF4-FFF2-40B4-BE49-F238E27FC236}">
                <a16:creationId xmlns:a16="http://schemas.microsoft.com/office/drawing/2014/main" id="{091D6D39-BC0C-DD71-304B-C0B39091005E}"/>
              </a:ext>
            </a:extLst>
          </p:cNvPr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4. La comunicación</a:t>
            </a:r>
          </a:p>
        </p:txBody>
      </p:sp>
      <p:pic>
        <p:nvPicPr>
          <p:cNvPr id="29" name="28 Imagen">
            <a:extLst>
              <a:ext uri="{FF2B5EF4-FFF2-40B4-BE49-F238E27FC236}">
                <a16:creationId xmlns:a16="http://schemas.microsoft.com/office/drawing/2014/main" id="{4812663E-ACD3-A6F3-831E-ECA3A0CE4C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" name="2 CuadroTexto">
            <a:extLst>
              <a:ext uri="{FF2B5EF4-FFF2-40B4-BE49-F238E27FC236}">
                <a16:creationId xmlns:a16="http://schemas.microsoft.com/office/drawing/2014/main" id="{311242B7-D498-F3AC-7C86-994DD9139831}"/>
              </a:ext>
            </a:extLst>
          </p:cNvPr>
          <p:cNvSpPr txBox="1"/>
          <p:nvPr/>
        </p:nvSpPr>
        <p:spPr>
          <a:xfrm>
            <a:off x="159895" y="1443209"/>
            <a:ext cx="1508645" cy="12332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" dirty="0">
                <a:solidFill>
                  <a:schemeClr val="tx1"/>
                </a:solidFill>
              </a:rPr>
              <a:t>Comunicación escrita: </a:t>
            </a:r>
          </a:p>
          <a:p>
            <a:r>
              <a:rPr lang="es-ES" dirty="0">
                <a:solidFill>
                  <a:schemeClr val="tx1"/>
                </a:solidFill>
              </a:rPr>
              <a:t>Claves</a:t>
            </a:r>
          </a:p>
        </p:txBody>
      </p:sp>
      <p:sp>
        <p:nvSpPr>
          <p:cNvPr id="32" name="31 Flecha derecha">
            <a:extLst>
              <a:ext uri="{FF2B5EF4-FFF2-40B4-BE49-F238E27FC236}">
                <a16:creationId xmlns:a16="http://schemas.microsoft.com/office/drawing/2014/main" id="{4E8F4208-0B26-6EE9-E187-44DD88D15ACF}"/>
              </a:ext>
            </a:extLst>
          </p:cNvPr>
          <p:cNvSpPr/>
          <p:nvPr/>
        </p:nvSpPr>
        <p:spPr>
          <a:xfrm>
            <a:off x="1779891" y="1510441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33 Flecha derecha">
            <a:extLst>
              <a:ext uri="{FF2B5EF4-FFF2-40B4-BE49-F238E27FC236}">
                <a16:creationId xmlns:a16="http://schemas.microsoft.com/office/drawing/2014/main" id="{1DC637C6-2EC4-AB44-C07B-F68ECDC57393}"/>
              </a:ext>
            </a:extLst>
          </p:cNvPr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30" name="29 Flecha derecha">
            <a:extLst>
              <a:ext uri="{FF2B5EF4-FFF2-40B4-BE49-F238E27FC236}">
                <a16:creationId xmlns:a16="http://schemas.microsoft.com/office/drawing/2014/main" id="{CCB82C1D-1EDB-6419-4937-A0880319F1F6}"/>
              </a:ext>
            </a:extLst>
          </p:cNvPr>
          <p:cNvSpPr/>
          <p:nvPr/>
        </p:nvSpPr>
        <p:spPr>
          <a:xfrm>
            <a:off x="1760765" y="2031654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30 Flecha derecha">
            <a:extLst>
              <a:ext uri="{FF2B5EF4-FFF2-40B4-BE49-F238E27FC236}">
                <a16:creationId xmlns:a16="http://schemas.microsoft.com/office/drawing/2014/main" id="{3BC30B66-EEFB-750E-BE24-6A07B4821689}"/>
              </a:ext>
            </a:extLst>
          </p:cNvPr>
          <p:cNvSpPr/>
          <p:nvPr/>
        </p:nvSpPr>
        <p:spPr>
          <a:xfrm>
            <a:off x="1760764" y="2541825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34 Flecha derecha">
            <a:extLst>
              <a:ext uri="{FF2B5EF4-FFF2-40B4-BE49-F238E27FC236}">
                <a16:creationId xmlns:a16="http://schemas.microsoft.com/office/drawing/2014/main" id="{4F38E520-7AB9-D459-7B9B-08135283D546}"/>
              </a:ext>
            </a:extLst>
          </p:cNvPr>
          <p:cNvSpPr/>
          <p:nvPr/>
        </p:nvSpPr>
        <p:spPr>
          <a:xfrm>
            <a:off x="1745604" y="3113329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" name="35 Flecha derecha">
            <a:extLst>
              <a:ext uri="{FF2B5EF4-FFF2-40B4-BE49-F238E27FC236}">
                <a16:creationId xmlns:a16="http://schemas.microsoft.com/office/drawing/2014/main" id="{9106E068-97DC-82E9-9A24-5ED1F75E87A8}"/>
              </a:ext>
            </a:extLst>
          </p:cNvPr>
          <p:cNvSpPr/>
          <p:nvPr/>
        </p:nvSpPr>
        <p:spPr>
          <a:xfrm>
            <a:off x="1742687" y="3683303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40 CuadroTexto">
            <a:extLst>
              <a:ext uri="{FF2B5EF4-FFF2-40B4-BE49-F238E27FC236}">
                <a16:creationId xmlns:a16="http://schemas.microsoft.com/office/drawing/2014/main" id="{087AA2D5-5A0F-39A8-81F4-F0872030145B}"/>
              </a:ext>
            </a:extLst>
          </p:cNvPr>
          <p:cNvSpPr txBox="1"/>
          <p:nvPr/>
        </p:nvSpPr>
        <p:spPr>
          <a:xfrm>
            <a:off x="2363522" y="1939969"/>
            <a:ext cx="652836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Usa pocas palabras, frases cortas, palabras clave</a:t>
            </a:r>
          </a:p>
        </p:txBody>
      </p:sp>
      <p:sp>
        <p:nvSpPr>
          <p:cNvPr id="42" name="41 CuadroTexto">
            <a:extLst>
              <a:ext uri="{FF2B5EF4-FFF2-40B4-BE49-F238E27FC236}">
                <a16:creationId xmlns:a16="http://schemas.microsoft.com/office/drawing/2014/main" id="{4A6220DD-9000-C729-EBD6-1A333366D184}"/>
              </a:ext>
            </a:extLst>
          </p:cNvPr>
          <p:cNvSpPr txBox="1"/>
          <p:nvPr/>
        </p:nvSpPr>
        <p:spPr>
          <a:xfrm>
            <a:off x="2360605" y="3021644"/>
            <a:ext cx="6531277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Texto organizado y con sentido, una idea por diapositiva</a:t>
            </a:r>
          </a:p>
        </p:txBody>
      </p:sp>
      <p:sp>
        <p:nvSpPr>
          <p:cNvPr id="45" name="44 CuadroTexto">
            <a:extLst>
              <a:ext uri="{FF2B5EF4-FFF2-40B4-BE49-F238E27FC236}">
                <a16:creationId xmlns:a16="http://schemas.microsoft.com/office/drawing/2014/main" id="{69B25E3F-B87B-537C-CBA2-A1614DEE685F}"/>
              </a:ext>
            </a:extLst>
          </p:cNvPr>
          <p:cNvSpPr txBox="1"/>
          <p:nvPr/>
        </p:nvSpPr>
        <p:spPr>
          <a:xfrm>
            <a:off x="2368076" y="1391561"/>
            <a:ext cx="6523806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Presentación impactante: no esté llena de texto y sea aburrida</a:t>
            </a:r>
          </a:p>
        </p:txBody>
      </p:sp>
      <p:sp>
        <p:nvSpPr>
          <p:cNvPr id="46" name="45 CuadroTexto">
            <a:extLst>
              <a:ext uri="{FF2B5EF4-FFF2-40B4-BE49-F238E27FC236}">
                <a16:creationId xmlns:a16="http://schemas.microsoft.com/office/drawing/2014/main" id="{6E3585A4-9C9B-AB67-CF48-3B82C8BC34B8}"/>
              </a:ext>
            </a:extLst>
          </p:cNvPr>
          <p:cNvSpPr txBox="1"/>
          <p:nvPr/>
        </p:nvSpPr>
        <p:spPr>
          <a:xfrm>
            <a:off x="2360605" y="3591618"/>
            <a:ext cx="652836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Cuenta una historia y no pongas solo datos</a:t>
            </a:r>
          </a:p>
        </p:txBody>
      </p:sp>
      <p:sp>
        <p:nvSpPr>
          <p:cNvPr id="48" name="47 CuadroTexto">
            <a:extLst>
              <a:ext uri="{FF2B5EF4-FFF2-40B4-BE49-F238E27FC236}">
                <a16:creationId xmlns:a16="http://schemas.microsoft.com/office/drawing/2014/main" id="{1C3AC9A0-5758-D0B0-91E1-55FDD0C0B439}"/>
              </a:ext>
            </a:extLst>
          </p:cNvPr>
          <p:cNvSpPr txBox="1"/>
          <p:nvPr/>
        </p:nvSpPr>
        <p:spPr>
          <a:xfrm>
            <a:off x="2378464" y="2450140"/>
            <a:ext cx="6513418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Diseño limpio y con colores</a:t>
            </a:r>
          </a:p>
        </p:txBody>
      </p:sp>
    </p:spTree>
    <p:extLst>
      <p:ext uri="{BB962C8B-B14F-4D97-AF65-F5344CB8AC3E}">
        <p14:creationId xmlns:p14="http://schemas.microsoft.com/office/powerpoint/2010/main" val="523893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 txBox="1">
            <a:spLocks/>
          </p:cNvSpPr>
          <p:nvPr/>
        </p:nvSpPr>
        <p:spPr>
          <a:xfrm>
            <a:off x="71389" y="8579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5. Gestión del tiempo y las tareas</a:t>
            </a:r>
          </a:p>
        </p:txBody>
      </p:sp>
      <p:sp>
        <p:nvSpPr>
          <p:cNvPr id="17" name="16 Flecha izquierda">
            <a:hlinkClick r:id="" action="ppaction://noaction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volver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1847219" y="762227"/>
            <a:ext cx="4677940" cy="584775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s-ES_tradnl" sz="1600" b="1" dirty="0"/>
              <a:t>“No se trata de hacer más cosas en menos tiempo, sino de hacerlas mejor sin acabar estresado”</a:t>
            </a:r>
            <a:endParaRPr lang="es-ES" sz="1600" b="1" dirty="0"/>
          </a:p>
        </p:txBody>
      </p:sp>
      <p:graphicFrame>
        <p:nvGraphicFramePr>
          <p:cNvPr id="25" name="24 Diagrama"/>
          <p:cNvGraphicFramePr/>
          <p:nvPr/>
        </p:nvGraphicFramePr>
        <p:xfrm>
          <a:off x="334537" y="3164549"/>
          <a:ext cx="8229600" cy="3033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8 CuadroTexto">
            <a:extLst>
              <a:ext uri="{FF2B5EF4-FFF2-40B4-BE49-F238E27FC236}">
                <a16:creationId xmlns:a16="http://schemas.microsoft.com/office/drawing/2014/main" id="{72885BF6-8903-1481-CEFB-E0024EB9E892}"/>
              </a:ext>
            </a:extLst>
          </p:cNvPr>
          <p:cNvSpPr txBox="1"/>
          <p:nvPr/>
        </p:nvSpPr>
        <p:spPr>
          <a:xfrm>
            <a:off x="356951" y="1842713"/>
            <a:ext cx="151474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Saber organizarse ayuda a</a:t>
            </a:r>
            <a:endParaRPr lang="es-ES" b="1" dirty="0"/>
          </a:p>
        </p:txBody>
      </p:sp>
      <p:sp>
        <p:nvSpPr>
          <p:cNvPr id="8" name="9 Flecha derecha">
            <a:extLst>
              <a:ext uri="{FF2B5EF4-FFF2-40B4-BE49-F238E27FC236}">
                <a16:creationId xmlns:a16="http://schemas.microsoft.com/office/drawing/2014/main" id="{AC9310A1-1E3E-18B2-B178-315644DB07E0}"/>
              </a:ext>
            </a:extLst>
          </p:cNvPr>
          <p:cNvSpPr/>
          <p:nvPr/>
        </p:nvSpPr>
        <p:spPr>
          <a:xfrm>
            <a:off x="2085143" y="1778668"/>
            <a:ext cx="504056" cy="2160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16 CuadroTexto">
            <a:extLst>
              <a:ext uri="{FF2B5EF4-FFF2-40B4-BE49-F238E27FC236}">
                <a16:creationId xmlns:a16="http://schemas.microsoft.com/office/drawing/2014/main" id="{742F0536-8266-1C0D-0817-FD8CB36C62F4}"/>
              </a:ext>
            </a:extLst>
          </p:cNvPr>
          <p:cNvSpPr txBox="1"/>
          <p:nvPr/>
        </p:nvSpPr>
        <p:spPr>
          <a:xfrm>
            <a:off x="2784638" y="1563515"/>
            <a:ext cx="53877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/>
              <a:t>Evitar ir con prisas de última hora y terminar a tiempo con menos esfuerzo</a:t>
            </a:r>
          </a:p>
        </p:txBody>
      </p:sp>
      <p:sp>
        <p:nvSpPr>
          <p:cNvPr id="10" name="19 Flecha derecha">
            <a:extLst>
              <a:ext uri="{FF2B5EF4-FFF2-40B4-BE49-F238E27FC236}">
                <a16:creationId xmlns:a16="http://schemas.microsoft.com/office/drawing/2014/main" id="{B7C896C8-A105-9C8B-41C2-7587A8F9BB3F}"/>
              </a:ext>
            </a:extLst>
          </p:cNvPr>
          <p:cNvSpPr/>
          <p:nvPr/>
        </p:nvSpPr>
        <p:spPr>
          <a:xfrm>
            <a:off x="2076141" y="2264377"/>
            <a:ext cx="504056" cy="2160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20 CuadroTexto">
            <a:extLst>
              <a:ext uri="{FF2B5EF4-FFF2-40B4-BE49-F238E27FC236}">
                <a16:creationId xmlns:a16="http://schemas.microsoft.com/office/drawing/2014/main" id="{F01424FE-FEA7-727B-A0CE-E5032AB93ECF}"/>
              </a:ext>
            </a:extLst>
          </p:cNvPr>
          <p:cNvSpPr txBox="1"/>
          <p:nvPr/>
        </p:nvSpPr>
        <p:spPr>
          <a:xfrm>
            <a:off x="2786556" y="2187723"/>
            <a:ext cx="54615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/>
              <a:t>Tener claro qué hacer y cómo sin olvidos ni caos</a:t>
            </a:r>
          </a:p>
        </p:txBody>
      </p:sp>
      <p:sp>
        <p:nvSpPr>
          <p:cNvPr id="2" name="19 Flecha derecha">
            <a:extLst>
              <a:ext uri="{FF2B5EF4-FFF2-40B4-BE49-F238E27FC236}">
                <a16:creationId xmlns:a16="http://schemas.microsoft.com/office/drawing/2014/main" id="{C788284F-1D6F-CD55-081F-5D0F8E5FEB49}"/>
              </a:ext>
            </a:extLst>
          </p:cNvPr>
          <p:cNvSpPr/>
          <p:nvPr/>
        </p:nvSpPr>
        <p:spPr>
          <a:xfrm>
            <a:off x="2074223" y="2714463"/>
            <a:ext cx="504056" cy="2160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0 CuadroTexto">
            <a:extLst>
              <a:ext uri="{FF2B5EF4-FFF2-40B4-BE49-F238E27FC236}">
                <a16:creationId xmlns:a16="http://schemas.microsoft.com/office/drawing/2014/main" id="{FF5B72DE-55F7-D937-0339-75FF4518F5EB}"/>
              </a:ext>
            </a:extLst>
          </p:cNvPr>
          <p:cNvSpPr txBox="1"/>
          <p:nvPr/>
        </p:nvSpPr>
        <p:spPr>
          <a:xfrm>
            <a:off x="2784638" y="2637809"/>
            <a:ext cx="546151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dirty="0"/>
              <a:t>Trabajar mejor en equipo, todos saben lo que toca hacer</a:t>
            </a:r>
          </a:p>
        </p:txBody>
      </p:sp>
    </p:spTree>
    <p:extLst>
      <p:ext uri="{BB962C8B-B14F-4D97-AF65-F5344CB8AC3E}">
        <p14:creationId xmlns:p14="http://schemas.microsoft.com/office/powerpoint/2010/main" val="2513975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93C91-74E2-CF99-1518-333A59538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>
            <a:hlinkClick r:id="rId2" action="ppaction://hlinksldjump"/>
            <a:extLst>
              <a:ext uri="{FF2B5EF4-FFF2-40B4-BE49-F238E27FC236}">
                <a16:creationId xmlns:a16="http://schemas.microsoft.com/office/drawing/2014/main" id="{31AE6948-6FFA-677E-A6BE-982614AFDDB0}"/>
              </a:ext>
            </a:extLst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1 Diagrama">
            <a:extLst>
              <a:ext uri="{FF2B5EF4-FFF2-40B4-BE49-F238E27FC236}">
                <a16:creationId xmlns:a16="http://schemas.microsoft.com/office/drawing/2014/main" id="{C6C3D39F-BFD0-5EC3-4934-3E0E4ACB0A3E}"/>
              </a:ext>
            </a:extLst>
          </p:cNvPr>
          <p:cNvGraphicFramePr/>
          <p:nvPr/>
        </p:nvGraphicFramePr>
        <p:xfrm>
          <a:off x="1544460" y="777470"/>
          <a:ext cx="553462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17 Imagen">
            <a:extLst>
              <a:ext uri="{FF2B5EF4-FFF2-40B4-BE49-F238E27FC236}">
                <a16:creationId xmlns:a16="http://schemas.microsoft.com/office/drawing/2014/main" id="{BF8E4907-17BE-2F62-2428-9DFE871EA6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8" name="7 Flecha izquierda">
            <a:hlinkClick r:id="" action="ppaction://noaction"/>
            <a:extLst>
              <a:ext uri="{FF2B5EF4-FFF2-40B4-BE49-F238E27FC236}">
                <a16:creationId xmlns:a16="http://schemas.microsoft.com/office/drawing/2014/main" id="{B1DB36F1-829C-50A9-74E0-53C1147507FA}"/>
              </a:ext>
            </a:extLst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" name="8 Flecha derecha">
            <a:extLst>
              <a:ext uri="{FF2B5EF4-FFF2-40B4-BE49-F238E27FC236}">
                <a16:creationId xmlns:a16="http://schemas.microsoft.com/office/drawing/2014/main" id="{C3A701F5-9B46-C082-A9D0-8B6D2C1DC6CB}"/>
              </a:ext>
            </a:extLst>
          </p:cNvPr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6B92D3F1-E9EA-FF0E-F0A6-CA855F31D879}"/>
              </a:ext>
            </a:extLst>
          </p:cNvPr>
          <p:cNvSpPr txBox="1"/>
          <p:nvPr/>
        </p:nvSpPr>
        <p:spPr>
          <a:xfrm>
            <a:off x="5412241" y="985710"/>
            <a:ext cx="3394402" cy="58477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Programar reuniones, plazos y tareas con recordatorios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AAD80B6A-52D5-2D1E-3BD9-0181C203BA88}"/>
              </a:ext>
            </a:extLst>
          </p:cNvPr>
          <p:cNvSpPr txBox="1"/>
          <p:nvPr/>
        </p:nvSpPr>
        <p:spPr>
          <a:xfrm>
            <a:off x="6782470" y="2396716"/>
            <a:ext cx="2285168" cy="83099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1600" dirty="0"/>
              <a:t>Listas para organizar tareas, ideal para trabajos en equipo</a:t>
            </a: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352DD6F9-36B6-B4BD-107E-825E9E8CA601}"/>
              </a:ext>
            </a:extLst>
          </p:cNvPr>
          <p:cNvSpPr txBox="1"/>
          <p:nvPr/>
        </p:nvSpPr>
        <p:spPr>
          <a:xfrm>
            <a:off x="827584" y="5530458"/>
            <a:ext cx="2814650" cy="58477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1600" dirty="0"/>
              <a:t>Mezcla de notas, tareas y base de datos</a:t>
            </a:r>
          </a:p>
        </p:txBody>
      </p:sp>
      <p:sp>
        <p:nvSpPr>
          <p:cNvPr id="14" name="13 CuadroTexto">
            <a:extLst>
              <a:ext uri="{FF2B5EF4-FFF2-40B4-BE49-F238E27FC236}">
                <a16:creationId xmlns:a16="http://schemas.microsoft.com/office/drawing/2014/main" id="{13E3B5A6-0B68-F164-D977-02EA201C4360}"/>
              </a:ext>
            </a:extLst>
          </p:cNvPr>
          <p:cNvSpPr txBox="1"/>
          <p:nvPr/>
        </p:nvSpPr>
        <p:spPr>
          <a:xfrm>
            <a:off x="71390" y="3039517"/>
            <a:ext cx="1826734" cy="1077218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1600" dirty="0"/>
              <a:t>Organizar tareas y tomar notas sobre la planificación</a:t>
            </a:r>
          </a:p>
        </p:txBody>
      </p:sp>
      <p:sp>
        <p:nvSpPr>
          <p:cNvPr id="3" name="2 Flecha curvada hacia arriba">
            <a:extLst>
              <a:ext uri="{FF2B5EF4-FFF2-40B4-BE49-F238E27FC236}">
                <a16:creationId xmlns:a16="http://schemas.microsoft.com/office/drawing/2014/main" id="{5EE2AB70-61AD-1EDA-B1E1-71701833EB0D}"/>
              </a:ext>
            </a:extLst>
          </p:cNvPr>
          <p:cNvSpPr/>
          <p:nvPr/>
        </p:nvSpPr>
        <p:spPr>
          <a:xfrm rot="11067822">
            <a:off x="4708241" y="1019190"/>
            <a:ext cx="662244" cy="2521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15 Flecha curvada hacia arriba">
            <a:extLst>
              <a:ext uri="{FF2B5EF4-FFF2-40B4-BE49-F238E27FC236}">
                <a16:creationId xmlns:a16="http://schemas.microsoft.com/office/drawing/2014/main" id="{04F3393D-95BC-3044-34F7-D12A48FCD4DC}"/>
              </a:ext>
            </a:extLst>
          </p:cNvPr>
          <p:cNvSpPr/>
          <p:nvPr/>
        </p:nvSpPr>
        <p:spPr>
          <a:xfrm rot="13116588">
            <a:off x="6471258" y="1916782"/>
            <a:ext cx="662244" cy="2521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18 Flecha curvada hacia arriba">
            <a:extLst>
              <a:ext uri="{FF2B5EF4-FFF2-40B4-BE49-F238E27FC236}">
                <a16:creationId xmlns:a16="http://schemas.microsoft.com/office/drawing/2014/main" id="{ECB77634-97B4-C2CB-6E5A-4BB71A40871E}"/>
              </a:ext>
            </a:extLst>
          </p:cNvPr>
          <p:cNvSpPr/>
          <p:nvPr/>
        </p:nvSpPr>
        <p:spPr>
          <a:xfrm rot="21108600">
            <a:off x="3738287" y="5635032"/>
            <a:ext cx="704030" cy="2718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19 Flecha curvada hacia arriba">
            <a:extLst>
              <a:ext uri="{FF2B5EF4-FFF2-40B4-BE49-F238E27FC236}">
                <a16:creationId xmlns:a16="http://schemas.microsoft.com/office/drawing/2014/main" id="{F4D76D40-D595-D60E-240F-3AE0FACC7F7C}"/>
              </a:ext>
            </a:extLst>
          </p:cNvPr>
          <p:cNvSpPr/>
          <p:nvPr/>
        </p:nvSpPr>
        <p:spPr>
          <a:xfrm rot="14739763" flipH="1" flipV="1">
            <a:off x="1414130" y="1894144"/>
            <a:ext cx="612998" cy="3028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22 CuadroTexto">
            <a:extLst>
              <a:ext uri="{FF2B5EF4-FFF2-40B4-BE49-F238E27FC236}">
                <a16:creationId xmlns:a16="http://schemas.microsoft.com/office/drawing/2014/main" id="{58F3401A-CA69-C3A5-0F73-C41357DC2EDD}"/>
              </a:ext>
            </a:extLst>
          </p:cNvPr>
          <p:cNvSpPr txBox="1"/>
          <p:nvPr/>
        </p:nvSpPr>
        <p:spPr>
          <a:xfrm>
            <a:off x="6464962" y="4682607"/>
            <a:ext cx="2520515" cy="83099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1600" dirty="0"/>
              <a:t>Listas de tareas con prioridades, ideal para listas sencillas</a:t>
            </a:r>
          </a:p>
        </p:txBody>
      </p:sp>
      <p:sp>
        <p:nvSpPr>
          <p:cNvPr id="24" name="23 Flecha curvada hacia arriba">
            <a:extLst>
              <a:ext uri="{FF2B5EF4-FFF2-40B4-BE49-F238E27FC236}">
                <a16:creationId xmlns:a16="http://schemas.microsoft.com/office/drawing/2014/main" id="{EA071717-A5FD-5EC9-063E-954BD6278627}"/>
              </a:ext>
            </a:extLst>
          </p:cNvPr>
          <p:cNvSpPr/>
          <p:nvPr/>
        </p:nvSpPr>
        <p:spPr>
          <a:xfrm rot="15232441">
            <a:off x="6595589" y="4146205"/>
            <a:ext cx="662244" cy="2521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id="{DCA3C8CC-050F-B515-7D0F-E3DDD2E55A4D}"/>
              </a:ext>
            </a:extLst>
          </p:cNvPr>
          <p:cNvSpPr txBox="1">
            <a:spLocks/>
          </p:cNvSpPr>
          <p:nvPr/>
        </p:nvSpPr>
        <p:spPr>
          <a:xfrm>
            <a:off x="71389" y="8579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5. Gestión del tiempo y las tareas</a:t>
            </a:r>
          </a:p>
        </p:txBody>
      </p:sp>
      <p:sp>
        <p:nvSpPr>
          <p:cNvPr id="6" name="11 CuadroTexto">
            <a:extLst>
              <a:ext uri="{FF2B5EF4-FFF2-40B4-BE49-F238E27FC236}">
                <a16:creationId xmlns:a16="http://schemas.microsoft.com/office/drawing/2014/main" id="{8813A036-2100-B177-72FD-DC896692A259}"/>
              </a:ext>
            </a:extLst>
          </p:cNvPr>
          <p:cNvSpPr txBox="1"/>
          <p:nvPr/>
        </p:nvSpPr>
        <p:spPr>
          <a:xfrm>
            <a:off x="162763" y="837339"/>
            <a:ext cx="2752741" cy="830997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1600" dirty="0"/>
              <a:t>Trabajar en intervalos con descanso si hay problemas de concentración</a:t>
            </a:r>
          </a:p>
        </p:txBody>
      </p:sp>
      <p:sp>
        <p:nvSpPr>
          <p:cNvPr id="7" name="15 Flecha curvada hacia arriba">
            <a:extLst>
              <a:ext uri="{FF2B5EF4-FFF2-40B4-BE49-F238E27FC236}">
                <a16:creationId xmlns:a16="http://schemas.microsoft.com/office/drawing/2014/main" id="{16D76037-1906-23D8-2D83-D273CE471F65}"/>
              </a:ext>
            </a:extLst>
          </p:cNvPr>
          <p:cNvSpPr/>
          <p:nvPr/>
        </p:nvSpPr>
        <p:spPr>
          <a:xfrm rot="2119935">
            <a:off x="1293327" y="4316644"/>
            <a:ext cx="662244" cy="2521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0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4533363" y="1357443"/>
            <a:ext cx="371421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ESTRATEGIA DE BÚSQUEDA</a:t>
            </a:r>
          </a:p>
          <a:p>
            <a:pPr algn="ctr"/>
            <a:endParaRPr lang="es-ES_tradnl" b="1" dirty="0"/>
          </a:p>
          <a:p>
            <a:pPr algn="ctr"/>
            <a:r>
              <a:rPr lang="es-ES_tradnl" dirty="0"/>
              <a:t>Presentar </a:t>
            </a:r>
            <a:r>
              <a:rPr lang="es-ES_tradnl" dirty="0" err="1"/>
              <a:t>curriculums</a:t>
            </a:r>
            <a:r>
              <a:rPr lang="es-ES_tradnl" dirty="0"/>
              <a:t> en portales de empleo y esperar a la entrevista</a:t>
            </a:r>
          </a:p>
        </p:txBody>
      </p:sp>
      <p:sp>
        <p:nvSpPr>
          <p:cNvPr id="26" name="25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1. La búsqueda de empleo</a:t>
            </a: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4044" y="1206298"/>
            <a:ext cx="3237388" cy="15026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b="1" dirty="0">
                <a:solidFill>
                  <a:schemeClr val="tx1"/>
                </a:solidFill>
              </a:rPr>
              <a:t>MERCADO LABORAL</a:t>
            </a:r>
          </a:p>
          <a:p>
            <a:r>
              <a:rPr lang="es-ES_tradnl" b="1" dirty="0">
                <a:solidFill>
                  <a:schemeClr val="tx1"/>
                </a:solidFill>
              </a:rPr>
              <a:t>VISIBLE</a:t>
            </a:r>
          </a:p>
          <a:p>
            <a:r>
              <a:rPr lang="es-ES_tradnl" dirty="0">
                <a:solidFill>
                  <a:schemeClr val="tx1"/>
                </a:solidFill>
              </a:rPr>
              <a:t>Publican ofertas </a:t>
            </a:r>
          </a:p>
          <a:p>
            <a:r>
              <a:rPr lang="es-ES_tradnl" dirty="0">
                <a:solidFill>
                  <a:schemeClr val="tx1"/>
                </a:solidFill>
              </a:rPr>
              <a:t>en portales de empleo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4" name="33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39" name="38 Flecha derecha"/>
          <p:cNvSpPr/>
          <p:nvPr/>
        </p:nvSpPr>
        <p:spPr>
          <a:xfrm>
            <a:off x="3874521" y="1864628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9" name="48 Flecha derecha"/>
          <p:cNvSpPr/>
          <p:nvPr/>
        </p:nvSpPr>
        <p:spPr>
          <a:xfrm>
            <a:off x="3916156" y="4459899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A4519B1D-04A4-AA1F-0A9D-AFA2F0847FC1}"/>
              </a:ext>
            </a:extLst>
          </p:cNvPr>
          <p:cNvSpPr txBox="1"/>
          <p:nvPr/>
        </p:nvSpPr>
        <p:spPr>
          <a:xfrm>
            <a:off x="542524" y="3084472"/>
            <a:ext cx="3237388" cy="2936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b="1" dirty="0">
                <a:solidFill>
                  <a:schemeClr val="tx1"/>
                </a:solidFill>
              </a:rPr>
              <a:t>MERCADO LABORAL</a:t>
            </a:r>
          </a:p>
          <a:p>
            <a:r>
              <a:rPr lang="es-ES_tradnl" b="1" dirty="0">
                <a:solidFill>
                  <a:schemeClr val="tx1"/>
                </a:solidFill>
              </a:rPr>
              <a:t> OCULTO</a:t>
            </a:r>
          </a:p>
          <a:p>
            <a:r>
              <a:rPr lang="es-ES_tradnl" dirty="0">
                <a:solidFill>
                  <a:schemeClr val="tx1"/>
                </a:solidFill>
              </a:rPr>
              <a:t>1º) Candidatos internos o recomendaciones</a:t>
            </a:r>
          </a:p>
          <a:p>
            <a:r>
              <a:rPr lang="es-ES_tradnl" dirty="0">
                <a:solidFill>
                  <a:schemeClr val="tx1"/>
                </a:solidFill>
              </a:rPr>
              <a:t>2º) Autocandidaturas recibidas</a:t>
            </a:r>
          </a:p>
          <a:p>
            <a:r>
              <a:rPr lang="es-ES_tradnl" dirty="0">
                <a:solidFill>
                  <a:schemeClr val="tx1"/>
                </a:solidFill>
              </a:rPr>
              <a:t>3º) Bolsas de empleo (centros de formación, asociaciones)</a:t>
            </a:r>
          </a:p>
          <a:p>
            <a:r>
              <a:rPr lang="es-ES_tradnl" dirty="0">
                <a:solidFill>
                  <a:schemeClr val="tx1"/>
                </a:solidFill>
              </a:rPr>
              <a:t>4º) Búsquedas de perfiles en </a:t>
            </a:r>
            <a:r>
              <a:rPr lang="es-ES_tradnl" dirty="0" err="1">
                <a:solidFill>
                  <a:schemeClr val="tx1"/>
                </a:solidFill>
              </a:rPr>
              <a:t>Linkedin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8 CuadroTexto">
            <a:extLst>
              <a:ext uri="{FF2B5EF4-FFF2-40B4-BE49-F238E27FC236}">
                <a16:creationId xmlns:a16="http://schemas.microsoft.com/office/drawing/2014/main" id="{F30D2459-7C60-4A28-C49A-EE75F67595D4}"/>
              </a:ext>
            </a:extLst>
          </p:cNvPr>
          <p:cNvSpPr txBox="1"/>
          <p:nvPr/>
        </p:nvSpPr>
        <p:spPr>
          <a:xfrm>
            <a:off x="4557026" y="3260217"/>
            <a:ext cx="3714218" cy="25853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ESTRATEGIA DE BÚSQUEDA</a:t>
            </a:r>
          </a:p>
          <a:p>
            <a:pPr algn="ctr"/>
            <a:endParaRPr lang="es-ES_tradnl" b="1" dirty="0"/>
          </a:p>
          <a:p>
            <a:pPr algn="ctr"/>
            <a:r>
              <a:rPr lang="es-ES_tradnl" dirty="0"/>
              <a:t>1º) </a:t>
            </a:r>
            <a:r>
              <a:rPr lang="es-ES_tradnl" dirty="0" err="1"/>
              <a:t>Networking</a:t>
            </a:r>
            <a:r>
              <a:rPr lang="es-ES_tradnl" dirty="0"/>
              <a:t> </a:t>
            </a:r>
          </a:p>
          <a:p>
            <a:pPr algn="ctr"/>
            <a:r>
              <a:rPr lang="es-ES_tradnl" dirty="0"/>
              <a:t>(contactos personales y </a:t>
            </a:r>
            <a:r>
              <a:rPr lang="es-ES_tradnl" dirty="0" err="1"/>
              <a:t>linkedin</a:t>
            </a:r>
            <a:r>
              <a:rPr lang="es-ES_tradnl" dirty="0"/>
              <a:t>)</a:t>
            </a:r>
          </a:p>
          <a:p>
            <a:pPr algn="ctr"/>
            <a:r>
              <a:rPr lang="es-ES_tradnl" dirty="0"/>
              <a:t>2º) Presentar autocandidatura sin esperar a la oferta</a:t>
            </a:r>
          </a:p>
          <a:p>
            <a:pPr algn="ctr"/>
            <a:r>
              <a:rPr lang="es-ES_tradnl" dirty="0"/>
              <a:t>3º) Apuntarse a bolsas de empleo</a:t>
            </a:r>
          </a:p>
          <a:p>
            <a:pPr algn="ctr"/>
            <a:r>
              <a:rPr lang="es-ES_tradnl" dirty="0"/>
              <a:t>4º) Marca personal en </a:t>
            </a:r>
            <a:r>
              <a:rPr lang="es-ES_tradnl" dirty="0" err="1"/>
              <a:t>linkedin</a:t>
            </a:r>
            <a:r>
              <a:rPr lang="es-ES_tradnl" dirty="0"/>
              <a:t> para que te encuentren</a:t>
            </a:r>
          </a:p>
        </p:txBody>
      </p:sp>
    </p:spTree>
    <p:extLst>
      <p:ext uri="{BB962C8B-B14F-4D97-AF65-F5344CB8AC3E}">
        <p14:creationId xmlns:p14="http://schemas.microsoft.com/office/powerpoint/2010/main" val="25524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rId3" action="ppaction://hlinksldjump"/>
          </p:cNvPr>
          <p:cNvSpPr/>
          <p:nvPr/>
        </p:nvSpPr>
        <p:spPr>
          <a:xfrm>
            <a:off x="71389" y="6237312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173588" y="1683"/>
            <a:ext cx="8970411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1.1. Mercado laboral visible</a:t>
            </a: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4" name="33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491966811"/>
              </p:ext>
            </p:extLst>
          </p:nvPr>
        </p:nvGraphicFramePr>
        <p:xfrm>
          <a:off x="206967" y="1170967"/>
          <a:ext cx="8652792" cy="2127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76556" y="384889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_tradnl" dirty="0"/>
              <a:t>Generalistas: el más conocido </a:t>
            </a:r>
            <a:r>
              <a:rPr lang="es-ES_tradnl" dirty="0" err="1"/>
              <a:t>infojobs</a:t>
            </a:r>
            <a:endParaRPr lang="es-ES_tradnl" dirty="0"/>
          </a:p>
          <a:p>
            <a:pPr marL="285750" indent="-285750">
              <a:buFontTx/>
              <a:buChar char="-"/>
            </a:pPr>
            <a:r>
              <a:rPr lang="es-ES_tradnl" dirty="0"/>
              <a:t>Especializados: </a:t>
            </a:r>
            <a:r>
              <a:rPr lang="es-ES_tradnl" dirty="0" err="1"/>
              <a:t>tecnoempleo</a:t>
            </a:r>
            <a:r>
              <a:rPr lang="es-ES_tradnl" dirty="0"/>
              <a:t>, </a:t>
            </a:r>
            <a:r>
              <a:rPr lang="es-ES_tradnl" dirty="0" err="1"/>
              <a:t>hosteleo</a:t>
            </a:r>
            <a:r>
              <a:rPr lang="es-ES_tradnl" dirty="0"/>
              <a:t>, </a:t>
            </a:r>
            <a:r>
              <a:rPr lang="es-ES_tradnl" dirty="0" err="1"/>
              <a:t>educajob</a:t>
            </a:r>
            <a:r>
              <a:rPr lang="es-ES_tradnl" dirty="0"/>
              <a:t>, </a:t>
            </a:r>
            <a:r>
              <a:rPr lang="es-ES_tradnl" dirty="0" err="1"/>
              <a:t>etc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391468" y="3482056"/>
            <a:ext cx="2524036" cy="369332"/>
          </a:xfrm>
          <a:prstGeom prst="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Tipos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8 CuadroTexto">
            <a:extLst>
              <a:ext uri="{FF2B5EF4-FFF2-40B4-BE49-F238E27FC236}">
                <a16:creationId xmlns:a16="http://schemas.microsoft.com/office/drawing/2014/main" id="{0FBF87F8-12BD-70E7-CA81-911E1617532D}"/>
              </a:ext>
            </a:extLst>
          </p:cNvPr>
          <p:cNvSpPr txBox="1"/>
          <p:nvPr/>
        </p:nvSpPr>
        <p:spPr>
          <a:xfrm>
            <a:off x="391468" y="4862055"/>
            <a:ext cx="136964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Aplicaciones ATS</a:t>
            </a:r>
            <a:endParaRPr lang="es-ES" b="1" dirty="0"/>
          </a:p>
        </p:txBody>
      </p:sp>
      <p:sp>
        <p:nvSpPr>
          <p:cNvPr id="8" name="9 Flecha derecha">
            <a:extLst>
              <a:ext uri="{FF2B5EF4-FFF2-40B4-BE49-F238E27FC236}">
                <a16:creationId xmlns:a16="http://schemas.microsoft.com/office/drawing/2014/main" id="{636DD1EE-5E53-66A8-481A-6446D14DD0EA}"/>
              </a:ext>
            </a:extLst>
          </p:cNvPr>
          <p:cNvSpPr/>
          <p:nvPr/>
        </p:nvSpPr>
        <p:spPr>
          <a:xfrm>
            <a:off x="1907704" y="5045472"/>
            <a:ext cx="504056" cy="21602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16 CuadroTexto">
            <a:extLst>
              <a:ext uri="{FF2B5EF4-FFF2-40B4-BE49-F238E27FC236}">
                <a16:creationId xmlns:a16="http://schemas.microsoft.com/office/drawing/2014/main" id="{EC9BE2FE-4695-5C5F-2227-2AFD8E18EBBD}"/>
              </a:ext>
            </a:extLst>
          </p:cNvPr>
          <p:cNvSpPr txBox="1"/>
          <p:nvPr/>
        </p:nvSpPr>
        <p:spPr>
          <a:xfrm>
            <a:off x="2558356" y="4875140"/>
            <a:ext cx="446191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Filtran por palabras claves el </a:t>
            </a:r>
            <a:r>
              <a:rPr lang="es-ES_tradnl" dirty="0" err="1"/>
              <a:t>curriculum</a:t>
            </a:r>
            <a:r>
              <a:rPr lang="es-ES_tradnl" dirty="0"/>
              <a:t> para buscar solo los que cumplan requisitos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074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48256" y="42626"/>
            <a:ext cx="8563696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000" b="1" dirty="0"/>
              <a:t>1.2. Mercado laboral oculto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27636701"/>
              </p:ext>
            </p:extLst>
          </p:nvPr>
        </p:nvGraphicFramePr>
        <p:xfrm>
          <a:off x="1544460" y="777470"/>
          <a:ext cx="553462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17 Imagen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8" name="7 Flecha izquierda">
            <a:hlinkClick r:id="rId9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591643" y="1099828"/>
            <a:ext cx="3363625" cy="58477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Pedir recomendaciones a los propios trabajadores</a:t>
            </a:r>
            <a:endParaRPr lang="es-ES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077418" y="3929149"/>
            <a:ext cx="2953595" cy="1077218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Acudir a las autocandidaturas de quienes dejaron su </a:t>
            </a:r>
            <a:r>
              <a:rPr lang="es-ES_tradnl" sz="1600" dirty="0" err="1"/>
              <a:t>curriculum</a:t>
            </a:r>
            <a:r>
              <a:rPr lang="es-ES_tradnl" sz="1600" dirty="0"/>
              <a:t> antes de salir una oferta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94303" y="4344647"/>
            <a:ext cx="2678481" cy="1323439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Solicitar candidatos de las bolsas de empleo como de institutos de FP, universidad, asociaciones profesionales, </a:t>
            </a:r>
            <a:r>
              <a:rPr lang="es-ES_tradnl" sz="1600" dirty="0" err="1"/>
              <a:t>etc</a:t>
            </a:r>
            <a:endParaRPr lang="es-ES_tradnl" sz="1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08538" y="1173123"/>
            <a:ext cx="2505395" cy="1077218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600" dirty="0"/>
              <a:t>Buscar perfiles en </a:t>
            </a:r>
            <a:r>
              <a:rPr lang="es-ES_tradnl" sz="1600" dirty="0" err="1"/>
              <a:t>Linkedin</a:t>
            </a:r>
            <a:r>
              <a:rPr lang="es-ES_tradnl" sz="1600" dirty="0"/>
              <a:t> para ver candidatos que se ajustan</a:t>
            </a:r>
          </a:p>
        </p:txBody>
      </p:sp>
      <p:sp>
        <p:nvSpPr>
          <p:cNvPr id="3" name="2 Flecha curvada hacia arriba"/>
          <p:cNvSpPr/>
          <p:nvPr/>
        </p:nvSpPr>
        <p:spPr>
          <a:xfrm rot="10493788">
            <a:off x="4995243" y="818717"/>
            <a:ext cx="662244" cy="2521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15 Flecha curvada hacia arriba"/>
          <p:cNvSpPr/>
          <p:nvPr/>
        </p:nvSpPr>
        <p:spPr>
          <a:xfrm rot="15232441">
            <a:off x="6803549" y="3437498"/>
            <a:ext cx="662244" cy="25215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18 Flecha curvada hacia arriba"/>
          <p:cNvSpPr/>
          <p:nvPr/>
        </p:nvSpPr>
        <p:spPr>
          <a:xfrm rot="21266565">
            <a:off x="2882521" y="5212446"/>
            <a:ext cx="662244" cy="23323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19 Flecha curvada hacia arriba"/>
          <p:cNvSpPr/>
          <p:nvPr/>
        </p:nvSpPr>
        <p:spPr>
          <a:xfrm rot="14739763" flipH="1" flipV="1">
            <a:off x="1154737" y="2440591"/>
            <a:ext cx="612998" cy="3028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14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1.2. Mercado laboral oculto</a:t>
            </a: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52118" y="1339429"/>
            <a:ext cx="1389619" cy="12332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ES_tradnl" dirty="0">
                <a:solidFill>
                  <a:schemeClr val="tx1"/>
                </a:solidFill>
              </a:rPr>
              <a:t>Ventajas mercado laboral oculto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2" name="31 Flecha derecha"/>
          <p:cNvSpPr/>
          <p:nvPr/>
        </p:nvSpPr>
        <p:spPr>
          <a:xfrm>
            <a:off x="1776706" y="1576316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33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30" name="29 Flecha derecha"/>
          <p:cNvSpPr/>
          <p:nvPr/>
        </p:nvSpPr>
        <p:spPr>
          <a:xfrm>
            <a:off x="1760765" y="2130146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30 Flecha derecha"/>
          <p:cNvSpPr/>
          <p:nvPr/>
        </p:nvSpPr>
        <p:spPr>
          <a:xfrm>
            <a:off x="1760764" y="2541825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34 Flecha derecha"/>
          <p:cNvSpPr/>
          <p:nvPr/>
        </p:nvSpPr>
        <p:spPr>
          <a:xfrm>
            <a:off x="1745604" y="2953636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" name="35 Flecha derecha"/>
          <p:cNvSpPr/>
          <p:nvPr/>
        </p:nvSpPr>
        <p:spPr>
          <a:xfrm>
            <a:off x="1745604" y="3352838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37 Flecha derecha"/>
          <p:cNvSpPr/>
          <p:nvPr/>
        </p:nvSpPr>
        <p:spPr>
          <a:xfrm>
            <a:off x="1760763" y="3786088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363522" y="2038461"/>
            <a:ext cx="652836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Ahorro de tiempos: de subir la oferta y entrevistas </a:t>
            </a:r>
            <a:endParaRPr lang="es-ES" dirty="0"/>
          </a:p>
        </p:txBody>
      </p:sp>
      <p:sp>
        <p:nvSpPr>
          <p:cNvPr id="42" name="41 CuadroTexto"/>
          <p:cNvSpPr txBox="1"/>
          <p:nvPr/>
        </p:nvSpPr>
        <p:spPr>
          <a:xfrm>
            <a:off x="2360605" y="2861951"/>
            <a:ext cx="6531277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Por despido: no se quiere dar publicidad de buscar un sustituto</a:t>
            </a:r>
            <a:endParaRPr lang="es-ES" dirty="0"/>
          </a:p>
        </p:txBody>
      </p:sp>
      <p:sp>
        <p:nvSpPr>
          <p:cNvPr id="44" name="43 CuadroTexto"/>
          <p:cNvSpPr txBox="1"/>
          <p:nvPr/>
        </p:nvSpPr>
        <p:spPr>
          <a:xfrm>
            <a:off x="2378464" y="3693108"/>
            <a:ext cx="6531276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Trabajadores en activo: permite sondear trabajadores de la competencia para que cambien</a:t>
            </a:r>
            <a:endParaRPr lang="es-ES" dirty="0"/>
          </a:p>
        </p:txBody>
      </p:sp>
      <p:sp>
        <p:nvSpPr>
          <p:cNvPr id="45" name="44 CuadroTexto"/>
          <p:cNvSpPr txBox="1"/>
          <p:nvPr/>
        </p:nvSpPr>
        <p:spPr>
          <a:xfrm>
            <a:off x="2368076" y="1346132"/>
            <a:ext cx="6523806" cy="646331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Coste económico: ahorrar el pago de la consultora externa que sube la oferta y realiza el filtro y selección</a:t>
            </a:r>
            <a:endParaRPr lang="es-ES" dirty="0"/>
          </a:p>
        </p:txBody>
      </p:sp>
      <p:sp>
        <p:nvSpPr>
          <p:cNvPr id="46" name="45 CuadroTexto"/>
          <p:cNvSpPr txBox="1"/>
          <p:nvPr/>
        </p:nvSpPr>
        <p:spPr>
          <a:xfrm>
            <a:off x="2363522" y="3261153"/>
            <a:ext cx="6528360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No informar a la competencia: no sepa que hay un área débil</a:t>
            </a:r>
            <a:endParaRPr lang="es-ES" dirty="0"/>
          </a:p>
        </p:txBody>
      </p:sp>
      <p:sp>
        <p:nvSpPr>
          <p:cNvPr id="48" name="47 CuadroTexto"/>
          <p:cNvSpPr txBox="1"/>
          <p:nvPr/>
        </p:nvSpPr>
        <p:spPr>
          <a:xfrm>
            <a:off x="2378464" y="2450140"/>
            <a:ext cx="6513418" cy="369332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dirty="0"/>
              <a:t>Mayor confianza: un recomendado tiene menos riesgo de no encaje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1010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71389" y="8579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2.1. Proceso selección mercado visible</a:t>
            </a:r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17" name="16 Flecha izquierda">
            <a:hlinkClick r:id="rId5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53" name="52 Diagrama"/>
          <p:cNvGraphicFramePr/>
          <p:nvPr>
            <p:extLst>
              <p:ext uri="{D42A27DB-BD31-4B8C-83A1-F6EECF244321}">
                <p14:modId xmlns:p14="http://schemas.microsoft.com/office/powerpoint/2010/main" val="1834574492"/>
              </p:ext>
            </p:extLst>
          </p:nvPr>
        </p:nvGraphicFramePr>
        <p:xfrm>
          <a:off x="869178" y="398053"/>
          <a:ext cx="3840095" cy="5767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3486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95536" y="4009638"/>
            <a:ext cx="1738536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_tradnl" dirty="0" err="1"/>
              <a:t>Videocurriculum</a:t>
            </a:r>
            <a:endParaRPr lang="es-ES" dirty="0"/>
          </a:p>
        </p:txBody>
      </p:sp>
      <p:sp>
        <p:nvSpPr>
          <p:cNvPr id="45" name="44 CuadroTexto"/>
          <p:cNvSpPr txBox="1"/>
          <p:nvPr/>
        </p:nvSpPr>
        <p:spPr>
          <a:xfrm>
            <a:off x="2267744" y="3979971"/>
            <a:ext cx="6795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S_tradnl" i="1" dirty="0">
                <a:sym typeface="Wingdings" pitchFamily="2" charset="2"/>
              </a:rPr>
              <a:t>Cada vez más habitual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S_tradnl" i="1" dirty="0">
                <a:sym typeface="Wingdings" pitchFamily="2" charset="2"/>
              </a:rPr>
              <a:t>Duración 2-3 minutos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S_tradnl" i="1" dirty="0">
                <a:sym typeface="Wingdings" pitchFamily="2" charset="2"/>
              </a:rPr>
              <a:t>Cuidar iluminación, sonido, la ropa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S_tradnl" i="1" dirty="0">
                <a:sym typeface="Wingdings" pitchFamily="2" charset="2"/>
              </a:rPr>
              <a:t>Velocidad del lenguaje, vigilar muletillas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S_tradnl" i="1" dirty="0">
                <a:sym typeface="Wingdings" pitchFamily="2" charset="2"/>
              </a:rPr>
              <a:t>Presentar forma breve trayectoria y formación, explicar qué buscas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s-ES_tradnl" i="1" dirty="0">
                <a:sym typeface="Wingdings" pitchFamily="2" charset="2"/>
              </a:rPr>
              <a:t>Indicar datos personales, QR, subirlo a </a:t>
            </a:r>
            <a:r>
              <a:rPr lang="es-ES_tradnl" i="1" dirty="0" err="1">
                <a:sym typeface="Wingdings" pitchFamily="2" charset="2"/>
              </a:rPr>
              <a:t>linkedin</a:t>
            </a:r>
            <a:r>
              <a:rPr lang="es-ES_tradnl" i="1" dirty="0">
                <a:sym typeface="Wingdings" pitchFamily="2" charset="2"/>
              </a:rPr>
              <a:t>, </a:t>
            </a:r>
            <a:r>
              <a:rPr lang="es-ES_tradnl" i="1" dirty="0" err="1">
                <a:sym typeface="Wingdings" pitchFamily="2" charset="2"/>
              </a:rPr>
              <a:t>youtube</a:t>
            </a:r>
            <a:endParaRPr lang="es-ES_tradnl" i="1" dirty="0">
              <a:sym typeface="Wingdings" pitchFamily="2" charset="2"/>
            </a:endParaRPr>
          </a:p>
        </p:txBody>
      </p:sp>
      <p:sp>
        <p:nvSpPr>
          <p:cNvPr id="24" name="23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8" name="27 Flecha izquierda">
            <a:hlinkClick r:id="rId3" action="ppaction://hlinksldjump"/>
          </p:cNvPr>
          <p:cNvSpPr/>
          <p:nvPr/>
        </p:nvSpPr>
        <p:spPr>
          <a:xfrm>
            <a:off x="136473" y="6252797"/>
            <a:ext cx="875539" cy="281841"/>
          </a:xfrm>
          <a:prstGeom prst="leftArrow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9" name="28 Flecha derecha"/>
          <p:cNvSpPr/>
          <p:nvPr/>
        </p:nvSpPr>
        <p:spPr>
          <a:xfrm>
            <a:off x="7512850" y="6324607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100" b="1" dirty="0">
                <a:solidFill>
                  <a:schemeClr val="tx2"/>
                </a:solidFill>
              </a:rPr>
              <a:t>siguiente</a:t>
            </a:r>
            <a:endParaRPr lang="es-ES" sz="1100" b="1" dirty="0">
              <a:solidFill>
                <a:schemeClr val="tx2"/>
              </a:solidFill>
            </a:endParaRP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148256" y="42626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2.1.a) </a:t>
            </a:r>
            <a:r>
              <a:rPr lang="es-ES_tradnl" b="1" dirty="0" err="1"/>
              <a:t>Curriculum</a:t>
            </a:r>
            <a:r>
              <a:rPr lang="es-ES_tradnl" b="1" dirty="0"/>
              <a:t> vitae</a:t>
            </a:r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5968691"/>
              </p:ext>
            </p:extLst>
          </p:nvPr>
        </p:nvGraphicFramePr>
        <p:xfrm>
          <a:off x="467544" y="960729"/>
          <a:ext cx="7644255" cy="2760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589753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4013</TotalTime>
  <Words>2628</Words>
  <Application>Microsoft Office PowerPoint</Application>
  <PresentationFormat>Presentación en pantalla (4:3)</PresentationFormat>
  <Paragraphs>512</Paragraphs>
  <Slides>39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Tema de Office</vt:lpstr>
      <vt:lpstr>Presentación de PowerPoint</vt:lpstr>
      <vt:lpstr>CONTENIDOS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TONI</dc:creator>
  <cp:lastModifiedBy>Ana María Rodríguez</cp:lastModifiedBy>
  <cp:revision>164</cp:revision>
  <dcterms:created xsi:type="dcterms:W3CDTF">2013-09-12T06:29:10Z</dcterms:created>
  <dcterms:modified xsi:type="dcterms:W3CDTF">2025-09-11T18:17:16Z</dcterms:modified>
</cp:coreProperties>
</file>