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0" r:id="rId1"/>
  </p:sldMasterIdLst>
  <p:notesMasterIdLst>
    <p:notesMasterId r:id="rId29"/>
  </p:notesMasterIdLst>
  <p:sldIdLst>
    <p:sldId id="256" r:id="rId2"/>
    <p:sldId id="257" r:id="rId3"/>
    <p:sldId id="258" r:id="rId4"/>
    <p:sldId id="306" r:id="rId5"/>
    <p:sldId id="305" r:id="rId6"/>
    <p:sldId id="259" r:id="rId7"/>
    <p:sldId id="301" r:id="rId8"/>
    <p:sldId id="260" r:id="rId9"/>
    <p:sldId id="263" r:id="rId10"/>
    <p:sldId id="271" r:id="rId11"/>
    <p:sldId id="274" r:id="rId12"/>
    <p:sldId id="275" r:id="rId13"/>
    <p:sldId id="283" r:id="rId14"/>
    <p:sldId id="280" r:id="rId15"/>
    <p:sldId id="261" r:id="rId16"/>
    <p:sldId id="284" r:id="rId17"/>
    <p:sldId id="285" r:id="rId18"/>
    <p:sldId id="286" r:id="rId19"/>
    <p:sldId id="287" r:id="rId20"/>
    <p:sldId id="307" r:id="rId21"/>
    <p:sldId id="310" r:id="rId22"/>
    <p:sldId id="311" r:id="rId23"/>
    <p:sldId id="308" r:id="rId24"/>
    <p:sldId id="309" r:id="rId25"/>
    <p:sldId id="312" r:id="rId26"/>
    <p:sldId id="302" r:id="rId27"/>
    <p:sldId id="303"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A05A3-14D9-44A5-B768-02F08550772E}"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es-ES"/>
        </a:p>
      </dgm:t>
    </dgm:pt>
    <dgm:pt modelId="{ED2B4624-7341-43E5-B4B2-09A70E7847B3}">
      <dgm:prSet phldrT="[Texto]" custT="1"/>
      <dgm:spPr>
        <a:solidFill>
          <a:schemeClr val="accent3"/>
        </a:solidFill>
        <a:ln w="28575">
          <a:solidFill>
            <a:srgbClr val="00B050"/>
          </a:solidFill>
        </a:ln>
      </dgm:spPr>
      <dgm:t>
        <a:bodyPr/>
        <a:lstStyle/>
        <a:p>
          <a:r>
            <a:rPr lang="es-ES_tradnl" sz="1800" b="1" dirty="0"/>
            <a:t>Niveles del producto</a:t>
          </a:r>
          <a:endParaRPr lang="es-ES" sz="1800" b="1" dirty="0"/>
        </a:p>
      </dgm:t>
    </dgm:pt>
    <dgm:pt modelId="{B5847ABE-AF46-483D-BCB2-95A0C15A9DB6}" type="parTrans" cxnId="{7150E0E6-08C4-4382-A9AB-091C87EB90E5}">
      <dgm:prSet/>
      <dgm:spPr/>
      <dgm:t>
        <a:bodyPr/>
        <a:lstStyle/>
        <a:p>
          <a:endParaRPr lang="es-ES"/>
        </a:p>
      </dgm:t>
    </dgm:pt>
    <dgm:pt modelId="{8EEDBB42-9CFE-4006-9F30-B7728819F50E}" type="sibTrans" cxnId="{7150E0E6-08C4-4382-A9AB-091C87EB90E5}">
      <dgm:prSet/>
      <dgm:spPr/>
      <dgm:t>
        <a:bodyPr/>
        <a:lstStyle/>
        <a:p>
          <a:endParaRPr lang="es-ES"/>
        </a:p>
      </dgm:t>
    </dgm:pt>
    <dgm:pt modelId="{6F43B42A-71AC-474D-85DD-AE1BDDBD8C68}">
      <dgm:prSet phldrT="[Texto]" custT="1"/>
      <dgm:spPr>
        <a:solidFill>
          <a:schemeClr val="tx2">
            <a:lumMod val="40000"/>
            <a:lumOff val="60000"/>
          </a:schemeClr>
        </a:solidFill>
      </dgm:spPr>
      <dgm:t>
        <a:bodyPr/>
        <a:lstStyle/>
        <a:p>
          <a:r>
            <a:rPr lang="es-ES_tradnl" sz="2000" b="1" dirty="0">
              <a:solidFill>
                <a:schemeClr val="tx2"/>
              </a:solidFill>
            </a:rPr>
            <a:t>Producto básico</a:t>
          </a:r>
          <a:endParaRPr lang="es-ES" sz="2000" b="1" dirty="0">
            <a:solidFill>
              <a:schemeClr val="tx2"/>
            </a:solidFill>
          </a:endParaRPr>
        </a:p>
      </dgm:t>
    </dgm:pt>
    <dgm:pt modelId="{30EFEDF0-9914-448A-956B-0DAC7DF97A4A}" type="parTrans" cxnId="{23600551-2706-4BB0-8AB3-5F63980DF5FE}">
      <dgm:prSet/>
      <dgm:spPr/>
      <dgm:t>
        <a:bodyPr/>
        <a:lstStyle/>
        <a:p>
          <a:endParaRPr lang="es-ES"/>
        </a:p>
      </dgm:t>
    </dgm:pt>
    <dgm:pt modelId="{BA93C95D-0012-4D1C-959A-C3D690C8C7B3}" type="sibTrans" cxnId="{23600551-2706-4BB0-8AB3-5F63980DF5FE}">
      <dgm:prSet/>
      <dgm:spPr/>
      <dgm:t>
        <a:bodyPr/>
        <a:lstStyle/>
        <a:p>
          <a:endParaRPr lang="es-ES"/>
        </a:p>
      </dgm:t>
    </dgm:pt>
    <dgm:pt modelId="{ADE8C4F8-2D9A-42EA-BB0B-9A2096CF2EF9}">
      <dgm:prSet phldrT="[Texto]" custT="1"/>
      <dgm:spPr>
        <a:solidFill>
          <a:schemeClr val="tx2">
            <a:lumMod val="40000"/>
            <a:lumOff val="60000"/>
          </a:schemeClr>
        </a:solidFill>
      </dgm:spPr>
      <dgm:t>
        <a:bodyPr/>
        <a:lstStyle/>
        <a:p>
          <a:r>
            <a:rPr lang="es-ES_tradnl" sz="2000" b="1" dirty="0">
              <a:solidFill>
                <a:schemeClr val="tx2"/>
              </a:solidFill>
            </a:rPr>
            <a:t>Producto formal</a:t>
          </a:r>
          <a:endParaRPr lang="es-ES" sz="2000" b="1" dirty="0">
            <a:solidFill>
              <a:schemeClr val="tx2"/>
            </a:solidFill>
          </a:endParaRPr>
        </a:p>
      </dgm:t>
    </dgm:pt>
    <dgm:pt modelId="{9C30C0F7-6754-4DE7-8036-22487A43B54B}" type="parTrans" cxnId="{F0290B97-5502-40D2-B1E2-91756A8B4117}">
      <dgm:prSet/>
      <dgm:spPr/>
      <dgm:t>
        <a:bodyPr/>
        <a:lstStyle/>
        <a:p>
          <a:endParaRPr lang="es-ES"/>
        </a:p>
      </dgm:t>
    </dgm:pt>
    <dgm:pt modelId="{A438E000-1430-43B2-9DE7-7C06FE887904}" type="sibTrans" cxnId="{F0290B97-5502-40D2-B1E2-91756A8B4117}">
      <dgm:prSet/>
      <dgm:spPr/>
      <dgm:t>
        <a:bodyPr/>
        <a:lstStyle/>
        <a:p>
          <a:endParaRPr lang="es-ES"/>
        </a:p>
      </dgm:t>
    </dgm:pt>
    <dgm:pt modelId="{3C1649FD-8155-4637-BFB0-A84B2EE2DB4B}">
      <dgm:prSet phldrT="[Texto]" custT="1"/>
      <dgm:spPr>
        <a:solidFill>
          <a:schemeClr val="tx2">
            <a:lumMod val="40000"/>
            <a:lumOff val="60000"/>
          </a:schemeClr>
        </a:solidFill>
      </dgm:spPr>
      <dgm:t>
        <a:bodyPr/>
        <a:lstStyle/>
        <a:p>
          <a:r>
            <a:rPr lang="es-ES_tradnl" sz="2000" b="1" dirty="0">
              <a:solidFill>
                <a:schemeClr val="tx2"/>
              </a:solidFill>
            </a:rPr>
            <a:t>Producto ampliado</a:t>
          </a:r>
          <a:endParaRPr lang="es-ES" sz="2000" b="1" dirty="0">
            <a:solidFill>
              <a:schemeClr val="tx2"/>
            </a:solidFill>
          </a:endParaRPr>
        </a:p>
      </dgm:t>
    </dgm:pt>
    <dgm:pt modelId="{73C45E00-AB31-433D-92BA-48C6BB0861BC}" type="parTrans" cxnId="{412E8BE9-1A44-4125-A186-35E7AB0BE307}">
      <dgm:prSet/>
      <dgm:spPr/>
      <dgm:t>
        <a:bodyPr/>
        <a:lstStyle/>
        <a:p>
          <a:endParaRPr lang="es-ES"/>
        </a:p>
      </dgm:t>
    </dgm:pt>
    <dgm:pt modelId="{CA183CBC-EF8D-4A30-9517-5CA915BBC826}" type="sibTrans" cxnId="{412E8BE9-1A44-4125-A186-35E7AB0BE307}">
      <dgm:prSet/>
      <dgm:spPr/>
      <dgm:t>
        <a:bodyPr/>
        <a:lstStyle/>
        <a:p>
          <a:endParaRPr lang="es-ES"/>
        </a:p>
      </dgm:t>
    </dgm:pt>
    <dgm:pt modelId="{DFDE38E9-0F26-452A-A137-35FBCC4A1FAC}">
      <dgm:prSet phldrT="[Texto]" custT="1"/>
      <dgm:spPr>
        <a:solidFill>
          <a:schemeClr val="tx2">
            <a:lumMod val="40000"/>
            <a:lumOff val="60000"/>
          </a:schemeClr>
        </a:solidFill>
      </dgm:spPr>
      <dgm:t>
        <a:bodyPr/>
        <a:lstStyle/>
        <a:p>
          <a:endParaRPr lang="es-ES" sz="2000" b="1" dirty="0">
            <a:solidFill>
              <a:schemeClr val="tx2"/>
            </a:solidFill>
          </a:endParaRPr>
        </a:p>
      </dgm:t>
    </dgm:pt>
    <dgm:pt modelId="{1B342EB8-FDFF-4616-A9F4-EADA6189C311}" type="parTrans" cxnId="{F076449A-09CB-4247-A19C-C6EA053F1BA1}">
      <dgm:prSet/>
      <dgm:spPr/>
      <dgm:t>
        <a:bodyPr/>
        <a:lstStyle/>
        <a:p>
          <a:endParaRPr lang="es-ES"/>
        </a:p>
      </dgm:t>
    </dgm:pt>
    <dgm:pt modelId="{54A1FE24-C03C-40FF-A6BF-3EC85A23091E}" type="sibTrans" cxnId="{F076449A-09CB-4247-A19C-C6EA053F1BA1}">
      <dgm:prSet/>
      <dgm:spPr/>
      <dgm:t>
        <a:bodyPr/>
        <a:lstStyle/>
        <a:p>
          <a:endParaRPr lang="es-ES"/>
        </a:p>
      </dgm:t>
    </dgm:pt>
    <dgm:pt modelId="{A39BE283-9FAD-47E6-AC51-206C1A91E69D}" type="pres">
      <dgm:prSet presAssocID="{A97A05A3-14D9-44A5-B768-02F08550772E}" presName="composite" presStyleCnt="0">
        <dgm:presLayoutVars>
          <dgm:chMax val="1"/>
          <dgm:dir/>
          <dgm:resizeHandles val="exact"/>
        </dgm:presLayoutVars>
      </dgm:prSet>
      <dgm:spPr/>
      <dgm:t>
        <a:bodyPr/>
        <a:lstStyle/>
        <a:p>
          <a:endParaRPr lang="es-ES"/>
        </a:p>
      </dgm:t>
    </dgm:pt>
    <dgm:pt modelId="{EC439966-727C-4807-A236-D4E3CE9950C7}" type="pres">
      <dgm:prSet presAssocID="{A97A05A3-14D9-44A5-B768-02F08550772E}" presName="radial" presStyleCnt="0">
        <dgm:presLayoutVars>
          <dgm:animLvl val="ctr"/>
        </dgm:presLayoutVars>
      </dgm:prSet>
      <dgm:spPr/>
    </dgm:pt>
    <dgm:pt modelId="{25F7C319-B8D2-45BF-BAB3-3C04DE6DD803}" type="pres">
      <dgm:prSet presAssocID="{ED2B4624-7341-43E5-B4B2-09A70E7847B3}" presName="centerShape" presStyleLbl="vennNode1" presStyleIdx="0" presStyleCnt="4" custScaleX="232493" custScaleY="173949" custLinFactNeighborX="-458" custLinFactNeighborY="-35508"/>
      <dgm:spPr/>
      <dgm:t>
        <a:bodyPr/>
        <a:lstStyle/>
        <a:p>
          <a:endParaRPr lang="es-ES"/>
        </a:p>
      </dgm:t>
    </dgm:pt>
    <dgm:pt modelId="{AF411819-B58E-4FD4-9EE5-2623AA8BBF37}" type="pres">
      <dgm:prSet presAssocID="{6F43B42A-71AC-474D-85DD-AE1BDDBD8C68}" presName="node" presStyleLbl="vennNode1" presStyleIdx="1" presStyleCnt="4" custScaleX="590590" custScaleY="162113" custRadScaleRad="37755" custRadScaleInc="142836">
        <dgm:presLayoutVars>
          <dgm:bulletEnabled val="1"/>
        </dgm:presLayoutVars>
      </dgm:prSet>
      <dgm:spPr/>
      <dgm:t>
        <a:bodyPr/>
        <a:lstStyle/>
        <a:p>
          <a:endParaRPr lang="es-ES"/>
        </a:p>
      </dgm:t>
    </dgm:pt>
    <dgm:pt modelId="{B2E55129-0EA5-4BE9-8351-54B15E6EFF7E}" type="pres">
      <dgm:prSet presAssocID="{ADE8C4F8-2D9A-42EA-BB0B-9A2096CF2EF9}" presName="node" presStyleLbl="vennNode1" presStyleIdx="2" presStyleCnt="4" custScaleX="524505" custScaleY="181566" custRadScaleRad="226394" custRadScaleInc="-31499">
        <dgm:presLayoutVars>
          <dgm:bulletEnabled val="1"/>
        </dgm:presLayoutVars>
      </dgm:prSet>
      <dgm:spPr/>
      <dgm:t>
        <a:bodyPr/>
        <a:lstStyle/>
        <a:p>
          <a:endParaRPr lang="es-ES"/>
        </a:p>
      </dgm:t>
    </dgm:pt>
    <dgm:pt modelId="{B40552BD-87B2-4CA4-8DDF-5A2EBC4710FF}" type="pres">
      <dgm:prSet presAssocID="{3C1649FD-8155-4637-BFB0-A84B2EE2DB4B}" presName="node" presStyleLbl="vennNode1" presStyleIdx="3" presStyleCnt="4" custScaleX="567918" custScaleY="176568" custRadScaleRad="221639" custRadScaleInc="31841">
        <dgm:presLayoutVars>
          <dgm:bulletEnabled val="1"/>
        </dgm:presLayoutVars>
      </dgm:prSet>
      <dgm:spPr/>
      <dgm:t>
        <a:bodyPr/>
        <a:lstStyle/>
        <a:p>
          <a:endParaRPr lang="es-ES"/>
        </a:p>
      </dgm:t>
    </dgm:pt>
  </dgm:ptLst>
  <dgm:cxnLst>
    <dgm:cxn modelId="{6C8F0A2E-0BC0-4BFE-98B1-C21A3CFD4FE3}" type="presOf" srcId="{3C1649FD-8155-4637-BFB0-A84B2EE2DB4B}" destId="{B40552BD-87B2-4CA4-8DDF-5A2EBC4710FF}" srcOrd="0" destOrd="0" presId="urn:microsoft.com/office/officeart/2005/8/layout/radial3"/>
    <dgm:cxn modelId="{7150E0E6-08C4-4382-A9AB-091C87EB90E5}" srcId="{A97A05A3-14D9-44A5-B768-02F08550772E}" destId="{ED2B4624-7341-43E5-B4B2-09A70E7847B3}" srcOrd="0" destOrd="0" parTransId="{B5847ABE-AF46-483D-BCB2-95A0C15A9DB6}" sibTransId="{8EEDBB42-9CFE-4006-9F30-B7728819F50E}"/>
    <dgm:cxn modelId="{01E4DDEB-EEE8-4000-91DA-77E169EDC67F}" type="presOf" srcId="{6F43B42A-71AC-474D-85DD-AE1BDDBD8C68}" destId="{AF411819-B58E-4FD4-9EE5-2623AA8BBF37}" srcOrd="0" destOrd="0" presId="urn:microsoft.com/office/officeart/2005/8/layout/radial3"/>
    <dgm:cxn modelId="{EDFA4CC4-DC50-49B0-BBA9-67B3C502DC99}" type="presOf" srcId="{A97A05A3-14D9-44A5-B768-02F08550772E}" destId="{A39BE283-9FAD-47E6-AC51-206C1A91E69D}" srcOrd="0" destOrd="0" presId="urn:microsoft.com/office/officeart/2005/8/layout/radial3"/>
    <dgm:cxn modelId="{F076449A-09CB-4247-A19C-C6EA053F1BA1}" srcId="{A97A05A3-14D9-44A5-B768-02F08550772E}" destId="{DFDE38E9-0F26-452A-A137-35FBCC4A1FAC}" srcOrd="1" destOrd="0" parTransId="{1B342EB8-FDFF-4616-A9F4-EADA6189C311}" sibTransId="{54A1FE24-C03C-40FF-A6BF-3EC85A23091E}"/>
    <dgm:cxn modelId="{412E8BE9-1A44-4125-A186-35E7AB0BE307}" srcId="{ED2B4624-7341-43E5-B4B2-09A70E7847B3}" destId="{3C1649FD-8155-4637-BFB0-A84B2EE2DB4B}" srcOrd="2" destOrd="0" parTransId="{73C45E00-AB31-433D-92BA-48C6BB0861BC}" sibTransId="{CA183CBC-EF8D-4A30-9517-5CA915BBC826}"/>
    <dgm:cxn modelId="{63FD865E-ABE9-4B40-B7F1-EEC8F2629433}" type="presOf" srcId="{ADE8C4F8-2D9A-42EA-BB0B-9A2096CF2EF9}" destId="{B2E55129-0EA5-4BE9-8351-54B15E6EFF7E}" srcOrd="0" destOrd="0" presId="urn:microsoft.com/office/officeart/2005/8/layout/radial3"/>
    <dgm:cxn modelId="{43F5D733-53B6-4F4B-92E5-CB8C6DFF230D}" type="presOf" srcId="{ED2B4624-7341-43E5-B4B2-09A70E7847B3}" destId="{25F7C319-B8D2-45BF-BAB3-3C04DE6DD803}" srcOrd="0" destOrd="0" presId="urn:microsoft.com/office/officeart/2005/8/layout/radial3"/>
    <dgm:cxn modelId="{F0290B97-5502-40D2-B1E2-91756A8B4117}" srcId="{ED2B4624-7341-43E5-B4B2-09A70E7847B3}" destId="{ADE8C4F8-2D9A-42EA-BB0B-9A2096CF2EF9}" srcOrd="1" destOrd="0" parTransId="{9C30C0F7-6754-4DE7-8036-22487A43B54B}" sibTransId="{A438E000-1430-43B2-9DE7-7C06FE887904}"/>
    <dgm:cxn modelId="{23600551-2706-4BB0-8AB3-5F63980DF5FE}" srcId="{ED2B4624-7341-43E5-B4B2-09A70E7847B3}" destId="{6F43B42A-71AC-474D-85DD-AE1BDDBD8C68}" srcOrd="0" destOrd="0" parTransId="{30EFEDF0-9914-448A-956B-0DAC7DF97A4A}" sibTransId="{BA93C95D-0012-4D1C-959A-C3D690C8C7B3}"/>
    <dgm:cxn modelId="{E60A6B97-2F47-4418-9E76-86EA7959C8B4}" type="presParOf" srcId="{A39BE283-9FAD-47E6-AC51-206C1A91E69D}" destId="{EC439966-727C-4807-A236-D4E3CE9950C7}" srcOrd="0" destOrd="0" presId="urn:microsoft.com/office/officeart/2005/8/layout/radial3"/>
    <dgm:cxn modelId="{BFD519BC-0D79-4F2A-98B0-35408A618883}" type="presParOf" srcId="{EC439966-727C-4807-A236-D4E3CE9950C7}" destId="{25F7C319-B8D2-45BF-BAB3-3C04DE6DD803}" srcOrd="0" destOrd="0" presId="urn:microsoft.com/office/officeart/2005/8/layout/radial3"/>
    <dgm:cxn modelId="{7ECD48E5-4E04-46CC-86D4-725AFBE3DE79}" type="presParOf" srcId="{EC439966-727C-4807-A236-D4E3CE9950C7}" destId="{AF411819-B58E-4FD4-9EE5-2623AA8BBF37}" srcOrd="1" destOrd="0" presId="urn:microsoft.com/office/officeart/2005/8/layout/radial3"/>
    <dgm:cxn modelId="{49F6D03E-4DA1-4107-80BC-761B802B2C1F}" type="presParOf" srcId="{EC439966-727C-4807-A236-D4E3CE9950C7}" destId="{B2E55129-0EA5-4BE9-8351-54B15E6EFF7E}" srcOrd="2" destOrd="0" presId="urn:microsoft.com/office/officeart/2005/8/layout/radial3"/>
    <dgm:cxn modelId="{27478FFA-3DC8-4C7A-971A-8639D0DDA876}" type="presParOf" srcId="{EC439966-727C-4807-A236-D4E3CE9950C7}" destId="{B40552BD-87B2-4CA4-8DDF-5A2EBC4710FF}" srcOrd="3" destOrd="0" presId="urn:microsoft.com/office/officeart/2005/8/layout/radial3"/>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63124-B0E8-4C86-B924-8C2784519496}"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s-ES"/>
        </a:p>
      </dgm:t>
    </dgm:pt>
    <dgm:pt modelId="{99C31067-E078-4466-8CC0-1C151F962DC9}">
      <dgm:prSet phldrT="[Texto]"/>
      <dgm:spPr/>
      <dgm:t>
        <a:bodyPr/>
        <a:lstStyle/>
        <a:p>
          <a:r>
            <a:rPr lang="es-ES_tradnl" b="1" dirty="0">
              <a:effectLst>
                <a:outerShdw blurRad="38100" dist="38100" dir="2700000" algn="tl">
                  <a:srgbClr val="000000">
                    <a:alpha val="43137"/>
                  </a:srgbClr>
                </a:outerShdw>
              </a:effectLst>
            </a:rPr>
            <a:t>Factores que determinan la fijación de los precios</a:t>
          </a:r>
          <a:endParaRPr lang="es-ES" b="1" dirty="0">
            <a:effectLst>
              <a:outerShdw blurRad="38100" dist="38100" dir="2700000" algn="tl">
                <a:srgbClr val="000000">
                  <a:alpha val="43137"/>
                </a:srgbClr>
              </a:outerShdw>
            </a:effectLst>
          </a:endParaRPr>
        </a:p>
      </dgm:t>
    </dgm:pt>
    <dgm:pt modelId="{E091A69B-B1E3-48A2-8465-1FF82A06D188}" type="parTrans" cxnId="{18039B10-6E52-433C-8FD0-DE60C3AD1E82}">
      <dgm:prSet/>
      <dgm:spPr/>
      <dgm:t>
        <a:bodyPr/>
        <a:lstStyle/>
        <a:p>
          <a:endParaRPr lang="es-ES"/>
        </a:p>
      </dgm:t>
    </dgm:pt>
    <dgm:pt modelId="{2138B8BE-D06D-4420-AF77-6B7D193A7CA7}" type="sibTrans" cxnId="{18039B10-6E52-433C-8FD0-DE60C3AD1E82}">
      <dgm:prSet/>
      <dgm:spPr/>
      <dgm:t>
        <a:bodyPr/>
        <a:lstStyle/>
        <a:p>
          <a:endParaRPr lang="es-ES"/>
        </a:p>
      </dgm:t>
    </dgm:pt>
    <dgm:pt modelId="{14019158-7D40-42D0-BDE1-2383E4D22DE5}">
      <dgm:prSet phldrT="[Texto]" custT="1"/>
      <dgm:spPr/>
      <dgm:t>
        <a:bodyPr/>
        <a:lstStyle/>
        <a:p>
          <a:r>
            <a:rPr lang="es-ES_tradnl" sz="1600" b="1" u="sng" dirty="0"/>
            <a:t>Los costes</a:t>
          </a:r>
          <a:r>
            <a:rPr lang="es-ES_tradnl" sz="1600" b="1" dirty="0"/>
            <a:t>:</a:t>
          </a:r>
        </a:p>
        <a:p>
          <a:r>
            <a:rPr lang="es-ES_tradnl" sz="1600" b="1" dirty="0"/>
            <a:t>* Calcularlos</a:t>
          </a:r>
        </a:p>
        <a:p>
          <a:r>
            <a:rPr lang="es-ES_tradnl" sz="1600" b="1" dirty="0"/>
            <a:t>* Añadir lo que se quiere ganar</a:t>
          </a:r>
        </a:p>
      </dgm:t>
    </dgm:pt>
    <dgm:pt modelId="{927B4098-042D-43ED-8DFE-46E4F49BD68C}" type="parTrans" cxnId="{42910B1F-A037-4C19-A687-4C0496BD2B87}">
      <dgm:prSet/>
      <dgm:spPr/>
      <dgm:t>
        <a:bodyPr/>
        <a:lstStyle/>
        <a:p>
          <a:endParaRPr lang="es-ES" dirty="0"/>
        </a:p>
      </dgm:t>
    </dgm:pt>
    <dgm:pt modelId="{0CC6E3E3-544E-45CE-9457-7DD6125BAEB0}" type="sibTrans" cxnId="{42910B1F-A037-4C19-A687-4C0496BD2B87}">
      <dgm:prSet/>
      <dgm:spPr/>
      <dgm:t>
        <a:bodyPr/>
        <a:lstStyle/>
        <a:p>
          <a:endParaRPr lang="es-ES"/>
        </a:p>
      </dgm:t>
    </dgm:pt>
    <dgm:pt modelId="{2AB830A5-F72F-4C5B-8781-88E2E8637CBF}">
      <dgm:prSet phldrT="[Texto]" custT="1"/>
      <dgm:spPr/>
      <dgm:t>
        <a:bodyPr/>
        <a:lstStyle/>
        <a:p>
          <a:pPr algn="ctr"/>
          <a:r>
            <a:rPr lang="es-ES_tradnl" sz="1600" b="1" u="sng" dirty="0"/>
            <a:t>Los consumidores:</a:t>
          </a:r>
        </a:p>
        <a:p>
          <a:pPr algn="ctr"/>
          <a:r>
            <a:rPr lang="es-ES_tradnl" sz="1600" b="1" dirty="0"/>
            <a:t>* Tomar como referencia el precio que considera que vale</a:t>
          </a:r>
          <a:endParaRPr lang="es-ES" sz="1600" b="1" dirty="0"/>
        </a:p>
      </dgm:t>
    </dgm:pt>
    <dgm:pt modelId="{74C6897B-4665-4E10-B953-20112ECEA504}" type="parTrans" cxnId="{EBAC616D-4787-49C9-954E-61823D3D003E}">
      <dgm:prSet/>
      <dgm:spPr/>
      <dgm:t>
        <a:bodyPr/>
        <a:lstStyle/>
        <a:p>
          <a:endParaRPr lang="es-ES" dirty="0"/>
        </a:p>
      </dgm:t>
    </dgm:pt>
    <dgm:pt modelId="{5CB2C71F-2A84-47A2-934F-3CA3BE6F072F}" type="sibTrans" cxnId="{EBAC616D-4787-49C9-954E-61823D3D003E}">
      <dgm:prSet/>
      <dgm:spPr/>
      <dgm:t>
        <a:bodyPr/>
        <a:lstStyle/>
        <a:p>
          <a:endParaRPr lang="es-ES"/>
        </a:p>
      </dgm:t>
    </dgm:pt>
    <dgm:pt modelId="{F0F093A0-FE6F-4480-BD92-E577B9C5D5CB}">
      <dgm:prSet phldrT="[Texto]" custT="1"/>
      <dgm:spPr/>
      <dgm:t>
        <a:bodyPr/>
        <a:lstStyle/>
        <a:p>
          <a:r>
            <a:rPr lang="es-ES_tradnl" sz="1600" b="1" u="sng" dirty="0"/>
            <a:t>La competencia</a:t>
          </a:r>
        </a:p>
        <a:p>
          <a:r>
            <a:rPr lang="es-ES_tradnl" sz="1600" b="1" dirty="0"/>
            <a:t>* Precio similar si el producto es parecido</a:t>
          </a:r>
        </a:p>
        <a:p>
          <a:r>
            <a:rPr lang="es-ES_tradnl" sz="1600" b="1" dirty="0"/>
            <a:t>* Captar nuevos clientes:</a:t>
          </a:r>
        </a:p>
        <a:p>
          <a:r>
            <a:rPr lang="es-ES_tradnl" sz="1600" b="1" dirty="0"/>
            <a:t>reducir el precio</a:t>
          </a:r>
        </a:p>
        <a:p>
          <a:r>
            <a:rPr lang="es-ES_tradnl" sz="1600" b="1" dirty="0"/>
            <a:t>* Si es mayor calidad: mayor precio</a:t>
          </a:r>
        </a:p>
        <a:p>
          <a:endParaRPr lang="es-ES" sz="1600" b="1" dirty="0"/>
        </a:p>
      </dgm:t>
    </dgm:pt>
    <dgm:pt modelId="{F3B8EE25-E0AB-4C0D-B9C1-93C6D0A2C432}" type="parTrans" cxnId="{D54F243A-DB14-40E4-A914-B66541FDF1A8}">
      <dgm:prSet/>
      <dgm:spPr/>
      <dgm:t>
        <a:bodyPr/>
        <a:lstStyle/>
        <a:p>
          <a:endParaRPr lang="es-ES" dirty="0"/>
        </a:p>
      </dgm:t>
    </dgm:pt>
    <dgm:pt modelId="{7671F83B-C7C0-46ED-8A0C-D9B703688F87}" type="sibTrans" cxnId="{D54F243A-DB14-40E4-A914-B66541FDF1A8}">
      <dgm:prSet/>
      <dgm:spPr/>
      <dgm:t>
        <a:bodyPr/>
        <a:lstStyle/>
        <a:p>
          <a:endParaRPr lang="es-ES"/>
        </a:p>
      </dgm:t>
    </dgm:pt>
    <dgm:pt modelId="{E2242A39-707F-4DD0-9CB3-5B34938EB8E0}">
      <dgm:prSet phldrT="[Texto]" custT="1"/>
      <dgm:spPr/>
      <dgm:t>
        <a:bodyPr/>
        <a:lstStyle/>
        <a:p>
          <a:endParaRPr lang="es-ES" sz="1600" b="1" dirty="0"/>
        </a:p>
      </dgm:t>
    </dgm:pt>
    <dgm:pt modelId="{2965A6FB-572E-4721-8F75-F7C5910A8D6D}" type="parTrans" cxnId="{EE0A2793-C239-4CC6-8767-9FD7B7C7DEA1}">
      <dgm:prSet/>
      <dgm:spPr/>
      <dgm:t>
        <a:bodyPr/>
        <a:lstStyle/>
        <a:p>
          <a:endParaRPr lang="es-ES"/>
        </a:p>
      </dgm:t>
    </dgm:pt>
    <dgm:pt modelId="{CDB74722-A2D6-4CC9-9CE6-7FC8AB8AE987}" type="sibTrans" cxnId="{EE0A2793-C239-4CC6-8767-9FD7B7C7DEA1}">
      <dgm:prSet/>
      <dgm:spPr/>
      <dgm:t>
        <a:bodyPr/>
        <a:lstStyle/>
        <a:p>
          <a:endParaRPr lang="es-ES"/>
        </a:p>
      </dgm:t>
    </dgm:pt>
    <dgm:pt modelId="{D336A028-6EA4-42C4-AA1D-F6C2237D3112}" type="pres">
      <dgm:prSet presAssocID="{7A063124-B0E8-4C86-B924-8C2784519496}" presName="cycle" presStyleCnt="0">
        <dgm:presLayoutVars>
          <dgm:chMax val="1"/>
          <dgm:dir/>
          <dgm:animLvl val="ctr"/>
          <dgm:resizeHandles val="exact"/>
        </dgm:presLayoutVars>
      </dgm:prSet>
      <dgm:spPr/>
      <dgm:t>
        <a:bodyPr/>
        <a:lstStyle/>
        <a:p>
          <a:endParaRPr lang="es-ES"/>
        </a:p>
      </dgm:t>
    </dgm:pt>
    <dgm:pt modelId="{E127EAC0-7183-42CF-A1BA-292953604280}" type="pres">
      <dgm:prSet presAssocID="{99C31067-E078-4466-8CC0-1C151F962DC9}" presName="centerShape" presStyleLbl="node0" presStyleIdx="0" presStyleCnt="1" custScaleX="140106" custScaleY="123924" custLinFactNeighborX="-573" custLinFactNeighborY="-2057"/>
      <dgm:spPr/>
      <dgm:t>
        <a:bodyPr/>
        <a:lstStyle/>
        <a:p>
          <a:endParaRPr lang="es-ES"/>
        </a:p>
      </dgm:t>
    </dgm:pt>
    <dgm:pt modelId="{152B503C-759E-4F47-B46F-F7D09189F3C4}" type="pres">
      <dgm:prSet presAssocID="{927B4098-042D-43ED-8DFE-46E4F49BD68C}" presName="Name9" presStyleLbl="parChTrans1D2" presStyleIdx="0" presStyleCnt="3"/>
      <dgm:spPr/>
      <dgm:t>
        <a:bodyPr/>
        <a:lstStyle/>
        <a:p>
          <a:endParaRPr lang="es-ES"/>
        </a:p>
      </dgm:t>
    </dgm:pt>
    <dgm:pt modelId="{18F3DD6E-8A0B-4D89-BEDF-C1BB0E2FD2BD}" type="pres">
      <dgm:prSet presAssocID="{927B4098-042D-43ED-8DFE-46E4F49BD68C}" presName="connTx" presStyleLbl="parChTrans1D2" presStyleIdx="0" presStyleCnt="3"/>
      <dgm:spPr/>
      <dgm:t>
        <a:bodyPr/>
        <a:lstStyle/>
        <a:p>
          <a:endParaRPr lang="es-ES"/>
        </a:p>
      </dgm:t>
    </dgm:pt>
    <dgm:pt modelId="{9B2E778D-F3B2-4397-A34A-4D008CDF2DFC}" type="pres">
      <dgm:prSet presAssocID="{14019158-7D40-42D0-BDE1-2383E4D22DE5}" presName="node" presStyleLbl="node1" presStyleIdx="0" presStyleCnt="3" custScaleX="184974" custRadScaleRad="108753" custRadScaleInc="-1005">
        <dgm:presLayoutVars>
          <dgm:bulletEnabled val="1"/>
        </dgm:presLayoutVars>
      </dgm:prSet>
      <dgm:spPr/>
      <dgm:t>
        <a:bodyPr/>
        <a:lstStyle/>
        <a:p>
          <a:endParaRPr lang="es-ES"/>
        </a:p>
      </dgm:t>
    </dgm:pt>
    <dgm:pt modelId="{0BF6FDE5-0DAA-4759-8FDD-0974436FEEE1}" type="pres">
      <dgm:prSet presAssocID="{74C6897B-4665-4E10-B953-20112ECEA504}" presName="Name9" presStyleLbl="parChTrans1D2" presStyleIdx="1" presStyleCnt="3"/>
      <dgm:spPr/>
      <dgm:t>
        <a:bodyPr/>
        <a:lstStyle/>
        <a:p>
          <a:endParaRPr lang="es-ES"/>
        </a:p>
      </dgm:t>
    </dgm:pt>
    <dgm:pt modelId="{4EF0E5EF-2347-4F62-A165-DB4240A6DCEA}" type="pres">
      <dgm:prSet presAssocID="{74C6897B-4665-4E10-B953-20112ECEA504}" presName="connTx" presStyleLbl="parChTrans1D2" presStyleIdx="1" presStyleCnt="3"/>
      <dgm:spPr/>
      <dgm:t>
        <a:bodyPr/>
        <a:lstStyle/>
        <a:p>
          <a:endParaRPr lang="es-ES"/>
        </a:p>
      </dgm:t>
    </dgm:pt>
    <dgm:pt modelId="{1E12D771-174D-4CA7-8BEA-27DB3A4A7779}" type="pres">
      <dgm:prSet presAssocID="{2AB830A5-F72F-4C5B-8781-88E2E8637CBF}" presName="node" presStyleLbl="node1" presStyleIdx="1" presStyleCnt="3" custScaleX="183601" custScaleY="148480" custRadScaleRad="149432" custRadScaleInc="-18825">
        <dgm:presLayoutVars>
          <dgm:bulletEnabled val="1"/>
        </dgm:presLayoutVars>
      </dgm:prSet>
      <dgm:spPr/>
      <dgm:t>
        <a:bodyPr/>
        <a:lstStyle/>
        <a:p>
          <a:endParaRPr lang="es-ES"/>
        </a:p>
      </dgm:t>
    </dgm:pt>
    <dgm:pt modelId="{FB220D62-858E-49A9-B23F-C6E42F9A27D2}" type="pres">
      <dgm:prSet presAssocID="{F3B8EE25-E0AB-4C0D-B9C1-93C6D0A2C432}" presName="Name9" presStyleLbl="parChTrans1D2" presStyleIdx="2" presStyleCnt="3"/>
      <dgm:spPr/>
      <dgm:t>
        <a:bodyPr/>
        <a:lstStyle/>
        <a:p>
          <a:endParaRPr lang="es-ES"/>
        </a:p>
      </dgm:t>
    </dgm:pt>
    <dgm:pt modelId="{D1584EB5-787E-4CA0-96B2-C1B4F49CF22A}" type="pres">
      <dgm:prSet presAssocID="{F3B8EE25-E0AB-4C0D-B9C1-93C6D0A2C432}" presName="connTx" presStyleLbl="parChTrans1D2" presStyleIdx="2" presStyleCnt="3"/>
      <dgm:spPr/>
      <dgm:t>
        <a:bodyPr/>
        <a:lstStyle/>
        <a:p>
          <a:endParaRPr lang="es-ES"/>
        </a:p>
      </dgm:t>
    </dgm:pt>
    <dgm:pt modelId="{896B0C0B-6427-4639-8D31-375A438457CA}" type="pres">
      <dgm:prSet presAssocID="{F0F093A0-FE6F-4480-BD92-E577B9C5D5CB}" presName="node" presStyleLbl="node1" presStyleIdx="2" presStyleCnt="3" custScaleX="201993" custScaleY="173304" custRadScaleRad="145802" custRadScaleInc="20940">
        <dgm:presLayoutVars>
          <dgm:bulletEnabled val="1"/>
        </dgm:presLayoutVars>
      </dgm:prSet>
      <dgm:spPr/>
      <dgm:t>
        <a:bodyPr/>
        <a:lstStyle/>
        <a:p>
          <a:endParaRPr lang="es-ES"/>
        </a:p>
      </dgm:t>
    </dgm:pt>
  </dgm:ptLst>
  <dgm:cxnLst>
    <dgm:cxn modelId="{D54F243A-DB14-40E4-A914-B66541FDF1A8}" srcId="{99C31067-E078-4466-8CC0-1C151F962DC9}" destId="{F0F093A0-FE6F-4480-BD92-E577B9C5D5CB}" srcOrd="2" destOrd="0" parTransId="{F3B8EE25-E0AB-4C0D-B9C1-93C6D0A2C432}" sibTransId="{7671F83B-C7C0-46ED-8A0C-D9B703688F87}"/>
    <dgm:cxn modelId="{A99274E8-EE05-4B4E-8C8C-4FD171631070}" type="presOf" srcId="{2AB830A5-F72F-4C5B-8781-88E2E8637CBF}" destId="{1E12D771-174D-4CA7-8BEA-27DB3A4A7779}" srcOrd="0" destOrd="0" presId="urn:microsoft.com/office/officeart/2005/8/layout/radial1"/>
    <dgm:cxn modelId="{E26FBFC4-4ED6-4E33-A64A-00C2A94D85F3}" type="presOf" srcId="{99C31067-E078-4466-8CC0-1C151F962DC9}" destId="{E127EAC0-7183-42CF-A1BA-292953604280}" srcOrd="0" destOrd="0" presId="urn:microsoft.com/office/officeart/2005/8/layout/radial1"/>
    <dgm:cxn modelId="{EE0A2793-C239-4CC6-8767-9FD7B7C7DEA1}" srcId="{7A063124-B0E8-4C86-B924-8C2784519496}" destId="{E2242A39-707F-4DD0-9CB3-5B34938EB8E0}" srcOrd="1" destOrd="0" parTransId="{2965A6FB-572E-4721-8F75-F7C5910A8D6D}" sibTransId="{CDB74722-A2D6-4CC9-9CE6-7FC8AB8AE987}"/>
    <dgm:cxn modelId="{7F0EFA99-2F23-4786-9ACC-45034C711CEE}" type="presOf" srcId="{F0F093A0-FE6F-4480-BD92-E577B9C5D5CB}" destId="{896B0C0B-6427-4639-8D31-375A438457CA}" srcOrd="0" destOrd="0" presId="urn:microsoft.com/office/officeart/2005/8/layout/radial1"/>
    <dgm:cxn modelId="{BA4124BB-01F5-44F4-81A2-A7311E03B8A6}" type="presOf" srcId="{74C6897B-4665-4E10-B953-20112ECEA504}" destId="{4EF0E5EF-2347-4F62-A165-DB4240A6DCEA}" srcOrd="1" destOrd="0" presId="urn:microsoft.com/office/officeart/2005/8/layout/radial1"/>
    <dgm:cxn modelId="{EBAC616D-4787-49C9-954E-61823D3D003E}" srcId="{99C31067-E078-4466-8CC0-1C151F962DC9}" destId="{2AB830A5-F72F-4C5B-8781-88E2E8637CBF}" srcOrd="1" destOrd="0" parTransId="{74C6897B-4665-4E10-B953-20112ECEA504}" sibTransId="{5CB2C71F-2A84-47A2-934F-3CA3BE6F072F}"/>
    <dgm:cxn modelId="{EC96E54A-75AC-4EF0-89C6-BCF46564BF9F}" type="presOf" srcId="{927B4098-042D-43ED-8DFE-46E4F49BD68C}" destId="{152B503C-759E-4F47-B46F-F7D09189F3C4}" srcOrd="0" destOrd="0" presId="urn:microsoft.com/office/officeart/2005/8/layout/radial1"/>
    <dgm:cxn modelId="{FBF66D2D-F1F4-43CF-B2E4-D41C1A242482}" type="presOf" srcId="{74C6897B-4665-4E10-B953-20112ECEA504}" destId="{0BF6FDE5-0DAA-4759-8FDD-0974436FEEE1}" srcOrd="0" destOrd="0" presId="urn:microsoft.com/office/officeart/2005/8/layout/radial1"/>
    <dgm:cxn modelId="{D3602ECD-BCCA-4FE9-9493-22DA6E4E363F}" type="presOf" srcId="{927B4098-042D-43ED-8DFE-46E4F49BD68C}" destId="{18F3DD6E-8A0B-4D89-BEDF-C1BB0E2FD2BD}" srcOrd="1" destOrd="0" presId="urn:microsoft.com/office/officeart/2005/8/layout/radial1"/>
    <dgm:cxn modelId="{E60C71D3-B1A9-4EDE-BE8B-ED3EF0678163}" type="presOf" srcId="{14019158-7D40-42D0-BDE1-2383E4D22DE5}" destId="{9B2E778D-F3B2-4397-A34A-4D008CDF2DFC}" srcOrd="0" destOrd="0" presId="urn:microsoft.com/office/officeart/2005/8/layout/radial1"/>
    <dgm:cxn modelId="{0364B49D-8BED-4605-A697-444E4BF28EA3}" type="presOf" srcId="{F3B8EE25-E0AB-4C0D-B9C1-93C6D0A2C432}" destId="{FB220D62-858E-49A9-B23F-C6E42F9A27D2}" srcOrd="0" destOrd="0" presId="urn:microsoft.com/office/officeart/2005/8/layout/radial1"/>
    <dgm:cxn modelId="{42910B1F-A037-4C19-A687-4C0496BD2B87}" srcId="{99C31067-E078-4466-8CC0-1C151F962DC9}" destId="{14019158-7D40-42D0-BDE1-2383E4D22DE5}" srcOrd="0" destOrd="0" parTransId="{927B4098-042D-43ED-8DFE-46E4F49BD68C}" sibTransId="{0CC6E3E3-544E-45CE-9457-7DD6125BAEB0}"/>
    <dgm:cxn modelId="{4B43E10D-CA5A-4DE6-AF78-16493E007F38}" type="presOf" srcId="{7A063124-B0E8-4C86-B924-8C2784519496}" destId="{D336A028-6EA4-42C4-AA1D-F6C2237D3112}" srcOrd="0" destOrd="0" presId="urn:microsoft.com/office/officeart/2005/8/layout/radial1"/>
    <dgm:cxn modelId="{18039B10-6E52-433C-8FD0-DE60C3AD1E82}" srcId="{7A063124-B0E8-4C86-B924-8C2784519496}" destId="{99C31067-E078-4466-8CC0-1C151F962DC9}" srcOrd="0" destOrd="0" parTransId="{E091A69B-B1E3-48A2-8465-1FF82A06D188}" sibTransId="{2138B8BE-D06D-4420-AF77-6B7D193A7CA7}"/>
    <dgm:cxn modelId="{0E801B45-40B9-4F3E-BFAC-5A0FC52B5303}" type="presOf" srcId="{F3B8EE25-E0AB-4C0D-B9C1-93C6D0A2C432}" destId="{D1584EB5-787E-4CA0-96B2-C1B4F49CF22A}" srcOrd="1" destOrd="0" presId="urn:microsoft.com/office/officeart/2005/8/layout/radial1"/>
    <dgm:cxn modelId="{94164A35-00FE-4996-8F42-A5048FD07063}" type="presParOf" srcId="{D336A028-6EA4-42C4-AA1D-F6C2237D3112}" destId="{E127EAC0-7183-42CF-A1BA-292953604280}" srcOrd="0" destOrd="0" presId="urn:microsoft.com/office/officeart/2005/8/layout/radial1"/>
    <dgm:cxn modelId="{CEEC0706-D905-432F-9857-7D5D16CB8830}" type="presParOf" srcId="{D336A028-6EA4-42C4-AA1D-F6C2237D3112}" destId="{152B503C-759E-4F47-B46F-F7D09189F3C4}" srcOrd="1" destOrd="0" presId="urn:microsoft.com/office/officeart/2005/8/layout/radial1"/>
    <dgm:cxn modelId="{1EE18430-BBE0-4980-AFC7-01057D1B5F72}" type="presParOf" srcId="{152B503C-759E-4F47-B46F-F7D09189F3C4}" destId="{18F3DD6E-8A0B-4D89-BEDF-C1BB0E2FD2BD}" srcOrd="0" destOrd="0" presId="urn:microsoft.com/office/officeart/2005/8/layout/radial1"/>
    <dgm:cxn modelId="{D4B5A8BC-7EBF-47E5-82B3-DDF747523E9D}" type="presParOf" srcId="{D336A028-6EA4-42C4-AA1D-F6C2237D3112}" destId="{9B2E778D-F3B2-4397-A34A-4D008CDF2DFC}" srcOrd="2" destOrd="0" presId="urn:microsoft.com/office/officeart/2005/8/layout/radial1"/>
    <dgm:cxn modelId="{4BD1EDD3-E588-4A9A-A1C3-12201B9A74B5}" type="presParOf" srcId="{D336A028-6EA4-42C4-AA1D-F6C2237D3112}" destId="{0BF6FDE5-0DAA-4759-8FDD-0974436FEEE1}" srcOrd="3" destOrd="0" presId="urn:microsoft.com/office/officeart/2005/8/layout/radial1"/>
    <dgm:cxn modelId="{9F8D29A3-181F-4DF6-936D-F38BC9B6203A}" type="presParOf" srcId="{0BF6FDE5-0DAA-4759-8FDD-0974436FEEE1}" destId="{4EF0E5EF-2347-4F62-A165-DB4240A6DCEA}" srcOrd="0" destOrd="0" presId="urn:microsoft.com/office/officeart/2005/8/layout/radial1"/>
    <dgm:cxn modelId="{A5B5296B-0592-4B21-BA2C-BA9CC243213E}" type="presParOf" srcId="{D336A028-6EA4-42C4-AA1D-F6C2237D3112}" destId="{1E12D771-174D-4CA7-8BEA-27DB3A4A7779}" srcOrd="4" destOrd="0" presId="urn:microsoft.com/office/officeart/2005/8/layout/radial1"/>
    <dgm:cxn modelId="{30EB6C14-E157-4B7C-8CE1-CC9FC57D354C}" type="presParOf" srcId="{D336A028-6EA4-42C4-AA1D-F6C2237D3112}" destId="{FB220D62-858E-49A9-B23F-C6E42F9A27D2}" srcOrd="5" destOrd="0" presId="urn:microsoft.com/office/officeart/2005/8/layout/radial1"/>
    <dgm:cxn modelId="{256FF8E0-A0AA-40FB-8998-86536E41612F}" type="presParOf" srcId="{FB220D62-858E-49A9-B23F-C6E42F9A27D2}" destId="{D1584EB5-787E-4CA0-96B2-C1B4F49CF22A}" srcOrd="0" destOrd="0" presId="urn:microsoft.com/office/officeart/2005/8/layout/radial1"/>
    <dgm:cxn modelId="{DB0498B0-B966-48F4-BD6B-A1E82DFB730E}" type="presParOf" srcId="{D336A028-6EA4-42C4-AA1D-F6C2237D3112}" destId="{896B0C0B-6427-4639-8D31-375A438457CA}" srcOrd="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063124-B0E8-4C86-B924-8C278451949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99C31067-E078-4466-8CC0-1C151F962DC9}">
      <dgm:prSet phldrT="[Texto]"/>
      <dgm:spPr>
        <a:solidFill>
          <a:srgbClr val="92D050"/>
        </a:solidFill>
      </dgm:spPr>
      <dgm:t>
        <a:bodyPr/>
        <a:lstStyle/>
        <a:p>
          <a:r>
            <a:rPr lang="es-ES_tradnl" b="1" dirty="0"/>
            <a:t>Estrategias de precios</a:t>
          </a:r>
          <a:endParaRPr lang="es-ES" b="1" dirty="0"/>
        </a:p>
      </dgm:t>
    </dgm:pt>
    <dgm:pt modelId="{E091A69B-B1E3-48A2-8465-1FF82A06D188}" type="parTrans" cxnId="{18039B10-6E52-433C-8FD0-DE60C3AD1E82}">
      <dgm:prSet/>
      <dgm:spPr/>
      <dgm:t>
        <a:bodyPr/>
        <a:lstStyle/>
        <a:p>
          <a:endParaRPr lang="es-ES"/>
        </a:p>
      </dgm:t>
    </dgm:pt>
    <dgm:pt modelId="{2138B8BE-D06D-4420-AF77-6B7D193A7CA7}" type="sibTrans" cxnId="{18039B10-6E52-433C-8FD0-DE60C3AD1E82}">
      <dgm:prSet/>
      <dgm:spPr/>
      <dgm:t>
        <a:bodyPr/>
        <a:lstStyle/>
        <a:p>
          <a:endParaRPr lang="es-ES"/>
        </a:p>
      </dgm:t>
    </dgm:pt>
    <dgm:pt modelId="{14019158-7D40-42D0-BDE1-2383E4D22DE5}">
      <dgm:prSet phldrT="[Texto]" custT="1"/>
      <dgm:spPr>
        <a:solidFill>
          <a:schemeClr val="accent1"/>
        </a:solidFill>
      </dgm:spPr>
      <dgm:t>
        <a:bodyPr/>
        <a:lstStyle/>
        <a:p>
          <a:r>
            <a:rPr lang="es-ES_tradnl" sz="1600" b="1" u="sng" dirty="0"/>
            <a:t>Precio Gancho</a:t>
          </a:r>
          <a:r>
            <a:rPr lang="es-ES_tradnl" sz="1600" b="1" dirty="0"/>
            <a:t>:</a:t>
          </a:r>
        </a:p>
        <a:p>
          <a:r>
            <a:rPr lang="es-ES_tradnl" sz="1600" b="1" dirty="0"/>
            <a:t>Conseguir que el cliente entre en establecimiento</a:t>
          </a:r>
        </a:p>
      </dgm:t>
    </dgm:pt>
    <dgm:pt modelId="{927B4098-042D-43ED-8DFE-46E4F49BD68C}" type="parTrans" cxnId="{42910B1F-A037-4C19-A687-4C0496BD2B87}">
      <dgm:prSet/>
      <dgm:spPr/>
      <dgm:t>
        <a:bodyPr/>
        <a:lstStyle/>
        <a:p>
          <a:endParaRPr lang="es-ES"/>
        </a:p>
      </dgm:t>
    </dgm:pt>
    <dgm:pt modelId="{0CC6E3E3-544E-45CE-9457-7DD6125BAEB0}" type="sibTrans" cxnId="{42910B1F-A037-4C19-A687-4C0496BD2B87}">
      <dgm:prSet/>
      <dgm:spPr/>
      <dgm:t>
        <a:bodyPr/>
        <a:lstStyle/>
        <a:p>
          <a:endParaRPr lang="es-ES"/>
        </a:p>
      </dgm:t>
    </dgm:pt>
    <dgm:pt modelId="{2AB830A5-F72F-4C5B-8781-88E2E8637CBF}">
      <dgm:prSet phldrT="[Texto]" custT="1"/>
      <dgm:spPr/>
      <dgm:t>
        <a:bodyPr/>
        <a:lstStyle/>
        <a:p>
          <a:pPr algn="ctr"/>
          <a:r>
            <a:rPr lang="es-ES_tradnl" sz="1600" b="1" u="sng" dirty="0"/>
            <a:t>Precio de penetración:</a:t>
          </a:r>
        </a:p>
        <a:p>
          <a:pPr algn="l"/>
          <a:r>
            <a:rPr lang="es-ES_tradnl" sz="1600" b="1" dirty="0"/>
            <a:t>Empresa entra nueva en mercado</a:t>
          </a:r>
          <a:endParaRPr lang="es-ES" sz="1600" b="1" dirty="0"/>
        </a:p>
      </dgm:t>
    </dgm:pt>
    <dgm:pt modelId="{74C6897B-4665-4E10-B953-20112ECEA504}" type="parTrans" cxnId="{EBAC616D-4787-49C9-954E-61823D3D003E}">
      <dgm:prSet/>
      <dgm:spPr/>
      <dgm:t>
        <a:bodyPr/>
        <a:lstStyle/>
        <a:p>
          <a:endParaRPr lang="es-ES"/>
        </a:p>
      </dgm:t>
    </dgm:pt>
    <dgm:pt modelId="{5CB2C71F-2A84-47A2-934F-3CA3BE6F072F}" type="sibTrans" cxnId="{EBAC616D-4787-49C9-954E-61823D3D003E}">
      <dgm:prSet/>
      <dgm:spPr/>
      <dgm:t>
        <a:bodyPr/>
        <a:lstStyle/>
        <a:p>
          <a:endParaRPr lang="es-ES"/>
        </a:p>
      </dgm:t>
    </dgm:pt>
    <dgm:pt modelId="{F0F093A0-FE6F-4480-BD92-E577B9C5D5CB}">
      <dgm:prSet phldrT="[Texto]" custT="1"/>
      <dgm:spPr/>
      <dgm:t>
        <a:bodyPr/>
        <a:lstStyle/>
        <a:p>
          <a:r>
            <a:rPr lang="es-ES_tradnl" sz="1600" b="1" u="sng" dirty="0"/>
            <a:t>Precios psicológicos:</a:t>
          </a:r>
        </a:p>
        <a:p>
          <a:r>
            <a:rPr lang="es-ES_tradnl" sz="1600" b="1" dirty="0"/>
            <a:t>* Terminado en 95 o 99</a:t>
          </a:r>
          <a:endParaRPr lang="es-ES" sz="1600" b="1" dirty="0"/>
        </a:p>
      </dgm:t>
    </dgm:pt>
    <dgm:pt modelId="{F3B8EE25-E0AB-4C0D-B9C1-93C6D0A2C432}" type="parTrans" cxnId="{D54F243A-DB14-40E4-A914-B66541FDF1A8}">
      <dgm:prSet/>
      <dgm:spPr/>
      <dgm:t>
        <a:bodyPr/>
        <a:lstStyle/>
        <a:p>
          <a:endParaRPr lang="es-ES"/>
        </a:p>
      </dgm:t>
    </dgm:pt>
    <dgm:pt modelId="{7671F83B-C7C0-46ED-8A0C-D9B703688F87}" type="sibTrans" cxnId="{D54F243A-DB14-40E4-A914-B66541FDF1A8}">
      <dgm:prSet/>
      <dgm:spPr/>
      <dgm:t>
        <a:bodyPr/>
        <a:lstStyle/>
        <a:p>
          <a:endParaRPr lang="es-ES"/>
        </a:p>
      </dgm:t>
    </dgm:pt>
    <dgm:pt modelId="{0B5A18E8-A202-4E3A-9D66-56B8154C1359}">
      <dgm:prSet phldrT="[Texto]" custT="1"/>
      <dgm:spPr/>
      <dgm:t>
        <a:bodyPr/>
        <a:lstStyle/>
        <a:p>
          <a:r>
            <a:rPr lang="es-ES_tradnl" sz="1600" b="1" u="sng" dirty="0"/>
            <a:t>Precios descremados o desnatados</a:t>
          </a:r>
          <a:r>
            <a:rPr lang="es-ES_tradnl" sz="1600" b="1" dirty="0"/>
            <a:t>:</a:t>
          </a:r>
        </a:p>
        <a:p>
          <a:r>
            <a:rPr lang="es-ES_tradnl" sz="1600" b="1" dirty="0"/>
            <a:t>* Sacar un producto a precio alto y luego disminuirlo</a:t>
          </a:r>
        </a:p>
      </dgm:t>
    </dgm:pt>
    <dgm:pt modelId="{1D691498-931E-426C-B17D-B642951FCA81}" type="parTrans" cxnId="{49F5300E-BE23-46E0-BE14-A003DAD6D778}">
      <dgm:prSet/>
      <dgm:spPr/>
      <dgm:t>
        <a:bodyPr/>
        <a:lstStyle/>
        <a:p>
          <a:endParaRPr lang="es-ES"/>
        </a:p>
      </dgm:t>
    </dgm:pt>
    <dgm:pt modelId="{CEB381BF-BB7A-48E8-9133-2F653CE843DA}" type="sibTrans" cxnId="{49F5300E-BE23-46E0-BE14-A003DAD6D778}">
      <dgm:prSet/>
      <dgm:spPr/>
      <dgm:t>
        <a:bodyPr/>
        <a:lstStyle/>
        <a:p>
          <a:endParaRPr lang="es-ES"/>
        </a:p>
      </dgm:t>
    </dgm:pt>
    <dgm:pt modelId="{A9C85AE5-253F-4D2D-8369-146DA18689FE}">
      <dgm:prSet phldrT="[Texto]" custT="1"/>
      <dgm:spPr/>
      <dgm:t>
        <a:bodyPr/>
        <a:lstStyle/>
        <a:p>
          <a:r>
            <a:rPr lang="es-ES_tradnl" sz="1600" b="1" u="sng" dirty="0"/>
            <a:t>Precios de prestigio</a:t>
          </a:r>
          <a:r>
            <a:rPr lang="es-ES_tradnl" sz="1600" b="1" dirty="0"/>
            <a:t>:</a:t>
          </a:r>
        </a:p>
        <a:p>
          <a:r>
            <a:rPr lang="es-ES_tradnl" sz="1600" b="1" dirty="0"/>
            <a:t>* Precio caro = alta calidad</a:t>
          </a:r>
          <a:endParaRPr lang="es-ES" sz="1600" b="1" dirty="0"/>
        </a:p>
      </dgm:t>
    </dgm:pt>
    <dgm:pt modelId="{5DDB5558-0EF5-44FE-BD44-463B8F2F66D0}" type="parTrans" cxnId="{6F161C4C-46C5-4343-8D29-42875A23947E}">
      <dgm:prSet/>
      <dgm:spPr/>
      <dgm:t>
        <a:bodyPr/>
        <a:lstStyle/>
        <a:p>
          <a:endParaRPr lang="es-ES"/>
        </a:p>
      </dgm:t>
    </dgm:pt>
    <dgm:pt modelId="{762F8014-6BB8-42B7-BF6A-CB599DF626D3}" type="sibTrans" cxnId="{6F161C4C-46C5-4343-8D29-42875A23947E}">
      <dgm:prSet/>
      <dgm:spPr/>
      <dgm:t>
        <a:bodyPr/>
        <a:lstStyle/>
        <a:p>
          <a:endParaRPr lang="es-ES"/>
        </a:p>
      </dgm:t>
    </dgm:pt>
    <dgm:pt modelId="{6883B21F-2BA3-4F33-B15B-70694AA63C33}">
      <dgm:prSet phldrT="[Texto]" custT="1"/>
      <dgm:spPr/>
      <dgm:t>
        <a:bodyPr/>
        <a:lstStyle/>
        <a:p>
          <a:pPr algn="ctr"/>
          <a:r>
            <a:rPr lang="es-ES_tradnl" sz="1600" b="1" u="sng" dirty="0"/>
            <a:t>Precios descuento:</a:t>
          </a:r>
          <a:endParaRPr lang="es-ES" sz="1600" b="1" u="sng" dirty="0"/>
        </a:p>
      </dgm:t>
    </dgm:pt>
    <dgm:pt modelId="{64BCD754-8372-4F0B-992C-96835532AD42}" type="parTrans" cxnId="{252734A7-5E79-47CD-8B2D-55C20A795E71}">
      <dgm:prSet/>
      <dgm:spPr/>
      <dgm:t>
        <a:bodyPr/>
        <a:lstStyle/>
        <a:p>
          <a:endParaRPr lang="es-ES"/>
        </a:p>
      </dgm:t>
    </dgm:pt>
    <dgm:pt modelId="{D071D3C0-A8E6-4D63-897F-CF00D5446453}" type="sibTrans" cxnId="{252734A7-5E79-47CD-8B2D-55C20A795E71}">
      <dgm:prSet/>
      <dgm:spPr/>
      <dgm:t>
        <a:bodyPr/>
        <a:lstStyle/>
        <a:p>
          <a:endParaRPr lang="es-ES"/>
        </a:p>
      </dgm:t>
    </dgm:pt>
    <dgm:pt modelId="{5B6ABB74-BB96-48AA-8352-B86C3CDB4D29}">
      <dgm:prSet phldrT="[Texto]" custT="1"/>
      <dgm:spPr/>
      <dgm:t>
        <a:bodyPr/>
        <a:lstStyle/>
        <a:p>
          <a:pPr algn="ctr"/>
          <a:r>
            <a:rPr lang="es-ES_tradnl" sz="1600" b="1" dirty="0"/>
            <a:t>Rebajas</a:t>
          </a:r>
          <a:endParaRPr lang="es-ES" sz="1600" b="1" dirty="0"/>
        </a:p>
      </dgm:t>
    </dgm:pt>
    <dgm:pt modelId="{0C885357-B2C7-4D15-B3E3-52CE9ECA6F53}" type="parTrans" cxnId="{42FA8698-7163-44B9-8D3A-D3C8CA233AC3}">
      <dgm:prSet/>
      <dgm:spPr/>
      <dgm:t>
        <a:bodyPr/>
        <a:lstStyle/>
        <a:p>
          <a:endParaRPr lang="es-ES"/>
        </a:p>
      </dgm:t>
    </dgm:pt>
    <dgm:pt modelId="{7CCE5A6D-2F36-43C9-ACB0-2FF2C71943D2}" type="sibTrans" cxnId="{42FA8698-7163-44B9-8D3A-D3C8CA233AC3}">
      <dgm:prSet/>
      <dgm:spPr/>
      <dgm:t>
        <a:bodyPr/>
        <a:lstStyle/>
        <a:p>
          <a:endParaRPr lang="es-ES"/>
        </a:p>
      </dgm:t>
    </dgm:pt>
    <dgm:pt modelId="{74512DAB-EC3B-4AAE-9938-09719ED0376D}">
      <dgm:prSet phldrT="[Texto]" custT="1"/>
      <dgm:spPr/>
      <dgm:t>
        <a:bodyPr/>
        <a:lstStyle/>
        <a:p>
          <a:pPr algn="ctr"/>
          <a:r>
            <a:rPr lang="es-ES_tradnl" sz="1600" b="1" u="sng" dirty="0"/>
            <a:t>Discriminación de precios</a:t>
          </a:r>
          <a:endParaRPr lang="es-ES" sz="1600" b="1" u="sng" dirty="0"/>
        </a:p>
      </dgm:t>
    </dgm:pt>
    <dgm:pt modelId="{999D3F1C-7409-4C12-90EE-1EC0D10542E5}" type="parTrans" cxnId="{2E0599D6-6046-4579-9620-E9BD8E536582}">
      <dgm:prSet/>
      <dgm:spPr/>
      <dgm:t>
        <a:bodyPr/>
        <a:lstStyle/>
        <a:p>
          <a:endParaRPr lang="es-ES"/>
        </a:p>
      </dgm:t>
    </dgm:pt>
    <dgm:pt modelId="{2C426EE1-BACD-4185-BBAC-A1B205CB7592}" type="sibTrans" cxnId="{2E0599D6-6046-4579-9620-E9BD8E536582}">
      <dgm:prSet/>
      <dgm:spPr/>
      <dgm:t>
        <a:bodyPr/>
        <a:lstStyle/>
        <a:p>
          <a:endParaRPr lang="es-ES"/>
        </a:p>
      </dgm:t>
    </dgm:pt>
    <dgm:pt modelId="{B0F939E6-2335-4ECB-B12E-C97A654DE978}">
      <dgm:prSet phldrT="[Texto]" custT="1"/>
      <dgm:spPr/>
      <dgm:t>
        <a:bodyPr/>
        <a:lstStyle/>
        <a:p>
          <a:pPr algn="ctr"/>
          <a:r>
            <a:rPr lang="es-ES_tradnl" sz="1600" b="1" dirty="0"/>
            <a:t>Colectivos distintos</a:t>
          </a:r>
          <a:endParaRPr lang="es-ES" sz="1600" b="1" dirty="0"/>
        </a:p>
      </dgm:t>
    </dgm:pt>
    <dgm:pt modelId="{C94807CF-367B-43C2-BF58-D4B9A3D9C1D9}" type="parTrans" cxnId="{F1B53911-B380-4499-B5A4-27DFB6E69EE4}">
      <dgm:prSet/>
      <dgm:spPr/>
      <dgm:t>
        <a:bodyPr/>
        <a:lstStyle/>
        <a:p>
          <a:endParaRPr lang="es-ES"/>
        </a:p>
      </dgm:t>
    </dgm:pt>
    <dgm:pt modelId="{F0816ABD-034A-4CC0-B315-60C52540D27B}" type="sibTrans" cxnId="{F1B53911-B380-4499-B5A4-27DFB6E69EE4}">
      <dgm:prSet/>
      <dgm:spPr/>
      <dgm:t>
        <a:bodyPr/>
        <a:lstStyle/>
        <a:p>
          <a:endParaRPr lang="es-ES"/>
        </a:p>
      </dgm:t>
    </dgm:pt>
    <dgm:pt modelId="{92B4DD27-1BFD-495F-A6B9-431990E1FD14}">
      <dgm:prSet phldrT="[Texto]" custT="1"/>
      <dgm:spPr/>
      <dgm:t>
        <a:bodyPr/>
        <a:lstStyle/>
        <a:p>
          <a:pPr algn="ctr"/>
          <a:r>
            <a:rPr lang="es-ES_tradnl" sz="1600" b="1" dirty="0"/>
            <a:t>Por comprar mucha cantidad</a:t>
          </a:r>
          <a:endParaRPr lang="es-ES" sz="1600" b="1" dirty="0"/>
        </a:p>
      </dgm:t>
    </dgm:pt>
    <dgm:pt modelId="{387A8DFA-AD26-4BC1-8F61-B120E5FED3A0}" type="parTrans" cxnId="{92617E36-6442-4354-8329-F2F0B1390CDD}">
      <dgm:prSet/>
      <dgm:spPr/>
      <dgm:t>
        <a:bodyPr/>
        <a:lstStyle/>
        <a:p>
          <a:endParaRPr lang="es-ES"/>
        </a:p>
      </dgm:t>
    </dgm:pt>
    <dgm:pt modelId="{94739965-8001-4C20-B36E-000308ABDF1E}" type="sibTrans" cxnId="{92617E36-6442-4354-8329-F2F0B1390CDD}">
      <dgm:prSet/>
      <dgm:spPr/>
      <dgm:t>
        <a:bodyPr/>
        <a:lstStyle/>
        <a:p>
          <a:endParaRPr lang="es-ES"/>
        </a:p>
      </dgm:t>
    </dgm:pt>
    <dgm:pt modelId="{18EFC3E2-2036-471A-B1D5-40D6FF14412A}">
      <dgm:prSet phldrT="[Texto]" custT="1"/>
      <dgm:spPr/>
      <dgm:t>
        <a:bodyPr/>
        <a:lstStyle/>
        <a:p>
          <a:pPr algn="ctr"/>
          <a:r>
            <a:rPr lang="es-ES_tradnl" sz="1600" b="1" dirty="0"/>
            <a:t>Por pronto pago</a:t>
          </a:r>
          <a:endParaRPr lang="es-ES" sz="1600" b="1" dirty="0"/>
        </a:p>
      </dgm:t>
    </dgm:pt>
    <dgm:pt modelId="{227DF855-0AC2-4D77-A87E-BC57A1E756F5}" type="parTrans" cxnId="{4154C548-D1A5-4BF1-99C3-56E9602EA280}">
      <dgm:prSet/>
      <dgm:spPr/>
      <dgm:t>
        <a:bodyPr/>
        <a:lstStyle/>
        <a:p>
          <a:endParaRPr lang="es-ES"/>
        </a:p>
      </dgm:t>
    </dgm:pt>
    <dgm:pt modelId="{89E82A3E-D7E2-49D1-8071-16E664DCE63F}" type="sibTrans" cxnId="{4154C548-D1A5-4BF1-99C3-56E9602EA280}">
      <dgm:prSet/>
      <dgm:spPr/>
      <dgm:t>
        <a:bodyPr/>
        <a:lstStyle/>
        <a:p>
          <a:endParaRPr lang="es-ES"/>
        </a:p>
      </dgm:t>
    </dgm:pt>
    <dgm:pt modelId="{D3EF9C45-0E59-47E8-8C88-39D8937670F2}">
      <dgm:prSet phldrT="[Texto]" custT="1"/>
      <dgm:spPr/>
      <dgm:t>
        <a:bodyPr/>
        <a:lstStyle/>
        <a:p>
          <a:pPr algn="ctr"/>
          <a:r>
            <a:rPr lang="es-ES_tradnl" sz="1600" b="1" u="sng" dirty="0"/>
            <a:t>Precio paquete</a:t>
          </a:r>
        </a:p>
        <a:p>
          <a:pPr algn="ctr"/>
          <a:r>
            <a:rPr lang="es-ES_tradnl" sz="1600" b="1" u="none" dirty="0"/>
            <a:t>* Pack</a:t>
          </a:r>
        </a:p>
      </dgm:t>
    </dgm:pt>
    <dgm:pt modelId="{91F16485-25A1-4209-BA40-05D73FDBBE6D}" type="parTrans" cxnId="{30048235-B5E4-4726-AFD2-04AA7F9DE79C}">
      <dgm:prSet/>
      <dgm:spPr/>
      <dgm:t>
        <a:bodyPr/>
        <a:lstStyle/>
        <a:p>
          <a:endParaRPr lang="es-ES"/>
        </a:p>
      </dgm:t>
    </dgm:pt>
    <dgm:pt modelId="{86D8E06B-3B7B-4F36-A394-D3F231414281}" type="sibTrans" cxnId="{30048235-B5E4-4726-AFD2-04AA7F9DE79C}">
      <dgm:prSet/>
      <dgm:spPr/>
      <dgm:t>
        <a:bodyPr/>
        <a:lstStyle/>
        <a:p>
          <a:endParaRPr lang="es-ES"/>
        </a:p>
      </dgm:t>
    </dgm:pt>
    <dgm:pt modelId="{FAE95BFB-FC48-411D-8CB3-B9A5B37CCBA2}">
      <dgm:prSet phldrT="[Texto]" custT="1"/>
      <dgm:spPr/>
      <dgm:t>
        <a:bodyPr/>
        <a:lstStyle/>
        <a:p>
          <a:pPr algn="ctr"/>
          <a:r>
            <a:rPr lang="es-ES_tradnl" sz="1600" b="1" u="sng" dirty="0"/>
            <a:t>Precio en dos partes</a:t>
          </a:r>
        </a:p>
        <a:p>
          <a:pPr algn="ctr"/>
          <a:r>
            <a:rPr lang="es-ES_tradnl" sz="1600" b="1" u="none" dirty="0"/>
            <a:t>* Precio cautivo: Precio fijo (barato) + precio variable (caro)</a:t>
          </a:r>
          <a:endParaRPr lang="es-ES" sz="1600" b="1" u="none" dirty="0"/>
        </a:p>
      </dgm:t>
    </dgm:pt>
    <dgm:pt modelId="{104ED169-D0DF-4B21-B24E-1B97D2440C05}" type="parTrans" cxnId="{D7B0C5F1-F5B1-4C4F-8A4C-0643657C5F98}">
      <dgm:prSet/>
      <dgm:spPr/>
      <dgm:t>
        <a:bodyPr/>
        <a:lstStyle/>
        <a:p>
          <a:endParaRPr lang="es-ES"/>
        </a:p>
      </dgm:t>
    </dgm:pt>
    <dgm:pt modelId="{2CA0F4A6-4849-4346-BE86-732BB0522C94}" type="sibTrans" cxnId="{D7B0C5F1-F5B1-4C4F-8A4C-0643657C5F98}">
      <dgm:prSet/>
      <dgm:spPr/>
      <dgm:t>
        <a:bodyPr/>
        <a:lstStyle/>
        <a:p>
          <a:endParaRPr lang="es-ES"/>
        </a:p>
      </dgm:t>
    </dgm:pt>
    <dgm:pt modelId="{9C7A7D43-A152-40E0-B828-A8D7F34EF758}" type="pres">
      <dgm:prSet presAssocID="{7A063124-B0E8-4C86-B924-8C2784519496}" presName="Name0" presStyleCnt="0">
        <dgm:presLayoutVars>
          <dgm:chMax val="1"/>
          <dgm:dir/>
          <dgm:animLvl val="ctr"/>
          <dgm:resizeHandles val="exact"/>
        </dgm:presLayoutVars>
      </dgm:prSet>
      <dgm:spPr/>
      <dgm:t>
        <a:bodyPr/>
        <a:lstStyle/>
        <a:p>
          <a:endParaRPr lang="es-ES"/>
        </a:p>
      </dgm:t>
    </dgm:pt>
    <dgm:pt modelId="{6BDFE466-FD38-4A19-BF83-A02D9D3088DA}" type="pres">
      <dgm:prSet presAssocID="{99C31067-E078-4466-8CC0-1C151F962DC9}" presName="centerShape" presStyleLbl="node0" presStyleIdx="0" presStyleCnt="1" custScaleX="166842" custScaleY="153899" custLinFactNeighborX="633" custLinFactNeighborY="-1104"/>
      <dgm:spPr/>
      <dgm:t>
        <a:bodyPr/>
        <a:lstStyle/>
        <a:p>
          <a:endParaRPr lang="es-ES"/>
        </a:p>
      </dgm:t>
    </dgm:pt>
    <dgm:pt modelId="{FD5D2952-0298-474E-8E15-AB9CABA13954}" type="pres">
      <dgm:prSet presAssocID="{14019158-7D40-42D0-BDE1-2383E4D22DE5}" presName="node" presStyleLbl="node1" presStyleIdx="0" presStyleCnt="9" custScaleX="289197" custScaleY="152227" custRadScaleRad="108177" custRadScaleInc="19864">
        <dgm:presLayoutVars>
          <dgm:bulletEnabled val="1"/>
        </dgm:presLayoutVars>
      </dgm:prSet>
      <dgm:spPr/>
      <dgm:t>
        <a:bodyPr/>
        <a:lstStyle/>
        <a:p>
          <a:endParaRPr lang="es-ES"/>
        </a:p>
      </dgm:t>
    </dgm:pt>
    <dgm:pt modelId="{E1B60251-F4F0-427F-8228-A75FB4461FDC}" type="pres">
      <dgm:prSet presAssocID="{14019158-7D40-42D0-BDE1-2383E4D22DE5}" presName="dummy" presStyleCnt="0"/>
      <dgm:spPr/>
    </dgm:pt>
    <dgm:pt modelId="{5E5AFB69-2835-42E4-B281-C4061BFF6AAB}" type="pres">
      <dgm:prSet presAssocID="{0CC6E3E3-544E-45CE-9457-7DD6125BAEB0}" presName="sibTrans" presStyleLbl="sibTrans2D1" presStyleIdx="0" presStyleCnt="9"/>
      <dgm:spPr/>
      <dgm:t>
        <a:bodyPr/>
        <a:lstStyle/>
        <a:p>
          <a:endParaRPr lang="es-ES"/>
        </a:p>
      </dgm:t>
    </dgm:pt>
    <dgm:pt modelId="{CEE8792D-0F8E-459D-93EB-C61AEE6E7247}" type="pres">
      <dgm:prSet presAssocID="{2AB830A5-F72F-4C5B-8781-88E2E8637CBF}" presName="node" presStyleLbl="node1" presStyleIdx="1" presStyleCnt="9" custScaleX="352585" custScaleY="130220" custRadScaleRad="165791" custRadScaleInc="117246">
        <dgm:presLayoutVars>
          <dgm:bulletEnabled val="1"/>
        </dgm:presLayoutVars>
      </dgm:prSet>
      <dgm:spPr/>
      <dgm:t>
        <a:bodyPr/>
        <a:lstStyle/>
        <a:p>
          <a:endParaRPr lang="es-ES"/>
        </a:p>
      </dgm:t>
    </dgm:pt>
    <dgm:pt modelId="{16B26FD3-689C-4229-B23B-C255100E702F}" type="pres">
      <dgm:prSet presAssocID="{2AB830A5-F72F-4C5B-8781-88E2E8637CBF}" presName="dummy" presStyleCnt="0"/>
      <dgm:spPr/>
    </dgm:pt>
    <dgm:pt modelId="{15F45BF8-69F6-4A02-B8E1-7F592D0343DB}" type="pres">
      <dgm:prSet presAssocID="{5CB2C71F-2A84-47A2-934F-3CA3BE6F072F}" presName="sibTrans" presStyleLbl="sibTrans2D1" presStyleIdx="1" presStyleCnt="9"/>
      <dgm:spPr/>
      <dgm:t>
        <a:bodyPr/>
        <a:lstStyle/>
        <a:p>
          <a:endParaRPr lang="es-ES"/>
        </a:p>
      </dgm:t>
    </dgm:pt>
    <dgm:pt modelId="{12F0BD44-EBAA-4BBA-9BE9-4FEE9F25D7D6}" type="pres">
      <dgm:prSet presAssocID="{F0F093A0-FE6F-4480-BD92-E577B9C5D5CB}" presName="node" presStyleLbl="node1" presStyleIdx="2" presStyleCnt="9" custScaleX="324203" custScaleY="125151" custRadScaleRad="148955" custRadScaleInc="-30973">
        <dgm:presLayoutVars>
          <dgm:bulletEnabled val="1"/>
        </dgm:presLayoutVars>
      </dgm:prSet>
      <dgm:spPr/>
      <dgm:t>
        <a:bodyPr/>
        <a:lstStyle/>
        <a:p>
          <a:endParaRPr lang="es-ES"/>
        </a:p>
      </dgm:t>
    </dgm:pt>
    <dgm:pt modelId="{4D6B7EB7-E5BF-4D6B-8500-6E75331E10B1}" type="pres">
      <dgm:prSet presAssocID="{F0F093A0-FE6F-4480-BD92-E577B9C5D5CB}" presName="dummy" presStyleCnt="0"/>
      <dgm:spPr/>
    </dgm:pt>
    <dgm:pt modelId="{76C106E9-33B2-42BC-B8B1-1FDFCFB2DC7E}" type="pres">
      <dgm:prSet presAssocID="{7671F83B-C7C0-46ED-8A0C-D9B703688F87}" presName="sibTrans" presStyleLbl="sibTrans2D1" presStyleIdx="2" presStyleCnt="9"/>
      <dgm:spPr/>
      <dgm:t>
        <a:bodyPr/>
        <a:lstStyle/>
        <a:p>
          <a:endParaRPr lang="es-ES"/>
        </a:p>
      </dgm:t>
    </dgm:pt>
    <dgm:pt modelId="{69327B19-3D86-41C4-8981-DC36FD68C4AA}" type="pres">
      <dgm:prSet presAssocID="{0B5A18E8-A202-4E3A-9D66-56B8154C1359}" presName="node" presStyleLbl="node1" presStyleIdx="3" presStyleCnt="9" custScaleX="356156" custScaleY="173226" custRadScaleRad="149971" custRadScaleInc="-131636">
        <dgm:presLayoutVars>
          <dgm:bulletEnabled val="1"/>
        </dgm:presLayoutVars>
      </dgm:prSet>
      <dgm:spPr/>
      <dgm:t>
        <a:bodyPr/>
        <a:lstStyle/>
        <a:p>
          <a:endParaRPr lang="es-ES"/>
        </a:p>
      </dgm:t>
    </dgm:pt>
    <dgm:pt modelId="{DE29EA53-64EF-4469-900B-9236795FB564}" type="pres">
      <dgm:prSet presAssocID="{0B5A18E8-A202-4E3A-9D66-56B8154C1359}" presName="dummy" presStyleCnt="0"/>
      <dgm:spPr/>
    </dgm:pt>
    <dgm:pt modelId="{8D35A721-0DA2-4BD0-A153-E8F1BCE92552}" type="pres">
      <dgm:prSet presAssocID="{CEB381BF-BB7A-48E8-9133-2F653CE843DA}" presName="sibTrans" presStyleLbl="sibTrans2D1" presStyleIdx="3" presStyleCnt="9"/>
      <dgm:spPr/>
      <dgm:t>
        <a:bodyPr/>
        <a:lstStyle/>
        <a:p>
          <a:endParaRPr lang="es-ES"/>
        </a:p>
      </dgm:t>
    </dgm:pt>
    <dgm:pt modelId="{B2FBDFF6-D6A2-442C-8CCE-5D5E4A456FAF}" type="pres">
      <dgm:prSet presAssocID="{A9C85AE5-253F-4D2D-8369-146DA18689FE}" presName="node" presStyleLbl="node1" presStyleIdx="4" presStyleCnt="9" custScaleX="343444" custScaleY="110973" custRadScaleRad="133609" custRadScaleInc="-199805">
        <dgm:presLayoutVars>
          <dgm:bulletEnabled val="1"/>
        </dgm:presLayoutVars>
      </dgm:prSet>
      <dgm:spPr/>
      <dgm:t>
        <a:bodyPr/>
        <a:lstStyle/>
        <a:p>
          <a:endParaRPr lang="es-ES"/>
        </a:p>
      </dgm:t>
    </dgm:pt>
    <dgm:pt modelId="{CF60F651-B5C3-4135-8B0C-DBC5E8BAA97A}" type="pres">
      <dgm:prSet presAssocID="{A9C85AE5-253F-4D2D-8369-146DA18689FE}" presName="dummy" presStyleCnt="0"/>
      <dgm:spPr/>
    </dgm:pt>
    <dgm:pt modelId="{2DF2392A-A900-4C9C-BBD8-B4639521C52B}" type="pres">
      <dgm:prSet presAssocID="{762F8014-6BB8-42B7-BF6A-CB599DF626D3}" presName="sibTrans" presStyleLbl="sibTrans2D1" presStyleIdx="4" presStyleCnt="9"/>
      <dgm:spPr/>
      <dgm:t>
        <a:bodyPr/>
        <a:lstStyle/>
        <a:p>
          <a:endParaRPr lang="es-ES"/>
        </a:p>
      </dgm:t>
    </dgm:pt>
    <dgm:pt modelId="{B379A1A8-718A-4FE9-BC87-B3EF8714653B}" type="pres">
      <dgm:prSet presAssocID="{6883B21F-2BA3-4F33-B15B-70694AA63C33}" presName="node" presStyleLbl="node1" presStyleIdx="5" presStyleCnt="9" custScaleX="436037" custScaleY="167907" custRadScaleRad="120828" custRadScaleInc="126951">
        <dgm:presLayoutVars>
          <dgm:bulletEnabled val="1"/>
        </dgm:presLayoutVars>
      </dgm:prSet>
      <dgm:spPr/>
      <dgm:t>
        <a:bodyPr/>
        <a:lstStyle/>
        <a:p>
          <a:endParaRPr lang="es-ES"/>
        </a:p>
      </dgm:t>
    </dgm:pt>
    <dgm:pt modelId="{DCAC368C-50D4-4A03-9106-D8DB98804902}" type="pres">
      <dgm:prSet presAssocID="{6883B21F-2BA3-4F33-B15B-70694AA63C33}" presName="dummy" presStyleCnt="0"/>
      <dgm:spPr/>
    </dgm:pt>
    <dgm:pt modelId="{162A679A-C505-4537-9163-B942DA422D54}" type="pres">
      <dgm:prSet presAssocID="{D071D3C0-A8E6-4D63-897F-CF00D5446453}" presName="sibTrans" presStyleLbl="sibTrans2D1" presStyleIdx="5" presStyleCnt="9"/>
      <dgm:spPr/>
      <dgm:t>
        <a:bodyPr/>
        <a:lstStyle/>
        <a:p>
          <a:endParaRPr lang="es-ES"/>
        </a:p>
      </dgm:t>
    </dgm:pt>
    <dgm:pt modelId="{AD9B3FA0-5FAE-4089-AB93-94279E3E9E8B}" type="pres">
      <dgm:prSet presAssocID="{74512DAB-EC3B-4AAE-9938-09719ED0376D}" presName="node" presStyleLbl="node1" presStyleIdx="6" presStyleCnt="9" custScaleX="328624" custScaleY="140080" custRadScaleRad="138652" custRadScaleInc="121940">
        <dgm:presLayoutVars>
          <dgm:bulletEnabled val="1"/>
        </dgm:presLayoutVars>
      </dgm:prSet>
      <dgm:spPr/>
      <dgm:t>
        <a:bodyPr/>
        <a:lstStyle/>
        <a:p>
          <a:endParaRPr lang="es-ES"/>
        </a:p>
      </dgm:t>
    </dgm:pt>
    <dgm:pt modelId="{C256D25A-5E0A-49BD-8483-EB67C24FB8A9}" type="pres">
      <dgm:prSet presAssocID="{74512DAB-EC3B-4AAE-9938-09719ED0376D}" presName="dummy" presStyleCnt="0"/>
      <dgm:spPr/>
    </dgm:pt>
    <dgm:pt modelId="{D340888D-BB9C-4EBE-873E-094532DD6C1C}" type="pres">
      <dgm:prSet presAssocID="{2C426EE1-BACD-4185-BBAC-A1B205CB7592}" presName="sibTrans" presStyleLbl="sibTrans2D1" presStyleIdx="6" presStyleCnt="9"/>
      <dgm:spPr/>
      <dgm:t>
        <a:bodyPr/>
        <a:lstStyle/>
        <a:p>
          <a:endParaRPr lang="es-ES"/>
        </a:p>
      </dgm:t>
    </dgm:pt>
    <dgm:pt modelId="{6F3D61CB-DD8B-4E1F-A0CB-823030092D5D}" type="pres">
      <dgm:prSet presAssocID="{D3EF9C45-0E59-47E8-8C88-39D8937670F2}" presName="node" presStyleLbl="node1" presStyleIdx="7" presStyleCnt="9" custScaleX="228788" custScaleY="104133" custRadScaleRad="157545" custRadScaleInc="-18773">
        <dgm:presLayoutVars>
          <dgm:bulletEnabled val="1"/>
        </dgm:presLayoutVars>
      </dgm:prSet>
      <dgm:spPr/>
      <dgm:t>
        <a:bodyPr/>
        <a:lstStyle/>
        <a:p>
          <a:endParaRPr lang="es-ES"/>
        </a:p>
      </dgm:t>
    </dgm:pt>
    <dgm:pt modelId="{0612DE10-1C3C-4EC0-9ED1-30CD0114D498}" type="pres">
      <dgm:prSet presAssocID="{D3EF9C45-0E59-47E8-8C88-39D8937670F2}" presName="dummy" presStyleCnt="0"/>
      <dgm:spPr/>
    </dgm:pt>
    <dgm:pt modelId="{A68E0244-EAF7-4071-A81B-24BB2AF08AB1}" type="pres">
      <dgm:prSet presAssocID="{86D8E06B-3B7B-4F36-A394-D3F231414281}" presName="sibTrans" presStyleLbl="sibTrans2D1" presStyleIdx="7" presStyleCnt="9"/>
      <dgm:spPr/>
      <dgm:t>
        <a:bodyPr/>
        <a:lstStyle/>
        <a:p>
          <a:endParaRPr lang="es-ES"/>
        </a:p>
      </dgm:t>
    </dgm:pt>
    <dgm:pt modelId="{36C6C073-5F14-4BB1-91A2-A88BAA39A36A}" type="pres">
      <dgm:prSet presAssocID="{FAE95BFB-FC48-411D-8CB3-B9A5B37CCBA2}" presName="node" presStyleLbl="node1" presStyleIdx="8" presStyleCnt="9" custScaleX="326586" custScaleY="166570" custRadScaleRad="154578" custRadScaleInc="-122322">
        <dgm:presLayoutVars>
          <dgm:bulletEnabled val="1"/>
        </dgm:presLayoutVars>
      </dgm:prSet>
      <dgm:spPr/>
      <dgm:t>
        <a:bodyPr/>
        <a:lstStyle/>
        <a:p>
          <a:endParaRPr lang="es-ES"/>
        </a:p>
      </dgm:t>
    </dgm:pt>
    <dgm:pt modelId="{E7652521-8B57-4FAB-B2B1-E008170BC88B}" type="pres">
      <dgm:prSet presAssocID="{FAE95BFB-FC48-411D-8CB3-B9A5B37CCBA2}" presName="dummy" presStyleCnt="0"/>
      <dgm:spPr/>
    </dgm:pt>
    <dgm:pt modelId="{AE728948-849A-4F91-8408-873E3AE7D3D3}" type="pres">
      <dgm:prSet presAssocID="{2CA0F4A6-4849-4346-BE86-732BB0522C94}" presName="sibTrans" presStyleLbl="sibTrans2D1" presStyleIdx="8" presStyleCnt="9"/>
      <dgm:spPr/>
      <dgm:t>
        <a:bodyPr/>
        <a:lstStyle/>
        <a:p>
          <a:endParaRPr lang="es-ES"/>
        </a:p>
      </dgm:t>
    </dgm:pt>
  </dgm:ptLst>
  <dgm:cxnLst>
    <dgm:cxn modelId="{DB803763-0FE3-41C8-BF52-057C3053153B}" type="presOf" srcId="{18EFC3E2-2036-471A-B1D5-40D6FF14412A}" destId="{B379A1A8-718A-4FE9-BC87-B3EF8714653B}" srcOrd="0" destOrd="3" presId="urn:microsoft.com/office/officeart/2005/8/layout/radial6"/>
    <dgm:cxn modelId="{C1DDE55F-94E3-43A0-AA9C-70F8518582B2}" type="presOf" srcId="{0B5A18E8-A202-4E3A-9D66-56B8154C1359}" destId="{69327B19-3D86-41C4-8981-DC36FD68C4AA}" srcOrd="0" destOrd="0" presId="urn:microsoft.com/office/officeart/2005/8/layout/radial6"/>
    <dgm:cxn modelId="{4154C548-D1A5-4BF1-99C3-56E9602EA280}" srcId="{6883B21F-2BA3-4F33-B15B-70694AA63C33}" destId="{18EFC3E2-2036-471A-B1D5-40D6FF14412A}" srcOrd="2" destOrd="0" parTransId="{227DF855-0AC2-4D77-A87E-BC57A1E756F5}" sibTransId="{89E82A3E-D7E2-49D1-8071-16E664DCE63F}"/>
    <dgm:cxn modelId="{42FA8698-7163-44B9-8D3A-D3C8CA233AC3}" srcId="{6883B21F-2BA3-4F33-B15B-70694AA63C33}" destId="{5B6ABB74-BB96-48AA-8352-B86C3CDB4D29}" srcOrd="0" destOrd="0" parTransId="{0C885357-B2C7-4D15-B3E3-52CE9ECA6F53}" sibTransId="{7CCE5A6D-2F36-43C9-ACB0-2FF2C71943D2}"/>
    <dgm:cxn modelId="{254FF7E3-D267-445C-B9B6-6B9FBE0CF8D4}" type="presOf" srcId="{5CB2C71F-2A84-47A2-934F-3CA3BE6F072F}" destId="{15F45BF8-69F6-4A02-B8E1-7F592D0343DB}" srcOrd="0" destOrd="0" presId="urn:microsoft.com/office/officeart/2005/8/layout/radial6"/>
    <dgm:cxn modelId="{D54F243A-DB14-40E4-A914-B66541FDF1A8}" srcId="{99C31067-E078-4466-8CC0-1C151F962DC9}" destId="{F0F093A0-FE6F-4480-BD92-E577B9C5D5CB}" srcOrd="2" destOrd="0" parTransId="{F3B8EE25-E0AB-4C0D-B9C1-93C6D0A2C432}" sibTransId="{7671F83B-C7C0-46ED-8A0C-D9B703688F87}"/>
    <dgm:cxn modelId="{0A5A0D9E-985C-4F66-8BC0-5C3B60249DEE}" type="presOf" srcId="{86D8E06B-3B7B-4F36-A394-D3F231414281}" destId="{A68E0244-EAF7-4071-A81B-24BB2AF08AB1}" srcOrd="0" destOrd="0" presId="urn:microsoft.com/office/officeart/2005/8/layout/radial6"/>
    <dgm:cxn modelId="{7DD8E8B2-328B-4CDE-998F-F0227DA1366E}" type="presOf" srcId="{CEB381BF-BB7A-48E8-9133-2F653CE843DA}" destId="{8D35A721-0DA2-4BD0-A153-E8F1BCE92552}" srcOrd="0" destOrd="0" presId="urn:microsoft.com/office/officeart/2005/8/layout/radial6"/>
    <dgm:cxn modelId="{EBAC616D-4787-49C9-954E-61823D3D003E}" srcId="{99C31067-E078-4466-8CC0-1C151F962DC9}" destId="{2AB830A5-F72F-4C5B-8781-88E2E8637CBF}" srcOrd="1" destOrd="0" parTransId="{74C6897B-4665-4E10-B953-20112ECEA504}" sibTransId="{5CB2C71F-2A84-47A2-934F-3CA3BE6F072F}"/>
    <dgm:cxn modelId="{48EE1FCE-2B49-457D-8438-C08677587506}" type="presOf" srcId="{F0F093A0-FE6F-4480-BD92-E577B9C5D5CB}" destId="{12F0BD44-EBAA-4BBA-9BE9-4FEE9F25D7D6}" srcOrd="0" destOrd="0" presId="urn:microsoft.com/office/officeart/2005/8/layout/radial6"/>
    <dgm:cxn modelId="{C4626F3B-4D5F-41D6-9792-2BB368936982}" type="presOf" srcId="{D3EF9C45-0E59-47E8-8C88-39D8937670F2}" destId="{6F3D61CB-DD8B-4E1F-A0CB-823030092D5D}" srcOrd="0" destOrd="0" presId="urn:microsoft.com/office/officeart/2005/8/layout/radial6"/>
    <dgm:cxn modelId="{EC75E6F8-5891-4AC0-BD5D-FB18AAE003F1}" type="presOf" srcId="{92B4DD27-1BFD-495F-A6B9-431990E1FD14}" destId="{B379A1A8-718A-4FE9-BC87-B3EF8714653B}" srcOrd="0" destOrd="2" presId="urn:microsoft.com/office/officeart/2005/8/layout/radial6"/>
    <dgm:cxn modelId="{18039B10-6E52-433C-8FD0-DE60C3AD1E82}" srcId="{7A063124-B0E8-4C86-B924-8C2784519496}" destId="{99C31067-E078-4466-8CC0-1C151F962DC9}" srcOrd="0" destOrd="0" parTransId="{E091A69B-B1E3-48A2-8465-1FF82A06D188}" sibTransId="{2138B8BE-D06D-4420-AF77-6B7D193A7CA7}"/>
    <dgm:cxn modelId="{42910B1F-A037-4C19-A687-4C0496BD2B87}" srcId="{99C31067-E078-4466-8CC0-1C151F962DC9}" destId="{14019158-7D40-42D0-BDE1-2383E4D22DE5}" srcOrd="0" destOrd="0" parTransId="{927B4098-042D-43ED-8DFE-46E4F49BD68C}" sibTransId="{0CC6E3E3-544E-45CE-9457-7DD6125BAEB0}"/>
    <dgm:cxn modelId="{1413F268-43C1-4ED8-A59C-234EFA599039}" type="presOf" srcId="{2CA0F4A6-4849-4346-BE86-732BB0522C94}" destId="{AE728948-849A-4F91-8408-873E3AE7D3D3}" srcOrd="0" destOrd="0" presId="urn:microsoft.com/office/officeart/2005/8/layout/radial6"/>
    <dgm:cxn modelId="{1FFB3291-6130-471B-A83E-780C269AB748}" type="presOf" srcId="{7671F83B-C7C0-46ED-8A0C-D9B703688F87}" destId="{76C106E9-33B2-42BC-B8B1-1FDFCFB2DC7E}" srcOrd="0" destOrd="0" presId="urn:microsoft.com/office/officeart/2005/8/layout/radial6"/>
    <dgm:cxn modelId="{54E78383-8181-4269-BA3E-F4E542D8EDD1}" type="presOf" srcId="{B0F939E6-2335-4ECB-B12E-C97A654DE978}" destId="{AD9B3FA0-5FAE-4089-AB93-94279E3E9E8B}" srcOrd="0" destOrd="1" presId="urn:microsoft.com/office/officeart/2005/8/layout/radial6"/>
    <dgm:cxn modelId="{30048235-B5E4-4726-AFD2-04AA7F9DE79C}" srcId="{99C31067-E078-4466-8CC0-1C151F962DC9}" destId="{D3EF9C45-0E59-47E8-8C88-39D8937670F2}" srcOrd="7" destOrd="0" parTransId="{91F16485-25A1-4209-BA40-05D73FDBBE6D}" sibTransId="{86D8E06B-3B7B-4F36-A394-D3F231414281}"/>
    <dgm:cxn modelId="{105FAD8C-0F3A-4121-B7D5-1C86AD45FEAC}" type="presOf" srcId="{6883B21F-2BA3-4F33-B15B-70694AA63C33}" destId="{B379A1A8-718A-4FE9-BC87-B3EF8714653B}" srcOrd="0" destOrd="0" presId="urn:microsoft.com/office/officeart/2005/8/layout/radial6"/>
    <dgm:cxn modelId="{8B10C35D-7C17-4D7E-B251-3D35903819C2}" type="presOf" srcId="{7A063124-B0E8-4C86-B924-8C2784519496}" destId="{9C7A7D43-A152-40E0-B828-A8D7F34EF758}" srcOrd="0" destOrd="0" presId="urn:microsoft.com/office/officeart/2005/8/layout/radial6"/>
    <dgm:cxn modelId="{D7B0C5F1-F5B1-4C4F-8A4C-0643657C5F98}" srcId="{99C31067-E078-4466-8CC0-1C151F962DC9}" destId="{FAE95BFB-FC48-411D-8CB3-B9A5B37CCBA2}" srcOrd="8" destOrd="0" parTransId="{104ED169-D0DF-4B21-B24E-1B97D2440C05}" sibTransId="{2CA0F4A6-4849-4346-BE86-732BB0522C94}"/>
    <dgm:cxn modelId="{1E4926B5-1EF1-4E27-8FFF-22A7F96A2064}" type="presOf" srcId="{99C31067-E078-4466-8CC0-1C151F962DC9}" destId="{6BDFE466-FD38-4A19-BF83-A02D9D3088DA}" srcOrd="0" destOrd="0" presId="urn:microsoft.com/office/officeart/2005/8/layout/radial6"/>
    <dgm:cxn modelId="{2E0599D6-6046-4579-9620-E9BD8E536582}" srcId="{99C31067-E078-4466-8CC0-1C151F962DC9}" destId="{74512DAB-EC3B-4AAE-9938-09719ED0376D}" srcOrd="6" destOrd="0" parTransId="{999D3F1C-7409-4C12-90EE-1EC0D10542E5}" sibTransId="{2C426EE1-BACD-4185-BBAC-A1B205CB7592}"/>
    <dgm:cxn modelId="{F1B53911-B380-4499-B5A4-27DFB6E69EE4}" srcId="{74512DAB-EC3B-4AAE-9938-09719ED0376D}" destId="{B0F939E6-2335-4ECB-B12E-C97A654DE978}" srcOrd="0" destOrd="0" parTransId="{C94807CF-367B-43C2-BF58-D4B9A3D9C1D9}" sibTransId="{F0816ABD-034A-4CC0-B315-60C52540D27B}"/>
    <dgm:cxn modelId="{21F5C676-BA69-4537-8417-C87DA13672B2}" type="presOf" srcId="{2AB830A5-F72F-4C5B-8781-88E2E8637CBF}" destId="{CEE8792D-0F8E-459D-93EB-C61AEE6E7247}" srcOrd="0" destOrd="0" presId="urn:microsoft.com/office/officeart/2005/8/layout/radial6"/>
    <dgm:cxn modelId="{AA077C1A-9962-4AAC-B800-B3E2C0DDA173}" type="presOf" srcId="{14019158-7D40-42D0-BDE1-2383E4D22DE5}" destId="{FD5D2952-0298-474E-8E15-AB9CABA13954}" srcOrd="0" destOrd="0" presId="urn:microsoft.com/office/officeart/2005/8/layout/radial6"/>
    <dgm:cxn modelId="{6F161C4C-46C5-4343-8D29-42875A23947E}" srcId="{99C31067-E078-4466-8CC0-1C151F962DC9}" destId="{A9C85AE5-253F-4D2D-8369-146DA18689FE}" srcOrd="4" destOrd="0" parTransId="{5DDB5558-0EF5-44FE-BD44-463B8F2F66D0}" sibTransId="{762F8014-6BB8-42B7-BF6A-CB599DF626D3}"/>
    <dgm:cxn modelId="{252734A7-5E79-47CD-8B2D-55C20A795E71}" srcId="{99C31067-E078-4466-8CC0-1C151F962DC9}" destId="{6883B21F-2BA3-4F33-B15B-70694AA63C33}" srcOrd="5" destOrd="0" parTransId="{64BCD754-8372-4F0B-992C-96835532AD42}" sibTransId="{D071D3C0-A8E6-4D63-897F-CF00D5446453}"/>
    <dgm:cxn modelId="{49F5300E-BE23-46E0-BE14-A003DAD6D778}" srcId="{99C31067-E078-4466-8CC0-1C151F962DC9}" destId="{0B5A18E8-A202-4E3A-9D66-56B8154C1359}" srcOrd="3" destOrd="0" parTransId="{1D691498-931E-426C-B17D-B642951FCA81}" sibTransId="{CEB381BF-BB7A-48E8-9133-2F653CE843DA}"/>
    <dgm:cxn modelId="{AE211E2A-6E04-4989-86EA-4E19593C7947}" type="presOf" srcId="{A9C85AE5-253F-4D2D-8369-146DA18689FE}" destId="{B2FBDFF6-D6A2-442C-8CCE-5D5E4A456FAF}" srcOrd="0" destOrd="0" presId="urn:microsoft.com/office/officeart/2005/8/layout/radial6"/>
    <dgm:cxn modelId="{6D38ADA9-3722-496D-979E-420BCF7C09DF}" type="presOf" srcId="{D071D3C0-A8E6-4D63-897F-CF00D5446453}" destId="{162A679A-C505-4537-9163-B942DA422D54}" srcOrd="0" destOrd="0" presId="urn:microsoft.com/office/officeart/2005/8/layout/radial6"/>
    <dgm:cxn modelId="{92617E36-6442-4354-8329-F2F0B1390CDD}" srcId="{6883B21F-2BA3-4F33-B15B-70694AA63C33}" destId="{92B4DD27-1BFD-495F-A6B9-431990E1FD14}" srcOrd="1" destOrd="0" parTransId="{387A8DFA-AD26-4BC1-8F61-B120E5FED3A0}" sibTransId="{94739965-8001-4C20-B36E-000308ABDF1E}"/>
    <dgm:cxn modelId="{1A0BA999-C901-4D9E-B3EE-8D3C17CFA5F1}" type="presOf" srcId="{FAE95BFB-FC48-411D-8CB3-B9A5B37CCBA2}" destId="{36C6C073-5F14-4BB1-91A2-A88BAA39A36A}" srcOrd="0" destOrd="0" presId="urn:microsoft.com/office/officeart/2005/8/layout/radial6"/>
    <dgm:cxn modelId="{D0F9636C-F165-40B9-891F-B238E8F4E5FA}" type="presOf" srcId="{762F8014-6BB8-42B7-BF6A-CB599DF626D3}" destId="{2DF2392A-A900-4C9C-BBD8-B4639521C52B}" srcOrd="0" destOrd="0" presId="urn:microsoft.com/office/officeart/2005/8/layout/radial6"/>
    <dgm:cxn modelId="{35D41F9F-45B2-4F16-8BF4-282E3EB4762C}" type="presOf" srcId="{2C426EE1-BACD-4185-BBAC-A1B205CB7592}" destId="{D340888D-BB9C-4EBE-873E-094532DD6C1C}" srcOrd="0" destOrd="0" presId="urn:microsoft.com/office/officeart/2005/8/layout/radial6"/>
    <dgm:cxn modelId="{F0E6674F-7884-498B-BD85-02A323B602CF}" type="presOf" srcId="{0CC6E3E3-544E-45CE-9457-7DD6125BAEB0}" destId="{5E5AFB69-2835-42E4-B281-C4061BFF6AAB}" srcOrd="0" destOrd="0" presId="urn:microsoft.com/office/officeart/2005/8/layout/radial6"/>
    <dgm:cxn modelId="{3462D76C-487D-43CC-842C-16ABA9CEB8B4}" type="presOf" srcId="{5B6ABB74-BB96-48AA-8352-B86C3CDB4D29}" destId="{B379A1A8-718A-4FE9-BC87-B3EF8714653B}" srcOrd="0" destOrd="1" presId="urn:microsoft.com/office/officeart/2005/8/layout/radial6"/>
    <dgm:cxn modelId="{9C1B4DC2-80E5-4C51-8899-9E6828E84010}" type="presOf" srcId="{74512DAB-EC3B-4AAE-9938-09719ED0376D}" destId="{AD9B3FA0-5FAE-4089-AB93-94279E3E9E8B}" srcOrd="0" destOrd="0" presId="urn:microsoft.com/office/officeart/2005/8/layout/radial6"/>
    <dgm:cxn modelId="{99CD3A0E-CEF0-444A-849E-211AD2889F5B}" type="presParOf" srcId="{9C7A7D43-A152-40E0-B828-A8D7F34EF758}" destId="{6BDFE466-FD38-4A19-BF83-A02D9D3088DA}" srcOrd="0" destOrd="0" presId="urn:microsoft.com/office/officeart/2005/8/layout/radial6"/>
    <dgm:cxn modelId="{77836DBF-8561-480B-91C4-91D84D961D29}" type="presParOf" srcId="{9C7A7D43-A152-40E0-B828-A8D7F34EF758}" destId="{FD5D2952-0298-474E-8E15-AB9CABA13954}" srcOrd="1" destOrd="0" presId="urn:microsoft.com/office/officeart/2005/8/layout/radial6"/>
    <dgm:cxn modelId="{DDF05796-7DA6-4B9B-9088-D2F2AADBD507}" type="presParOf" srcId="{9C7A7D43-A152-40E0-B828-A8D7F34EF758}" destId="{E1B60251-F4F0-427F-8228-A75FB4461FDC}" srcOrd="2" destOrd="0" presId="urn:microsoft.com/office/officeart/2005/8/layout/radial6"/>
    <dgm:cxn modelId="{0741161C-B11E-4734-8DB6-CC15B19EC1DC}" type="presParOf" srcId="{9C7A7D43-A152-40E0-B828-A8D7F34EF758}" destId="{5E5AFB69-2835-42E4-B281-C4061BFF6AAB}" srcOrd="3" destOrd="0" presId="urn:microsoft.com/office/officeart/2005/8/layout/radial6"/>
    <dgm:cxn modelId="{1A311BAD-DA7B-4947-9C3C-8B3E64521440}" type="presParOf" srcId="{9C7A7D43-A152-40E0-B828-A8D7F34EF758}" destId="{CEE8792D-0F8E-459D-93EB-C61AEE6E7247}" srcOrd="4" destOrd="0" presId="urn:microsoft.com/office/officeart/2005/8/layout/radial6"/>
    <dgm:cxn modelId="{72B24F71-A774-425C-902C-BDBDB1DADC5D}" type="presParOf" srcId="{9C7A7D43-A152-40E0-B828-A8D7F34EF758}" destId="{16B26FD3-689C-4229-B23B-C255100E702F}" srcOrd="5" destOrd="0" presId="urn:microsoft.com/office/officeart/2005/8/layout/radial6"/>
    <dgm:cxn modelId="{922A8E43-E994-45A5-ABA9-64D83FA37551}" type="presParOf" srcId="{9C7A7D43-A152-40E0-B828-A8D7F34EF758}" destId="{15F45BF8-69F6-4A02-B8E1-7F592D0343DB}" srcOrd="6" destOrd="0" presId="urn:microsoft.com/office/officeart/2005/8/layout/radial6"/>
    <dgm:cxn modelId="{C3CBFF1B-58DE-47CE-9346-DD0F838B522C}" type="presParOf" srcId="{9C7A7D43-A152-40E0-B828-A8D7F34EF758}" destId="{12F0BD44-EBAA-4BBA-9BE9-4FEE9F25D7D6}" srcOrd="7" destOrd="0" presId="urn:microsoft.com/office/officeart/2005/8/layout/radial6"/>
    <dgm:cxn modelId="{D87853BC-E467-4EBA-9716-A459C307E5CB}" type="presParOf" srcId="{9C7A7D43-A152-40E0-B828-A8D7F34EF758}" destId="{4D6B7EB7-E5BF-4D6B-8500-6E75331E10B1}" srcOrd="8" destOrd="0" presId="urn:microsoft.com/office/officeart/2005/8/layout/radial6"/>
    <dgm:cxn modelId="{10563C1A-08A2-41E7-AACD-3F827DA23946}" type="presParOf" srcId="{9C7A7D43-A152-40E0-B828-A8D7F34EF758}" destId="{76C106E9-33B2-42BC-B8B1-1FDFCFB2DC7E}" srcOrd="9" destOrd="0" presId="urn:microsoft.com/office/officeart/2005/8/layout/radial6"/>
    <dgm:cxn modelId="{EFDA12B3-13C0-4D2F-A98A-DCADA9A94E3C}" type="presParOf" srcId="{9C7A7D43-A152-40E0-B828-A8D7F34EF758}" destId="{69327B19-3D86-41C4-8981-DC36FD68C4AA}" srcOrd="10" destOrd="0" presId="urn:microsoft.com/office/officeart/2005/8/layout/radial6"/>
    <dgm:cxn modelId="{2EEB6107-8918-4BE6-BAB3-A63D38F1E35A}" type="presParOf" srcId="{9C7A7D43-A152-40E0-B828-A8D7F34EF758}" destId="{DE29EA53-64EF-4469-900B-9236795FB564}" srcOrd="11" destOrd="0" presId="urn:microsoft.com/office/officeart/2005/8/layout/radial6"/>
    <dgm:cxn modelId="{D9849F8E-1903-4E80-AEA9-074D2034DFA0}" type="presParOf" srcId="{9C7A7D43-A152-40E0-B828-A8D7F34EF758}" destId="{8D35A721-0DA2-4BD0-A153-E8F1BCE92552}" srcOrd="12" destOrd="0" presId="urn:microsoft.com/office/officeart/2005/8/layout/radial6"/>
    <dgm:cxn modelId="{A74FCCD1-6225-4249-8704-4535EF0DD6C6}" type="presParOf" srcId="{9C7A7D43-A152-40E0-B828-A8D7F34EF758}" destId="{B2FBDFF6-D6A2-442C-8CCE-5D5E4A456FAF}" srcOrd="13" destOrd="0" presId="urn:microsoft.com/office/officeart/2005/8/layout/radial6"/>
    <dgm:cxn modelId="{B1180A45-01CF-4C95-B22C-41D23552F3B8}" type="presParOf" srcId="{9C7A7D43-A152-40E0-B828-A8D7F34EF758}" destId="{CF60F651-B5C3-4135-8B0C-DBC5E8BAA97A}" srcOrd="14" destOrd="0" presId="urn:microsoft.com/office/officeart/2005/8/layout/radial6"/>
    <dgm:cxn modelId="{93435B88-5F79-46B4-8B2A-5314D18A8E61}" type="presParOf" srcId="{9C7A7D43-A152-40E0-B828-A8D7F34EF758}" destId="{2DF2392A-A900-4C9C-BBD8-B4639521C52B}" srcOrd="15" destOrd="0" presId="urn:microsoft.com/office/officeart/2005/8/layout/radial6"/>
    <dgm:cxn modelId="{3405000F-5BB4-44EE-98AD-5147458D9C35}" type="presParOf" srcId="{9C7A7D43-A152-40E0-B828-A8D7F34EF758}" destId="{B379A1A8-718A-4FE9-BC87-B3EF8714653B}" srcOrd="16" destOrd="0" presId="urn:microsoft.com/office/officeart/2005/8/layout/radial6"/>
    <dgm:cxn modelId="{F03C45E8-1022-4AD1-9B3C-FD00E7AB71ED}" type="presParOf" srcId="{9C7A7D43-A152-40E0-B828-A8D7F34EF758}" destId="{DCAC368C-50D4-4A03-9106-D8DB98804902}" srcOrd="17" destOrd="0" presId="urn:microsoft.com/office/officeart/2005/8/layout/radial6"/>
    <dgm:cxn modelId="{39D7A170-F254-4E25-9085-2674B656D349}" type="presParOf" srcId="{9C7A7D43-A152-40E0-B828-A8D7F34EF758}" destId="{162A679A-C505-4537-9163-B942DA422D54}" srcOrd="18" destOrd="0" presId="urn:microsoft.com/office/officeart/2005/8/layout/radial6"/>
    <dgm:cxn modelId="{5FD1F260-35E3-47F3-A3D9-64073AB8BC6A}" type="presParOf" srcId="{9C7A7D43-A152-40E0-B828-A8D7F34EF758}" destId="{AD9B3FA0-5FAE-4089-AB93-94279E3E9E8B}" srcOrd="19" destOrd="0" presId="urn:microsoft.com/office/officeart/2005/8/layout/radial6"/>
    <dgm:cxn modelId="{D2160DC0-4C28-456C-BD6F-6F2F46E9161E}" type="presParOf" srcId="{9C7A7D43-A152-40E0-B828-A8D7F34EF758}" destId="{C256D25A-5E0A-49BD-8483-EB67C24FB8A9}" srcOrd="20" destOrd="0" presId="urn:microsoft.com/office/officeart/2005/8/layout/radial6"/>
    <dgm:cxn modelId="{31321907-4E17-4D39-8B5D-9CCAC84678AF}" type="presParOf" srcId="{9C7A7D43-A152-40E0-B828-A8D7F34EF758}" destId="{D340888D-BB9C-4EBE-873E-094532DD6C1C}" srcOrd="21" destOrd="0" presId="urn:microsoft.com/office/officeart/2005/8/layout/radial6"/>
    <dgm:cxn modelId="{F5D62D18-03DD-4810-B02E-2A863AF550E3}" type="presParOf" srcId="{9C7A7D43-A152-40E0-B828-A8D7F34EF758}" destId="{6F3D61CB-DD8B-4E1F-A0CB-823030092D5D}" srcOrd="22" destOrd="0" presId="urn:microsoft.com/office/officeart/2005/8/layout/radial6"/>
    <dgm:cxn modelId="{6BE3CFCD-4CA7-4FA0-86E8-E3B3D2A0D68B}" type="presParOf" srcId="{9C7A7D43-A152-40E0-B828-A8D7F34EF758}" destId="{0612DE10-1C3C-4EC0-9ED1-30CD0114D498}" srcOrd="23" destOrd="0" presId="urn:microsoft.com/office/officeart/2005/8/layout/radial6"/>
    <dgm:cxn modelId="{B42736BB-CE91-4F64-B141-79AA60EB1E9C}" type="presParOf" srcId="{9C7A7D43-A152-40E0-B828-A8D7F34EF758}" destId="{A68E0244-EAF7-4071-A81B-24BB2AF08AB1}" srcOrd="24" destOrd="0" presId="urn:microsoft.com/office/officeart/2005/8/layout/radial6"/>
    <dgm:cxn modelId="{2435B2BD-6D7E-4F46-837A-FBC4B98C2A89}" type="presParOf" srcId="{9C7A7D43-A152-40E0-B828-A8D7F34EF758}" destId="{36C6C073-5F14-4BB1-91A2-A88BAA39A36A}" srcOrd="25" destOrd="0" presId="urn:microsoft.com/office/officeart/2005/8/layout/radial6"/>
    <dgm:cxn modelId="{B56B9833-A5F1-4B5A-B6C8-8F50FFBB51E1}" type="presParOf" srcId="{9C7A7D43-A152-40E0-B828-A8D7F34EF758}" destId="{E7652521-8B57-4FAB-B2B1-E008170BC88B}" srcOrd="26" destOrd="0" presId="urn:microsoft.com/office/officeart/2005/8/layout/radial6"/>
    <dgm:cxn modelId="{915F95E0-E0A6-45C7-A2F8-44D2E807A9A4}" type="presParOf" srcId="{9C7A7D43-A152-40E0-B828-A8D7F34EF758}" destId="{AE728948-849A-4F91-8408-873E3AE7D3D3}" srcOrd="27"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A04266-5B4D-4935-BF11-FE059F76E37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53F747F9-1436-4DE2-BC8D-5D187BE0698D}">
      <dgm:prSet phldrT="[Texto]"/>
      <dgm:spPr/>
      <dgm:t>
        <a:bodyPr/>
        <a:lstStyle/>
        <a:p>
          <a:pPr algn="ctr"/>
          <a:r>
            <a:rPr lang="es-ES_tradnl" b="1" u="sng" dirty="0">
              <a:effectLst>
                <a:outerShdw blurRad="38100" dist="38100" dir="2700000" algn="tl">
                  <a:srgbClr val="000000">
                    <a:alpha val="43137"/>
                  </a:srgbClr>
                </a:outerShdw>
              </a:effectLst>
            </a:rPr>
            <a:t>Distribución intensiva</a:t>
          </a:r>
          <a:endParaRPr lang="es-ES" b="1" u="sng" dirty="0">
            <a:effectLst>
              <a:outerShdw blurRad="38100" dist="38100" dir="2700000" algn="tl">
                <a:srgbClr val="000000">
                  <a:alpha val="43137"/>
                </a:srgbClr>
              </a:outerShdw>
            </a:effectLst>
          </a:endParaRPr>
        </a:p>
      </dgm:t>
    </dgm:pt>
    <dgm:pt modelId="{240D9048-EFAE-47B7-9737-C1E070D1C465}" type="parTrans" cxnId="{FCFB881F-5964-46CB-ABE8-61EC5B71FF86}">
      <dgm:prSet/>
      <dgm:spPr/>
      <dgm:t>
        <a:bodyPr/>
        <a:lstStyle/>
        <a:p>
          <a:endParaRPr lang="es-ES"/>
        </a:p>
      </dgm:t>
    </dgm:pt>
    <dgm:pt modelId="{48311C23-DBAF-4DFE-BDD4-9523D7692800}" type="sibTrans" cxnId="{FCFB881F-5964-46CB-ABE8-61EC5B71FF86}">
      <dgm:prSet/>
      <dgm:spPr/>
      <dgm:t>
        <a:bodyPr/>
        <a:lstStyle/>
        <a:p>
          <a:endParaRPr lang="es-ES"/>
        </a:p>
      </dgm:t>
    </dgm:pt>
    <dgm:pt modelId="{5D9468D9-B958-4A28-8057-E0841444EA04}">
      <dgm:prSet phldrT="[Texto]"/>
      <dgm:spPr/>
      <dgm:t>
        <a:bodyPr/>
        <a:lstStyle/>
        <a:p>
          <a:pPr algn="l"/>
          <a:r>
            <a:rPr lang="es-ES_tradnl" dirty="0"/>
            <a:t>Producto en mayor número de puntos de venta posibles</a:t>
          </a:r>
          <a:endParaRPr lang="es-ES" dirty="0"/>
        </a:p>
      </dgm:t>
    </dgm:pt>
    <dgm:pt modelId="{3F3A8B49-07A6-4E6D-8489-B60411E3C228}" type="parTrans" cxnId="{21ADBEE7-ACBD-4794-8548-45B548B0FDCC}">
      <dgm:prSet/>
      <dgm:spPr/>
      <dgm:t>
        <a:bodyPr/>
        <a:lstStyle/>
        <a:p>
          <a:endParaRPr lang="es-ES"/>
        </a:p>
      </dgm:t>
    </dgm:pt>
    <dgm:pt modelId="{D00B3373-0C52-43CA-8693-E3572C74B07D}" type="sibTrans" cxnId="{21ADBEE7-ACBD-4794-8548-45B548B0FDCC}">
      <dgm:prSet/>
      <dgm:spPr/>
      <dgm:t>
        <a:bodyPr/>
        <a:lstStyle/>
        <a:p>
          <a:endParaRPr lang="es-ES"/>
        </a:p>
      </dgm:t>
    </dgm:pt>
    <dgm:pt modelId="{F9D36D0D-F4F9-4144-B9FA-3E297060C5EB}">
      <dgm:prSet phldrT="[Texto]"/>
      <dgm:spPr/>
      <dgm:t>
        <a:bodyPr/>
        <a:lstStyle/>
        <a:p>
          <a:pPr algn="ctr"/>
          <a:r>
            <a:rPr lang="es-ES_tradnl" b="1" u="sng" dirty="0">
              <a:effectLst>
                <a:outerShdw blurRad="38100" dist="38100" dir="2700000" algn="tl">
                  <a:srgbClr val="000000">
                    <a:alpha val="43137"/>
                  </a:srgbClr>
                </a:outerShdw>
              </a:effectLst>
            </a:rPr>
            <a:t>Distribución selectiva</a:t>
          </a:r>
          <a:endParaRPr lang="es-ES" b="1" u="sng" dirty="0">
            <a:effectLst>
              <a:outerShdw blurRad="38100" dist="38100" dir="2700000" algn="tl">
                <a:srgbClr val="000000">
                  <a:alpha val="43137"/>
                </a:srgbClr>
              </a:outerShdw>
            </a:effectLst>
          </a:endParaRPr>
        </a:p>
      </dgm:t>
    </dgm:pt>
    <dgm:pt modelId="{094F3FCD-07E6-40E8-80E7-B4B2573580EE}" type="parTrans" cxnId="{6E7AE7EF-2054-4A49-A989-F564F673A6D3}">
      <dgm:prSet/>
      <dgm:spPr/>
      <dgm:t>
        <a:bodyPr/>
        <a:lstStyle/>
        <a:p>
          <a:endParaRPr lang="es-ES"/>
        </a:p>
      </dgm:t>
    </dgm:pt>
    <dgm:pt modelId="{F17ED1BA-3C25-4A45-AB69-5A44805DFD04}" type="sibTrans" cxnId="{6E7AE7EF-2054-4A49-A989-F564F673A6D3}">
      <dgm:prSet/>
      <dgm:spPr/>
      <dgm:t>
        <a:bodyPr/>
        <a:lstStyle/>
        <a:p>
          <a:endParaRPr lang="es-ES"/>
        </a:p>
      </dgm:t>
    </dgm:pt>
    <dgm:pt modelId="{7C5609D3-B97D-4DC7-A682-57FA21C9A74D}">
      <dgm:prSet phldrT="[Texto]"/>
      <dgm:spPr/>
      <dgm:t>
        <a:bodyPr/>
        <a:lstStyle/>
        <a:p>
          <a:pPr algn="l"/>
          <a:r>
            <a:rPr lang="es-ES_tradnl" dirty="0"/>
            <a:t>Un número reducido de minoristas</a:t>
          </a:r>
          <a:endParaRPr lang="es-ES" dirty="0"/>
        </a:p>
      </dgm:t>
    </dgm:pt>
    <dgm:pt modelId="{9B456E08-1E55-4B44-96D0-276CFDAE8FB7}" type="parTrans" cxnId="{0C310C6E-E9A5-435C-8CBF-C9C47BE43A23}">
      <dgm:prSet/>
      <dgm:spPr/>
      <dgm:t>
        <a:bodyPr/>
        <a:lstStyle/>
        <a:p>
          <a:endParaRPr lang="es-ES"/>
        </a:p>
      </dgm:t>
    </dgm:pt>
    <dgm:pt modelId="{940AF0E2-EC94-4CD1-9F56-814290FB1840}" type="sibTrans" cxnId="{0C310C6E-E9A5-435C-8CBF-C9C47BE43A23}">
      <dgm:prSet/>
      <dgm:spPr/>
      <dgm:t>
        <a:bodyPr/>
        <a:lstStyle/>
        <a:p>
          <a:endParaRPr lang="es-ES"/>
        </a:p>
      </dgm:t>
    </dgm:pt>
    <dgm:pt modelId="{3FCCE974-C1EE-4582-BCD7-31C7A3463B90}">
      <dgm:prSet phldrT="[Texto]"/>
      <dgm:spPr/>
      <dgm:t>
        <a:bodyPr/>
        <a:lstStyle/>
        <a:p>
          <a:pPr algn="ctr"/>
          <a:r>
            <a:rPr lang="es-ES_tradnl" sz="1700" b="1" u="sng" dirty="0">
              <a:effectLst>
                <a:outerShdw blurRad="38100" dist="38100" dir="2700000" algn="tl">
                  <a:srgbClr val="000000">
                    <a:alpha val="43137"/>
                  </a:srgbClr>
                </a:outerShdw>
              </a:effectLst>
            </a:rPr>
            <a:t>Distribución exclusiva</a:t>
          </a:r>
          <a:endParaRPr lang="es-ES" sz="1700" b="1" u="sng" dirty="0">
            <a:effectLst>
              <a:outerShdw blurRad="38100" dist="38100" dir="2700000" algn="tl">
                <a:srgbClr val="000000">
                  <a:alpha val="43137"/>
                </a:srgbClr>
              </a:outerShdw>
            </a:effectLst>
          </a:endParaRPr>
        </a:p>
      </dgm:t>
    </dgm:pt>
    <dgm:pt modelId="{571051D0-3D8D-42CA-AAF4-28DA3D368776}" type="parTrans" cxnId="{76903916-FC39-49EC-BC6E-D80A59D0F546}">
      <dgm:prSet/>
      <dgm:spPr/>
      <dgm:t>
        <a:bodyPr/>
        <a:lstStyle/>
        <a:p>
          <a:endParaRPr lang="es-ES"/>
        </a:p>
      </dgm:t>
    </dgm:pt>
    <dgm:pt modelId="{B28A9FBD-BF11-4281-9138-3522D0F403A6}" type="sibTrans" cxnId="{76903916-FC39-49EC-BC6E-D80A59D0F546}">
      <dgm:prSet/>
      <dgm:spPr/>
      <dgm:t>
        <a:bodyPr/>
        <a:lstStyle/>
        <a:p>
          <a:endParaRPr lang="es-ES"/>
        </a:p>
      </dgm:t>
    </dgm:pt>
    <dgm:pt modelId="{8BB3146D-0E4D-4D76-8481-6C5E0391B3FA}">
      <dgm:prSet phldrT="[Texto]" custT="1"/>
      <dgm:spPr/>
      <dgm:t>
        <a:bodyPr/>
        <a:lstStyle/>
        <a:p>
          <a:pPr algn="l"/>
          <a:r>
            <a:rPr lang="es-ES_tradnl" sz="1400" dirty="0"/>
            <a:t>Un único intermediario</a:t>
          </a:r>
          <a:endParaRPr lang="es-ES" sz="1400" dirty="0"/>
        </a:p>
      </dgm:t>
    </dgm:pt>
    <dgm:pt modelId="{65B41E9F-B267-425A-9A15-E43D17C5608C}" type="parTrans" cxnId="{F4A72945-419C-4050-B7C1-00CF39282F36}">
      <dgm:prSet/>
      <dgm:spPr/>
      <dgm:t>
        <a:bodyPr/>
        <a:lstStyle/>
        <a:p>
          <a:endParaRPr lang="es-ES"/>
        </a:p>
      </dgm:t>
    </dgm:pt>
    <dgm:pt modelId="{6D07514E-FE36-49F8-82EA-D38DF0C39165}" type="sibTrans" cxnId="{F4A72945-419C-4050-B7C1-00CF39282F36}">
      <dgm:prSet/>
      <dgm:spPr/>
      <dgm:t>
        <a:bodyPr/>
        <a:lstStyle/>
        <a:p>
          <a:endParaRPr lang="es-ES"/>
        </a:p>
      </dgm:t>
    </dgm:pt>
    <dgm:pt modelId="{4D1CB3F8-25BB-4DAD-9333-DC15E527F32D}" type="pres">
      <dgm:prSet presAssocID="{B8A04266-5B4D-4935-BF11-FE059F76E374}" presName="Name0" presStyleCnt="0">
        <dgm:presLayoutVars>
          <dgm:dir/>
          <dgm:resizeHandles val="exact"/>
        </dgm:presLayoutVars>
      </dgm:prSet>
      <dgm:spPr/>
      <dgm:t>
        <a:bodyPr/>
        <a:lstStyle/>
        <a:p>
          <a:endParaRPr lang="es-ES"/>
        </a:p>
      </dgm:t>
    </dgm:pt>
    <dgm:pt modelId="{FB6C2C60-5DE0-4559-B0E7-4E79AED3C75C}" type="pres">
      <dgm:prSet presAssocID="{53F747F9-1436-4DE2-BC8D-5D187BE0698D}" presName="node" presStyleLbl="node1" presStyleIdx="0" presStyleCnt="3">
        <dgm:presLayoutVars>
          <dgm:bulletEnabled val="1"/>
        </dgm:presLayoutVars>
      </dgm:prSet>
      <dgm:spPr/>
      <dgm:t>
        <a:bodyPr/>
        <a:lstStyle/>
        <a:p>
          <a:endParaRPr lang="es-ES"/>
        </a:p>
      </dgm:t>
    </dgm:pt>
    <dgm:pt modelId="{89786927-FAC1-4B4E-9330-DFEACEA9A868}" type="pres">
      <dgm:prSet presAssocID="{48311C23-DBAF-4DFE-BDD4-9523D7692800}" presName="sibTrans" presStyleCnt="0"/>
      <dgm:spPr/>
    </dgm:pt>
    <dgm:pt modelId="{F7628362-2D49-49E9-9653-B702B8B092D0}" type="pres">
      <dgm:prSet presAssocID="{F9D36D0D-F4F9-4144-B9FA-3E297060C5EB}" presName="node" presStyleLbl="node1" presStyleIdx="1" presStyleCnt="3">
        <dgm:presLayoutVars>
          <dgm:bulletEnabled val="1"/>
        </dgm:presLayoutVars>
      </dgm:prSet>
      <dgm:spPr/>
      <dgm:t>
        <a:bodyPr/>
        <a:lstStyle/>
        <a:p>
          <a:endParaRPr lang="es-ES"/>
        </a:p>
      </dgm:t>
    </dgm:pt>
    <dgm:pt modelId="{8BB28752-B613-4B8D-8830-60B87CDF4CFF}" type="pres">
      <dgm:prSet presAssocID="{F17ED1BA-3C25-4A45-AB69-5A44805DFD04}" presName="sibTrans" presStyleCnt="0"/>
      <dgm:spPr/>
    </dgm:pt>
    <dgm:pt modelId="{2C2B5711-9A2C-48EE-B783-CCAA8D0CBE13}" type="pres">
      <dgm:prSet presAssocID="{3FCCE974-C1EE-4582-BCD7-31C7A3463B90}" presName="node" presStyleLbl="node1" presStyleIdx="2" presStyleCnt="3">
        <dgm:presLayoutVars>
          <dgm:bulletEnabled val="1"/>
        </dgm:presLayoutVars>
      </dgm:prSet>
      <dgm:spPr/>
      <dgm:t>
        <a:bodyPr/>
        <a:lstStyle/>
        <a:p>
          <a:endParaRPr lang="es-ES"/>
        </a:p>
      </dgm:t>
    </dgm:pt>
  </dgm:ptLst>
  <dgm:cxnLst>
    <dgm:cxn modelId="{2DA8A614-A6DF-4328-8C8F-EA8875E699AB}" type="presOf" srcId="{5D9468D9-B958-4A28-8057-E0841444EA04}" destId="{FB6C2C60-5DE0-4559-B0E7-4E79AED3C75C}" srcOrd="0" destOrd="1" presId="urn:microsoft.com/office/officeart/2005/8/layout/hList6"/>
    <dgm:cxn modelId="{FCFB881F-5964-46CB-ABE8-61EC5B71FF86}" srcId="{B8A04266-5B4D-4935-BF11-FE059F76E374}" destId="{53F747F9-1436-4DE2-BC8D-5D187BE0698D}" srcOrd="0" destOrd="0" parTransId="{240D9048-EFAE-47B7-9737-C1E070D1C465}" sibTransId="{48311C23-DBAF-4DFE-BDD4-9523D7692800}"/>
    <dgm:cxn modelId="{F4A72945-419C-4050-B7C1-00CF39282F36}" srcId="{3FCCE974-C1EE-4582-BCD7-31C7A3463B90}" destId="{8BB3146D-0E4D-4D76-8481-6C5E0391B3FA}" srcOrd="0" destOrd="0" parTransId="{65B41E9F-B267-425A-9A15-E43D17C5608C}" sibTransId="{6D07514E-FE36-49F8-82EA-D38DF0C39165}"/>
    <dgm:cxn modelId="{76903916-FC39-49EC-BC6E-D80A59D0F546}" srcId="{B8A04266-5B4D-4935-BF11-FE059F76E374}" destId="{3FCCE974-C1EE-4582-BCD7-31C7A3463B90}" srcOrd="2" destOrd="0" parTransId="{571051D0-3D8D-42CA-AAF4-28DA3D368776}" sibTransId="{B28A9FBD-BF11-4281-9138-3522D0F403A6}"/>
    <dgm:cxn modelId="{21ADBEE7-ACBD-4794-8548-45B548B0FDCC}" srcId="{53F747F9-1436-4DE2-BC8D-5D187BE0698D}" destId="{5D9468D9-B958-4A28-8057-E0841444EA04}" srcOrd="0" destOrd="0" parTransId="{3F3A8B49-07A6-4E6D-8489-B60411E3C228}" sibTransId="{D00B3373-0C52-43CA-8693-E3572C74B07D}"/>
    <dgm:cxn modelId="{A67E51AD-AFEF-4487-99F8-E738CCA84A8A}" type="presOf" srcId="{8BB3146D-0E4D-4D76-8481-6C5E0391B3FA}" destId="{2C2B5711-9A2C-48EE-B783-CCAA8D0CBE13}" srcOrd="0" destOrd="1" presId="urn:microsoft.com/office/officeart/2005/8/layout/hList6"/>
    <dgm:cxn modelId="{6E7AE7EF-2054-4A49-A989-F564F673A6D3}" srcId="{B8A04266-5B4D-4935-BF11-FE059F76E374}" destId="{F9D36D0D-F4F9-4144-B9FA-3E297060C5EB}" srcOrd="1" destOrd="0" parTransId="{094F3FCD-07E6-40E8-80E7-B4B2573580EE}" sibTransId="{F17ED1BA-3C25-4A45-AB69-5A44805DFD04}"/>
    <dgm:cxn modelId="{D8A090DB-3BFC-4C58-A47E-6489D8B46F89}" type="presOf" srcId="{B8A04266-5B4D-4935-BF11-FE059F76E374}" destId="{4D1CB3F8-25BB-4DAD-9333-DC15E527F32D}" srcOrd="0" destOrd="0" presId="urn:microsoft.com/office/officeart/2005/8/layout/hList6"/>
    <dgm:cxn modelId="{FE835C48-3990-48FE-A3A3-28EE012E9850}" type="presOf" srcId="{53F747F9-1436-4DE2-BC8D-5D187BE0698D}" destId="{FB6C2C60-5DE0-4559-B0E7-4E79AED3C75C}" srcOrd="0" destOrd="0" presId="urn:microsoft.com/office/officeart/2005/8/layout/hList6"/>
    <dgm:cxn modelId="{F1C107BD-B8BB-45EF-89D9-6DBF80EBE21B}" type="presOf" srcId="{F9D36D0D-F4F9-4144-B9FA-3E297060C5EB}" destId="{F7628362-2D49-49E9-9653-B702B8B092D0}" srcOrd="0" destOrd="0" presId="urn:microsoft.com/office/officeart/2005/8/layout/hList6"/>
    <dgm:cxn modelId="{0C310C6E-E9A5-435C-8CBF-C9C47BE43A23}" srcId="{F9D36D0D-F4F9-4144-B9FA-3E297060C5EB}" destId="{7C5609D3-B97D-4DC7-A682-57FA21C9A74D}" srcOrd="0" destOrd="0" parTransId="{9B456E08-1E55-4B44-96D0-276CFDAE8FB7}" sibTransId="{940AF0E2-EC94-4CD1-9F56-814290FB1840}"/>
    <dgm:cxn modelId="{13147B24-19AA-40B1-8D5A-67B16F5FACD5}" type="presOf" srcId="{7C5609D3-B97D-4DC7-A682-57FA21C9A74D}" destId="{F7628362-2D49-49E9-9653-B702B8B092D0}" srcOrd="0" destOrd="1" presId="urn:microsoft.com/office/officeart/2005/8/layout/hList6"/>
    <dgm:cxn modelId="{F97825B0-0E91-4471-8C22-3DD9496CE55C}" type="presOf" srcId="{3FCCE974-C1EE-4582-BCD7-31C7A3463B90}" destId="{2C2B5711-9A2C-48EE-B783-CCAA8D0CBE13}" srcOrd="0" destOrd="0" presId="urn:microsoft.com/office/officeart/2005/8/layout/hList6"/>
    <dgm:cxn modelId="{864B6D0A-A4FD-4309-93E3-41DFDD7A1CA5}" type="presParOf" srcId="{4D1CB3F8-25BB-4DAD-9333-DC15E527F32D}" destId="{FB6C2C60-5DE0-4559-B0E7-4E79AED3C75C}" srcOrd="0" destOrd="0" presId="urn:microsoft.com/office/officeart/2005/8/layout/hList6"/>
    <dgm:cxn modelId="{A5F8DB3A-B091-4906-976C-0A224859248C}" type="presParOf" srcId="{4D1CB3F8-25BB-4DAD-9333-DC15E527F32D}" destId="{89786927-FAC1-4B4E-9330-DFEACEA9A868}" srcOrd="1" destOrd="0" presId="urn:microsoft.com/office/officeart/2005/8/layout/hList6"/>
    <dgm:cxn modelId="{230500B0-B4A5-4692-BFC5-EF15C7F5B04F}" type="presParOf" srcId="{4D1CB3F8-25BB-4DAD-9333-DC15E527F32D}" destId="{F7628362-2D49-49E9-9653-B702B8B092D0}" srcOrd="2" destOrd="0" presId="urn:microsoft.com/office/officeart/2005/8/layout/hList6"/>
    <dgm:cxn modelId="{391E7C67-A636-43F8-AE46-00948E2A1AF8}" type="presParOf" srcId="{4D1CB3F8-25BB-4DAD-9333-DC15E527F32D}" destId="{8BB28752-B613-4B8D-8830-60B87CDF4CFF}" srcOrd="3" destOrd="0" presId="urn:microsoft.com/office/officeart/2005/8/layout/hList6"/>
    <dgm:cxn modelId="{4946BFB8-E302-4F99-B7D3-16B0CD255D8A}" type="presParOf" srcId="{4D1CB3F8-25BB-4DAD-9333-DC15E527F32D}" destId="{2C2B5711-9A2C-48EE-B783-CCAA8D0CBE13}"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A04266-5B4D-4935-BF11-FE059F76E374}" type="doc">
      <dgm:prSet loTypeId="urn:microsoft.com/office/officeart/2005/8/layout/hList6" loCatId="list" qsTypeId="urn:microsoft.com/office/officeart/2005/8/quickstyle/simple5" qsCatId="simple" csTypeId="urn:microsoft.com/office/officeart/2005/8/colors/accent3_2" csCatId="accent3" phldr="1"/>
      <dgm:spPr/>
      <dgm:t>
        <a:bodyPr/>
        <a:lstStyle/>
        <a:p>
          <a:endParaRPr lang="es-ES"/>
        </a:p>
      </dgm:t>
    </dgm:pt>
    <dgm:pt modelId="{53F747F9-1436-4DE2-BC8D-5D187BE0698D}">
      <dgm:prSet phldrT="[Texto]" custT="1"/>
      <dgm:spPr/>
      <dgm:t>
        <a:bodyPr/>
        <a:lstStyle/>
        <a:p>
          <a:pPr algn="ctr"/>
          <a:r>
            <a:rPr lang="es-ES_tradnl" sz="1600" b="1" u="sng" dirty="0">
              <a:effectLst>
                <a:outerShdw blurRad="38100" dist="38100" dir="2700000" algn="tl">
                  <a:srgbClr val="000000">
                    <a:alpha val="43137"/>
                  </a:srgbClr>
                </a:outerShdw>
              </a:effectLst>
            </a:rPr>
            <a:t>FRANQUICIA</a:t>
          </a:r>
          <a:endParaRPr lang="es-ES" sz="1600" b="1" u="sng" dirty="0">
            <a:effectLst>
              <a:outerShdw blurRad="38100" dist="38100" dir="2700000" algn="tl">
                <a:srgbClr val="000000">
                  <a:alpha val="43137"/>
                </a:srgbClr>
              </a:outerShdw>
            </a:effectLst>
          </a:endParaRPr>
        </a:p>
      </dgm:t>
    </dgm:pt>
    <dgm:pt modelId="{240D9048-EFAE-47B7-9737-C1E070D1C465}" type="parTrans" cxnId="{FCFB881F-5964-46CB-ABE8-61EC5B71FF86}">
      <dgm:prSet/>
      <dgm:spPr/>
      <dgm:t>
        <a:bodyPr/>
        <a:lstStyle/>
        <a:p>
          <a:endParaRPr lang="es-ES"/>
        </a:p>
      </dgm:t>
    </dgm:pt>
    <dgm:pt modelId="{48311C23-DBAF-4DFE-BDD4-9523D7692800}" type="sibTrans" cxnId="{FCFB881F-5964-46CB-ABE8-61EC5B71FF86}">
      <dgm:prSet/>
      <dgm:spPr/>
      <dgm:t>
        <a:bodyPr/>
        <a:lstStyle/>
        <a:p>
          <a:endParaRPr lang="es-ES"/>
        </a:p>
      </dgm:t>
    </dgm:pt>
    <dgm:pt modelId="{5D9468D9-B958-4A28-8057-E0841444EA04}">
      <dgm:prSet phldrT="[Texto]" custT="1"/>
      <dgm:spPr/>
      <dgm:t>
        <a:bodyPr/>
        <a:lstStyle/>
        <a:p>
          <a:pPr algn="l"/>
          <a:r>
            <a:rPr lang="es-ES_tradnl" sz="1600" dirty="0"/>
            <a:t>Explotar en exclusiva un producto en un territorio </a:t>
          </a:r>
          <a:endParaRPr lang="es-ES" sz="1600" dirty="0"/>
        </a:p>
      </dgm:t>
    </dgm:pt>
    <dgm:pt modelId="{3F3A8B49-07A6-4E6D-8489-B60411E3C228}" type="parTrans" cxnId="{21ADBEE7-ACBD-4794-8548-45B548B0FDCC}">
      <dgm:prSet/>
      <dgm:spPr/>
      <dgm:t>
        <a:bodyPr/>
        <a:lstStyle/>
        <a:p>
          <a:endParaRPr lang="es-ES"/>
        </a:p>
      </dgm:t>
    </dgm:pt>
    <dgm:pt modelId="{D00B3373-0C52-43CA-8693-E3572C74B07D}" type="sibTrans" cxnId="{21ADBEE7-ACBD-4794-8548-45B548B0FDCC}">
      <dgm:prSet/>
      <dgm:spPr/>
      <dgm:t>
        <a:bodyPr/>
        <a:lstStyle/>
        <a:p>
          <a:endParaRPr lang="es-ES"/>
        </a:p>
      </dgm:t>
    </dgm:pt>
    <dgm:pt modelId="{F9D36D0D-F4F9-4144-B9FA-3E297060C5EB}">
      <dgm:prSet phldrT="[Texto]" custT="1"/>
      <dgm:spPr/>
      <dgm:t>
        <a:bodyPr/>
        <a:lstStyle/>
        <a:p>
          <a:pPr algn="ctr"/>
          <a:r>
            <a:rPr lang="es-ES_tradnl" sz="1600" b="1" u="sng" dirty="0">
              <a:effectLst>
                <a:outerShdw blurRad="38100" dist="38100" dir="2700000" algn="tl">
                  <a:srgbClr val="000000">
                    <a:alpha val="43137"/>
                  </a:srgbClr>
                </a:outerShdw>
              </a:effectLst>
            </a:rPr>
            <a:t>COMERCIO ELECTRÓNICO</a:t>
          </a:r>
          <a:endParaRPr lang="es-ES" sz="1600" b="1" u="sng" dirty="0">
            <a:effectLst>
              <a:outerShdw blurRad="38100" dist="38100" dir="2700000" algn="tl">
                <a:srgbClr val="000000">
                  <a:alpha val="43137"/>
                </a:srgbClr>
              </a:outerShdw>
            </a:effectLst>
          </a:endParaRPr>
        </a:p>
      </dgm:t>
    </dgm:pt>
    <dgm:pt modelId="{094F3FCD-07E6-40E8-80E7-B4B2573580EE}" type="parTrans" cxnId="{6E7AE7EF-2054-4A49-A989-F564F673A6D3}">
      <dgm:prSet/>
      <dgm:spPr/>
      <dgm:t>
        <a:bodyPr/>
        <a:lstStyle/>
        <a:p>
          <a:endParaRPr lang="es-ES"/>
        </a:p>
      </dgm:t>
    </dgm:pt>
    <dgm:pt modelId="{F17ED1BA-3C25-4A45-AB69-5A44805DFD04}" type="sibTrans" cxnId="{6E7AE7EF-2054-4A49-A989-F564F673A6D3}">
      <dgm:prSet/>
      <dgm:spPr/>
      <dgm:t>
        <a:bodyPr/>
        <a:lstStyle/>
        <a:p>
          <a:endParaRPr lang="es-ES"/>
        </a:p>
      </dgm:t>
    </dgm:pt>
    <dgm:pt modelId="{7C5609D3-B97D-4DC7-A682-57FA21C9A74D}">
      <dgm:prSet phldrT="[Texto]" custT="1"/>
      <dgm:spPr/>
      <dgm:t>
        <a:bodyPr/>
        <a:lstStyle/>
        <a:p>
          <a:pPr algn="l"/>
          <a:r>
            <a:rPr lang="es-ES_tradnl" sz="1600" dirty="0"/>
            <a:t>Venta por Internet propia (distribución directa) o páginas especializadas</a:t>
          </a:r>
          <a:endParaRPr lang="es-ES" sz="1600" dirty="0"/>
        </a:p>
      </dgm:t>
    </dgm:pt>
    <dgm:pt modelId="{9B456E08-1E55-4B44-96D0-276CFDAE8FB7}" type="parTrans" cxnId="{0C310C6E-E9A5-435C-8CBF-C9C47BE43A23}">
      <dgm:prSet/>
      <dgm:spPr/>
      <dgm:t>
        <a:bodyPr/>
        <a:lstStyle/>
        <a:p>
          <a:endParaRPr lang="es-ES"/>
        </a:p>
      </dgm:t>
    </dgm:pt>
    <dgm:pt modelId="{940AF0E2-EC94-4CD1-9F56-814290FB1840}" type="sibTrans" cxnId="{0C310C6E-E9A5-435C-8CBF-C9C47BE43A23}">
      <dgm:prSet/>
      <dgm:spPr/>
      <dgm:t>
        <a:bodyPr/>
        <a:lstStyle/>
        <a:p>
          <a:endParaRPr lang="es-ES"/>
        </a:p>
      </dgm:t>
    </dgm:pt>
    <dgm:pt modelId="{3FCCE974-C1EE-4582-BCD7-31C7A3463B90}">
      <dgm:prSet phldrT="[Texto]" custT="1"/>
      <dgm:spPr/>
      <dgm:t>
        <a:bodyPr/>
        <a:lstStyle/>
        <a:p>
          <a:pPr algn="ctr"/>
          <a:r>
            <a:rPr lang="es-ES_tradnl" sz="1600" b="1" u="sng" dirty="0">
              <a:effectLst>
                <a:outerShdw blurRad="38100" dist="38100" dir="2700000" algn="tl">
                  <a:srgbClr val="000000">
                    <a:alpha val="43137"/>
                  </a:srgbClr>
                </a:outerShdw>
              </a:effectLst>
            </a:rPr>
            <a:t>VENTA TELEFÓNICA</a:t>
          </a:r>
          <a:endParaRPr lang="es-ES" sz="1600" b="1" u="sng" dirty="0">
            <a:effectLst>
              <a:outerShdw blurRad="38100" dist="38100" dir="2700000" algn="tl">
                <a:srgbClr val="000000">
                  <a:alpha val="43137"/>
                </a:srgbClr>
              </a:outerShdw>
            </a:effectLst>
          </a:endParaRPr>
        </a:p>
      </dgm:t>
    </dgm:pt>
    <dgm:pt modelId="{571051D0-3D8D-42CA-AAF4-28DA3D368776}" type="parTrans" cxnId="{76903916-FC39-49EC-BC6E-D80A59D0F546}">
      <dgm:prSet/>
      <dgm:spPr/>
      <dgm:t>
        <a:bodyPr/>
        <a:lstStyle/>
        <a:p>
          <a:endParaRPr lang="es-ES"/>
        </a:p>
      </dgm:t>
    </dgm:pt>
    <dgm:pt modelId="{B28A9FBD-BF11-4281-9138-3522D0F403A6}" type="sibTrans" cxnId="{76903916-FC39-49EC-BC6E-D80A59D0F546}">
      <dgm:prSet/>
      <dgm:spPr/>
      <dgm:t>
        <a:bodyPr/>
        <a:lstStyle/>
        <a:p>
          <a:endParaRPr lang="es-ES"/>
        </a:p>
      </dgm:t>
    </dgm:pt>
    <dgm:pt modelId="{8BB3146D-0E4D-4D76-8481-6C5E0391B3FA}">
      <dgm:prSet phldrT="[Texto]" custT="1"/>
      <dgm:spPr/>
      <dgm:t>
        <a:bodyPr/>
        <a:lstStyle/>
        <a:p>
          <a:pPr algn="l"/>
          <a:r>
            <a:rPr lang="es-ES_tradnl" sz="1600" dirty="0"/>
            <a:t>Compra por teléfono</a:t>
          </a:r>
          <a:endParaRPr lang="es-ES" sz="1600" dirty="0"/>
        </a:p>
      </dgm:t>
    </dgm:pt>
    <dgm:pt modelId="{65B41E9F-B267-425A-9A15-E43D17C5608C}" type="parTrans" cxnId="{F4A72945-419C-4050-B7C1-00CF39282F36}">
      <dgm:prSet/>
      <dgm:spPr/>
      <dgm:t>
        <a:bodyPr/>
        <a:lstStyle/>
        <a:p>
          <a:endParaRPr lang="es-ES"/>
        </a:p>
      </dgm:t>
    </dgm:pt>
    <dgm:pt modelId="{6D07514E-FE36-49F8-82EA-D38DF0C39165}" type="sibTrans" cxnId="{F4A72945-419C-4050-B7C1-00CF39282F36}">
      <dgm:prSet/>
      <dgm:spPr/>
      <dgm:t>
        <a:bodyPr/>
        <a:lstStyle/>
        <a:p>
          <a:endParaRPr lang="es-ES"/>
        </a:p>
      </dgm:t>
    </dgm:pt>
    <dgm:pt modelId="{53860E04-9747-48EB-9C60-1B31E6762B14}">
      <dgm:prSet phldrT="[Texto]" custT="1"/>
      <dgm:spPr/>
      <dgm:t>
        <a:bodyPr/>
        <a:lstStyle/>
        <a:p>
          <a:pPr algn="ctr"/>
          <a:r>
            <a:rPr lang="es-ES_tradnl" sz="1600" b="1" u="sng" dirty="0">
              <a:effectLst>
                <a:outerShdw blurRad="38100" dist="38100" dir="2700000" algn="tl">
                  <a:srgbClr val="000000">
                    <a:alpha val="43137"/>
                  </a:srgbClr>
                </a:outerShdw>
              </a:effectLst>
            </a:rPr>
            <a:t>VENDING</a:t>
          </a:r>
          <a:endParaRPr lang="es-ES" sz="1600" b="1" u="sng" dirty="0">
            <a:effectLst>
              <a:outerShdw blurRad="38100" dist="38100" dir="2700000" algn="tl">
                <a:srgbClr val="000000">
                  <a:alpha val="43137"/>
                </a:srgbClr>
              </a:outerShdw>
            </a:effectLst>
          </a:endParaRPr>
        </a:p>
      </dgm:t>
    </dgm:pt>
    <dgm:pt modelId="{A817F270-3963-4947-BBBA-740188275EE7}" type="parTrans" cxnId="{E6FC1C59-3140-4B34-873B-C2507D7742C6}">
      <dgm:prSet/>
      <dgm:spPr/>
      <dgm:t>
        <a:bodyPr/>
        <a:lstStyle/>
        <a:p>
          <a:endParaRPr lang="es-ES"/>
        </a:p>
      </dgm:t>
    </dgm:pt>
    <dgm:pt modelId="{0FCF0899-27A3-4188-A461-AEFF1886FD63}" type="sibTrans" cxnId="{E6FC1C59-3140-4B34-873B-C2507D7742C6}">
      <dgm:prSet/>
      <dgm:spPr/>
      <dgm:t>
        <a:bodyPr/>
        <a:lstStyle/>
        <a:p>
          <a:endParaRPr lang="es-ES"/>
        </a:p>
      </dgm:t>
    </dgm:pt>
    <dgm:pt modelId="{53DAF021-5F07-4753-BB65-66883EE3CE59}">
      <dgm:prSet phldrT="[Texto]" custT="1"/>
      <dgm:spPr/>
      <dgm:t>
        <a:bodyPr/>
        <a:lstStyle/>
        <a:p>
          <a:pPr algn="l"/>
          <a:r>
            <a:rPr lang="es-ES_tradnl" sz="1600" dirty="0"/>
            <a:t>Venta a través de máquinas expendedoras</a:t>
          </a:r>
          <a:endParaRPr lang="es-ES" sz="1600" dirty="0"/>
        </a:p>
      </dgm:t>
    </dgm:pt>
    <dgm:pt modelId="{665DCA37-FDB9-4B6E-81F6-ADA2D4C5BFCC}" type="parTrans" cxnId="{7D7A1F95-0717-4277-8E91-2A956AE3B99A}">
      <dgm:prSet/>
      <dgm:spPr/>
      <dgm:t>
        <a:bodyPr/>
        <a:lstStyle/>
        <a:p>
          <a:endParaRPr lang="es-ES"/>
        </a:p>
      </dgm:t>
    </dgm:pt>
    <dgm:pt modelId="{6D874F29-6209-4EEF-AA0F-B588A4093AD2}" type="sibTrans" cxnId="{7D7A1F95-0717-4277-8E91-2A956AE3B99A}">
      <dgm:prSet/>
      <dgm:spPr/>
      <dgm:t>
        <a:bodyPr/>
        <a:lstStyle/>
        <a:p>
          <a:endParaRPr lang="es-ES"/>
        </a:p>
      </dgm:t>
    </dgm:pt>
    <dgm:pt modelId="{4D1CB3F8-25BB-4DAD-9333-DC15E527F32D}" type="pres">
      <dgm:prSet presAssocID="{B8A04266-5B4D-4935-BF11-FE059F76E374}" presName="Name0" presStyleCnt="0">
        <dgm:presLayoutVars>
          <dgm:dir/>
          <dgm:resizeHandles val="exact"/>
        </dgm:presLayoutVars>
      </dgm:prSet>
      <dgm:spPr/>
      <dgm:t>
        <a:bodyPr/>
        <a:lstStyle/>
        <a:p>
          <a:endParaRPr lang="es-ES"/>
        </a:p>
      </dgm:t>
    </dgm:pt>
    <dgm:pt modelId="{FB6C2C60-5DE0-4559-B0E7-4E79AED3C75C}" type="pres">
      <dgm:prSet presAssocID="{53F747F9-1436-4DE2-BC8D-5D187BE0698D}" presName="node" presStyleLbl="node1" presStyleIdx="0" presStyleCnt="4" custAng="0" custFlipVert="1" custFlipHor="1" custScaleX="122716" custScaleY="96765">
        <dgm:presLayoutVars>
          <dgm:bulletEnabled val="1"/>
        </dgm:presLayoutVars>
      </dgm:prSet>
      <dgm:spPr/>
      <dgm:t>
        <a:bodyPr/>
        <a:lstStyle/>
        <a:p>
          <a:endParaRPr lang="es-ES"/>
        </a:p>
      </dgm:t>
    </dgm:pt>
    <dgm:pt modelId="{89786927-FAC1-4B4E-9330-DFEACEA9A868}" type="pres">
      <dgm:prSet presAssocID="{48311C23-DBAF-4DFE-BDD4-9523D7692800}" presName="sibTrans" presStyleCnt="0"/>
      <dgm:spPr/>
    </dgm:pt>
    <dgm:pt modelId="{F7628362-2D49-49E9-9653-B702B8B092D0}" type="pres">
      <dgm:prSet presAssocID="{F9D36D0D-F4F9-4144-B9FA-3E297060C5EB}" presName="node" presStyleLbl="node1" presStyleIdx="1" presStyleCnt="4" custFlipVert="1" custFlipHor="1" custScaleX="156165" custLinFactNeighborX="-23837" custLinFactNeighborY="0">
        <dgm:presLayoutVars>
          <dgm:bulletEnabled val="1"/>
        </dgm:presLayoutVars>
      </dgm:prSet>
      <dgm:spPr/>
      <dgm:t>
        <a:bodyPr/>
        <a:lstStyle/>
        <a:p>
          <a:endParaRPr lang="es-ES"/>
        </a:p>
      </dgm:t>
    </dgm:pt>
    <dgm:pt modelId="{8BB28752-B613-4B8D-8830-60B87CDF4CFF}" type="pres">
      <dgm:prSet presAssocID="{F17ED1BA-3C25-4A45-AB69-5A44805DFD04}" presName="sibTrans" presStyleCnt="0"/>
      <dgm:spPr/>
    </dgm:pt>
    <dgm:pt modelId="{2C2B5711-9A2C-48EE-B783-CCAA8D0CBE13}" type="pres">
      <dgm:prSet presAssocID="{3FCCE974-C1EE-4582-BCD7-31C7A3463B90}" presName="node" presStyleLbl="node1" presStyleIdx="2" presStyleCnt="4" custFlipVert="1" custFlipHor="1" custScaleX="105285" custLinFactNeighborX="-1737" custLinFactNeighborY="2217">
        <dgm:presLayoutVars>
          <dgm:bulletEnabled val="1"/>
        </dgm:presLayoutVars>
      </dgm:prSet>
      <dgm:spPr/>
      <dgm:t>
        <a:bodyPr/>
        <a:lstStyle/>
        <a:p>
          <a:endParaRPr lang="es-ES"/>
        </a:p>
      </dgm:t>
    </dgm:pt>
    <dgm:pt modelId="{750100E0-FC3E-427A-B6C2-E6C800CEB5EB}" type="pres">
      <dgm:prSet presAssocID="{B28A9FBD-BF11-4281-9138-3522D0F403A6}" presName="sibTrans" presStyleCnt="0"/>
      <dgm:spPr/>
    </dgm:pt>
    <dgm:pt modelId="{63204018-57DA-441C-AB55-11C4D4AEE704}" type="pres">
      <dgm:prSet presAssocID="{53860E04-9747-48EB-9C60-1B31E6762B14}" presName="node" presStyleLbl="node1" presStyleIdx="3" presStyleCnt="4" custFlipVert="1" custFlipHor="1" custScaleX="131840" custScaleY="99679">
        <dgm:presLayoutVars>
          <dgm:bulletEnabled val="1"/>
        </dgm:presLayoutVars>
      </dgm:prSet>
      <dgm:spPr/>
      <dgm:t>
        <a:bodyPr/>
        <a:lstStyle/>
        <a:p>
          <a:endParaRPr lang="es-ES"/>
        </a:p>
      </dgm:t>
    </dgm:pt>
  </dgm:ptLst>
  <dgm:cxnLst>
    <dgm:cxn modelId="{7D7A1F95-0717-4277-8E91-2A956AE3B99A}" srcId="{53860E04-9747-48EB-9C60-1B31E6762B14}" destId="{53DAF021-5F07-4753-BB65-66883EE3CE59}" srcOrd="0" destOrd="0" parTransId="{665DCA37-FDB9-4B6E-81F6-ADA2D4C5BFCC}" sibTransId="{6D874F29-6209-4EEF-AA0F-B588A4093AD2}"/>
    <dgm:cxn modelId="{E6FC1C59-3140-4B34-873B-C2507D7742C6}" srcId="{B8A04266-5B4D-4935-BF11-FE059F76E374}" destId="{53860E04-9747-48EB-9C60-1B31E6762B14}" srcOrd="3" destOrd="0" parTransId="{A817F270-3963-4947-BBBA-740188275EE7}" sibTransId="{0FCF0899-27A3-4188-A461-AEFF1886FD63}"/>
    <dgm:cxn modelId="{F4A72945-419C-4050-B7C1-00CF39282F36}" srcId="{3FCCE974-C1EE-4582-BCD7-31C7A3463B90}" destId="{8BB3146D-0E4D-4D76-8481-6C5E0391B3FA}" srcOrd="0" destOrd="0" parTransId="{65B41E9F-B267-425A-9A15-E43D17C5608C}" sibTransId="{6D07514E-FE36-49F8-82EA-D38DF0C39165}"/>
    <dgm:cxn modelId="{FCFB881F-5964-46CB-ABE8-61EC5B71FF86}" srcId="{B8A04266-5B4D-4935-BF11-FE059F76E374}" destId="{53F747F9-1436-4DE2-BC8D-5D187BE0698D}" srcOrd="0" destOrd="0" parTransId="{240D9048-EFAE-47B7-9737-C1E070D1C465}" sibTransId="{48311C23-DBAF-4DFE-BDD4-9523D7692800}"/>
    <dgm:cxn modelId="{881A125C-C483-4A9E-A659-FDE30236A92E}" type="presOf" srcId="{7C5609D3-B97D-4DC7-A682-57FA21C9A74D}" destId="{F7628362-2D49-49E9-9653-B702B8B092D0}" srcOrd="0" destOrd="1" presId="urn:microsoft.com/office/officeart/2005/8/layout/hList6"/>
    <dgm:cxn modelId="{ABC811A1-C4D5-41AA-81C5-33CFAAF96EF9}" type="presOf" srcId="{53F747F9-1436-4DE2-BC8D-5D187BE0698D}" destId="{FB6C2C60-5DE0-4559-B0E7-4E79AED3C75C}" srcOrd="0" destOrd="0" presId="urn:microsoft.com/office/officeart/2005/8/layout/hList6"/>
    <dgm:cxn modelId="{6E74996D-4973-42C4-AABD-6A8373D68BD1}" type="presOf" srcId="{5D9468D9-B958-4A28-8057-E0841444EA04}" destId="{FB6C2C60-5DE0-4559-B0E7-4E79AED3C75C}" srcOrd="0" destOrd="1" presId="urn:microsoft.com/office/officeart/2005/8/layout/hList6"/>
    <dgm:cxn modelId="{76903916-FC39-49EC-BC6E-D80A59D0F546}" srcId="{B8A04266-5B4D-4935-BF11-FE059F76E374}" destId="{3FCCE974-C1EE-4582-BCD7-31C7A3463B90}" srcOrd="2" destOrd="0" parTransId="{571051D0-3D8D-42CA-AAF4-28DA3D368776}" sibTransId="{B28A9FBD-BF11-4281-9138-3522D0F403A6}"/>
    <dgm:cxn modelId="{21ADBEE7-ACBD-4794-8548-45B548B0FDCC}" srcId="{53F747F9-1436-4DE2-BC8D-5D187BE0698D}" destId="{5D9468D9-B958-4A28-8057-E0841444EA04}" srcOrd="0" destOrd="0" parTransId="{3F3A8B49-07A6-4E6D-8489-B60411E3C228}" sibTransId="{D00B3373-0C52-43CA-8693-E3572C74B07D}"/>
    <dgm:cxn modelId="{6E7AE7EF-2054-4A49-A989-F564F673A6D3}" srcId="{B8A04266-5B4D-4935-BF11-FE059F76E374}" destId="{F9D36D0D-F4F9-4144-B9FA-3E297060C5EB}" srcOrd="1" destOrd="0" parTransId="{094F3FCD-07E6-40E8-80E7-B4B2573580EE}" sibTransId="{F17ED1BA-3C25-4A45-AB69-5A44805DFD04}"/>
    <dgm:cxn modelId="{F18F9393-F46A-4926-9456-94CEBE8FA268}" type="presOf" srcId="{B8A04266-5B4D-4935-BF11-FE059F76E374}" destId="{4D1CB3F8-25BB-4DAD-9333-DC15E527F32D}" srcOrd="0" destOrd="0" presId="urn:microsoft.com/office/officeart/2005/8/layout/hList6"/>
    <dgm:cxn modelId="{91F39752-B125-420F-AEF3-DA1E56FCAB8A}" type="presOf" srcId="{8BB3146D-0E4D-4D76-8481-6C5E0391B3FA}" destId="{2C2B5711-9A2C-48EE-B783-CCAA8D0CBE13}" srcOrd="0" destOrd="1" presId="urn:microsoft.com/office/officeart/2005/8/layout/hList6"/>
    <dgm:cxn modelId="{4286E3A2-6F55-469E-B8FD-3CEA4B6F3D05}" type="presOf" srcId="{53860E04-9747-48EB-9C60-1B31E6762B14}" destId="{63204018-57DA-441C-AB55-11C4D4AEE704}" srcOrd="0" destOrd="0" presId="urn:microsoft.com/office/officeart/2005/8/layout/hList6"/>
    <dgm:cxn modelId="{0C310C6E-E9A5-435C-8CBF-C9C47BE43A23}" srcId="{F9D36D0D-F4F9-4144-B9FA-3E297060C5EB}" destId="{7C5609D3-B97D-4DC7-A682-57FA21C9A74D}" srcOrd="0" destOrd="0" parTransId="{9B456E08-1E55-4B44-96D0-276CFDAE8FB7}" sibTransId="{940AF0E2-EC94-4CD1-9F56-814290FB1840}"/>
    <dgm:cxn modelId="{57BAD52D-42EB-423E-904E-F2F158BFFF8F}" type="presOf" srcId="{3FCCE974-C1EE-4582-BCD7-31C7A3463B90}" destId="{2C2B5711-9A2C-48EE-B783-CCAA8D0CBE13}" srcOrd="0" destOrd="0" presId="urn:microsoft.com/office/officeart/2005/8/layout/hList6"/>
    <dgm:cxn modelId="{BCDF29AA-55FD-4E50-BDB8-21DC248A60D1}" type="presOf" srcId="{53DAF021-5F07-4753-BB65-66883EE3CE59}" destId="{63204018-57DA-441C-AB55-11C4D4AEE704}" srcOrd="0" destOrd="1" presId="urn:microsoft.com/office/officeart/2005/8/layout/hList6"/>
    <dgm:cxn modelId="{F9B5D347-D89F-4E02-B512-C5DAE95E2B0A}" type="presOf" srcId="{F9D36D0D-F4F9-4144-B9FA-3E297060C5EB}" destId="{F7628362-2D49-49E9-9653-B702B8B092D0}" srcOrd="0" destOrd="0" presId="urn:microsoft.com/office/officeart/2005/8/layout/hList6"/>
    <dgm:cxn modelId="{454D78D3-C6A8-46AD-B0FE-53D90492F6D6}" type="presParOf" srcId="{4D1CB3F8-25BB-4DAD-9333-DC15E527F32D}" destId="{FB6C2C60-5DE0-4559-B0E7-4E79AED3C75C}" srcOrd="0" destOrd="0" presId="urn:microsoft.com/office/officeart/2005/8/layout/hList6"/>
    <dgm:cxn modelId="{369E3AC2-AACD-475F-9509-867D19C11FB0}" type="presParOf" srcId="{4D1CB3F8-25BB-4DAD-9333-DC15E527F32D}" destId="{89786927-FAC1-4B4E-9330-DFEACEA9A868}" srcOrd="1" destOrd="0" presId="urn:microsoft.com/office/officeart/2005/8/layout/hList6"/>
    <dgm:cxn modelId="{1376BD8B-65F1-4793-953A-A8224D8A408D}" type="presParOf" srcId="{4D1CB3F8-25BB-4DAD-9333-DC15E527F32D}" destId="{F7628362-2D49-49E9-9653-B702B8B092D0}" srcOrd="2" destOrd="0" presId="urn:microsoft.com/office/officeart/2005/8/layout/hList6"/>
    <dgm:cxn modelId="{25E2B9A1-4084-4BA7-AA78-E191EEEF930F}" type="presParOf" srcId="{4D1CB3F8-25BB-4DAD-9333-DC15E527F32D}" destId="{8BB28752-B613-4B8D-8830-60B87CDF4CFF}" srcOrd="3" destOrd="0" presId="urn:microsoft.com/office/officeart/2005/8/layout/hList6"/>
    <dgm:cxn modelId="{35345DA3-AF32-443E-94E5-81F2A02D8EB3}" type="presParOf" srcId="{4D1CB3F8-25BB-4DAD-9333-DC15E527F32D}" destId="{2C2B5711-9A2C-48EE-B783-CCAA8D0CBE13}" srcOrd="4" destOrd="0" presId="urn:microsoft.com/office/officeart/2005/8/layout/hList6"/>
    <dgm:cxn modelId="{D4B81373-5708-49DB-9183-CEF9956C9F21}" type="presParOf" srcId="{4D1CB3F8-25BB-4DAD-9333-DC15E527F32D}" destId="{750100E0-FC3E-427A-B6C2-E6C800CEB5EB}" srcOrd="5" destOrd="0" presId="urn:microsoft.com/office/officeart/2005/8/layout/hList6"/>
    <dgm:cxn modelId="{E8D70869-48BB-4EE8-AFDA-1F6E3BA6768A}" type="presParOf" srcId="{4D1CB3F8-25BB-4DAD-9333-DC15E527F32D}" destId="{63204018-57DA-441C-AB55-11C4D4AEE704}" srcOrd="6" destOrd="0" presId="urn:microsoft.com/office/officeart/2005/8/layout/h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063124-B0E8-4C86-B924-8C278451949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99C31067-E078-4466-8CC0-1C151F962DC9}">
      <dgm:prSet phldrT="[Texto]"/>
      <dgm:spPr>
        <a:solidFill>
          <a:srgbClr val="92D050"/>
        </a:solidFill>
        <a:ln>
          <a:solidFill>
            <a:schemeClr val="accent3">
              <a:lumMod val="75000"/>
            </a:schemeClr>
          </a:solidFill>
        </a:ln>
      </dgm:spPr>
      <dgm:t>
        <a:bodyPr/>
        <a:lstStyle/>
        <a:p>
          <a:r>
            <a:rPr lang="es-ES_tradnl" b="1" dirty="0">
              <a:effectLst>
                <a:outerShdw blurRad="38100" dist="38100" dir="2700000" algn="tl">
                  <a:srgbClr val="000000">
                    <a:alpha val="43137"/>
                  </a:srgbClr>
                </a:outerShdw>
              </a:effectLst>
            </a:rPr>
            <a:t>Ventajas del departamento de ATENCIÓN AL CLIENTE</a:t>
          </a:r>
          <a:endParaRPr lang="es-ES" b="1" dirty="0">
            <a:effectLst>
              <a:outerShdw blurRad="38100" dist="38100" dir="2700000" algn="tl">
                <a:srgbClr val="000000">
                  <a:alpha val="43137"/>
                </a:srgbClr>
              </a:outerShdw>
            </a:effectLst>
          </a:endParaRPr>
        </a:p>
      </dgm:t>
    </dgm:pt>
    <dgm:pt modelId="{E091A69B-B1E3-48A2-8465-1FF82A06D188}" type="parTrans" cxnId="{18039B10-6E52-433C-8FD0-DE60C3AD1E82}">
      <dgm:prSet/>
      <dgm:spPr/>
      <dgm:t>
        <a:bodyPr/>
        <a:lstStyle/>
        <a:p>
          <a:endParaRPr lang="es-ES"/>
        </a:p>
      </dgm:t>
    </dgm:pt>
    <dgm:pt modelId="{2138B8BE-D06D-4420-AF77-6B7D193A7CA7}" type="sibTrans" cxnId="{18039B10-6E52-433C-8FD0-DE60C3AD1E82}">
      <dgm:prSet/>
      <dgm:spPr/>
      <dgm:t>
        <a:bodyPr/>
        <a:lstStyle/>
        <a:p>
          <a:endParaRPr lang="es-ES"/>
        </a:p>
      </dgm:t>
    </dgm:pt>
    <dgm:pt modelId="{14019158-7D40-42D0-BDE1-2383E4D22DE5}">
      <dgm:prSet phldrT="[Texto]" custT="1"/>
      <dgm:spPr/>
      <dgm:t>
        <a:bodyPr/>
        <a:lstStyle/>
        <a:p>
          <a:r>
            <a:rPr lang="es-ES_tradnl" sz="1600" b="1" dirty="0"/>
            <a:t>Se</a:t>
          </a:r>
          <a:r>
            <a:rPr lang="es-ES_tradnl" sz="1600" b="1" baseline="0" dirty="0"/>
            <a:t> pierden menos clientes	</a:t>
          </a:r>
          <a:endParaRPr lang="es-ES_tradnl" sz="1600" b="1" dirty="0"/>
        </a:p>
      </dgm:t>
    </dgm:pt>
    <dgm:pt modelId="{927B4098-042D-43ED-8DFE-46E4F49BD68C}" type="parTrans" cxnId="{42910B1F-A037-4C19-A687-4C0496BD2B87}">
      <dgm:prSet/>
      <dgm:spPr/>
      <dgm:t>
        <a:bodyPr/>
        <a:lstStyle/>
        <a:p>
          <a:endParaRPr lang="es-ES" dirty="0"/>
        </a:p>
      </dgm:t>
    </dgm:pt>
    <dgm:pt modelId="{0CC6E3E3-544E-45CE-9457-7DD6125BAEB0}" type="sibTrans" cxnId="{42910B1F-A037-4C19-A687-4C0496BD2B87}">
      <dgm:prSet/>
      <dgm:spPr/>
      <dgm:t>
        <a:bodyPr/>
        <a:lstStyle/>
        <a:p>
          <a:endParaRPr lang="es-ES"/>
        </a:p>
      </dgm:t>
    </dgm:pt>
    <dgm:pt modelId="{2AB830A5-F72F-4C5B-8781-88E2E8637CBF}">
      <dgm:prSet phldrT="[Texto]" custT="1"/>
      <dgm:spPr/>
      <dgm:t>
        <a:bodyPr/>
        <a:lstStyle/>
        <a:p>
          <a:pPr algn="ctr"/>
          <a:r>
            <a:rPr lang="es-ES_tradnl" sz="1600" b="1" dirty="0"/>
            <a:t>Reduce el número de reclamaciones</a:t>
          </a:r>
          <a:endParaRPr lang="es-ES" sz="1600" b="1" dirty="0"/>
        </a:p>
      </dgm:t>
    </dgm:pt>
    <dgm:pt modelId="{74C6897B-4665-4E10-B953-20112ECEA504}" type="parTrans" cxnId="{EBAC616D-4787-49C9-954E-61823D3D003E}">
      <dgm:prSet/>
      <dgm:spPr/>
      <dgm:t>
        <a:bodyPr/>
        <a:lstStyle/>
        <a:p>
          <a:endParaRPr lang="es-ES" dirty="0"/>
        </a:p>
      </dgm:t>
    </dgm:pt>
    <dgm:pt modelId="{5CB2C71F-2A84-47A2-934F-3CA3BE6F072F}" type="sibTrans" cxnId="{EBAC616D-4787-49C9-954E-61823D3D003E}">
      <dgm:prSet/>
      <dgm:spPr/>
      <dgm:t>
        <a:bodyPr/>
        <a:lstStyle/>
        <a:p>
          <a:endParaRPr lang="es-ES"/>
        </a:p>
      </dgm:t>
    </dgm:pt>
    <dgm:pt modelId="{F0F093A0-FE6F-4480-BD92-E577B9C5D5CB}">
      <dgm:prSet phldrT="[Texto]" custT="1"/>
      <dgm:spPr/>
      <dgm:t>
        <a:bodyPr/>
        <a:lstStyle/>
        <a:p>
          <a:r>
            <a:rPr lang="es-ES_tradnl" sz="1600" b="1" dirty="0"/>
            <a:t>Clientes quedan más satisfechos </a:t>
          </a:r>
        </a:p>
        <a:p>
          <a:r>
            <a:rPr lang="es-ES_tradnl" sz="1600" b="1" dirty="0"/>
            <a:t>Mejora la imagen</a:t>
          </a:r>
          <a:endParaRPr lang="es-ES" sz="1600" b="1" dirty="0"/>
        </a:p>
      </dgm:t>
    </dgm:pt>
    <dgm:pt modelId="{F3B8EE25-E0AB-4C0D-B9C1-93C6D0A2C432}" type="parTrans" cxnId="{D54F243A-DB14-40E4-A914-B66541FDF1A8}">
      <dgm:prSet/>
      <dgm:spPr/>
      <dgm:t>
        <a:bodyPr/>
        <a:lstStyle/>
        <a:p>
          <a:endParaRPr lang="es-ES" dirty="0"/>
        </a:p>
      </dgm:t>
    </dgm:pt>
    <dgm:pt modelId="{7671F83B-C7C0-46ED-8A0C-D9B703688F87}" type="sibTrans" cxnId="{D54F243A-DB14-40E4-A914-B66541FDF1A8}">
      <dgm:prSet/>
      <dgm:spPr/>
      <dgm:t>
        <a:bodyPr/>
        <a:lstStyle/>
        <a:p>
          <a:endParaRPr lang="es-ES"/>
        </a:p>
      </dgm:t>
    </dgm:pt>
    <dgm:pt modelId="{E2242A39-707F-4DD0-9CB3-5B34938EB8E0}">
      <dgm:prSet phldrT="[Texto]" custT="1"/>
      <dgm:spPr/>
      <dgm:t>
        <a:bodyPr/>
        <a:lstStyle/>
        <a:p>
          <a:endParaRPr lang="es-ES" sz="1600" b="1" dirty="0"/>
        </a:p>
      </dgm:t>
    </dgm:pt>
    <dgm:pt modelId="{2965A6FB-572E-4721-8F75-F7C5910A8D6D}" type="parTrans" cxnId="{EE0A2793-C239-4CC6-8767-9FD7B7C7DEA1}">
      <dgm:prSet/>
      <dgm:spPr/>
      <dgm:t>
        <a:bodyPr/>
        <a:lstStyle/>
        <a:p>
          <a:endParaRPr lang="es-ES"/>
        </a:p>
      </dgm:t>
    </dgm:pt>
    <dgm:pt modelId="{CDB74722-A2D6-4CC9-9CE6-7FC8AB8AE987}" type="sibTrans" cxnId="{EE0A2793-C239-4CC6-8767-9FD7B7C7DEA1}">
      <dgm:prSet/>
      <dgm:spPr/>
      <dgm:t>
        <a:bodyPr/>
        <a:lstStyle/>
        <a:p>
          <a:endParaRPr lang="es-ES"/>
        </a:p>
      </dgm:t>
    </dgm:pt>
    <dgm:pt modelId="{32F6B6DA-3476-4C94-8634-9E1FE68D83C5}">
      <dgm:prSet phldrT="[Texto]" custT="1"/>
      <dgm:spPr/>
      <dgm:t>
        <a:bodyPr/>
        <a:lstStyle/>
        <a:p>
          <a:r>
            <a:rPr lang="es-ES_tradnl" sz="1600" b="1" dirty="0"/>
            <a:t>Se obtiene información</a:t>
          </a:r>
        </a:p>
        <a:p>
          <a:r>
            <a:rPr lang="es-ES_tradnl" sz="1600" b="1" dirty="0"/>
            <a:t>Defectos /mejoras</a:t>
          </a:r>
          <a:endParaRPr lang="es-ES" sz="1600" b="1" dirty="0"/>
        </a:p>
      </dgm:t>
    </dgm:pt>
    <dgm:pt modelId="{8D001498-F0C5-4D0E-B393-AC77803421C9}" type="parTrans" cxnId="{264C11D4-DA02-43E5-B0A8-3F78A1997337}">
      <dgm:prSet/>
      <dgm:spPr/>
      <dgm:t>
        <a:bodyPr/>
        <a:lstStyle/>
        <a:p>
          <a:endParaRPr lang="es-ES" dirty="0"/>
        </a:p>
      </dgm:t>
    </dgm:pt>
    <dgm:pt modelId="{10A60985-176F-4BC5-88FD-D8DDD4A04ED0}" type="sibTrans" cxnId="{264C11D4-DA02-43E5-B0A8-3F78A1997337}">
      <dgm:prSet/>
      <dgm:spPr/>
      <dgm:t>
        <a:bodyPr/>
        <a:lstStyle/>
        <a:p>
          <a:endParaRPr lang="es-ES"/>
        </a:p>
      </dgm:t>
    </dgm:pt>
    <dgm:pt modelId="{F7368677-757C-46A0-885A-8AB741B125A3}">
      <dgm:prSet phldrT="[Texto]" custT="1"/>
      <dgm:spPr/>
      <dgm:t>
        <a:bodyPr/>
        <a:lstStyle/>
        <a:p>
          <a:r>
            <a:rPr lang="es-ES_tradnl" sz="1600" b="1" dirty="0"/>
            <a:t>Medir la satisfacción</a:t>
          </a:r>
          <a:endParaRPr lang="es-ES" sz="1600" b="1" dirty="0"/>
        </a:p>
      </dgm:t>
    </dgm:pt>
    <dgm:pt modelId="{05015362-24F4-4040-8D04-E0ED75B557F6}" type="parTrans" cxnId="{6F06130E-5E15-490A-A1A6-629F597D59D3}">
      <dgm:prSet/>
      <dgm:spPr/>
      <dgm:t>
        <a:bodyPr/>
        <a:lstStyle/>
        <a:p>
          <a:endParaRPr lang="es-ES" dirty="0"/>
        </a:p>
      </dgm:t>
    </dgm:pt>
    <dgm:pt modelId="{8CEE2865-4FB5-48BE-B62A-C6DC7F51AF48}" type="sibTrans" cxnId="{6F06130E-5E15-490A-A1A6-629F597D59D3}">
      <dgm:prSet/>
      <dgm:spPr/>
      <dgm:t>
        <a:bodyPr/>
        <a:lstStyle/>
        <a:p>
          <a:endParaRPr lang="es-ES"/>
        </a:p>
      </dgm:t>
    </dgm:pt>
    <dgm:pt modelId="{0ED9888B-A1D6-4A0C-8793-16A253A3DB43}">
      <dgm:prSet phldrT="[Texto]" custT="1"/>
      <dgm:spPr/>
      <dgm:t>
        <a:bodyPr/>
        <a:lstStyle/>
        <a:p>
          <a:r>
            <a:rPr lang="es-ES_tradnl" sz="1600" b="1" dirty="0"/>
            <a:t>Gestionar el servicio post-venta</a:t>
          </a:r>
          <a:endParaRPr lang="es-ES" sz="1600" b="1" dirty="0"/>
        </a:p>
      </dgm:t>
    </dgm:pt>
    <dgm:pt modelId="{701C58A6-F1BE-4FD9-862D-3056C48ECE43}" type="parTrans" cxnId="{CCD86B62-9E30-47C0-A65D-DCD4174D96F3}">
      <dgm:prSet/>
      <dgm:spPr/>
      <dgm:t>
        <a:bodyPr/>
        <a:lstStyle/>
        <a:p>
          <a:endParaRPr lang="es-ES" dirty="0"/>
        </a:p>
      </dgm:t>
    </dgm:pt>
    <dgm:pt modelId="{47583B24-56A1-4EE1-8339-B35612ADD742}" type="sibTrans" cxnId="{CCD86B62-9E30-47C0-A65D-DCD4174D96F3}">
      <dgm:prSet/>
      <dgm:spPr/>
      <dgm:t>
        <a:bodyPr/>
        <a:lstStyle/>
        <a:p>
          <a:endParaRPr lang="es-ES"/>
        </a:p>
      </dgm:t>
    </dgm:pt>
    <dgm:pt modelId="{2D2DC8FE-F562-4D7E-AFE5-D94D9DB6A05F}">
      <dgm:prSet phldrT="[Texto]" custT="1"/>
      <dgm:spPr/>
      <dgm:t>
        <a:bodyPr/>
        <a:lstStyle/>
        <a:p>
          <a:r>
            <a:rPr lang="es-ES_tradnl" sz="1600" b="1" dirty="0"/>
            <a:t>Motiva y forma al resto de personal</a:t>
          </a:r>
          <a:endParaRPr lang="es-ES" sz="1600" b="1" dirty="0"/>
        </a:p>
      </dgm:t>
    </dgm:pt>
    <dgm:pt modelId="{B151DCB1-241B-4323-A29D-0B98D329FE1B}" type="parTrans" cxnId="{DDBB5A9A-67AB-4AE0-9EF2-24E7B4D86E68}">
      <dgm:prSet/>
      <dgm:spPr/>
      <dgm:t>
        <a:bodyPr/>
        <a:lstStyle/>
        <a:p>
          <a:endParaRPr lang="es-ES" dirty="0"/>
        </a:p>
      </dgm:t>
    </dgm:pt>
    <dgm:pt modelId="{019AD2F9-AD6D-40CC-8816-6FEF34736967}" type="sibTrans" cxnId="{DDBB5A9A-67AB-4AE0-9EF2-24E7B4D86E68}">
      <dgm:prSet/>
      <dgm:spPr/>
      <dgm:t>
        <a:bodyPr/>
        <a:lstStyle/>
        <a:p>
          <a:endParaRPr lang="es-ES"/>
        </a:p>
      </dgm:t>
    </dgm:pt>
    <dgm:pt modelId="{785AB3C2-71BD-4ACC-B036-0E0417A028BA}">
      <dgm:prSet phldrT="[Texto]" custT="1"/>
      <dgm:spPr/>
      <dgm:t>
        <a:bodyPr/>
        <a:lstStyle/>
        <a:p>
          <a:r>
            <a:rPr lang="es-ES_tradnl" sz="1600" b="1" dirty="0"/>
            <a:t>Reduce las reclamaciones legales</a:t>
          </a:r>
          <a:endParaRPr lang="es-ES" sz="1600" b="1" dirty="0"/>
        </a:p>
      </dgm:t>
    </dgm:pt>
    <dgm:pt modelId="{1FE06799-B115-4A19-8151-D2671EE5067E}" type="parTrans" cxnId="{4BF7AC8C-152B-4046-8354-73F4D7A57793}">
      <dgm:prSet/>
      <dgm:spPr/>
      <dgm:t>
        <a:bodyPr/>
        <a:lstStyle/>
        <a:p>
          <a:endParaRPr lang="es-ES" dirty="0"/>
        </a:p>
      </dgm:t>
    </dgm:pt>
    <dgm:pt modelId="{228FB20C-DDF8-4448-85F1-C7EB5102944A}" type="sibTrans" cxnId="{4BF7AC8C-152B-4046-8354-73F4D7A57793}">
      <dgm:prSet/>
      <dgm:spPr/>
      <dgm:t>
        <a:bodyPr/>
        <a:lstStyle/>
        <a:p>
          <a:endParaRPr lang="es-ES"/>
        </a:p>
      </dgm:t>
    </dgm:pt>
    <dgm:pt modelId="{D336A028-6EA4-42C4-AA1D-F6C2237D3112}" type="pres">
      <dgm:prSet presAssocID="{7A063124-B0E8-4C86-B924-8C2784519496}" presName="cycle" presStyleCnt="0">
        <dgm:presLayoutVars>
          <dgm:chMax val="1"/>
          <dgm:dir/>
          <dgm:animLvl val="ctr"/>
          <dgm:resizeHandles val="exact"/>
        </dgm:presLayoutVars>
      </dgm:prSet>
      <dgm:spPr/>
      <dgm:t>
        <a:bodyPr/>
        <a:lstStyle/>
        <a:p>
          <a:endParaRPr lang="es-ES"/>
        </a:p>
      </dgm:t>
    </dgm:pt>
    <dgm:pt modelId="{E127EAC0-7183-42CF-A1BA-292953604280}" type="pres">
      <dgm:prSet presAssocID="{99C31067-E078-4466-8CC0-1C151F962DC9}" presName="centerShape" presStyleLbl="node0" presStyleIdx="0" presStyleCnt="1" custScaleX="208007" custScaleY="139374" custLinFactNeighborX="-573" custLinFactNeighborY="-2057"/>
      <dgm:spPr/>
      <dgm:t>
        <a:bodyPr/>
        <a:lstStyle/>
        <a:p>
          <a:endParaRPr lang="es-ES"/>
        </a:p>
      </dgm:t>
    </dgm:pt>
    <dgm:pt modelId="{152B503C-759E-4F47-B46F-F7D09189F3C4}" type="pres">
      <dgm:prSet presAssocID="{927B4098-042D-43ED-8DFE-46E4F49BD68C}" presName="Name9" presStyleLbl="parChTrans1D2" presStyleIdx="0" presStyleCnt="8"/>
      <dgm:spPr/>
      <dgm:t>
        <a:bodyPr/>
        <a:lstStyle/>
        <a:p>
          <a:endParaRPr lang="es-ES"/>
        </a:p>
      </dgm:t>
    </dgm:pt>
    <dgm:pt modelId="{18F3DD6E-8A0B-4D89-BEDF-C1BB0E2FD2BD}" type="pres">
      <dgm:prSet presAssocID="{927B4098-042D-43ED-8DFE-46E4F49BD68C}" presName="connTx" presStyleLbl="parChTrans1D2" presStyleIdx="0" presStyleCnt="8"/>
      <dgm:spPr/>
      <dgm:t>
        <a:bodyPr/>
        <a:lstStyle/>
        <a:p>
          <a:endParaRPr lang="es-ES"/>
        </a:p>
      </dgm:t>
    </dgm:pt>
    <dgm:pt modelId="{9B2E778D-F3B2-4397-A34A-4D008CDF2DFC}" type="pres">
      <dgm:prSet presAssocID="{14019158-7D40-42D0-BDE1-2383E4D22DE5}" presName="node" presStyleLbl="node1" presStyleIdx="0" presStyleCnt="8" custScaleX="184974" custRadScaleRad="96393" custRadScaleInc="4964">
        <dgm:presLayoutVars>
          <dgm:bulletEnabled val="1"/>
        </dgm:presLayoutVars>
      </dgm:prSet>
      <dgm:spPr/>
      <dgm:t>
        <a:bodyPr/>
        <a:lstStyle/>
        <a:p>
          <a:endParaRPr lang="es-ES"/>
        </a:p>
      </dgm:t>
    </dgm:pt>
    <dgm:pt modelId="{0BF6FDE5-0DAA-4759-8FDD-0974436FEEE1}" type="pres">
      <dgm:prSet presAssocID="{74C6897B-4665-4E10-B953-20112ECEA504}" presName="Name9" presStyleLbl="parChTrans1D2" presStyleIdx="1" presStyleCnt="8"/>
      <dgm:spPr/>
      <dgm:t>
        <a:bodyPr/>
        <a:lstStyle/>
        <a:p>
          <a:endParaRPr lang="es-ES"/>
        </a:p>
      </dgm:t>
    </dgm:pt>
    <dgm:pt modelId="{4EF0E5EF-2347-4F62-A165-DB4240A6DCEA}" type="pres">
      <dgm:prSet presAssocID="{74C6897B-4665-4E10-B953-20112ECEA504}" presName="connTx" presStyleLbl="parChTrans1D2" presStyleIdx="1" presStyleCnt="8"/>
      <dgm:spPr/>
      <dgm:t>
        <a:bodyPr/>
        <a:lstStyle/>
        <a:p>
          <a:endParaRPr lang="es-ES"/>
        </a:p>
      </dgm:t>
    </dgm:pt>
    <dgm:pt modelId="{1E12D771-174D-4CA7-8BEA-27DB3A4A7779}" type="pres">
      <dgm:prSet presAssocID="{2AB830A5-F72F-4C5B-8781-88E2E8637CBF}" presName="node" presStyleLbl="node1" presStyleIdx="1" presStyleCnt="8" custScaleX="183601" custScaleY="105949" custRadScaleRad="110561" custRadScaleInc="50498">
        <dgm:presLayoutVars>
          <dgm:bulletEnabled val="1"/>
        </dgm:presLayoutVars>
      </dgm:prSet>
      <dgm:spPr/>
      <dgm:t>
        <a:bodyPr/>
        <a:lstStyle/>
        <a:p>
          <a:endParaRPr lang="es-ES"/>
        </a:p>
      </dgm:t>
    </dgm:pt>
    <dgm:pt modelId="{FB220D62-858E-49A9-B23F-C6E42F9A27D2}" type="pres">
      <dgm:prSet presAssocID="{F3B8EE25-E0AB-4C0D-B9C1-93C6D0A2C432}" presName="Name9" presStyleLbl="parChTrans1D2" presStyleIdx="2" presStyleCnt="8"/>
      <dgm:spPr/>
      <dgm:t>
        <a:bodyPr/>
        <a:lstStyle/>
        <a:p>
          <a:endParaRPr lang="es-ES"/>
        </a:p>
      </dgm:t>
    </dgm:pt>
    <dgm:pt modelId="{D1584EB5-787E-4CA0-96B2-C1B4F49CF22A}" type="pres">
      <dgm:prSet presAssocID="{F3B8EE25-E0AB-4C0D-B9C1-93C6D0A2C432}" presName="connTx" presStyleLbl="parChTrans1D2" presStyleIdx="2" presStyleCnt="8"/>
      <dgm:spPr/>
      <dgm:t>
        <a:bodyPr/>
        <a:lstStyle/>
        <a:p>
          <a:endParaRPr lang="es-ES"/>
        </a:p>
      </dgm:t>
    </dgm:pt>
    <dgm:pt modelId="{896B0C0B-6427-4639-8D31-375A438457CA}" type="pres">
      <dgm:prSet presAssocID="{F0F093A0-FE6F-4480-BD92-E577B9C5D5CB}" presName="node" presStyleLbl="node1" presStyleIdx="2" presStyleCnt="8" custScaleX="199781" custScaleY="126690" custRadScaleRad="131763" custRadScaleInc="6330">
        <dgm:presLayoutVars>
          <dgm:bulletEnabled val="1"/>
        </dgm:presLayoutVars>
      </dgm:prSet>
      <dgm:spPr/>
      <dgm:t>
        <a:bodyPr/>
        <a:lstStyle/>
        <a:p>
          <a:endParaRPr lang="es-ES"/>
        </a:p>
      </dgm:t>
    </dgm:pt>
    <dgm:pt modelId="{1081348B-D0F5-4A14-9F24-20A5A004C7D7}" type="pres">
      <dgm:prSet presAssocID="{8D001498-F0C5-4D0E-B393-AC77803421C9}" presName="Name9" presStyleLbl="parChTrans1D2" presStyleIdx="3" presStyleCnt="8"/>
      <dgm:spPr/>
      <dgm:t>
        <a:bodyPr/>
        <a:lstStyle/>
        <a:p>
          <a:endParaRPr lang="es-ES"/>
        </a:p>
      </dgm:t>
    </dgm:pt>
    <dgm:pt modelId="{F7C08AF1-B222-4AE4-85BD-06E98FFB99CB}" type="pres">
      <dgm:prSet presAssocID="{8D001498-F0C5-4D0E-B393-AC77803421C9}" presName="connTx" presStyleLbl="parChTrans1D2" presStyleIdx="3" presStyleCnt="8"/>
      <dgm:spPr/>
      <dgm:t>
        <a:bodyPr/>
        <a:lstStyle/>
        <a:p>
          <a:endParaRPr lang="es-ES"/>
        </a:p>
      </dgm:t>
    </dgm:pt>
    <dgm:pt modelId="{70C9E2EB-4862-4175-8077-6E047CBE9AA7}" type="pres">
      <dgm:prSet presAssocID="{32F6B6DA-3476-4C94-8634-9E1FE68D83C5}" presName="node" presStyleLbl="node1" presStyleIdx="3" presStyleCnt="8" custScaleX="225025" custScaleY="110841" custRadScaleRad="99728" custRadScaleInc="-13995">
        <dgm:presLayoutVars>
          <dgm:bulletEnabled val="1"/>
        </dgm:presLayoutVars>
      </dgm:prSet>
      <dgm:spPr/>
      <dgm:t>
        <a:bodyPr/>
        <a:lstStyle/>
        <a:p>
          <a:endParaRPr lang="es-ES"/>
        </a:p>
      </dgm:t>
    </dgm:pt>
    <dgm:pt modelId="{7F924151-C8C9-4C16-8BC7-14073435702A}" type="pres">
      <dgm:prSet presAssocID="{05015362-24F4-4040-8D04-E0ED75B557F6}" presName="Name9" presStyleLbl="parChTrans1D2" presStyleIdx="4" presStyleCnt="8"/>
      <dgm:spPr/>
      <dgm:t>
        <a:bodyPr/>
        <a:lstStyle/>
        <a:p>
          <a:endParaRPr lang="es-ES"/>
        </a:p>
      </dgm:t>
    </dgm:pt>
    <dgm:pt modelId="{D0D09594-A7A2-4324-8A8D-E2976B0BF69D}" type="pres">
      <dgm:prSet presAssocID="{05015362-24F4-4040-8D04-E0ED75B557F6}" presName="connTx" presStyleLbl="parChTrans1D2" presStyleIdx="4" presStyleCnt="8"/>
      <dgm:spPr/>
      <dgm:t>
        <a:bodyPr/>
        <a:lstStyle/>
        <a:p>
          <a:endParaRPr lang="es-ES"/>
        </a:p>
      </dgm:t>
    </dgm:pt>
    <dgm:pt modelId="{A9F26693-27F0-45AB-B26D-4FD2343A65D0}" type="pres">
      <dgm:prSet presAssocID="{F7368677-757C-46A0-885A-8AB741B125A3}" presName="node" presStyleLbl="node1" presStyleIdx="4" presStyleCnt="8" custScaleX="147417" custScaleY="98345" custRadScaleRad="85272" custRadScaleInc="103090">
        <dgm:presLayoutVars>
          <dgm:bulletEnabled val="1"/>
        </dgm:presLayoutVars>
      </dgm:prSet>
      <dgm:spPr/>
      <dgm:t>
        <a:bodyPr/>
        <a:lstStyle/>
        <a:p>
          <a:endParaRPr lang="es-ES"/>
        </a:p>
      </dgm:t>
    </dgm:pt>
    <dgm:pt modelId="{1BFB6C77-6C5C-4772-9FDC-09CB18A71BD0}" type="pres">
      <dgm:prSet presAssocID="{701C58A6-F1BE-4FD9-862D-3056C48ECE43}" presName="Name9" presStyleLbl="parChTrans1D2" presStyleIdx="5" presStyleCnt="8"/>
      <dgm:spPr/>
      <dgm:t>
        <a:bodyPr/>
        <a:lstStyle/>
        <a:p>
          <a:endParaRPr lang="es-ES"/>
        </a:p>
      </dgm:t>
    </dgm:pt>
    <dgm:pt modelId="{DB64057D-AD19-45F1-8FA9-5F7881DBB71E}" type="pres">
      <dgm:prSet presAssocID="{701C58A6-F1BE-4FD9-862D-3056C48ECE43}" presName="connTx" presStyleLbl="parChTrans1D2" presStyleIdx="5" presStyleCnt="8"/>
      <dgm:spPr/>
      <dgm:t>
        <a:bodyPr/>
        <a:lstStyle/>
        <a:p>
          <a:endParaRPr lang="es-ES"/>
        </a:p>
      </dgm:t>
    </dgm:pt>
    <dgm:pt modelId="{99086765-6007-4D4B-87BD-9DCE23962227}" type="pres">
      <dgm:prSet presAssocID="{0ED9888B-A1D6-4A0C-8793-16A253A3DB43}" presName="node" presStyleLbl="node1" presStyleIdx="5" presStyleCnt="8" custScaleX="165165" custScaleY="98625" custRadScaleRad="122750" custRadScaleInc="94858">
        <dgm:presLayoutVars>
          <dgm:bulletEnabled val="1"/>
        </dgm:presLayoutVars>
      </dgm:prSet>
      <dgm:spPr/>
      <dgm:t>
        <a:bodyPr/>
        <a:lstStyle/>
        <a:p>
          <a:endParaRPr lang="es-ES"/>
        </a:p>
      </dgm:t>
    </dgm:pt>
    <dgm:pt modelId="{6CEBC55D-97BE-48C0-874C-69580E114D86}" type="pres">
      <dgm:prSet presAssocID="{B151DCB1-241B-4323-A29D-0B98D329FE1B}" presName="Name9" presStyleLbl="parChTrans1D2" presStyleIdx="6" presStyleCnt="8"/>
      <dgm:spPr/>
      <dgm:t>
        <a:bodyPr/>
        <a:lstStyle/>
        <a:p>
          <a:endParaRPr lang="es-ES"/>
        </a:p>
      </dgm:t>
    </dgm:pt>
    <dgm:pt modelId="{11DFF7F5-19B8-423A-91AD-CFACEDAA62E2}" type="pres">
      <dgm:prSet presAssocID="{B151DCB1-241B-4323-A29D-0B98D329FE1B}" presName="connTx" presStyleLbl="parChTrans1D2" presStyleIdx="6" presStyleCnt="8"/>
      <dgm:spPr/>
      <dgm:t>
        <a:bodyPr/>
        <a:lstStyle/>
        <a:p>
          <a:endParaRPr lang="es-ES"/>
        </a:p>
      </dgm:t>
    </dgm:pt>
    <dgm:pt modelId="{21C45256-3738-4C0C-A11C-15616A7D8EAA}" type="pres">
      <dgm:prSet presAssocID="{2D2DC8FE-F562-4D7E-AFE5-D94D9DB6A05F}" presName="node" presStyleLbl="node1" presStyleIdx="6" presStyleCnt="8" custScaleX="190504" custScaleY="97877" custRadScaleRad="126903" custRadScaleInc="18837">
        <dgm:presLayoutVars>
          <dgm:bulletEnabled val="1"/>
        </dgm:presLayoutVars>
      </dgm:prSet>
      <dgm:spPr/>
      <dgm:t>
        <a:bodyPr/>
        <a:lstStyle/>
        <a:p>
          <a:endParaRPr lang="es-ES"/>
        </a:p>
      </dgm:t>
    </dgm:pt>
    <dgm:pt modelId="{3A845369-0BA5-4EC1-B069-881EF365FDF3}" type="pres">
      <dgm:prSet presAssocID="{1FE06799-B115-4A19-8151-D2671EE5067E}" presName="Name9" presStyleLbl="parChTrans1D2" presStyleIdx="7" presStyleCnt="8"/>
      <dgm:spPr/>
      <dgm:t>
        <a:bodyPr/>
        <a:lstStyle/>
        <a:p>
          <a:endParaRPr lang="es-ES"/>
        </a:p>
      </dgm:t>
    </dgm:pt>
    <dgm:pt modelId="{98FE1D42-07B2-417A-8E6F-F8004AAB7926}" type="pres">
      <dgm:prSet presAssocID="{1FE06799-B115-4A19-8151-D2671EE5067E}" presName="connTx" presStyleLbl="parChTrans1D2" presStyleIdx="7" presStyleCnt="8"/>
      <dgm:spPr/>
      <dgm:t>
        <a:bodyPr/>
        <a:lstStyle/>
        <a:p>
          <a:endParaRPr lang="es-ES"/>
        </a:p>
      </dgm:t>
    </dgm:pt>
    <dgm:pt modelId="{C19C374E-B5E2-4B32-9337-49BF3615DCB0}" type="pres">
      <dgm:prSet presAssocID="{785AB3C2-71BD-4ACC-B036-0E0417A028BA}" presName="node" presStyleLbl="node1" presStyleIdx="7" presStyleCnt="8" custScaleX="192296" custScaleY="111302" custRadScaleRad="129761" custRadScaleInc="-36221">
        <dgm:presLayoutVars>
          <dgm:bulletEnabled val="1"/>
        </dgm:presLayoutVars>
      </dgm:prSet>
      <dgm:spPr/>
      <dgm:t>
        <a:bodyPr/>
        <a:lstStyle/>
        <a:p>
          <a:endParaRPr lang="es-ES"/>
        </a:p>
      </dgm:t>
    </dgm:pt>
  </dgm:ptLst>
  <dgm:cxnLst>
    <dgm:cxn modelId="{542D9570-E4F4-4432-A068-0EE86232B555}" type="presOf" srcId="{B151DCB1-241B-4323-A29D-0B98D329FE1B}" destId="{11DFF7F5-19B8-423A-91AD-CFACEDAA62E2}" srcOrd="1" destOrd="0" presId="urn:microsoft.com/office/officeart/2005/8/layout/radial1"/>
    <dgm:cxn modelId="{EBAC616D-4787-49C9-954E-61823D3D003E}" srcId="{99C31067-E078-4466-8CC0-1C151F962DC9}" destId="{2AB830A5-F72F-4C5B-8781-88E2E8637CBF}" srcOrd="1" destOrd="0" parTransId="{74C6897B-4665-4E10-B953-20112ECEA504}" sibTransId="{5CB2C71F-2A84-47A2-934F-3CA3BE6F072F}"/>
    <dgm:cxn modelId="{475079F7-D45F-42A0-9AB1-B31CFA8B11EF}" type="presOf" srcId="{99C31067-E078-4466-8CC0-1C151F962DC9}" destId="{E127EAC0-7183-42CF-A1BA-292953604280}" srcOrd="0" destOrd="0" presId="urn:microsoft.com/office/officeart/2005/8/layout/radial1"/>
    <dgm:cxn modelId="{1531D18B-955D-48AD-A41C-08F4BF187E67}" type="presOf" srcId="{0ED9888B-A1D6-4A0C-8793-16A253A3DB43}" destId="{99086765-6007-4D4B-87BD-9DCE23962227}" srcOrd="0" destOrd="0" presId="urn:microsoft.com/office/officeart/2005/8/layout/radial1"/>
    <dgm:cxn modelId="{A1BA6932-067D-4152-9806-C6EB66C8C0CD}" type="presOf" srcId="{1FE06799-B115-4A19-8151-D2671EE5067E}" destId="{3A845369-0BA5-4EC1-B069-881EF365FDF3}" srcOrd="0" destOrd="0" presId="urn:microsoft.com/office/officeart/2005/8/layout/radial1"/>
    <dgm:cxn modelId="{E5757242-9617-4723-8CCC-6DD3A9D99CD2}" type="presOf" srcId="{32F6B6DA-3476-4C94-8634-9E1FE68D83C5}" destId="{70C9E2EB-4862-4175-8077-6E047CBE9AA7}" srcOrd="0" destOrd="0" presId="urn:microsoft.com/office/officeart/2005/8/layout/radial1"/>
    <dgm:cxn modelId="{264C11D4-DA02-43E5-B0A8-3F78A1997337}" srcId="{99C31067-E078-4466-8CC0-1C151F962DC9}" destId="{32F6B6DA-3476-4C94-8634-9E1FE68D83C5}" srcOrd="3" destOrd="0" parTransId="{8D001498-F0C5-4D0E-B393-AC77803421C9}" sibTransId="{10A60985-176F-4BC5-88FD-D8DDD4A04ED0}"/>
    <dgm:cxn modelId="{B3E4C62E-1218-4C39-BD4A-AF7D371A8DBF}" type="presOf" srcId="{927B4098-042D-43ED-8DFE-46E4F49BD68C}" destId="{152B503C-759E-4F47-B46F-F7D09189F3C4}" srcOrd="0" destOrd="0" presId="urn:microsoft.com/office/officeart/2005/8/layout/radial1"/>
    <dgm:cxn modelId="{DB57A2D4-7932-4950-8D7B-8E526515A413}" type="presOf" srcId="{1FE06799-B115-4A19-8151-D2671EE5067E}" destId="{98FE1D42-07B2-417A-8E6F-F8004AAB7926}" srcOrd="1" destOrd="0" presId="urn:microsoft.com/office/officeart/2005/8/layout/radial1"/>
    <dgm:cxn modelId="{90E90F7E-138A-4218-A9D5-F1B9E546AB35}" type="presOf" srcId="{2AB830A5-F72F-4C5B-8781-88E2E8637CBF}" destId="{1E12D771-174D-4CA7-8BEA-27DB3A4A7779}" srcOrd="0" destOrd="0" presId="urn:microsoft.com/office/officeart/2005/8/layout/radial1"/>
    <dgm:cxn modelId="{DC0E42CB-39DD-449B-9813-D59502687C41}" type="presOf" srcId="{74C6897B-4665-4E10-B953-20112ECEA504}" destId="{4EF0E5EF-2347-4F62-A165-DB4240A6DCEA}" srcOrd="1" destOrd="0" presId="urn:microsoft.com/office/officeart/2005/8/layout/radial1"/>
    <dgm:cxn modelId="{6F06130E-5E15-490A-A1A6-629F597D59D3}" srcId="{99C31067-E078-4466-8CC0-1C151F962DC9}" destId="{F7368677-757C-46A0-885A-8AB741B125A3}" srcOrd="4" destOrd="0" parTransId="{05015362-24F4-4040-8D04-E0ED75B557F6}" sibTransId="{8CEE2865-4FB5-48BE-B62A-C6DC7F51AF48}"/>
    <dgm:cxn modelId="{281D7B28-2B60-468B-9A27-A626D6BDCD29}" type="presOf" srcId="{701C58A6-F1BE-4FD9-862D-3056C48ECE43}" destId="{DB64057D-AD19-45F1-8FA9-5F7881DBB71E}" srcOrd="1" destOrd="0" presId="urn:microsoft.com/office/officeart/2005/8/layout/radial1"/>
    <dgm:cxn modelId="{9F2FF14D-CEAA-413A-B9A1-B82798DFDC77}" type="presOf" srcId="{927B4098-042D-43ED-8DFE-46E4F49BD68C}" destId="{18F3DD6E-8A0B-4D89-BEDF-C1BB0E2FD2BD}" srcOrd="1" destOrd="0" presId="urn:microsoft.com/office/officeart/2005/8/layout/radial1"/>
    <dgm:cxn modelId="{5B4443DF-C6AC-4140-B741-A550815647E5}" type="presOf" srcId="{F3B8EE25-E0AB-4C0D-B9C1-93C6D0A2C432}" destId="{FB220D62-858E-49A9-B23F-C6E42F9A27D2}" srcOrd="0" destOrd="0" presId="urn:microsoft.com/office/officeart/2005/8/layout/radial1"/>
    <dgm:cxn modelId="{4BF7AC8C-152B-4046-8354-73F4D7A57793}" srcId="{99C31067-E078-4466-8CC0-1C151F962DC9}" destId="{785AB3C2-71BD-4ACC-B036-0E0417A028BA}" srcOrd="7" destOrd="0" parTransId="{1FE06799-B115-4A19-8151-D2671EE5067E}" sibTransId="{228FB20C-DDF8-4448-85F1-C7EB5102944A}"/>
    <dgm:cxn modelId="{8E637F90-946F-4301-9984-4C2B8ACED5C6}" type="presOf" srcId="{F7368677-757C-46A0-885A-8AB741B125A3}" destId="{A9F26693-27F0-45AB-B26D-4FD2343A65D0}" srcOrd="0" destOrd="0" presId="urn:microsoft.com/office/officeart/2005/8/layout/radial1"/>
    <dgm:cxn modelId="{1DA0774E-5030-4689-B112-B73218C67D38}" type="presOf" srcId="{14019158-7D40-42D0-BDE1-2383E4D22DE5}" destId="{9B2E778D-F3B2-4397-A34A-4D008CDF2DFC}" srcOrd="0" destOrd="0" presId="urn:microsoft.com/office/officeart/2005/8/layout/radial1"/>
    <dgm:cxn modelId="{91797477-9B63-4E11-9DF4-1154D4CCE357}" type="presOf" srcId="{701C58A6-F1BE-4FD9-862D-3056C48ECE43}" destId="{1BFB6C77-6C5C-4772-9FDC-09CB18A71BD0}" srcOrd="0" destOrd="0" presId="urn:microsoft.com/office/officeart/2005/8/layout/radial1"/>
    <dgm:cxn modelId="{D54F243A-DB14-40E4-A914-B66541FDF1A8}" srcId="{99C31067-E078-4466-8CC0-1C151F962DC9}" destId="{F0F093A0-FE6F-4480-BD92-E577B9C5D5CB}" srcOrd="2" destOrd="0" parTransId="{F3B8EE25-E0AB-4C0D-B9C1-93C6D0A2C432}" sibTransId="{7671F83B-C7C0-46ED-8A0C-D9B703688F87}"/>
    <dgm:cxn modelId="{98130D81-133D-4133-AB89-EA0663330D00}" type="presOf" srcId="{F3B8EE25-E0AB-4C0D-B9C1-93C6D0A2C432}" destId="{D1584EB5-787E-4CA0-96B2-C1B4F49CF22A}" srcOrd="1" destOrd="0" presId="urn:microsoft.com/office/officeart/2005/8/layout/radial1"/>
    <dgm:cxn modelId="{92797C8F-D80C-4F77-82C7-4AC1805AA2A2}" type="presOf" srcId="{7A063124-B0E8-4C86-B924-8C2784519496}" destId="{D336A028-6EA4-42C4-AA1D-F6C2237D3112}" srcOrd="0" destOrd="0" presId="urn:microsoft.com/office/officeart/2005/8/layout/radial1"/>
    <dgm:cxn modelId="{52C567B4-5FFB-4486-B01E-6BF7620878DF}" type="presOf" srcId="{8D001498-F0C5-4D0E-B393-AC77803421C9}" destId="{F7C08AF1-B222-4AE4-85BD-06E98FFB99CB}" srcOrd="1" destOrd="0" presId="urn:microsoft.com/office/officeart/2005/8/layout/radial1"/>
    <dgm:cxn modelId="{1524EBC1-CBEF-4E34-A9CE-0271B23B5507}" type="presOf" srcId="{B151DCB1-241B-4323-A29D-0B98D329FE1B}" destId="{6CEBC55D-97BE-48C0-874C-69580E114D86}" srcOrd="0" destOrd="0" presId="urn:microsoft.com/office/officeart/2005/8/layout/radial1"/>
    <dgm:cxn modelId="{EE0A2793-C239-4CC6-8767-9FD7B7C7DEA1}" srcId="{7A063124-B0E8-4C86-B924-8C2784519496}" destId="{E2242A39-707F-4DD0-9CB3-5B34938EB8E0}" srcOrd="1" destOrd="0" parTransId="{2965A6FB-572E-4721-8F75-F7C5910A8D6D}" sibTransId="{CDB74722-A2D6-4CC9-9CE6-7FC8AB8AE987}"/>
    <dgm:cxn modelId="{77F1E701-3DE9-4D73-A06E-06C648098C83}" type="presOf" srcId="{785AB3C2-71BD-4ACC-B036-0E0417A028BA}" destId="{C19C374E-B5E2-4B32-9337-49BF3615DCB0}" srcOrd="0" destOrd="0" presId="urn:microsoft.com/office/officeart/2005/8/layout/radial1"/>
    <dgm:cxn modelId="{33F174D1-B1AF-45EC-B0CB-B21E5D3F14B1}" type="presOf" srcId="{8D001498-F0C5-4D0E-B393-AC77803421C9}" destId="{1081348B-D0F5-4A14-9F24-20A5A004C7D7}" srcOrd="0" destOrd="0" presId="urn:microsoft.com/office/officeart/2005/8/layout/radial1"/>
    <dgm:cxn modelId="{CCD86B62-9E30-47C0-A65D-DCD4174D96F3}" srcId="{99C31067-E078-4466-8CC0-1C151F962DC9}" destId="{0ED9888B-A1D6-4A0C-8793-16A253A3DB43}" srcOrd="5" destOrd="0" parTransId="{701C58A6-F1BE-4FD9-862D-3056C48ECE43}" sibTransId="{47583B24-56A1-4EE1-8339-B35612ADD742}"/>
    <dgm:cxn modelId="{49CCC73E-9BCC-47B9-8D52-5DE7DECFBF99}" type="presOf" srcId="{2D2DC8FE-F562-4D7E-AFE5-D94D9DB6A05F}" destId="{21C45256-3738-4C0C-A11C-15616A7D8EAA}" srcOrd="0" destOrd="0" presId="urn:microsoft.com/office/officeart/2005/8/layout/radial1"/>
    <dgm:cxn modelId="{2AF2EB00-972D-4EB4-B40B-B74DAB12DDC0}" type="presOf" srcId="{05015362-24F4-4040-8D04-E0ED75B557F6}" destId="{D0D09594-A7A2-4324-8A8D-E2976B0BF69D}" srcOrd="1" destOrd="0" presId="urn:microsoft.com/office/officeart/2005/8/layout/radial1"/>
    <dgm:cxn modelId="{B9DF3CB2-BB9A-4716-9DAC-63E4495BB6BB}" type="presOf" srcId="{74C6897B-4665-4E10-B953-20112ECEA504}" destId="{0BF6FDE5-0DAA-4759-8FDD-0974436FEEE1}" srcOrd="0" destOrd="0" presId="urn:microsoft.com/office/officeart/2005/8/layout/radial1"/>
    <dgm:cxn modelId="{B93ED46F-A551-4599-AAF7-958AB86BE73A}" type="presOf" srcId="{F0F093A0-FE6F-4480-BD92-E577B9C5D5CB}" destId="{896B0C0B-6427-4639-8D31-375A438457CA}" srcOrd="0" destOrd="0" presId="urn:microsoft.com/office/officeart/2005/8/layout/radial1"/>
    <dgm:cxn modelId="{18039B10-6E52-433C-8FD0-DE60C3AD1E82}" srcId="{7A063124-B0E8-4C86-B924-8C2784519496}" destId="{99C31067-E078-4466-8CC0-1C151F962DC9}" srcOrd="0" destOrd="0" parTransId="{E091A69B-B1E3-48A2-8465-1FF82A06D188}" sibTransId="{2138B8BE-D06D-4420-AF77-6B7D193A7CA7}"/>
    <dgm:cxn modelId="{42910B1F-A037-4C19-A687-4C0496BD2B87}" srcId="{99C31067-E078-4466-8CC0-1C151F962DC9}" destId="{14019158-7D40-42D0-BDE1-2383E4D22DE5}" srcOrd="0" destOrd="0" parTransId="{927B4098-042D-43ED-8DFE-46E4F49BD68C}" sibTransId="{0CC6E3E3-544E-45CE-9457-7DD6125BAEB0}"/>
    <dgm:cxn modelId="{DDBB5A9A-67AB-4AE0-9EF2-24E7B4D86E68}" srcId="{99C31067-E078-4466-8CC0-1C151F962DC9}" destId="{2D2DC8FE-F562-4D7E-AFE5-D94D9DB6A05F}" srcOrd="6" destOrd="0" parTransId="{B151DCB1-241B-4323-A29D-0B98D329FE1B}" sibTransId="{019AD2F9-AD6D-40CC-8816-6FEF34736967}"/>
    <dgm:cxn modelId="{3ED58C4B-BEE3-42ED-BABB-49C22402A2ED}" type="presOf" srcId="{05015362-24F4-4040-8D04-E0ED75B557F6}" destId="{7F924151-C8C9-4C16-8BC7-14073435702A}" srcOrd="0" destOrd="0" presId="urn:microsoft.com/office/officeart/2005/8/layout/radial1"/>
    <dgm:cxn modelId="{27A3AA10-BEF4-4BC9-AC15-5092A05B9FED}" type="presParOf" srcId="{D336A028-6EA4-42C4-AA1D-F6C2237D3112}" destId="{E127EAC0-7183-42CF-A1BA-292953604280}" srcOrd="0" destOrd="0" presId="urn:microsoft.com/office/officeart/2005/8/layout/radial1"/>
    <dgm:cxn modelId="{74F35025-48B6-4D9C-B9A0-03F9B58CFD07}" type="presParOf" srcId="{D336A028-6EA4-42C4-AA1D-F6C2237D3112}" destId="{152B503C-759E-4F47-B46F-F7D09189F3C4}" srcOrd="1" destOrd="0" presId="urn:microsoft.com/office/officeart/2005/8/layout/radial1"/>
    <dgm:cxn modelId="{588C1B6A-9A31-49D6-AD61-0829C2DA583E}" type="presParOf" srcId="{152B503C-759E-4F47-B46F-F7D09189F3C4}" destId="{18F3DD6E-8A0B-4D89-BEDF-C1BB0E2FD2BD}" srcOrd="0" destOrd="0" presId="urn:microsoft.com/office/officeart/2005/8/layout/radial1"/>
    <dgm:cxn modelId="{1A8D3552-0979-470A-90A0-CCDDA1E10491}" type="presParOf" srcId="{D336A028-6EA4-42C4-AA1D-F6C2237D3112}" destId="{9B2E778D-F3B2-4397-A34A-4D008CDF2DFC}" srcOrd="2" destOrd="0" presId="urn:microsoft.com/office/officeart/2005/8/layout/radial1"/>
    <dgm:cxn modelId="{B4FBE2AE-598D-406F-BBD1-9CE8C34D928D}" type="presParOf" srcId="{D336A028-6EA4-42C4-AA1D-F6C2237D3112}" destId="{0BF6FDE5-0DAA-4759-8FDD-0974436FEEE1}" srcOrd="3" destOrd="0" presId="urn:microsoft.com/office/officeart/2005/8/layout/radial1"/>
    <dgm:cxn modelId="{AE2F232B-F96B-4072-A7AF-F8A718013727}" type="presParOf" srcId="{0BF6FDE5-0DAA-4759-8FDD-0974436FEEE1}" destId="{4EF0E5EF-2347-4F62-A165-DB4240A6DCEA}" srcOrd="0" destOrd="0" presId="urn:microsoft.com/office/officeart/2005/8/layout/radial1"/>
    <dgm:cxn modelId="{956B7807-BFED-4BD4-B564-58F91F6016E8}" type="presParOf" srcId="{D336A028-6EA4-42C4-AA1D-F6C2237D3112}" destId="{1E12D771-174D-4CA7-8BEA-27DB3A4A7779}" srcOrd="4" destOrd="0" presId="urn:microsoft.com/office/officeart/2005/8/layout/radial1"/>
    <dgm:cxn modelId="{1CB62874-731A-4A94-A778-E4C63210D835}" type="presParOf" srcId="{D336A028-6EA4-42C4-AA1D-F6C2237D3112}" destId="{FB220D62-858E-49A9-B23F-C6E42F9A27D2}" srcOrd="5" destOrd="0" presId="urn:microsoft.com/office/officeart/2005/8/layout/radial1"/>
    <dgm:cxn modelId="{235DAC97-C780-4E42-890A-EC9FAFE5CD94}" type="presParOf" srcId="{FB220D62-858E-49A9-B23F-C6E42F9A27D2}" destId="{D1584EB5-787E-4CA0-96B2-C1B4F49CF22A}" srcOrd="0" destOrd="0" presId="urn:microsoft.com/office/officeart/2005/8/layout/radial1"/>
    <dgm:cxn modelId="{127424C3-76CC-4507-B156-CD76F0884A8C}" type="presParOf" srcId="{D336A028-6EA4-42C4-AA1D-F6C2237D3112}" destId="{896B0C0B-6427-4639-8D31-375A438457CA}" srcOrd="6" destOrd="0" presId="urn:microsoft.com/office/officeart/2005/8/layout/radial1"/>
    <dgm:cxn modelId="{F1AA4EBD-7842-49C7-AF23-211BE173D2BB}" type="presParOf" srcId="{D336A028-6EA4-42C4-AA1D-F6C2237D3112}" destId="{1081348B-D0F5-4A14-9F24-20A5A004C7D7}" srcOrd="7" destOrd="0" presId="urn:microsoft.com/office/officeart/2005/8/layout/radial1"/>
    <dgm:cxn modelId="{DF3161EC-D8EC-4121-8B18-059085A23C71}" type="presParOf" srcId="{1081348B-D0F5-4A14-9F24-20A5A004C7D7}" destId="{F7C08AF1-B222-4AE4-85BD-06E98FFB99CB}" srcOrd="0" destOrd="0" presId="urn:microsoft.com/office/officeart/2005/8/layout/radial1"/>
    <dgm:cxn modelId="{8D851271-7D0F-4CD4-8E01-0A5BB1108386}" type="presParOf" srcId="{D336A028-6EA4-42C4-AA1D-F6C2237D3112}" destId="{70C9E2EB-4862-4175-8077-6E047CBE9AA7}" srcOrd="8" destOrd="0" presId="urn:microsoft.com/office/officeart/2005/8/layout/radial1"/>
    <dgm:cxn modelId="{E5E15142-8FCE-430A-9826-B60B67495810}" type="presParOf" srcId="{D336A028-6EA4-42C4-AA1D-F6C2237D3112}" destId="{7F924151-C8C9-4C16-8BC7-14073435702A}" srcOrd="9" destOrd="0" presId="urn:microsoft.com/office/officeart/2005/8/layout/radial1"/>
    <dgm:cxn modelId="{54F71B28-4D2F-4F3D-9CC7-B2832E5F82BA}" type="presParOf" srcId="{7F924151-C8C9-4C16-8BC7-14073435702A}" destId="{D0D09594-A7A2-4324-8A8D-E2976B0BF69D}" srcOrd="0" destOrd="0" presId="urn:microsoft.com/office/officeart/2005/8/layout/radial1"/>
    <dgm:cxn modelId="{9ABF3DD3-43C4-45EA-BB2E-F960EFEF1893}" type="presParOf" srcId="{D336A028-6EA4-42C4-AA1D-F6C2237D3112}" destId="{A9F26693-27F0-45AB-B26D-4FD2343A65D0}" srcOrd="10" destOrd="0" presId="urn:microsoft.com/office/officeart/2005/8/layout/radial1"/>
    <dgm:cxn modelId="{403C4046-55CA-49A8-B9EB-A5D0CEB2D7EE}" type="presParOf" srcId="{D336A028-6EA4-42C4-AA1D-F6C2237D3112}" destId="{1BFB6C77-6C5C-4772-9FDC-09CB18A71BD0}" srcOrd="11" destOrd="0" presId="urn:microsoft.com/office/officeart/2005/8/layout/radial1"/>
    <dgm:cxn modelId="{A0639A1A-9B25-4847-941A-B4025A335B13}" type="presParOf" srcId="{1BFB6C77-6C5C-4772-9FDC-09CB18A71BD0}" destId="{DB64057D-AD19-45F1-8FA9-5F7881DBB71E}" srcOrd="0" destOrd="0" presId="urn:microsoft.com/office/officeart/2005/8/layout/radial1"/>
    <dgm:cxn modelId="{F2D22CF2-2A3C-4A7F-9F6C-912C5E7337FF}" type="presParOf" srcId="{D336A028-6EA4-42C4-AA1D-F6C2237D3112}" destId="{99086765-6007-4D4B-87BD-9DCE23962227}" srcOrd="12" destOrd="0" presId="urn:microsoft.com/office/officeart/2005/8/layout/radial1"/>
    <dgm:cxn modelId="{C3D54F30-E2B8-406E-A31B-DAEE32180AF9}" type="presParOf" srcId="{D336A028-6EA4-42C4-AA1D-F6C2237D3112}" destId="{6CEBC55D-97BE-48C0-874C-69580E114D86}" srcOrd="13" destOrd="0" presId="urn:microsoft.com/office/officeart/2005/8/layout/radial1"/>
    <dgm:cxn modelId="{A34BA2D8-90AA-4483-9582-53D3F723EBB3}" type="presParOf" srcId="{6CEBC55D-97BE-48C0-874C-69580E114D86}" destId="{11DFF7F5-19B8-423A-91AD-CFACEDAA62E2}" srcOrd="0" destOrd="0" presId="urn:microsoft.com/office/officeart/2005/8/layout/radial1"/>
    <dgm:cxn modelId="{C5543D66-8B01-4B15-9828-C3FB772D7837}" type="presParOf" srcId="{D336A028-6EA4-42C4-AA1D-F6C2237D3112}" destId="{21C45256-3738-4C0C-A11C-15616A7D8EAA}" srcOrd="14" destOrd="0" presId="urn:microsoft.com/office/officeart/2005/8/layout/radial1"/>
    <dgm:cxn modelId="{396B1423-D819-4A55-8B24-AB2DA1959A34}" type="presParOf" srcId="{D336A028-6EA4-42C4-AA1D-F6C2237D3112}" destId="{3A845369-0BA5-4EC1-B069-881EF365FDF3}" srcOrd="15" destOrd="0" presId="urn:microsoft.com/office/officeart/2005/8/layout/radial1"/>
    <dgm:cxn modelId="{46A3B1F9-82D9-427A-8D47-134699B5547B}" type="presParOf" srcId="{3A845369-0BA5-4EC1-B069-881EF365FDF3}" destId="{98FE1D42-07B2-417A-8E6F-F8004AAB7926}" srcOrd="0" destOrd="0" presId="urn:microsoft.com/office/officeart/2005/8/layout/radial1"/>
    <dgm:cxn modelId="{E03AD5C1-8005-43AA-9E66-C6CA8606D27E}" type="presParOf" srcId="{D336A028-6EA4-42C4-AA1D-F6C2237D3112}" destId="{C19C374E-B5E2-4B32-9337-49BF3615DCB0}" srcOrd="16" destOrd="0" presId="urn:microsoft.com/office/officeart/2005/8/layout/radial1"/>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6ECD0E-6C5E-4CCB-80BA-495A413E33B0}" type="doc">
      <dgm:prSet loTypeId="urn:microsoft.com/office/officeart/2011/layout/TabList" loCatId="list" qsTypeId="urn:microsoft.com/office/officeart/2005/8/quickstyle/simple1" qsCatId="simple" csTypeId="urn:microsoft.com/office/officeart/2005/8/colors/accent3_3" csCatId="accent3" phldr="1"/>
      <dgm:spPr/>
      <dgm:t>
        <a:bodyPr/>
        <a:lstStyle/>
        <a:p>
          <a:endParaRPr lang="es-ES"/>
        </a:p>
      </dgm:t>
    </dgm:pt>
    <dgm:pt modelId="{5B643705-D1D5-4DBA-871F-776A90114F95}">
      <dgm:prSet phldrT="[Texto]"/>
      <dgm:spPr/>
      <dgm:t>
        <a:bodyPr/>
        <a:lstStyle/>
        <a:p>
          <a:r>
            <a:rPr lang="es-ES_tradnl" dirty="0"/>
            <a:t>1</a:t>
          </a:r>
          <a:endParaRPr lang="es-ES" dirty="0"/>
        </a:p>
      </dgm:t>
    </dgm:pt>
    <dgm:pt modelId="{943571B2-7654-4C2D-874E-786193C860B3}" type="parTrans" cxnId="{0D770709-9140-4088-941E-2CEDDD850B10}">
      <dgm:prSet/>
      <dgm:spPr/>
      <dgm:t>
        <a:bodyPr/>
        <a:lstStyle/>
        <a:p>
          <a:endParaRPr lang="es-ES"/>
        </a:p>
      </dgm:t>
    </dgm:pt>
    <dgm:pt modelId="{DBEA6605-27BF-4FBB-B2C9-F4E18923FF74}" type="sibTrans" cxnId="{0D770709-9140-4088-941E-2CEDDD850B10}">
      <dgm:prSet/>
      <dgm:spPr/>
      <dgm:t>
        <a:bodyPr/>
        <a:lstStyle/>
        <a:p>
          <a:endParaRPr lang="es-ES"/>
        </a:p>
      </dgm:t>
    </dgm:pt>
    <dgm:pt modelId="{05296EE8-C882-4051-98B7-18BDE4E9CDB6}">
      <dgm:prSet phldrT="[Texto]"/>
      <dgm:spPr/>
      <dgm:t>
        <a:bodyPr/>
        <a:lstStyle/>
        <a:p>
          <a:pPr algn="ctr"/>
          <a:r>
            <a:rPr lang="es-ES_tradnl" b="1" dirty="0"/>
            <a:t>Cumplir todas las promesas</a:t>
          </a:r>
          <a:endParaRPr lang="es-ES" b="1" dirty="0"/>
        </a:p>
      </dgm:t>
    </dgm:pt>
    <dgm:pt modelId="{2CDE4138-0099-4704-B1EC-A1960D1AA47E}" type="parTrans" cxnId="{8BCE6CBB-1606-4D04-8427-82ECE1B4BC8C}">
      <dgm:prSet/>
      <dgm:spPr/>
      <dgm:t>
        <a:bodyPr/>
        <a:lstStyle/>
        <a:p>
          <a:endParaRPr lang="es-ES"/>
        </a:p>
      </dgm:t>
    </dgm:pt>
    <dgm:pt modelId="{9CF7ECCE-57F4-42C1-9029-3C98FD2621D9}" type="sibTrans" cxnId="{8BCE6CBB-1606-4D04-8427-82ECE1B4BC8C}">
      <dgm:prSet/>
      <dgm:spPr/>
      <dgm:t>
        <a:bodyPr/>
        <a:lstStyle/>
        <a:p>
          <a:endParaRPr lang="es-ES"/>
        </a:p>
      </dgm:t>
    </dgm:pt>
    <dgm:pt modelId="{0C5D8263-F0A2-4028-9D0D-9A515B0EE5B5}">
      <dgm:prSet phldrT="[Texto]"/>
      <dgm:spPr/>
      <dgm:t>
        <a:bodyPr/>
        <a:lstStyle/>
        <a:p>
          <a:r>
            <a:rPr lang="es-ES_tradnl" dirty="0"/>
            <a:t>2</a:t>
          </a:r>
          <a:endParaRPr lang="es-ES" dirty="0"/>
        </a:p>
      </dgm:t>
    </dgm:pt>
    <dgm:pt modelId="{2F89CE72-9312-421E-BB1B-7CF6A251855A}" type="parTrans" cxnId="{E5AB5F50-E819-4813-B681-56FC1E4F5DBC}">
      <dgm:prSet/>
      <dgm:spPr/>
      <dgm:t>
        <a:bodyPr/>
        <a:lstStyle/>
        <a:p>
          <a:endParaRPr lang="es-ES"/>
        </a:p>
      </dgm:t>
    </dgm:pt>
    <dgm:pt modelId="{ED2B146F-1506-45A0-8873-533181A08839}" type="sibTrans" cxnId="{E5AB5F50-E819-4813-B681-56FC1E4F5DBC}">
      <dgm:prSet/>
      <dgm:spPr/>
      <dgm:t>
        <a:bodyPr/>
        <a:lstStyle/>
        <a:p>
          <a:endParaRPr lang="es-ES"/>
        </a:p>
      </dgm:t>
    </dgm:pt>
    <dgm:pt modelId="{75D5F6CE-AF8C-45C2-97DE-CC947494E823}">
      <dgm:prSet phldrT="[Texto]"/>
      <dgm:spPr/>
      <dgm:t>
        <a:bodyPr anchor="ctr"/>
        <a:lstStyle/>
        <a:p>
          <a:pPr algn="ctr"/>
          <a:r>
            <a:rPr lang="es-ES_tradnl" dirty="0"/>
            <a:t>Respetar el tiempo del cliente</a:t>
          </a:r>
          <a:endParaRPr lang="es-ES" dirty="0"/>
        </a:p>
      </dgm:t>
    </dgm:pt>
    <dgm:pt modelId="{1B1E76ED-A875-4AD2-83DA-66A34FA33D58}" type="parTrans" cxnId="{69046F71-22A3-4D5E-A7D0-202B21AE7F1E}">
      <dgm:prSet/>
      <dgm:spPr/>
      <dgm:t>
        <a:bodyPr/>
        <a:lstStyle/>
        <a:p>
          <a:endParaRPr lang="es-ES"/>
        </a:p>
      </dgm:t>
    </dgm:pt>
    <dgm:pt modelId="{EFB4EAFC-DFA3-4A62-90D7-66B22B78ABCB}" type="sibTrans" cxnId="{69046F71-22A3-4D5E-A7D0-202B21AE7F1E}">
      <dgm:prSet/>
      <dgm:spPr/>
      <dgm:t>
        <a:bodyPr/>
        <a:lstStyle/>
        <a:p>
          <a:endParaRPr lang="es-ES"/>
        </a:p>
      </dgm:t>
    </dgm:pt>
    <dgm:pt modelId="{E960AF60-85AE-4A15-B17A-2342F329B1AE}">
      <dgm:prSet phldrT="[Texto]"/>
      <dgm:spPr/>
      <dgm:t>
        <a:bodyPr/>
        <a:lstStyle/>
        <a:p>
          <a:r>
            <a:rPr lang="es-ES_tradnl" dirty="0"/>
            <a:t>3</a:t>
          </a:r>
          <a:endParaRPr lang="es-ES" dirty="0"/>
        </a:p>
      </dgm:t>
    </dgm:pt>
    <dgm:pt modelId="{A0C8F0AF-3348-4A14-9EF4-EDBC3E9573F1}" type="parTrans" cxnId="{DA5425B2-B228-4021-8FB7-F9729A60520D}">
      <dgm:prSet/>
      <dgm:spPr/>
      <dgm:t>
        <a:bodyPr/>
        <a:lstStyle/>
        <a:p>
          <a:endParaRPr lang="es-ES"/>
        </a:p>
      </dgm:t>
    </dgm:pt>
    <dgm:pt modelId="{B895113A-C635-4652-B194-06280E0CBABC}" type="sibTrans" cxnId="{DA5425B2-B228-4021-8FB7-F9729A60520D}">
      <dgm:prSet/>
      <dgm:spPr/>
      <dgm:t>
        <a:bodyPr/>
        <a:lstStyle/>
        <a:p>
          <a:endParaRPr lang="es-ES"/>
        </a:p>
      </dgm:t>
    </dgm:pt>
    <dgm:pt modelId="{81550DFB-D733-4BBE-B523-7B70A4BE5755}">
      <dgm:prSet phldrT="[Texto]"/>
      <dgm:spPr/>
      <dgm:t>
        <a:bodyPr/>
        <a:lstStyle/>
        <a:p>
          <a:pPr algn="ctr"/>
          <a:r>
            <a:rPr lang="es-ES_tradnl" b="1" dirty="0"/>
            <a:t>Obsesión por los detalles</a:t>
          </a:r>
        </a:p>
      </dgm:t>
    </dgm:pt>
    <dgm:pt modelId="{059C91D9-8978-4D98-B877-3F34B4F23B30}" type="parTrans" cxnId="{2663D063-1D24-48AC-B3E0-7CA89BFD7E0A}">
      <dgm:prSet/>
      <dgm:spPr/>
      <dgm:t>
        <a:bodyPr/>
        <a:lstStyle/>
        <a:p>
          <a:endParaRPr lang="es-ES"/>
        </a:p>
      </dgm:t>
    </dgm:pt>
    <dgm:pt modelId="{046CFD95-3503-44F6-B306-B8970CC0DC2C}" type="sibTrans" cxnId="{2663D063-1D24-48AC-B3E0-7CA89BFD7E0A}">
      <dgm:prSet/>
      <dgm:spPr/>
      <dgm:t>
        <a:bodyPr/>
        <a:lstStyle/>
        <a:p>
          <a:endParaRPr lang="es-ES"/>
        </a:p>
      </dgm:t>
    </dgm:pt>
    <dgm:pt modelId="{37A03AB9-B445-4916-AF5E-726868E8C896}">
      <dgm:prSet phldrT="[Texto]"/>
      <dgm:spPr/>
      <dgm:t>
        <a:bodyPr/>
        <a:lstStyle/>
        <a:p>
          <a:r>
            <a:rPr lang="es-ES_tradnl" dirty="0"/>
            <a:t>4</a:t>
          </a:r>
        </a:p>
      </dgm:t>
    </dgm:pt>
    <dgm:pt modelId="{1BF91BB6-B10F-4D48-A45B-B21209EBE654}" type="parTrans" cxnId="{4732493E-1D32-4AB9-996F-17C0110ACB7B}">
      <dgm:prSet/>
      <dgm:spPr/>
      <dgm:t>
        <a:bodyPr/>
        <a:lstStyle/>
        <a:p>
          <a:endParaRPr lang="es-ES"/>
        </a:p>
      </dgm:t>
    </dgm:pt>
    <dgm:pt modelId="{AA9BBE83-1134-4CB5-98EC-1F34ACAB5314}" type="sibTrans" cxnId="{4732493E-1D32-4AB9-996F-17C0110ACB7B}">
      <dgm:prSet/>
      <dgm:spPr/>
      <dgm:t>
        <a:bodyPr/>
        <a:lstStyle/>
        <a:p>
          <a:endParaRPr lang="es-ES"/>
        </a:p>
      </dgm:t>
    </dgm:pt>
    <dgm:pt modelId="{05903955-42B1-4199-A803-55AEF8D968E9}">
      <dgm:prSet phldrT="[Texto]"/>
      <dgm:spPr/>
      <dgm:t>
        <a:bodyPr anchor="ctr"/>
        <a:lstStyle/>
        <a:p>
          <a:pPr algn="ctr"/>
          <a:r>
            <a:rPr lang="es-ES_tradnl" dirty="0"/>
            <a:t>Ser siempre cortés</a:t>
          </a:r>
        </a:p>
      </dgm:t>
    </dgm:pt>
    <dgm:pt modelId="{7B7327B5-3B94-4BEB-AB79-AB682675FAA0}" type="parTrans" cxnId="{5A83C1DA-B5AE-4180-8A71-7DD68062F3A6}">
      <dgm:prSet/>
      <dgm:spPr/>
      <dgm:t>
        <a:bodyPr/>
        <a:lstStyle/>
        <a:p>
          <a:endParaRPr lang="es-ES"/>
        </a:p>
      </dgm:t>
    </dgm:pt>
    <dgm:pt modelId="{39818F6D-831A-4EAA-B43F-A73171F11987}" type="sibTrans" cxnId="{5A83C1DA-B5AE-4180-8A71-7DD68062F3A6}">
      <dgm:prSet/>
      <dgm:spPr/>
      <dgm:t>
        <a:bodyPr/>
        <a:lstStyle/>
        <a:p>
          <a:endParaRPr lang="es-ES"/>
        </a:p>
      </dgm:t>
    </dgm:pt>
    <dgm:pt modelId="{3C76A728-8B58-4B85-85F1-064E7590EAA9}">
      <dgm:prSet phldrT="[Texto]"/>
      <dgm:spPr/>
      <dgm:t>
        <a:bodyPr/>
        <a:lstStyle/>
        <a:p>
          <a:r>
            <a:rPr lang="es-ES_tradnl" dirty="0"/>
            <a:t>5</a:t>
          </a:r>
        </a:p>
      </dgm:t>
    </dgm:pt>
    <dgm:pt modelId="{A56D8B6D-4AE0-4423-9974-0C5989F23769}" type="parTrans" cxnId="{BE0B1079-B84C-4127-B085-60680C964137}">
      <dgm:prSet/>
      <dgm:spPr/>
      <dgm:t>
        <a:bodyPr/>
        <a:lstStyle/>
        <a:p>
          <a:endParaRPr lang="es-ES"/>
        </a:p>
      </dgm:t>
    </dgm:pt>
    <dgm:pt modelId="{CA8384F4-DDD2-4A12-AA0B-65890E88EA7A}" type="sibTrans" cxnId="{BE0B1079-B84C-4127-B085-60680C964137}">
      <dgm:prSet/>
      <dgm:spPr/>
      <dgm:t>
        <a:bodyPr/>
        <a:lstStyle/>
        <a:p>
          <a:endParaRPr lang="es-ES"/>
        </a:p>
      </dgm:t>
    </dgm:pt>
    <dgm:pt modelId="{A154959D-A84B-4083-8576-03EF0C435EC2}">
      <dgm:prSet phldrT="[Texto]"/>
      <dgm:spPr/>
      <dgm:t>
        <a:bodyPr/>
        <a:lstStyle/>
        <a:p>
          <a:pPr algn="ctr"/>
          <a:r>
            <a:rPr lang="es-ES_tradnl" b="1" dirty="0"/>
            <a:t>Mantener un rol profesional</a:t>
          </a:r>
        </a:p>
      </dgm:t>
    </dgm:pt>
    <dgm:pt modelId="{9E0CBDBE-CD52-49BC-B4A7-C8025EB3ED40}" type="parTrans" cxnId="{0AF103C1-3F36-4451-ABF3-E2072E38F884}">
      <dgm:prSet/>
      <dgm:spPr/>
      <dgm:t>
        <a:bodyPr/>
        <a:lstStyle/>
        <a:p>
          <a:endParaRPr lang="es-ES"/>
        </a:p>
      </dgm:t>
    </dgm:pt>
    <dgm:pt modelId="{AD547DF9-0BF5-426B-B12F-2C57DEA80D2D}" type="sibTrans" cxnId="{0AF103C1-3F36-4451-ABF3-E2072E38F884}">
      <dgm:prSet/>
      <dgm:spPr/>
      <dgm:t>
        <a:bodyPr/>
        <a:lstStyle/>
        <a:p>
          <a:endParaRPr lang="es-ES"/>
        </a:p>
      </dgm:t>
    </dgm:pt>
    <dgm:pt modelId="{A3B4DACC-B9C7-40DD-B8CA-28940C9C3CFC}">
      <dgm:prSet phldrT="[Texto]"/>
      <dgm:spPr/>
      <dgm:t>
        <a:bodyPr/>
        <a:lstStyle/>
        <a:p>
          <a:r>
            <a:rPr lang="es-ES_tradnl" dirty="0"/>
            <a:t>6</a:t>
          </a:r>
        </a:p>
      </dgm:t>
    </dgm:pt>
    <dgm:pt modelId="{C4A7EC7D-A0A2-4585-9728-A70FAE172FB2}" type="parTrans" cxnId="{AF150701-1CD7-472C-B562-2D81C901505C}">
      <dgm:prSet/>
      <dgm:spPr/>
      <dgm:t>
        <a:bodyPr/>
        <a:lstStyle/>
        <a:p>
          <a:endParaRPr lang="es-ES"/>
        </a:p>
      </dgm:t>
    </dgm:pt>
    <dgm:pt modelId="{C50792EC-ED81-4D82-A9D0-7DCB3194E662}" type="sibTrans" cxnId="{AF150701-1CD7-472C-B562-2D81C901505C}">
      <dgm:prSet/>
      <dgm:spPr/>
      <dgm:t>
        <a:bodyPr/>
        <a:lstStyle/>
        <a:p>
          <a:endParaRPr lang="es-ES"/>
        </a:p>
      </dgm:t>
    </dgm:pt>
    <dgm:pt modelId="{6788BC2F-05A3-4E01-AAA9-1EFBAD6091F9}">
      <dgm:prSet phldrT="[Texto]"/>
      <dgm:spPr/>
      <dgm:t>
        <a:bodyPr anchor="ctr"/>
        <a:lstStyle/>
        <a:p>
          <a:pPr algn="ctr"/>
          <a:r>
            <a:rPr lang="es-ES_tradnl" dirty="0"/>
            <a:t>Dar seguridad al cliente</a:t>
          </a:r>
        </a:p>
      </dgm:t>
    </dgm:pt>
    <dgm:pt modelId="{5F3FA8F3-89EA-4059-92C2-638AF132CF66}" type="parTrans" cxnId="{91DD4350-6FCF-47FE-8AF0-596B9F0B671C}">
      <dgm:prSet/>
      <dgm:spPr/>
      <dgm:t>
        <a:bodyPr/>
        <a:lstStyle/>
        <a:p>
          <a:endParaRPr lang="es-ES"/>
        </a:p>
      </dgm:t>
    </dgm:pt>
    <dgm:pt modelId="{B9208F10-5F73-4E6A-AAF2-3B624E42A6F8}" type="sibTrans" cxnId="{91DD4350-6FCF-47FE-8AF0-596B9F0B671C}">
      <dgm:prSet/>
      <dgm:spPr/>
      <dgm:t>
        <a:bodyPr/>
        <a:lstStyle/>
        <a:p>
          <a:endParaRPr lang="es-ES"/>
        </a:p>
      </dgm:t>
    </dgm:pt>
    <dgm:pt modelId="{5D40A45F-FEDC-4620-A837-052879F5B64E}">
      <dgm:prSet phldrT="[Texto]"/>
      <dgm:spPr/>
      <dgm:t>
        <a:bodyPr/>
        <a:lstStyle/>
        <a:p>
          <a:r>
            <a:rPr lang="es-ES_tradnl" dirty="0"/>
            <a:t>7</a:t>
          </a:r>
        </a:p>
      </dgm:t>
    </dgm:pt>
    <dgm:pt modelId="{B0332D97-B3DA-4135-9E68-1837B1E30D48}" type="parTrans" cxnId="{42FDD01C-07B4-4111-922E-181DE5FD9487}">
      <dgm:prSet/>
      <dgm:spPr/>
      <dgm:t>
        <a:bodyPr/>
        <a:lstStyle/>
        <a:p>
          <a:endParaRPr lang="es-ES"/>
        </a:p>
      </dgm:t>
    </dgm:pt>
    <dgm:pt modelId="{97E60908-E4B5-4AB4-9440-ACBEBB043012}" type="sibTrans" cxnId="{42FDD01C-07B4-4111-922E-181DE5FD9487}">
      <dgm:prSet/>
      <dgm:spPr/>
      <dgm:t>
        <a:bodyPr/>
        <a:lstStyle/>
        <a:p>
          <a:endParaRPr lang="es-ES"/>
        </a:p>
      </dgm:t>
    </dgm:pt>
    <dgm:pt modelId="{76750D6D-0D12-441E-A600-9841AF01C69A}">
      <dgm:prSet phldrT="[Texto]"/>
      <dgm:spPr/>
      <dgm:t>
        <a:bodyPr/>
        <a:lstStyle/>
        <a:p>
          <a:pPr algn="ctr"/>
          <a:r>
            <a:rPr lang="es-ES_tradnl" b="1" dirty="0"/>
            <a:t>Respetar la confidencialidad</a:t>
          </a:r>
        </a:p>
      </dgm:t>
    </dgm:pt>
    <dgm:pt modelId="{4169F501-76E8-446F-976A-5FA404FDDCE7}" type="parTrans" cxnId="{8A645BD2-789D-4091-9031-F4E020AA24C5}">
      <dgm:prSet/>
      <dgm:spPr/>
      <dgm:t>
        <a:bodyPr/>
        <a:lstStyle/>
        <a:p>
          <a:endParaRPr lang="es-ES"/>
        </a:p>
      </dgm:t>
    </dgm:pt>
    <dgm:pt modelId="{2BF04708-8252-4343-A8BB-72130B4003BA}" type="sibTrans" cxnId="{8A645BD2-789D-4091-9031-F4E020AA24C5}">
      <dgm:prSet/>
      <dgm:spPr/>
      <dgm:t>
        <a:bodyPr/>
        <a:lstStyle/>
        <a:p>
          <a:endParaRPr lang="es-ES"/>
        </a:p>
      </dgm:t>
    </dgm:pt>
    <dgm:pt modelId="{46FD0695-CAB9-4C03-9084-1DA28ACF3B9E}">
      <dgm:prSet phldrT="[Texto]"/>
      <dgm:spPr/>
      <dgm:t>
        <a:bodyPr/>
        <a:lstStyle/>
        <a:p>
          <a:r>
            <a:rPr lang="es-ES_tradnl" dirty="0"/>
            <a:t>8</a:t>
          </a:r>
        </a:p>
      </dgm:t>
    </dgm:pt>
    <dgm:pt modelId="{19301CB9-C296-4A07-8375-586919D41156}" type="parTrans" cxnId="{6DEABEE5-6E97-4728-B162-592E95CB1ED3}">
      <dgm:prSet/>
      <dgm:spPr/>
      <dgm:t>
        <a:bodyPr/>
        <a:lstStyle/>
        <a:p>
          <a:endParaRPr lang="es-ES"/>
        </a:p>
      </dgm:t>
    </dgm:pt>
    <dgm:pt modelId="{CCFA9193-20D5-4C7E-93A6-CA659F04E31C}" type="sibTrans" cxnId="{6DEABEE5-6E97-4728-B162-592E95CB1ED3}">
      <dgm:prSet/>
      <dgm:spPr/>
      <dgm:t>
        <a:bodyPr/>
        <a:lstStyle/>
        <a:p>
          <a:endParaRPr lang="es-ES"/>
        </a:p>
      </dgm:t>
    </dgm:pt>
    <dgm:pt modelId="{24A9EF99-2FDF-4FC7-9E74-276BD9BD9F72}">
      <dgm:prSet phldrT="[Texto]"/>
      <dgm:spPr/>
      <dgm:t>
        <a:bodyPr anchor="ctr"/>
        <a:lstStyle/>
        <a:p>
          <a:pPr algn="ctr"/>
          <a:r>
            <a:rPr lang="es-ES_tradnl" dirty="0"/>
            <a:t>Ser muy accesibles</a:t>
          </a:r>
        </a:p>
      </dgm:t>
    </dgm:pt>
    <dgm:pt modelId="{88AB7BF7-45E3-4E8B-86CC-D8674279E589}" type="parTrans" cxnId="{118FCECD-CFE9-436E-BC08-CDE4706C809A}">
      <dgm:prSet/>
      <dgm:spPr/>
      <dgm:t>
        <a:bodyPr/>
        <a:lstStyle/>
        <a:p>
          <a:endParaRPr lang="es-ES"/>
        </a:p>
      </dgm:t>
    </dgm:pt>
    <dgm:pt modelId="{0AB7065F-CAB8-486A-B99D-A9BFB31A52F1}" type="sibTrans" cxnId="{118FCECD-CFE9-436E-BC08-CDE4706C809A}">
      <dgm:prSet/>
      <dgm:spPr/>
      <dgm:t>
        <a:bodyPr/>
        <a:lstStyle/>
        <a:p>
          <a:endParaRPr lang="es-ES"/>
        </a:p>
      </dgm:t>
    </dgm:pt>
    <dgm:pt modelId="{81577843-7D1E-4192-9F99-775F4E102B02}">
      <dgm:prSet phldrT="[Texto]"/>
      <dgm:spPr/>
      <dgm:t>
        <a:bodyPr/>
        <a:lstStyle/>
        <a:p>
          <a:r>
            <a:rPr lang="es-ES_tradnl" dirty="0"/>
            <a:t>9</a:t>
          </a:r>
        </a:p>
      </dgm:t>
    </dgm:pt>
    <dgm:pt modelId="{1D7012A2-473F-4D6B-AC2F-97060D83AE0D}" type="parTrans" cxnId="{E1CD161E-F03E-4B6F-A099-5DF939D915A5}">
      <dgm:prSet/>
      <dgm:spPr/>
      <dgm:t>
        <a:bodyPr/>
        <a:lstStyle/>
        <a:p>
          <a:endParaRPr lang="es-ES"/>
        </a:p>
      </dgm:t>
    </dgm:pt>
    <dgm:pt modelId="{AFEC29FA-5F35-45D4-8A4B-0217FBC8982A}" type="sibTrans" cxnId="{E1CD161E-F03E-4B6F-A099-5DF939D915A5}">
      <dgm:prSet/>
      <dgm:spPr/>
      <dgm:t>
        <a:bodyPr/>
        <a:lstStyle/>
        <a:p>
          <a:endParaRPr lang="es-ES"/>
        </a:p>
      </dgm:t>
    </dgm:pt>
    <dgm:pt modelId="{9C72AD2E-23CD-4BD9-99CA-ECE893EF5698}">
      <dgm:prSet phldrT="[Texto]"/>
      <dgm:spPr/>
      <dgm:t>
        <a:bodyPr anchor="ctr"/>
        <a:lstStyle/>
        <a:p>
          <a:pPr algn="ctr"/>
          <a:r>
            <a:rPr lang="es-ES_tradnl" b="1" dirty="0"/>
            <a:t>Comunicar comprensiblemente</a:t>
          </a:r>
        </a:p>
      </dgm:t>
    </dgm:pt>
    <dgm:pt modelId="{25FEC207-C3B1-4405-B1FB-A45A9126A5CA}" type="parTrans" cxnId="{61F38D92-D99A-4E51-9B90-F388E545C77D}">
      <dgm:prSet/>
      <dgm:spPr/>
      <dgm:t>
        <a:bodyPr/>
        <a:lstStyle/>
        <a:p>
          <a:endParaRPr lang="es-ES"/>
        </a:p>
      </dgm:t>
    </dgm:pt>
    <dgm:pt modelId="{0D41C70F-EF33-40BA-8F2D-73B315337EA0}" type="sibTrans" cxnId="{61F38D92-D99A-4E51-9B90-F388E545C77D}">
      <dgm:prSet/>
      <dgm:spPr/>
      <dgm:t>
        <a:bodyPr/>
        <a:lstStyle/>
        <a:p>
          <a:endParaRPr lang="es-ES"/>
        </a:p>
      </dgm:t>
    </dgm:pt>
    <dgm:pt modelId="{51E441C1-DA21-4981-9E13-17B74FC5F372}">
      <dgm:prSet phldrT="[Texto]"/>
      <dgm:spPr/>
      <dgm:t>
        <a:bodyPr/>
        <a:lstStyle/>
        <a:p>
          <a:r>
            <a:rPr lang="es-ES_tradnl" dirty="0"/>
            <a:t>10</a:t>
          </a:r>
        </a:p>
      </dgm:t>
    </dgm:pt>
    <dgm:pt modelId="{3BBE0885-3FD8-42CD-A2D7-12F79853918C}" type="parTrans" cxnId="{B4A4749E-C0EE-4E24-B5BF-F2762C290BE3}">
      <dgm:prSet/>
      <dgm:spPr/>
      <dgm:t>
        <a:bodyPr/>
        <a:lstStyle/>
        <a:p>
          <a:endParaRPr lang="es-ES"/>
        </a:p>
      </dgm:t>
    </dgm:pt>
    <dgm:pt modelId="{0C9A0934-9BF5-43EC-ACCF-19A7C3F814E4}" type="sibTrans" cxnId="{B4A4749E-C0EE-4E24-B5BF-F2762C290BE3}">
      <dgm:prSet/>
      <dgm:spPr/>
      <dgm:t>
        <a:bodyPr/>
        <a:lstStyle/>
        <a:p>
          <a:endParaRPr lang="es-ES"/>
        </a:p>
      </dgm:t>
    </dgm:pt>
    <dgm:pt modelId="{CB7A9948-7D89-4C42-9BBB-6837F41F78D9}">
      <dgm:prSet phldrT="[Texto]"/>
      <dgm:spPr/>
      <dgm:t>
        <a:bodyPr/>
        <a:lstStyle/>
        <a:p>
          <a:pPr algn="ctr"/>
          <a:r>
            <a:rPr lang="es-ES_tradnl" dirty="0"/>
            <a:t>Reaccionar frente al error</a:t>
          </a:r>
        </a:p>
      </dgm:t>
    </dgm:pt>
    <dgm:pt modelId="{7D2BD06D-C2B3-4E97-8E7A-0501D66B1568}" type="parTrans" cxnId="{469D48CF-B1F7-48B6-A6A8-4CD0009B9663}">
      <dgm:prSet/>
      <dgm:spPr/>
      <dgm:t>
        <a:bodyPr/>
        <a:lstStyle/>
        <a:p>
          <a:endParaRPr lang="es-ES"/>
        </a:p>
      </dgm:t>
    </dgm:pt>
    <dgm:pt modelId="{DC53E42D-8C1D-4563-9CB4-C5AFF6063A62}" type="sibTrans" cxnId="{469D48CF-B1F7-48B6-A6A8-4CD0009B9663}">
      <dgm:prSet/>
      <dgm:spPr/>
      <dgm:t>
        <a:bodyPr/>
        <a:lstStyle/>
        <a:p>
          <a:endParaRPr lang="es-ES"/>
        </a:p>
      </dgm:t>
    </dgm:pt>
    <dgm:pt modelId="{079E2F7E-7096-419E-B31F-5C2AC80DADD6}" type="pres">
      <dgm:prSet presAssocID="{1A6ECD0E-6C5E-4CCB-80BA-495A413E33B0}" presName="Name0" presStyleCnt="0">
        <dgm:presLayoutVars>
          <dgm:chMax/>
          <dgm:chPref val="3"/>
          <dgm:dir/>
          <dgm:animOne val="branch"/>
          <dgm:animLvl val="lvl"/>
        </dgm:presLayoutVars>
      </dgm:prSet>
      <dgm:spPr/>
      <dgm:t>
        <a:bodyPr/>
        <a:lstStyle/>
        <a:p>
          <a:endParaRPr lang="es-ES"/>
        </a:p>
      </dgm:t>
    </dgm:pt>
    <dgm:pt modelId="{6605ACCE-E1E2-4AFD-857E-DE01C907D002}" type="pres">
      <dgm:prSet presAssocID="{5B643705-D1D5-4DBA-871F-776A90114F95}" presName="composite" presStyleCnt="0"/>
      <dgm:spPr/>
    </dgm:pt>
    <dgm:pt modelId="{0C2A8CBA-B4B6-4FD8-8074-F0938DC0CE37}" type="pres">
      <dgm:prSet presAssocID="{5B643705-D1D5-4DBA-871F-776A90114F95}" presName="FirstChild" presStyleLbl="revTx" presStyleIdx="0" presStyleCnt="10">
        <dgm:presLayoutVars>
          <dgm:chMax val="0"/>
          <dgm:chPref val="0"/>
          <dgm:bulletEnabled val="1"/>
        </dgm:presLayoutVars>
      </dgm:prSet>
      <dgm:spPr/>
      <dgm:t>
        <a:bodyPr/>
        <a:lstStyle/>
        <a:p>
          <a:endParaRPr lang="es-ES"/>
        </a:p>
      </dgm:t>
    </dgm:pt>
    <dgm:pt modelId="{F43C0EB1-566D-4EC2-AD3E-0530ED7FCCF0}" type="pres">
      <dgm:prSet presAssocID="{5B643705-D1D5-4DBA-871F-776A90114F95}" presName="Parent" presStyleLbl="alignNode1" presStyleIdx="0" presStyleCnt="10">
        <dgm:presLayoutVars>
          <dgm:chMax val="3"/>
          <dgm:chPref val="3"/>
          <dgm:bulletEnabled val="1"/>
        </dgm:presLayoutVars>
      </dgm:prSet>
      <dgm:spPr/>
      <dgm:t>
        <a:bodyPr/>
        <a:lstStyle/>
        <a:p>
          <a:endParaRPr lang="es-ES"/>
        </a:p>
      </dgm:t>
    </dgm:pt>
    <dgm:pt modelId="{3AF6EAE7-37BF-4530-98AB-D646287E3F80}" type="pres">
      <dgm:prSet presAssocID="{5B643705-D1D5-4DBA-871F-776A90114F95}" presName="Accent" presStyleLbl="parChTrans1D1" presStyleIdx="0" presStyleCnt="10"/>
      <dgm:spPr/>
    </dgm:pt>
    <dgm:pt modelId="{E037DA8D-7A1A-4D08-9C47-34511DA47A0A}" type="pres">
      <dgm:prSet presAssocID="{DBEA6605-27BF-4FBB-B2C9-F4E18923FF74}" presName="sibTrans" presStyleCnt="0"/>
      <dgm:spPr/>
    </dgm:pt>
    <dgm:pt modelId="{A5D9311A-5FC2-4A53-9F58-05D2C252BD9C}" type="pres">
      <dgm:prSet presAssocID="{0C5D8263-F0A2-4028-9D0D-9A515B0EE5B5}" presName="composite" presStyleCnt="0"/>
      <dgm:spPr/>
    </dgm:pt>
    <dgm:pt modelId="{F80D2C9C-FEEB-4BBB-B4AA-037D87196ABB}" type="pres">
      <dgm:prSet presAssocID="{0C5D8263-F0A2-4028-9D0D-9A515B0EE5B5}" presName="FirstChild" presStyleLbl="revTx" presStyleIdx="1" presStyleCnt="10">
        <dgm:presLayoutVars>
          <dgm:chMax val="0"/>
          <dgm:chPref val="0"/>
          <dgm:bulletEnabled val="1"/>
        </dgm:presLayoutVars>
      </dgm:prSet>
      <dgm:spPr/>
      <dgm:t>
        <a:bodyPr/>
        <a:lstStyle/>
        <a:p>
          <a:endParaRPr lang="es-ES"/>
        </a:p>
      </dgm:t>
    </dgm:pt>
    <dgm:pt modelId="{D06E138B-E106-48EB-9B54-5E1EBB153EAC}" type="pres">
      <dgm:prSet presAssocID="{0C5D8263-F0A2-4028-9D0D-9A515B0EE5B5}" presName="Parent" presStyleLbl="alignNode1" presStyleIdx="1" presStyleCnt="10">
        <dgm:presLayoutVars>
          <dgm:chMax val="3"/>
          <dgm:chPref val="3"/>
          <dgm:bulletEnabled val="1"/>
        </dgm:presLayoutVars>
      </dgm:prSet>
      <dgm:spPr/>
      <dgm:t>
        <a:bodyPr/>
        <a:lstStyle/>
        <a:p>
          <a:endParaRPr lang="es-ES"/>
        </a:p>
      </dgm:t>
    </dgm:pt>
    <dgm:pt modelId="{6C593186-E0ED-4DB7-A2BF-403DB7CD675C}" type="pres">
      <dgm:prSet presAssocID="{0C5D8263-F0A2-4028-9D0D-9A515B0EE5B5}" presName="Accent" presStyleLbl="parChTrans1D1" presStyleIdx="1" presStyleCnt="10"/>
      <dgm:spPr/>
    </dgm:pt>
    <dgm:pt modelId="{1AF8AC2C-4EAF-4AF3-A0EF-572D27DAA0DA}" type="pres">
      <dgm:prSet presAssocID="{ED2B146F-1506-45A0-8873-533181A08839}" presName="sibTrans" presStyleCnt="0"/>
      <dgm:spPr/>
    </dgm:pt>
    <dgm:pt modelId="{7FE8426E-130A-4BC2-9C38-65009F74149C}" type="pres">
      <dgm:prSet presAssocID="{E960AF60-85AE-4A15-B17A-2342F329B1AE}" presName="composite" presStyleCnt="0"/>
      <dgm:spPr/>
    </dgm:pt>
    <dgm:pt modelId="{6EB84A78-2F21-47AB-8BCB-1383F8722B87}" type="pres">
      <dgm:prSet presAssocID="{E960AF60-85AE-4A15-B17A-2342F329B1AE}" presName="FirstChild" presStyleLbl="revTx" presStyleIdx="2" presStyleCnt="10">
        <dgm:presLayoutVars>
          <dgm:chMax val="0"/>
          <dgm:chPref val="0"/>
          <dgm:bulletEnabled val="1"/>
        </dgm:presLayoutVars>
      </dgm:prSet>
      <dgm:spPr/>
      <dgm:t>
        <a:bodyPr/>
        <a:lstStyle/>
        <a:p>
          <a:endParaRPr lang="es-ES"/>
        </a:p>
      </dgm:t>
    </dgm:pt>
    <dgm:pt modelId="{4C5ADAE9-798F-4BAF-A773-61A6A8FBE1E1}" type="pres">
      <dgm:prSet presAssocID="{E960AF60-85AE-4A15-B17A-2342F329B1AE}" presName="Parent" presStyleLbl="alignNode1" presStyleIdx="2" presStyleCnt="10">
        <dgm:presLayoutVars>
          <dgm:chMax val="3"/>
          <dgm:chPref val="3"/>
          <dgm:bulletEnabled val="1"/>
        </dgm:presLayoutVars>
      </dgm:prSet>
      <dgm:spPr/>
      <dgm:t>
        <a:bodyPr/>
        <a:lstStyle/>
        <a:p>
          <a:endParaRPr lang="es-ES"/>
        </a:p>
      </dgm:t>
    </dgm:pt>
    <dgm:pt modelId="{7A6B3B6B-B185-477E-88D4-F50BE1D3C4F6}" type="pres">
      <dgm:prSet presAssocID="{E960AF60-85AE-4A15-B17A-2342F329B1AE}" presName="Accent" presStyleLbl="parChTrans1D1" presStyleIdx="2" presStyleCnt="10"/>
      <dgm:spPr/>
    </dgm:pt>
    <dgm:pt modelId="{DDDE378D-EBA6-46D6-9988-F5196F80E427}" type="pres">
      <dgm:prSet presAssocID="{B895113A-C635-4652-B194-06280E0CBABC}" presName="sibTrans" presStyleCnt="0"/>
      <dgm:spPr/>
    </dgm:pt>
    <dgm:pt modelId="{5D67FF40-A9F7-48BA-831A-C8AAB858127B}" type="pres">
      <dgm:prSet presAssocID="{37A03AB9-B445-4916-AF5E-726868E8C896}" presName="composite" presStyleCnt="0"/>
      <dgm:spPr/>
    </dgm:pt>
    <dgm:pt modelId="{27D76437-2C7C-43F4-BE62-BC83B804ACA0}" type="pres">
      <dgm:prSet presAssocID="{37A03AB9-B445-4916-AF5E-726868E8C896}" presName="FirstChild" presStyleLbl="revTx" presStyleIdx="3" presStyleCnt="10">
        <dgm:presLayoutVars>
          <dgm:chMax val="0"/>
          <dgm:chPref val="0"/>
          <dgm:bulletEnabled val="1"/>
        </dgm:presLayoutVars>
      </dgm:prSet>
      <dgm:spPr/>
      <dgm:t>
        <a:bodyPr/>
        <a:lstStyle/>
        <a:p>
          <a:endParaRPr lang="es-ES"/>
        </a:p>
      </dgm:t>
    </dgm:pt>
    <dgm:pt modelId="{AC2AF288-20BF-45B8-84E7-BC69D0385D76}" type="pres">
      <dgm:prSet presAssocID="{37A03AB9-B445-4916-AF5E-726868E8C896}" presName="Parent" presStyleLbl="alignNode1" presStyleIdx="3" presStyleCnt="10">
        <dgm:presLayoutVars>
          <dgm:chMax val="3"/>
          <dgm:chPref val="3"/>
          <dgm:bulletEnabled val="1"/>
        </dgm:presLayoutVars>
      </dgm:prSet>
      <dgm:spPr/>
      <dgm:t>
        <a:bodyPr/>
        <a:lstStyle/>
        <a:p>
          <a:endParaRPr lang="es-ES"/>
        </a:p>
      </dgm:t>
    </dgm:pt>
    <dgm:pt modelId="{8DE3EC26-3FB0-42E6-B49E-FEC9F5AC9661}" type="pres">
      <dgm:prSet presAssocID="{37A03AB9-B445-4916-AF5E-726868E8C896}" presName="Accent" presStyleLbl="parChTrans1D1" presStyleIdx="3" presStyleCnt="10"/>
      <dgm:spPr/>
    </dgm:pt>
    <dgm:pt modelId="{91E27824-5A1C-40AB-9B33-B5A7902EC448}" type="pres">
      <dgm:prSet presAssocID="{AA9BBE83-1134-4CB5-98EC-1F34ACAB5314}" presName="sibTrans" presStyleCnt="0"/>
      <dgm:spPr/>
    </dgm:pt>
    <dgm:pt modelId="{8762E3BA-CA97-47F4-BC6A-4A5251DCAFA6}" type="pres">
      <dgm:prSet presAssocID="{3C76A728-8B58-4B85-85F1-064E7590EAA9}" presName="composite" presStyleCnt="0"/>
      <dgm:spPr/>
    </dgm:pt>
    <dgm:pt modelId="{D8889BF8-6B1C-41BF-8882-39B348CC740C}" type="pres">
      <dgm:prSet presAssocID="{3C76A728-8B58-4B85-85F1-064E7590EAA9}" presName="FirstChild" presStyleLbl="revTx" presStyleIdx="4" presStyleCnt="10">
        <dgm:presLayoutVars>
          <dgm:chMax val="0"/>
          <dgm:chPref val="0"/>
          <dgm:bulletEnabled val="1"/>
        </dgm:presLayoutVars>
      </dgm:prSet>
      <dgm:spPr/>
      <dgm:t>
        <a:bodyPr/>
        <a:lstStyle/>
        <a:p>
          <a:endParaRPr lang="es-ES"/>
        </a:p>
      </dgm:t>
    </dgm:pt>
    <dgm:pt modelId="{D6C5F5C5-A0A6-4531-A8EB-66988CAA69C6}" type="pres">
      <dgm:prSet presAssocID="{3C76A728-8B58-4B85-85F1-064E7590EAA9}" presName="Parent" presStyleLbl="alignNode1" presStyleIdx="4" presStyleCnt="10">
        <dgm:presLayoutVars>
          <dgm:chMax val="3"/>
          <dgm:chPref val="3"/>
          <dgm:bulletEnabled val="1"/>
        </dgm:presLayoutVars>
      </dgm:prSet>
      <dgm:spPr/>
      <dgm:t>
        <a:bodyPr/>
        <a:lstStyle/>
        <a:p>
          <a:endParaRPr lang="es-ES"/>
        </a:p>
      </dgm:t>
    </dgm:pt>
    <dgm:pt modelId="{C66CED27-4EC2-45E7-ACA3-A6E11FF90A34}" type="pres">
      <dgm:prSet presAssocID="{3C76A728-8B58-4B85-85F1-064E7590EAA9}" presName="Accent" presStyleLbl="parChTrans1D1" presStyleIdx="4" presStyleCnt="10"/>
      <dgm:spPr/>
    </dgm:pt>
    <dgm:pt modelId="{9A9101F2-0B48-4F30-8C3B-BD10181C9ED5}" type="pres">
      <dgm:prSet presAssocID="{CA8384F4-DDD2-4A12-AA0B-65890E88EA7A}" presName="sibTrans" presStyleCnt="0"/>
      <dgm:spPr/>
    </dgm:pt>
    <dgm:pt modelId="{D5D2127C-64FA-4B13-BA14-22681539EB5F}" type="pres">
      <dgm:prSet presAssocID="{A3B4DACC-B9C7-40DD-B8CA-28940C9C3CFC}" presName="composite" presStyleCnt="0"/>
      <dgm:spPr/>
    </dgm:pt>
    <dgm:pt modelId="{46593C28-BAC3-4666-8C4E-CB93F961D1C7}" type="pres">
      <dgm:prSet presAssocID="{A3B4DACC-B9C7-40DD-B8CA-28940C9C3CFC}" presName="FirstChild" presStyleLbl="revTx" presStyleIdx="5" presStyleCnt="10">
        <dgm:presLayoutVars>
          <dgm:chMax val="0"/>
          <dgm:chPref val="0"/>
          <dgm:bulletEnabled val="1"/>
        </dgm:presLayoutVars>
      </dgm:prSet>
      <dgm:spPr/>
      <dgm:t>
        <a:bodyPr/>
        <a:lstStyle/>
        <a:p>
          <a:endParaRPr lang="es-ES"/>
        </a:p>
      </dgm:t>
    </dgm:pt>
    <dgm:pt modelId="{71641B93-4F4E-4055-9160-8AE3DD92ED68}" type="pres">
      <dgm:prSet presAssocID="{A3B4DACC-B9C7-40DD-B8CA-28940C9C3CFC}" presName="Parent" presStyleLbl="alignNode1" presStyleIdx="5" presStyleCnt="10">
        <dgm:presLayoutVars>
          <dgm:chMax val="3"/>
          <dgm:chPref val="3"/>
          <dgm:bulletEnabled val="1"/>
        </dgm:presLayoutVars>
      </dgm:prSet>
      <dgm:spPr/>
      <dgm:t>
        <a:bodyPr/>
        <a:lstStyle/>
        <a:p>
          <a:endParaRPr lang="es-ES"/>
        </a:p>
      </dgm:t>
    </dgm:pt>
    <dgm:pt modelId="{CD3B1C47-7E7F-46D7-84B8-388490FB65D9}" type="pres">
      <dgm:prSet presAssocID="{A3B4DACC-B9C7-40DD-B8CA-28940C9C3CFC}" presName="Accent" presStyleLbl="parChTrans1D1" presStyleIdx="5" presStyleCnt="10"/>
      <dgm:spPr/>
    </dgm:pt>
    <dgm:pt modelId="{08D5383A-40CE-44C4-A894-395DB45D1C57}" type="pres">
      <dgm:prSet presAssocID="{C50792EC-ED81-4D82-A9D0-7DCB3194E662}" presName="sibTrans" presStyleCnt="0"/>
      <dgm:spPr/>
    </dgm:pt>
    <dgm:pt modelId="{626A5D2F-E6AE-46C1-A2B6-6BC876E08EC1}" type="pres">
      <dgm:prSet presAssocID="{5D40A45F-FEDC-4620-A837-052879F5B64E}" presName="composite" presStyleCnt="0"/>
      <dgm:spPr/>
    </dgm:pt>
    <dgm:pt modelId="{8441CDDF-84C4-463D-9805-8AFB14F394D5}" type="pres">
      <dgm:prSet presAssocID="{5D40A45F-FEDC-4620-A837-052879F5B64E}" presName="FirstChild" presStyleLbl="revTx" presStyleIdx="6" presStyleCnt="10">
        <dgm:presLayoutVars>
          <dgm:chMax val="0"/>
          <dgm:chPref val="0"/>
          <dgm:bulletEnabled val="1"/>
        </dgm:presLayoutVars>
      </dgm:prSet>
      <dgm:spPr/>
      <dgm:t>
        <a:bodyPr/>
        <a:lstStyle/>
        <a:p>
          <a:endParaRPr lang="es-ES"/>
        </a:p>
      </dgm:t>
    </dgm:pt>
    <dgm:pt modelId="{5145174B-77C9-4081-B81D-E797B3728594}" type="pres">
      <dgm:prSet presAssocID="{5D40A45F-FEDC-4620-A837-052879F5B64E}" presName="Parent" presStyleLbl="alignNode1" presStyleIdx="6" presStyleCnt="10">
        <dgm:presLayoutVars>
          <dgm:chMax val="3"/>
          <dgm:chPref val="3"/>
          <dgm:bulletEnabled val="1"/>
        </dgm:presLayoutVars>
      </dgm:prSet>
      <dgm:spPr/>
      <dgm:t>
        <a:bodyPr/>
        <a:lstStyle/>
        <a:p>
          <a:endParaRPr lang="es-ES"/>
        </a:p>
      </dgm:t>
    </dgm:pt>
    <dgm:pt modelId="{F6FB4574-F910-405D-A83E-F6F5E6D5D432}" type="pres">
      <dgm:prSet presAssocID="{5D40A45F-FEDC-4620-A837-052879F5B64E}" presName="Accent" presStyleLbl="parChTrans1D1" presStyleIdx="6" presStyleCnt="10"/>
      <dgm:spPr/>
    </dgm:pt>
    <dgm:pt modelId="{ABF0A658-F5ED-40D1-931E-7AA8434BF894}" type="pres">
      <dgm:prSet presAssocID="{97E60908-E4B5-4AB4-9440-ACBEBB043012}" presName="sibTrans" presStyleCnt="0"/>
      <dgm:spPr/>
    </dgm:pt>
    <dgm:pt modelId="{CB218223-2CB0-41C1-B7E2-7A415E030307}" type="pres">
      <dgm:prSet presAssocID="{46FD0695-CAB9-4C03-9084-1DA28ACF3B9E}" presName="composite" presStyleCnt="0"/>
      <dgm:spPr/>
    </dgm:pt>
    <dgm:pt modelId="{41BF4EC1-8A08-4FA7-808D-C56218946AE7}" type="pres">
      <dgm:prSet presAssocID="{46FD0695-CAB9-4C03-9084-1DA28ACF3B9E}" presName="FirstChild" presStyleLbl="revTx" presStyleIdx="7" presStyleCnt="10">
        <dgm:presLayoutVars>
          <dgm:chMax val="0"/>
          <dgm:chPref val="0"/>
          <dgm:bulletEnabled val="1"/>
        </dgm:presLayoutVars>
      </dgm:prSet>
      <dgm:spPr/>
      <dgm:t>
        <a:bodyPr/>
        <a:lstStyle/>
        <a:p>
          <a:endParaRPr lang="es-ES"/>
        </a:p>
      </dgm:t>
    </dgm:pt>
    <dgm:pt modelId="{89B30A00-413D-49DC-A4A5-6A8E549DE73C}" type="pres">
      <dgm:prSet presAssocID="{46FD0695-CAB9-4C03-9084-1DA28ACF3B9E}" presName="Parent" presStyleLbl="alignNode1" presStyleIdx="7" presStyleCnt="10">
        <dgm:presLayoutVars>
          <dgm:chMax val="3"/>
          <dgm:chPref val="3"/>
          <dgm:bulletEnabled val="1"/>
        </dgm:presLayoutVars>
      </dgm:prSet>
      <dgm:spPr/>
      <dgm:t>
        <a:bodyPr/>
        <a:lstStyle/>
        <a:p>
          <a:endParaRPr lang="es-ES"/>
        </a:p>
      </dgm:t>
    </dgm:pt>
    <dgm:pt modelId="{B0F27BCD-D3C1-40DF-A77F-3E58BB44707C}" type="pres">
      <dgm:prSet presAssocID="{46FD0695-CAB9-4C03-9084-1DA28ACF3B9E}" presName="Accent" presStyleLbl="parChTrans1D1" presStyleIdx="7" presStyleCnt="10"/>
      <dgm:spPr/>
    </dgm:pt>
    <dgm:pt modelId="{5D85E6E1-A055-4ACC-A3F1-8C13118E6A80}" type="pres">
      <dgm:prSet presAssocID="{CCFA9193-20D5-4C7E-93A6-CA659F04E31C}" presName="sibTrans" presStyleCnt="0"/>
      <dgm:spPr/>
    </dgm:pt>
    <dgm:pt modelId="{FF09E030-B607-48F0-BD29-6E2EDEEAF359}" type="pres">
      <dgm:prSet presAssocID="{81577843-7D1E-4192-9F99-775F4E102B02}" presName="composite" presStyleCnt="0"/>
      <dgm:spPr/>
    </dgm:pt>
    <dgm:pt modelId="{48860679-6E12-4629-A3EC-7BB34A03C000}" type="pres">
      <dgm:prSet presAssocID="{81577843-7D1E-4192-9F99-775F4E102B02}" presName="FirstChild" presStyleLbl="revTx" presStyleIdx="8" presStyleCnt="10">
        <dgm:presLayoutVars>
          <dgm:chMax val="0"/>
          <dgm:chPref val="0"/>
          <dgm:bulletEnabled val="1"/>
        </dgm:presLayoutVars>
      </dgm:prSet>
      <dgm:spPr/>
      <dgm:t>
        <a:bodyPr/>
        <a:lstStyle/>
        <a:p>
          <a:endParaRPr lang="es-ES"/>
        </a:p>
      </dgm:t>
    </dgm:pt>
    <dgm:pt modelId="{CAC11186-B27C-4BE7-A0BA-770F67C6AB48}" type="pres">
      <dgm:prSet presAssocID="{81577843-7D1E-4192-9F99-775F4E102B02}" presName="Parent" presStyleLbl="alignNode1" presStyleIdx="8" presStyleCnt="10">
        <dgm:presLayoutVars>
          <dgm:chMax val="3"/>
          <dgm:chPref val="3"/>
          <dgm:bulletEnabled val="1"/>
        </dgm:presLayoutVars>
      </dgm:prSet>
      <dgm:spPr/>
      <dgm:t>
        <a:bodyPr/>
        <a:lstStyle/>
        <a:p>
          <a:endParaRPr lang="es-ES"/>
        </a:p>
      </dgm:t>
    </dgm:pt>
    <dgm:pt modelId="{442DEA2F-BD27-46F0-8E84-39A6FA280B7C}" type="pres">
      <dgm:prSet presAssocID="{81577843-7D1E-4192-9F99-775F4E102B02}" presName="Accent" presStyleLbl="parChTrans1D1" presStyleIdx="8" presStyleCnt="10"/>
      <dgm:spPr/>
    </dgm:pt>
    <dgm:pt modelId="{FA0DCD33-9B02-414E-9DE4-941DBADB886F}" type="pres">
      <dgm:prSet presAssocID="{AFEC29FA-5F35-45D4-8A4B-0217FBC8982A}" presName="sibTrans" presStyleCnt="0"/>
      <dgm:spPr/>
    </dgm:pt>
    <dgm:pt modelId="{0D71F1A8-783F-47C4-BDA9-BD35E0905500}" type="pres">
      <dgm:prSet presAssocID="{51E441C1-DA21-4981-9E13-17B74FC5F372}" presName="composite" presStyleCnt="0"/>
      <dgm:spPr/>
    </dgm:pt>
    <dgm:pt modelId="{0C67055B-92E3-417B-8C99-F765EBB76AC1}" type="pres">
      <dgm:prSet presAssocID="{51E441C1-DA21-4981-9E13-17B74FC5F372}" presName="FirstChild" presStyleLbl="revTx" presStyleIdx="9" presStyleCnt="10">
        <dgm:presLayoutVars>
          <dgm:chMax val="0"/>
          <dgm:chPref val="0"/>
          <dgm:bulletEnabled val="1"/>
        </dgm:presLayoutVars>
      </dgm:prSet>
      <dgm:spPr/>
      <dgm:t>
        <a:bodyPr/>
        <a:lstStyle/>
        <a:p>
          <a:endParaRPr lang="es-ES"/>
        </a:p>
      </dgm:t>
    </dgm:pt>
    <dgm:pt modelId="{FD022265-02FC-4903-89CE-AA2A2E1B2F25}" type="pres">
      <dgm:prSet presAssocID="{51E441C1-DA21-4981-9E13-17B74FC5F372}" presName="Parent" presStyleLbl="alignNode1" presStyleIdx="9" presStyleCnt="10">
        <dgm:presLayoutVars>
          <dgm:chMax val="3"/>
          <dgm:chPref val="3"/>
          <dgm:bulletEnabled val="1"/>
        </dgm:presLayoutVars>
      </dgm:prSet>
      <dgm:spPr/>
      <dgm:t>
        <a:bodyPr/>
        <a:lstStyle/>
        <a:p>
          <a:endParaRPr lang="es-ES"/>
        </a:p>
      </dgm:t>
    </dgm:pt>
    <dgm:pt modelId="{E6779E10-510B-4B20-8CD7-1B1D02C2D184}" type="pres">
      <dgm:prSet presAssocID="{51E441C1-DA21-4981-9E13-17B74FC5F372}" presName="Accent" presStyleLbl="parChTrans1D1" presStyleIdx="9" presStyleCnt="10"/>
      <dgm:spPr/>
    </dgm:pt>
  </dgm:ptLst>
  <dgm:cxnLst>
    <dgm:cxn modelId="{4732493E-1D32-4AB9-996F-17C0110ACB7B}" srcId="{1A6ECD0E-6C5E-4CCB-80BA-495A413E33B0}" destId="{37A03AB9-B445-4916-AF5E-726868E8C896}" srcOrd="3" destOrd="0" parTransId="{1BF91BB6-B10F-4D48-A45B-B21209EBE654}" sibTransId="{AA9BBE83-1134-4CB5-98EC-1F34ACAB5314}"/>
    <dgm:cxn modelId="{B4A4749E-C0EE-4E24-B5BF-F2762C290BE3}" srcId="{1A6ECD0E-6C5E-4CCB-80BA-495A413E33B0}" destId="{51E441C1-DA21-4981-9E13-17B74FC5F372}" srcOrd="9" destOrd="0" parTransId="{3BBE0885-3FD8-42CD-A2D7-12F79853918C}" sibTransId="{0C9A0934-9BF5-43EC-ACCF-19A7C3F814E4}"/>
    <dgm:cxn modelId="{DA5425B2-B228-4021-8FB7-F9729A60520D}" srcId="{1A6ECD0E-6C5E-4CCB-80BA-495A413E33B0}" destId="{E960AF60-85AE-4A15-B17A-2342F329B1AE}" srcOrd="2" destOrd="0" parTransId="{A0C8F0AF-3348-4A14-9EF4-EDBC3E9573F1}" sibTransId="{B895113A-C635-4652-B194-06280E0CBABC}"/>
    <dgm:cxn modelId="{5A83C1DA-B5AE-4180-8A71-7DD68062F3A6}" srcId="{37A03AB9-B445-4916-AF5E-726868E8C896}" destId="{05903955-42B1-4199-A803-55AEF8D968E9}" srcOrd="0" destOrd="0" parTransId="{7B7327B5-3B94-4BEB-AB79-AB682675FAA0}" sibTransId="{39818F6D-831A-4EAA-B43F-A73171F11987}"/>
    <dgm:cxn modelId="{8BCE6CBB-1606-4D04-8427-82ECE1B4BC8C}" srcId="{5B643705-D1D5-4DBA-871F-776A90114F95}" destId="{05296EE8-C882-4051-98B7-18BDE4E9CDB6}" srcOrd="0" destOrd="0" parTransId="{2CDE4138-0099-4704-B1EC-A1960D1AA47E}" sibTransId="{9CF7ECCE-57F4-42C1-9029-3C98FD2621D9}"/>
    <dgm:cxn modelId="{5ACD3B26-C34E-41E4-82EC-913385A73CC7}" type="presOf" srcId="{A154959D-A84B-4083-8576-03EF0C435EC2}" destId="{D8889BF8-6B1C-41BF-8882-39B348CC740C}" srcOrd="0" destOrd="0" presId="urn:microsoft.com/office/officeart/2011/layout/TabList"/>
    <dgm:cxn modelId="{76534B11-BF6E-4D3E-8B05-1D996AD552FC}" type="presOf" srcId="{6788BC2F-05A3-4E01-AAA9-1EFBAD6091F9}" destId="{46593C28-BAC3-4666-8C4E-CB93F961D1C7}" srcOrd="0" destOrd="0" presId="urn:microsoft.com/office/officeart/2011/layout/TabList"/>
    <dgm:cxn modelId="{8BF66274-55E9-4908-9F51-E8C49899A372}" type="presOf" srcId="{37A03AB9-B445-4916-AF5E-726868E8C896}" destId="{AC2AF288-20BF-45B8-84E7-BC69D0385D76}" srcOrd="0" destOrd="0" presId="urn:microsoft.com/office/officeart/2011/layout/TabList"/>
    <dgm:cxn modelId="{91DD4350-6FCF-47FE-8AF0-596B9F0B671C}" srcId="{A3B4DACC-B9C7-40DD-B8CA-28940C9C3CFC}" destId="{6788BC2F-05A3-4E01-AAA9-1EFBAD6091F9}" srcOrd="0" destOrd="0" parTransId="{5F3FA8F3-89EA-4059-92C2-638AF132CF66}" sibTransId="{B9208F10-5F73-4E6A-AAF2-3B624E42A6F8}"/>
    <dgm:cxn modelId="{469D48CF-B1F7-48B6-A6A8-4CD0009B9663}" srcId="{51E441C1-DA21-4981-9E13-17B74FC5F372}" destId="{CB7A9948-7D89-4C42-9BBB-6837F41F78D9}" srcOrd="0" destOrd="0" parTransId="{7D2BD06D-C2B3-4E97-8E7A-0501D66B1568}" sibTransId="{DC53E42D-8C1D-4563-9CB4-C5AFF6063A62}"/>
    <dgm:cxn modelId="{C045C5B4-ABCB-404D-BC09-1342CBA8DE2A}" type="presOf" srcId="{76750D6D-0D12-441E-A600-9841AF01C69A}" destId="{8441CDDF-84C4-463D-9805-8AFB14F394D5}" srcOrd="0" destOrd="0" presId="urn:microsoft.com/office/officeart/2011/layout/TabList"/>
    <dgm:cxn modelId="{C03DF5D8-697C-4D9E-A619-16686DBBFA0D}" type="presOf" srcId="{CB7A9948-7D89-4C42-9BBB-6837F41F78D9}" destId="{0C67055B-92E3-417B-8C99-F765EBB76AC1}" srcOrd="0" destOrd="0" presId="urn:microsoft.com/office/officeart/2011/layout/TabList"/>
    <dgm:cxn modelId="{8116207C-642E-4950-9F87-D05FCDA61FA4}" type="presOf" srcId="{75D5F6CE-AF8C-45C2-97DE-CC947494E823}" destId="{F80D2C9C-FEEB-4BBB-B4AA-037D87196ABB}" srcOrd="0" destOrd="0" presId="urn:microsoft.com/office/officeart/2011/layout/TabList"/>
    <dgm:cxn modelId="{5842FBD9-0C61-4C40-B6D7-7534290FC41D}" type="presOf" srcId="{24A9EF99-2FDF-4FC7-9E74-276BD9BD9F72}" destId="{41BF4EC1-8A08-4FA7-808D-C56218946AE7}" srcOrd="0" destOrd="0" presId="urn:microsoft.com/office/officeart/2011/layout/TabList"/>
    <dgm:cxn modelId="{0D770709-9140-4088-941E-2CEDDD850B10}" srcId="{1A6ECD0E-6C5E-4CCB-80BA-495A413E33B0}" destId="{5B643705-D1D5-4DBA-871F-776A90114F95}" srcOrd="0" destOrd="0" parTransId="{943571B2-7654-4C2D-874E-786193C860B3}" sibTransId="{DBEA6605-27BF-4FBB-B2C9-F4E18923FF74}"/>
    <dgm:cxn modelId="{A443E225-4849-45C6-8650-005F60C69BEA}" type="presOf" srcId="{1A6ECD0E-6C5E-4CCB-80BA-495A413E33B0}" destId="{079E2F7E-7096-419E-B31F-5C2AC80DADD6}" srcOrd="0" destOrd="0" presId="urn:microsoft.com/office/officeart/2011/layout/TabList"/>
    <dgm:cxn modelId="{635A163E-6C57-4A42-958F-D9BB6B0F79A8}" type="presOf" srcId="{3C76A728-8B58-4B85-85F1-064E7590EAA9}" destId="{D6C5F5C5-A0A6-4531-A8EB-66988CAA69C6}" srcOrd="0" destOrd="0" presId="urn:microsoft.com/office/officeart/2011/layout/TabList"/>
    <dgm:cxn modelId="{57346ED7-2D08-4FD7-8D29-26ADB4352343}" type="presOf" srcId="{E960AF60-85AE-4A15-B17A-2342F329B1AE}" destId="{4C5ADAE9-798F-4BAF-A773-61A6A8FBE1E1}" srcOrd="0" destOrd="0" presId="urn:microsoft.com/office/officeart/2011/layout/TabList"/>
    <dgm:cxn modelId="{3C27B3C5-0F0E-4FA1-96B3-9F4D2E093C53}" type="presOf" srcId="{81577843-7D1E-4192-9F99-775F4E102B02}" destId="{CAC11186-B27C-4BE7-A0BA-770F67C6AB48}" srcOrd="0" destOrd="0" presId="urn:microsoft.com/office/officeart/2011/layout/TabList"/>
    <dgm:cxn modelId="{0AF103C1-3F36-4451-ABF3-E2072E38F884}" srcId="{3C76A728-8B58-4B85-85F1-064E7590EAA9}" destId="{A154959D-A84B-4083-8576-03EF0C435EC2}" srcOrd="0" destOrd="0" parTransId="{9E0CBDBE-CD52-49BC-B4A7-C8025EB3ED40}" sibTransId="{AD547DF9-0BF5-426B-B12F-2C57DEA80D2D}"/>
    <dgm:cxn modelId="{A83590AE-1CD0-45A2-A5F7-D35ECBCD5971}" type="presOf" srcId="{05903955-42B1-4199-A803-55AEF8D968E9}" destId="{27D76437-2C7C-43F4-BE62-BC83B804ACA0}" srcOrd="0" destOrd="0" presId="urn:microsoft.com/office/officeart/2011/layout/TabList"/>
    <dgm:cxn modelId="{BE0B1079-B84C-4127-B085-60680C964137}" srcId="{1A6ECD0E-6C5E-4CCB-80BA-495A413E33B0}" destId="{3C76A728-8B58-4B85-85F1-064E7590EAA9}" srcOrd="4" destOrd="0" parTransId="{A56D8B6D-4AE0-4423-9974-0C5989F23769}" sibTransId="{CA8384F4-DDD2-4A12-AA0B-65890E88EA7A}"/>
    <dgm:cxn modelId="{61F38D92-D99A-4E51-9B90-F388E545C77D}" srcId="{81577843-7D1E-4192-9F99-775F4E102B02}" destId="{9C72AD2E-23CD-4BD9-99CA-ECE893EF5698}" srcOrd="0" destOrd="0" parTransId="{25FEC207-C3B1-4405-B1FB-A45A9126A5CA}" sibTransId="{0D41C70F-EF33-40BA-8F2D-73B315337EA0}"/>
    <dgm:cxn modelId="{6B168AF9-B13A-458D-826C-B4BECC122DE7}" type="presOf" srcId="{05296EE8-C882-4051-98B7-18BDE4E9CDB6}" destId="{0C2A8CBA-B4B6-4FD8-8074-F0938DC0CE37}" srcOrd="0" destOrd="0" presId="urn:microsoft.com/office/officeart/2011/layout/TabList"/>
    <dgm:cxn modelId="{543CD0A6-ADD9-472B-BDB8-EBC4062BEAF4}" type="presOf" srcId="{81550DFB-D733-4BBE-B523-7B70A4BE5755}" destId="{6EB84A78-2F21-47AB-8BCB-1383F8722B87}" srcOrd="0" destOrd="0" presId="urn:microsoft.com/office/officeart/2011/layout/TabList"/>
    <dgm:cxn modelId="{118FCECD-CFE9-436E-BC08-CDE4706C809A}" srcId="{46FD0695-CAB9-4C03-9084-1DA28ACF3B9E}" destId="{24A9EF99-2FDF-4FC7-9E74-276BD9BD9F72}" srcOrd="0" destOrd="0" parTransId="{88AB7BF7-45E3-4E8B-86CC-D8674279E589}" sibTransId="{0AB7065F-CAB8-486A-B99D-A9BFB31A52F1}"/>
    <dgm:cxn modelId="{69046F71-22A3-4D5E-A7D0-202B21AE7F1E}" srcId="{0C5D8263-F0A2-4028-9D0D-9A515B0EE5B5}" destId="{75D5F6CE-AF8C-45C2-97DE-CC947494E823}" srcOrd="0" destOrd="0" parTransId="{1B1E76ED-A875-4AD2-83DA-66A34FA33D58}" sibTransId="{EFB4EAFC-DFA3-4A62-90D7-66B22B78ABCB}"/>
    <dgm:cxn modelId="{83262F63-C9DE-46B9-BD60-69044C3DEC7E}" type="presOf" srcId="{46FD0695-CAB9-4C03-9084-1DA28ACF3B9E}" destId="{89B30A00-413D-49DC-A4A5-6A8E549DE73C}" srcOrd="0" destOrd="0" presId="urn:microsoft.com/office/officeart/2011/layout/TabList"/>
    <dgm:cxn modelId="{42FDD01C-07B4-4111-922E-181DE5FD9487}" srcId="{1A6ECD0E-6C5E-4CCB-80BA-495A413E33B0}" destId="{5D40A45F-FEDC-4620-A837-052879F5B64E}" srcOrd="6" destOrd="0" parTransId="{B0332D97-B3DA-4135-9E68-1837B1E30D48}" sibTransId="{97E60908-E4B5-4AB4-9440-ACBEBB043012}"/>
    <dgm:cxn modelId="{A85B9D51-19D1-4168-8ECC-9D6BE4507702}" type="presOf" srcId="{A3B4DACC-B9C7-40DD-B8CA-28940C9C3CFC}" destId="{71641B93-4F4E-4055-9160-8AE3DD92ED68}" srcOrd="0" destOrd="0" presId="urn:microsoft.com/office/officeart/2011/layout/TabList"/>
    <dgm:cxn modelId="{E5AB5F50-E819-4813-B681-56FC1E4F5DBC}" srcId="{1A6ECD0E-6C5E-4CCB-80BA-495A413E33B0}" destId="{0C5D8263-F0A2-4028-9D0D-9A515B0EE5B5}" srcOrd="1" destOrd="0" parTransId="{2F89CE72-9312-421E-BB1B-7CF6A251855A}" sibTransId="{ED2B146F-1506-45A0-8873-533181A08839}"/>
    <dgm:cxn modelId="{4301047C-94E6-45F5-98ED-33862BA837EA}" type="presOf" srcId="{5B643705-D1D5-4DBA-871F-776A90114F95}" destId="{F43C0EB1-566D-4EC2-AD3E-0530ED7FCCF0}" srcOrd="0" destOrd="0" presId="urn:microsoft.com/office/officeart/2011/layout/TabList"/>
    <dgm:cxn modelId="{0C27E562-7FDF-439E-BC02-19E8EC298BFA}" type="presOf" srcId="{5D40A45F-FEDC-4620-A837-052879F5B64E}" destId="{5145174B-77C9-4081-B81D-E797B3728594}" srcOrd="0" destOrd="0" presId="urn:microsoft.com/office/officeart/2011/layout/TabList"/>
    <dgm:cxn modelId="{8A645BD2-789D-4091-9031-F4E020AA24C5}" srcId="{5D40A45F-FEDC-4620-A837-052879F5B64E}" destId="{76750D6D-0D12-441E-A600-9841AF01C69A}" srcOrd="0" destOrd="0" parTransId="{4169F501-76E8-446F-976A-5FA404FDDCE7}" sibTransId="{2BF04708-8252-4343-A8BB-72130B4003BA}"/>
    <dgm:cxn modelId="{85EED2DE-5BE1-4CE9-816E-F8B0B131725C}" type="presOf" srcId="{51E441C1-DA21-4981-9E13-17B74FC5F372}" destId="{FD022265-02FC-4903-89CE-AA2A2E1B2F25}" srcOrd="0" destOrd="0" presId="urn:microsoft.com/office/officeart/2011/layout/TabList"/>
    <dgm:cxn modelId="{1C4289C6-D324-4C5D-9B14-349C22AAEAD9}" type="presOf" srcId="{0C5D8263-F0A2-4028-9D0D-9A515B0EE5B5}" destId="{D06E138B-E106-48EB-9B54-5E1EBB153EAC}" srcOrd="0" destOrd="0" presId="urn:microsoft.com/office/officeart/2011/layout/TabList"/>
    <dgm:cxn modelId="{6DEABEE5-6E97-4728-B162-592E95CB1ED3}" srcId="{1A6ECD0E-6C5E-4CCB-80BA-495A413E33B0}" destId="{46FD0695-CAB9-4C03-9084-1DA28ACF3B9E}" srcOrd="7" destOrd="0" parTransId="{19301CB9-C296-4A07-8375-586919D41156}" sibTransId="{CCFA9193-20D5-4C7E-93A6-CA659F04E31C}"/>
    <dgm:cxn modelId="{2663D063-1D24-48AC-B3E0-7CA89BFD7E0A}" srcId="{E960AF60-85AE-4A15-B17A-2342F329B1AE}" destId="{81550DFB-D733-4BBE-B523-7B70A4BE5755}" srcOrd="0" destOrd="0" parTransId="{059C91D9-8978-4D98-B877-3F34B4F23B30}" sibTransId="{046CFD95-3503-44F6-B306-B8970CC0DC2C}"/>
    <dgm:cxn modelId="{AF150701-1CD7-472C-B562-2D81C901505C}" srcId="{1A6ECD0E-6C5E-4CCB-80BA-495A413E33B0}" destId="{A3B4DACC-B9C7-40DD-B8CA-28940C9C3CFC}" srcOrd="5" destOrd="0" parTransId="{C4A7EC7D-A0A2-4585-9728-A70FAE172FB2}" sibTransId="{C50792EC-ED81-4D82-A9D0-7DCB3194E662}"/>
    <dgm:cxn modelId="{041C5136-7746-404D-8931-90478E7C1B77}" type="presOf" srcId="{9C72AD2E-23CD-4BD9-99CA-ECE893EF5698}" destId="{48860679-6E12-4629-A3EC-7BB34A03C000}" srcOrd="0" destOrd="0" presId="urn:microsoft.com/office/officeart/2011/layout/TabList"/>
    <dgm:cxn modelId="{E1CD161E-F03E-4B6F-A099-5DF939D915A5}" srcId="{1A6ECD0E-6C5E-4CCB-80BA-495A413E33B0}" destId="{81577843-7D1E-4192-9F99-775F4E102B02}" srcOrd="8" destOrd="0" parTransId="{1D7012A2-473F-4D6B-AC2F-97060D83AE0D}" sibTransId="{AFEC29FA-5F35-45D4-8A4B-0217FBC8982A}"/>
    <dgm:cxn modelId="{7F95EA9C-DD06-4B13-A8CF-48D223E42FE8}" type="presParOf" srcId="{079E2F7E-7096-419E-B31F-5C2AC80DADD6}" destId="{6605ACCE-E1E2-4AFD-857E-DE01C907D002}" srcOrd="0" destOrd="0" presId="urn:microsoft.com/office/officeart/2011/layout/TabList"/>
    <dgm:cxn modelId="{9D75C8FF-C093-4EA1-9754-08BCAAF11828}" type="presParOf" srcId="{6605ACCE-E1E2-4AFD-857E-DE01C907D002}" destId="{0C2A8CBA-B4B6-4FD8-8074-F0938DC0CE37}" srcOrd="0" destOrd="0" presId="urn:microsoft.com/office/officeart/2011/layout/TabList"/>
    <dgm:cxn modelId="{ED3804FB-0240-4AF3-B357-B80D3099FB25}" type="presParOf" srcId="{6605ACCE-E1E2-4AFD-857E-DE01C907D002}" destId="{F43C0EB1-566D-4EC2-AD3E-0530ED7FCCF0}" srcOrd="1" destOrd="0" presId="urn:microsoft.com/office/officeart/2011/layout/TabList"/>
    <dgm:cxn modelId="{5807AC13-02B8-4A3E-BA07-6728191300E0}" type="presParOf" srcId="{6605ACCE-E1E2-4AFD-857E-DE01C907D002}" destId="{3AF6EAE7-37BF-4530-98AB-D646287E3F80}" srcOrd="2" destOrd="0" presId="urn:microsoft.com/office/officeart/2011/layout/TabList"/>
    <dgm:cxn modelId="{284E50F7-5B22-4467-B3B3-719F77B296FF}" type="presParOf" srcId="{079E2F7E-7096-419E-B31F-5C2AC80DADD6}" destId="{E037DA8D-7A1A-4D08-9C47-34511DA47A0A}" srcOrd="1" destOrd="0" presId="urn:microsoft.com/office/officeart/2011/layout/TabList"/>
    <dgm:cxn modelId="{540717DD-35A1-4E43-A9AD-544C9FC1A10D}" type="presParOf" srcId="{079E2F7E-7096-419E-B31F-5C2AC80DADD6}" destId="{A5D9311A-5FC2-4A53-9F58-05D2C252BD9C}" srcOrd="2" destOrd="0" presId="urn:microsoft.com/office/officeart/2011/layout/TabList"/>
    <dgm:cxn modelId="{0B517544-F5B8-4532-B800-130E6E6A361A}" type="presParOf" srcId="{A5D9311A-5FC2-4A53-9F58-05D2C252BD9C}" destId="{F80D2C9C-FEEB-4BBB-B4AA-037D87196ABB}" srcOrd="0" destOrd="0" presId="urn:microsoft.com/office/officeart/2011/layout/TabList"/>
    <dgm:cxn modelId="{D13E66D8-1C58-4E48-BDB7-15444684E430}" type="presParOf" srcId="{A5D9311A-5FC2-4A53-9F58-05D2C252BD9C}" destId="{D06E138B-E106-48EB-9B54-5E1EBB153EAC}" srcOrd="1" destOrd="0" presId="urn:microsoft.com/office/officeart/2011/layout/TabList"/>
    <dgm:cxn modelId="{A0ABA3F5-8B91-4B7F-B16C-8F21E932DA8E}" type="presParOf" srcId="{A5D9311A-5FC2-4A53-9F58-05D2C252BD9C}" destId="{6C593186-E0ED-4DB7-A2BF-403DB7CD675C}" srcOrd="2" destOrd="0" presId="urn:microsoft.com/office/officeart/2011/layout/TabList"/>
    <dgm:cxn modelId="{2CCB0CCE-BC8B-48EF-8671-0162FF8454EA}" type="presParOf" srcId="{079E2F7E-7096-419E-B31F-5C2AC80DADD6}" destId="{1AF8AC2C-4EAF-4AF3-A0EF-572D27DAA0DA}" srcOrd="3" destOrd="0" presId="urn:microsoft.com/office/officeart/2011/layout/TabList"/>
    <dgm:cxn modelId="{EFA580F7-686B-4253-98C0-B511049C1D66}" type="presParOf" srcId="{079E2F7E-7096-419E-B31F-5C2AC80DADD6}" destId="{7FE8426E-130A-4BC2-9C38-65009F74149C}" srcOrd="4" destOrd="0" presId="urn:microsoft.com/office/officeart/2011/layout/TabList"/>
    <dgm:cxn modelId="{753B45AF-6E60-4C6D-ABD7-B8AA7F1C3020}" type="presParOf" srcId="{7FE8426E-130A-4BC2-9C38-65009F74149C}" destId="{6EB84A78-2F21-47AB-8BCB-1383F8722B87}" srcOrd="0" destOrd="0" presId="urn:microsoft.com/office/officeart/2011/layout/TabList"/>
    <dgm:cxn modelId="{EF54C103-FC95-4BAB-B611-417FF27BCF04}" type="presParOf" srcId="{7FE8426E-130A-4BC2-9C38-65009F74149C}" destId="{4C5ADAE9-798F-4BAF-A773-61A6A8FBE1E1}" srcOrd="1" destOrd="0" presId="urn:microsoft.com/office/officeart/2011/layout/TabList"/>
    <dgm:cxn modelId="{A374BB23-57A6-415E-9936-F09576A665B0}" type="presParOf" srcId="{7FE8426E-130A-4BC2-9C38-65009F74149C}" destId="{7A6B3B6B-B185-477E-88D4-F50BE1D3C4F6}" srcOrd="2" destOrd="0" presId="urn:microsoft.com/office/officeart/2011/layout/TabList"/>
    <dgm:cxn modelId="{2E001755-45A1-495B-B9D1-9F526F3C9A51}" type="presParOf" srcId="{079E2F7E-7096-419E-B31F-5C2AC80DADD6}" destId="{DDDE378D-EBA6-46D6-9988-F5196F80E427}" srcOrd="5" destOrd="0" presId="urn:microsoft.com/office/officeart/2011/layout/TabList"/>
    <dgm:cxn modelId="{D117DB8F-F7AF-4FC9-A8B3-F02FA06DDF5A}" type="presParOf" srcId="{079E2F7E-7096-419E-B31F-5C2AC80DADD6}" destId="{5D67FF40-A9F7-48BA-831A-C8AAB858127B}" srcOrd="6" destOrd="0" presId="urn:microsoft.com/office/officeart/2011/layout/TabList"/>
    <dgm:cxn modelId="{B069E8E7-064D-496E-8243-B93EEEA2BE1B}" type="presParOf" srcId="{5D67FF40-A9F7-48BA-831A-C8AAB858127B}" destId="{27D76437-2C7C-43F4-BE62-BC83B804ACA0}" srcOrd="0" destOrd="0" presId="urn:microsoft.com/office/officeart/2011/layout/TabList"/>
    <dgm:cxn modelId="{989563FA-24AD-4050-AC54-4C245F637DB7}" type="presParOf" srcId="{5D67FF40-A9F7-48BA-831A-C8AAB858127B}" destId="{AC2AF288-20BF-45B8-84E7-BC69D0385D76}" srcOrd="1" destOrd="0" presId="urn:microsoft.com/office/officeart/2011/layout/TabList"/>
    <dgm:cxn modelId="{EE118629-6D95-486D-BB19-1EB6AB518F59}" type="presParOf" srcId="{5D67FF40-A9F7-48BA-831A-C8AAB858127B}" destId="{8DE3EC26-3FB0-42E6-B49E-FEC9F5AC9661}" srcOrd="2" destOrd="0" presId="urn:microsoft.com/office/officeart/2011/layout/TabList"/>
    <dgm:cxn modelId="{37013133-B7C2-4BA3-8B9B-FA53FA6EA8CC}" type="presParOf" srcId="{079E2F7E-7096-419E-B31F-5C2AC80DADD6}" destId="{91E27824-5A1C-40AB-9B33-B5A7902EC448}" srcOrd="7" destOrd="0" presId="urn:microsoft.com/office/officeart/2011/layout/TabList"/>
    <dgm:cxn modelId="{4647636A-6774-43EE-8BBF-D90EB73A69F0}" type="presParOf" srcId="{079E2F7E-7096-419E-B31F-5C2AC80DADD6}" destId="{8762E3BA-CA97-47F4-BC6A-4A5251DCAFA6}" srcOrd="8" destOrd="0" presId="urn:microsoft.com/office/officeart/2011/layout/TabList"/>
    <dgm:cxn modelId="{E9E396BE-84E8-41D0-B78B-40017877298F}" type="presParOf" srcId="{8762E3BA-CA97-47F4-BC6A-4A5251DCAFA6}" destId="{D8889BF8-6B1C-41BF-8882-39B348CC740C}" srcOrd="0" destOrd="0" presId="urn:microsoft.com/office/officeart/2011/layout/TabList"/>
    <dgm:cxn modelId="{8C60581F-6DDE-4131-9A0D-BE3E4EEB46F3}" type="presParOf" srcId="{8762E3BA-CA97-47F4-BC6A-4A5251DCAFA6}" destId="{D6C5F5C5-A0A6-4531-A8EB-66988CAA69C6}" srcOrd="1" destOrd="0" presId="urn:microsoft.com/office/officeart/2011/layout/TabList"/>
    <dgm:cxn modelId="{AE0C6D53-0A25-4D74-AF49-242D8B31BC8E}" type="presParOf" srcId="{8762E3BA-CA97-47F4-BC6A-4A5251DCAFA6}" destId="{C66CED27-4EC2-45E7-ACA3-A6E11FF90A34}" srcOrd="2" destOrd="0" presId="urn:microsoft.com/office/officeart/2011/layout/TabList"/>
    <dgm:cxn modelId="{C9960A0F-FA07-43F9-90EF-3844C94A2579}" type="presParOf" srcId="{079E2F7E-7096-419E-B31F-5C2AC80DADD6}" destId="{9A9101F2-0B48-4F30-8C3B-BD10181C9ED5}" srcOrd="9" destOrd="0" presId="urn:microsoft.com/office/officeart/2011/layout/TabList"/>
    <dgm:cxn modelId="{47AB429E-F889-4F6D-B6AB-A3441A3E9E4D}" type="presParOf" srcId="{079E2F7E-7096-419E-B31F-5C2AC80DADD6}" destId="{D5D2127C-64FA-4B13-BA14-22681539EB5F}" srcOrd="10" destOrd="0" presId="urn:microsoft.com/office/officeart/2011/layout/TabList"/>
    <dgm:cxn modelId="{B45A1329-8964-40F7-AB01-5F3608474F9A}" type="presParOf" srcId="{D5D2127C-64FA-4B13-BA14-22681539EB5F}" destId="{46593C28-BAC3-4666-8C4E-CB93F961D1C7}" srcOrd="0" destOrd="0" presId="urn:microsoft.com/office/officeart/2011/layout/TabList"/>
    <dgm:cxn modelId="{0C28BF9C-1960-4798-9E23-4FC4A2F0B717}" type="presParOf" srcId="{D5D2127C-64FA-4B13-BA14-22681539EB5F}" destId="{71641B93-4F4E-4055-9160-8AE3DD92ED68}" srcOrd="1" destOrd="0" presId="urn:microsoft.com/office/officeart/2011/layout/TabList"/>
    <dgm:cxn modelId="{24870413-780C-485E-8480-190BCA88ED6D}" type="presParOf" srcId="{D5D2127C-64FA-4B13-BA14-22681539EB5F}" destId="{CD3B1C47-7E7F-46D7-84B8-388490FB65D9}" srcOrd="2" destOrd="0" presId="urn:microsoft.com/office/officeart/2011/layout/TabList"/>
    <dgm:cxn modelId="{7681F230-6613-4A3D-8091-6B8D75B08112}" type="presParOf" srcId="{079E2F7E-7096-419E-B31F-5C2AC80DADD6}" destId="{08D5383A-40CE-44C4-A894-395DB45D1C57}" srcOrd="11" destOrd="0" presId="urn:microsoft.com/office/officeart/2011/layout/TabList"/>
    <dgm:cxn modelId="{8C64E26A-D67A-4016-9CF6-A9F657A0EC1D}" type="presParOf" srcId="{079E2F7E-7096-419E-B31F-5C2AC80DADD6}" destId="{626A5D2F-E6AE-46C1-A2B6-6BC876E08EC1}" srcOrd="12" destOrd="0" presId="urn:microsoft.com/office/officeart/2011/layout/TabList"/>
    <dgm:cxn modelId="{9AC86AF3-6CFF-4DCB-BD07-007575C4800D}" type="presParOf" srcId="{626A5D2F-E6AE-46C1-A2B6-6BC876E08EC1}" destId="{8441CDDF-84C4-463D-9805-8AFB14F394D5}" srcOrd="0" destOrd="0" presId="urn:microsoft.com/office/officeart/2011/layout/TabList"/>
    <dgm:cxn modelId="{72286255-E356-4338-B3B0-A54F70C07DD5}" type="presParOf" srcId="{626A5D2F-E6AE-46C1-A2B6-6BC876E08EC1}" destId="{5145174B-77C9-4081-B81D-E797B3728594}" srcOrd="1" destOrd="0" presId="urn:microsoft.com/office/officeart/2011/layout/TabList"/>
    <dgm:cxn modelId="{5BD4FD04-C363-465D-B715-6C725E772732}" type="presParOf" srcId="{626A5D2F-E6AE-46C1-A2B6-6BC876E08EC1}" destId="{F6FB4574-F910-405D-A83E-F6F5E6D5D432}" srcOrd="2" destOrd="0" presId="urn:microsoft.com/office/officeart/2011/layout/TabList"/>
    <dgm:cxn modelId="{9CD44BA8-1109-4218-A8B6-CA72FD140F02}" type="presParOf" srcId="{079E2F7E-7096-419E-B31F-5C2AC80DADD6}" destId="{ABF0A658-F5ED-40D1-931E-7AA8434BF894}" srcOrd="13" destOrd="0" presId="urn:microsoft.com/office/officeart/2011/layout/TabList"/>
    <dgm:cxn modelId="{DE5F471D-D07E-46B4-9A2A-242826C9B2D1}" type="presParOf" srcId="{079E2F7E-7096-419E-B31F-5C2AC80DADD6}" destId="{CB218223-2CB0-41C1-B7E2-7A415E030307}" srcOrd="14" destOrd="0" presId="urn:microsoft.com/office/officeart/2011/layout/TabList"/>
    <dgm:cxn modelId="{6C3EA8BB-1789-4B5E-BDEB-04CD7F9E2AAA}" type="presParOf" srcId="{CB218223-2CB0-41C1-B7E2-7A415E030307}" destId="{41BF4EC1-8A08-4FA7-808D-C56218946AE7}" srcOrd="0" destOrd="0" presId="urn:microsoft.com/office/officeart/2011/layout/TabList"/>
    <dgm:cxn modelId="{BCDE2238-16EE-40B0-88A5-2AA7BBD6C8CF}" type="presParOf" srcId="{CB218223-2CB0-41C1-B7E2-7A415E030307}" destId="{89B30A00-413D-49DC-A4A5-6A8E549DE73C}" srcOrd="1" destOrd="0" presId="urn:microsoft.com/office/officeart/2011/layout/TabList"/>
    <dgm:cxn modelId="{7FB462B3-9018-4148-89B4-2DB6F37E8111}" type="presParOf" srcId="{CB218223-2CB0-41C1-B7E2-7A415E030307}" destId="{B0F27BCD-D3C1-40DF-A77F-3E58BB44707C}" srcOrd="2" destOrd="0" presId="urn:microsoft.com/office/officeart/2011/layout/TabList"/>
    <dgm:cxn modelId="{331F2D61-F0FF-470B-A2B9-3D562ACC368E}" type="presParOf" srcId="{079E2F7E-7096-419E-B31F-5C2AC80DADD6}" destId="{5D85E6E1-A055-4ACC-A3F1-8C13118E6A80}" srcOrd="15" destOrd="0" presId="urn:microsoft.com/office/officeart/2011/layout/TabList"/>
    <dgm:cxn modelId="{F9C07FD1-4D10-4664-85F8-F64EBC30A4CA}" type="presParOf" srcId="{079E2F7E-7096-419E-B31F-5C2AC80DADD6}" destId="{FF09E030-B607-48F0-BD29-6E2EDEEAF359}" srcOrd="16" destOrd="0" presId="urn:microsoft.com/office/officeart/2011/layout/TabList"/>
    <dgm:cxn modelId="{250058BD-8AA5-4334-836C-77BC82EF23A3}" type="presParOf" srcId="{FF09E030-B607-48F0-BD29-6E2EDEEAF359}" destId="{48860679-6E12-4629-A3EC-7BB34A03C000}" srcOrd="0" destOrd="0" presId="urn:microsoft.com/office/officeart/2011/layout/TabList"/>
    <dgm:cxn modelId="{7D07EC25-9175-4FC4-95EA-8AA10E52361C}" type="presParOf" srcId="{FF09E030-B607-48F0-BD29-6E2EDEEAF359}" destId="{CAC11186-B27C-4BE7-A0BA-770F67C6AB48}" srcOrd="1" destOrd="0" presId="urn:microsoft.com/office/officeart/2011/layout/TabList"/>
    <dgm:cxn modelId="{A131023A-18C2-4086-8A5D-1A1BE98E52E1}" type="presParOf" srcId="{FF09E030-B607-48F0-BD29-6E2EDEEAF359}" destId="{442DEA2F-BD27-46F0-8E84-39A6FA280B7C}" srcOrd="2" destOrd="0" presId="urn:microsoft.com/office/officeart/2011/layout/TabList"/>
    <dgm:cxn modelId="{CBB45364-2B13-4526-9CBA-47209B327827}" type="presParOf" srcId="{079E2F7E-7096-419E-B31F-5C2AC80DADD6}" destId="{FA0DCD33-9B02-414E-9DE4-941DBADB886F}" srcOrd="17" destOrd="0" presId="urn:microsoft.com/office/officeart/2011/layout/TabList"/>
    <dgm:cxn modelId="{99B06B4F-070D-4A57-BC68-246BD79D04F7}" type="presParOf" srcId="{079E2F7E-7096-419E-B31F-5C2AC80DADD6}" destId="{0D71F1A8-783F-47C4-BDA9-BD35E0905500}" srcOrd="18" destOrd="0" presId="urn:microsoft.com/office/officeart/2011/layout/TabList"/>
    <dgm:cxn modelId="{52B53FE2-5945-4875-AFE3-22D2B129D1EA}" type="presParOf" srcId="{0D71F1A8-783F-47C4-BDA9-BD35E0905500}" destId="{0C67055B-92E3-417B-8C99-F765EBB76AC1}" srcOrd="0" destOrd="0" presId="urn:microsoft.com/office/officeart/2011/layout/TabList"/>
    <dgm:cxn modelId="{C3863C7A-E6FC-47CE-A8C9-5DFF85638BF8}" type="presParOf" srcId="{0D71F1A8-783F-47C4-BDA9-BD35E0905500}" destId="{FD022265-02FC-4903-89CE-AA2A2E1B2F25}" srcOrd="1" destOrd="0" presId="urn:microsoft.com/office/officeart/2011/layout/TabList"/>
    <dgm:cxn modelId="{F5A8D950-EB8C-4066-B4AB-ACDDD14925E1}" type="presParOf" srcId="{0D71F1A8-783F-47C4-BDA9-BD35E0905500}" destId="{E6779E10-510B-4B20-8CD7-1B1D02C2D184}" srcOrd="2" destOrd="0" presId="urn:microsoft.com/office/officeart/2011/layout/Tab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F7C319-B8D2-45BF-BAB3-3C04DE6DD803}">
      <dsp:nvSpPr>
        <dsp:cNvPr id="0" name=""/>
        <dsp:cNvSpPr/>
      </dsp:nvSpPr>
      <dsp:spPr>
        <a:xfrm>
          <a:off x="3374183" y="0"/>
          <a:ext cx="2298381" cy="1719626"/>
        </a:xfrm>
        <a:prstGeom prst="ellipse">
          <a:avLst/>
        </a:prstGeom>
        <a:solidFill>
          <a:schemeClr val="accent3"/>
        </a:solidFill>
        <a:ln w="28575">
          <a:solidFill>
            <a:srgbClr val="00B050"/>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b="1" kern="1200" dirty="0"/>
            <a:t>Niveles del producto</a:t>
          </a:r>
          <a:endParaRPr lang="es-ES" sz="1800" b="1" kern="1200" dirty="0"/>
        </a:p>
      </dsp:txBody>
      <dsp:txXfrm>
        <a:off x="3374183" y="0"/>
        <a:ext cx="2298381" cy="1719626"/>
      </dsp:txXfrm>
    </dsp:sp>
    <dsp:sp modelId="{AF411819-B58E-4FD4-9EE5-2623AA8BBF37}">
      <dsp:nvSpPr>
        <dsp:cNvPr id="0" name=""/>
        <dsp:cNvSpPr/>
      </dsp:nvSpPr>
      <dsp:spPr>
        <a:xfrm>
          <a:off x="3155604" y="1908796"/>
          <a:ext cx="2919229" cy="801308"/>
        </a:xfrm>
        <a:prstGeom prst="ellipse">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b="1" kern="1200" dirty="0">
              <a:solidFill>
                <a:schemeClr val="tx2"/>
              </a:solidFill>
            </a:rPr>
            <a:t>Producto básico</a:t>
          </a:r>
          <a:endParaRPr lang="es-ES" sz="2000" b="1" kern="1200" dirty="0">
            <a:solidFill>
              <a:schemeClr val="tx2"/>
            </a:solidFill>
          </a:endParaRPr>
        </a:p>
      </dsp:txBody>
      <dsp:txXfrm>
        <a:off x="3155604" y="1908796"/>
        <a:ext cx="2919229" cy="801308"/>
      </dsp:txXfrm>
    </dsp:sp>
    <dsp:sp modelId="{B2E55129-0EA5-4BE9-8351-54B15E6EFF7E}">
      <dsp:nvSpPr>
        <dsp:cNvPr id="0" name=""/>
        <dsp:cNvSpPr/>
      </dsp:nvSpPr>
      <dsp:spPr>
        <a:xfrm>
          <a:off x="6372528" y="907893"/>
          <a:ext cx="2592577" cy="897463"/>
        </a:xfrm>
        <a:prstGeom prst="ellipse">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b="1" kern="1200" dirty="0">
              <a:solidFill>
                <a:schemeClr val="tx2"/>
              </a:solidFill>
            </a:rPr>
            <a:t>Producto formal</a:t>
          </a:r>
          <a:endParaRPr lang="es-ES" sz="2000" b="1" kern="1200" dirty="0">
            <a:solidFill>
              <a:schemeClr val="tx2"/>
            </a:solidFill>
          </a:endParaRPr>
        </a:p>
      </dsp:txBody>
      <dsp:txXfrm>
        <a:off x="6372528" y="907893"/>
        <a:ext cx="2592577" cy="897463"/>
      </dsp:txXfrm>
    </dsp:sp>
    <dsp:sp modelId="{B40552BD-87B2-4CA4-8DDF-5A2EBC4710FF}">
      <dsp:nvSpPr>
        <dsp:cNvPr id="0" name=""/>
        <dsp:cNvSpPr/>
      </dsp:nvSpPr>
      <dsp:spPr>
        <a:xfrm>
          <a:off x="61121" y="907268"/>
          <a:ext cx="2807163" cy="872758"/>
        </a:xfrm>
        <a:prstGeom prst="ellipse">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b="1" kern="1200" dirty="0">
              <a:solidFill>
                <a:schemeClr val="tx2"/>
              </a:solidFill>
            </a:rPr>
            <a:t>Producto ampliado</a:t>
          </a:r>
          <a:endParaRPr lang="es-ES" sz="2000" b="1" kern="1200" dirty="0">
            <a:solidFill>
              <a:schemeClr val="tx2"/>
            </a:solidFill>
          </a:endParaRPr>
        </a:p>
      </dsp:txBody>
      <dsp:txXfrm>
        <a:off x="61121" y="907268"/>
        <a:ext cx="2807163" cy="8727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27EAC0-7183-42CF-A1BA-292953604280}">
      <dsp:nvSpPr>
        <dsp:cNvPr id="0" name=""/>
        <dsp:cNvSpPr/>
      </dsp:nvSpPr>
      <dsp:spPr>
        <a:xfrm>
          <a:off x="3324067" y="1459167"/>
          <a:ext cx="2134835" cy="18882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_tradnl" sz="2100" b="1" kern="1200" dirty="0">
              <a:effectLst>
                <a:outerShdw blurRad="38100" dist="38100" dir="2700000" algn="tl">
                  <a:srgbClr val="000000">
                    <a:alpha val="43137"/>
                  </a:srgbClr>
                </a:outerShdw>
              </a:effectLst>
            </a:rPr>
            <a:t>Factores que determinan la fijación de los precios</a:t>
          </a:r>
          <a:endParaRPr lang="es-ES" sz="2100" b="1" kern="1200" dirty="0">
            <a:effectLst>
              <a:outerShdw blurRad="38100" dist="38100" dir="2700000" algn="tl">
                <a:srgbClr val="000000">
                  <a:alpha val="43137"/>
                </a:srgbClr>
              </a:outerShdw>
            </a:effectLst>
          </a:endParaRPr>
        </a:p>
      </dsp:txBody>
      <dsp:txXfrm>
        <a:off x="3324067" y="1459167"/>
        <a:ext cx="2134835" cy="1888265"/>
      </dsp:txXfrm>
    </dsp:sp>
    <dsp:sp modelId="{152B503C-759E-4F47-B46F-F7D09189F3C4}">
      <dsp:nvSpPr>
        <dsp:cNvPr id="0" name=""/>
        <dsp:cNvSpPr/>
      </dsp:nvSpPr>
      <dsp:spPr>
        <a:xfrm rot="16200053">
          <a:off x="4293520" y="1345402"/>
          <a:ext cx="195960" cy="31567"/>
        </a:xfrm>
        <a:custGeom>
          <a:avLst/>
          <a:gdLst/>
          <a:ahLst/>
          <a:cxnLst/>
          <a:rect l="0" t="0" r="0" b="0"/>
          <a:pathLst>
            <a:path>
              <a:moveTo>
                <a:pt x="0" y="15783"/>
              </a:moveTo>
              <a:lnTo>
                <a:pt x="195960" y="157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16200053">
        <a:off x="4386601" y="1356287"/>
        <a:ext cx="9798" cy="9798"/>
      </dsp:txXfrm>
    </dsp:sp>
    <dsp:sp modelId="{9B2E778D-F3B2-4397-A34A-4D008CDF2DFC}">
      <dsp:nvSpPr>
        <dsp:cNvPr id="0" name=""/>
        <dsp:cNvSpPr/>
      </dsp:nvSpPr>
      <dsp:spPr>
        <a:xfrm>
          <a:off x="2982262" y="-260522"/>
          <a:ext cx="2818502" cy="15237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1" u="sng" kern="1200" dirty="0"/>
            <a:t>Los costes</a:t>
          </a:r>
          <a:r>
            <a:rPr lang="es-ES_tradnl" sz="1600" b="1" kern="1200" dirty="0"/>
            <a:t>:</a:t>
          </a:r>
        </a:p>
        <a:p>
          <a:pPr lvl="0" algn="ctr" defTabSz="711200">
            <a:lnSpc>
              <a:spcPct val="90000"/>
            </a:lnSpc>
            <a:spcBef>
              <a:spcPct val="0"/>
            </a:spcBef>
            <a:spcAft>
              <a:spcPct val="35000"/>
            </a:spcAft>
          </a:pPr>
          <a:r>
            <a:rPr lang="es-ES_tradnl" sz="1600" b="1" kern="1200" dirty="0"/>
            <a:t>* Calcularlos</a:t>
          </a:r>
        </a:p>
        <a:p>
          <a:pPr lvl="0" algn="ctr" defTabSz="711200">
            <a:lnSpc>
              <a:spcPct val="90000"/>
            </a:lnSpc>
            <a:spcBef>
              <a:spcPct val="0"/>
            </a:spcBef>
            <a:spcAft>
              <a:spcPct val="35000"/>
            </a:spcAft>
          </a:pPr>
          <a:r>
            <a:rPr lang="es-ES_tradnl" sz="1600" b="1" kern="1200" dirty="0"/>
            <a:t>* Añadir lo que se quiere ganar</a:t>
          </a:r>
        </a:p>
      </dsp:txBody>
      <dsp:txXfrm>
        <a:off x="2982262" y="-260522"/>
        <a:ext cx="2818502" cy="1523728"/>
      </dsp:txXfrm>
    </dsp:sp>
    <dsp:sp modelId="{0BF6FDE5-0DAA-4759-8FDD-0974436FEEE1}">
      <dsp:nvSpPr>
        <dsp:cNvPr id="0" name=""/>
        <dsp:cNvSpPr/>
      </dsp:nvSpPr>
      <dsp:spPr>
        <a:xfrm rot="1202190">
          <a:off x="5360006" y="2851030"/>
          <a:ext cx="604905" cy="31567"/>
        </a:xfrm>
        <a:custGeom>
          <a:avLst/>
          <a:gdLst/>
          <a:ahLst/>
          <a:cxnLst/>
          <a:rect l="0" t="0" r="0" b="0"/>
          <a:pathLst>
            <a:path>
              <a:moveTo>
                <a:pt x="0" y="15783"/>
              </a:moveTo>
              <a:lnTo>
                <a:pt x="604905" y="157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1202190">
        <a:off x="5647336" y="2851691"/>
        <a:ext cx="30245" cy="30245"/>
      </dsp:txXfrm>
    </dsp:sp>
    <dsp:sp modelId="{1E12D771-174D-4CA7-8BEA-27DB3A4A7779}">
      <dsp:nvSpPr>
        <dsp:cNvPr id="0" name=""/>
        <dsp:cNvSpPr/>
      </dsp:nvSpPr>
      <dsp:spPr>
        <a:xfrm>
          <a:off x="5822946" y="2304253"/>
          <a:ext cx="2797581" cy="226243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1" u="sng" kern="1200" dirty="0"/>
            <a:t>Los consumidores:</a:t>
          </a:r>
        </a:p>
        <a:p>
          <a:pPr lvl="0" algn="ctr" defTabSz="711200">
            <a:lnSpc>
              <a:spcPct val="90000"/>
            </a:lnSpc>
            <a:spcBef>
              <a:spcPct val="0"/>
            </a:spcBef>
            <a:spcAft>
              <a:spcPct val="35000"/>
            </a:spcAft>
          </a:pPr>
          <a:r>
            <a:rPr lang="es-ES_tradnl" sz="1600" b="1" kern="1200" dirty="0"/>
            <a:t>* Tomar como referencia el precio que considera que vale</a:t>
          </a:r>
          <a:endParaRPr lang="es-ES" sz="1600" b="1" kern="1200" dirty="0"/>
        </a:p>
      </dsp:txBody>
      <dsp:txXfrm>
        <a:off x="5822946" y="2304253"/>
        <a:ext cx="2797581" cy="2262432"/>
      </dsp:txXfrm>
    </dsp:sp>
    <dsp:sp modelId="{FB220D62-858E-49A9-B23F-C6E42F9A27D2}">
      <dsp:nvSpPr>
        <dsp:cNvPr id="0" name=""/>
        <dsp:cNvSpPr/>
      </dsp:nvSpPr>
      <dsp:spPr>
        <a:xfrm rot="9653325">
          <a:off x="3072758" y="2786580"/>
          <a:ext cx="334056" cy="31567"/>
        </a:xfrm>
        <a:custGeom>
          <a:avLst/>
          <a:gdLst/>
          <a:ahLst/>
          <a:cxnLst/>
          <a:rect l="0" t="0" r="0" b="0"/>
          <a:pathLst>
            <a:path>
              <a:moveTo>
                <a:pt x="0" y="15783"/>
              </a:moveTo>
              <a:lnTo>
                <a:pt x="334056" y="157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9653325">
        <a:off x="3231435" y="2794013"/>
        <a:ext cx="16702" cy="16702"/>
      </dsp:txXfrm>
    </dsp:sp>
    <dsp:sp modelId="{896B0C0B-6427-4639-8D31-375A438457CA}">
      <dsp:nvSpPr>
        <dsp:cNvPr id="0" name=""/>
        <dsp:cNvSpPr/>
      </dsp:nvSpPr>
      <dsp:spPr>
        <a:xfrm>
          <a:off x="116114" y="2031143"/>
          <a:ext cx="3077825" cy="264068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1" u="sng" kern="1200" dirty="0"/>
            <a:t>La competencia</a:t>
          </a:r>
        </a:p>
        <a:p>
          <a:pPr lvl="0" algn="ctr" defTabSz="711200">
            <a:lnSpc>
              <a:spcPct val="90000"/>
            </a:lnSpc>
            <a:spcBef>
              <a:spcPct val="0"/>
            </a:spcBef>
            <a:spcAft>
              <a:spcPct val="35000"/>
            </a:spcAft>
          </a:pPr>
          <a:r>
            <a:rPr lang="es-ES_tradnl" sz="1600" b="1" kern="1200" dirty="0"/>
            <a:t>* Precio similar si el producto es parecido</a:t>
          </a:r>
        </a:p>
        <a:p>
          <a:pPr lvl="0" algn="ctr" defTabSz="711200">
            <a:lnSpc>
              <a:spcPct val="90000"/>
            </a:lnSpc>
            <a:spcBef>
              <a:spcPct val="0"/>
            </a:spcBef>
            <a:spcAft>
              <a:spcPct val="35000"/>
            </a:spcAft>
          </a:pPr>
          <a:r>
            <a:rPr lang="es-ES_tradnl" sz="1600" b="1" kern="1200" dirty="0"/>
            <a:t>* Captar nuevos clientes:</a:t>
          </a:r>
        </a:p>
        <a:p>
          <a:pPr lvl="0" algn="ctr" defTabSz="711200">
            <a:lnSpc>
              <a:spcPct val="90000"/>
            </a:lnSpc>
            <a:spcBef>
              <a:spcPct val="0"/>
            </a:spcBef>
            <a:spcAft>
              <a:spcPct val="35000"/>
            </a:spcAft>
          </a:pPr>
          <a:r>
            <a:rPr lang="es-ES_tradnl" sz="1600" b="1" kern="1200" dirty="0"/>
            <a:t>reducir el precio</a:t>
          </a:r>
        </a:p>
        <a:p>
          <a:pPr lvl="0" algn="ctr" defTabSz="711200">
            <a:lnSpc>
              <a:spcPct val="90000"/>
            </a:lnSpc>
            <a:spcBef>
              <a:spcPct val="0"/>
            </a:spcBef>
            <a:spcAft>
              <a:spcPct val="35000"/>
            </a:spcAft>
          </a:pPr>
          <a:r>
            <a:rPr lang="es-ES_tradnl" sz="1600" b="1" kern="1200" dirty="0"/>
            <a:t>* Si es mayor calidad: mayor precio</a:t>
          </a:r>
        </a:p>
        <a:p>
          <a:pPr lvl="0" algn="ctr" defTabSz="711200">
            <a:lnSpc>
              <a:spcPct val="90000"/>
            </a:lnSpc>
            <a:spcBef>
              <a:spcPct val="0"/>
            </a:spcBef>
            <a:spcAft>
              <a:spcPct val="35000"/>
            </a:spcAft>
          </a:pPr>
          <a:endParaRPr lang="es-ES" sz="1600" b="1" kern="1200" dirty="0"/>
        </a:p>
      </dsp:txBody>
      <dsp:txXfrm>
        <a:off x="116114" y="2031143"/>
        <a:ext cx="3077825" cy="26406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728948-849A-4F91-8408-873E3AE7D3D3}">
      <dsp:nvSpPr>
        <dsp:cNvPr id="0" name=""/>
        <dsp:cNvSpPr/>
      </dsp:nvSpPr>
      <dsp:spPr>
        <a:xfrm>
          <a:off x="1215352" y="-2963"/>
          <a:ext cx="3945015" cy="3945015"/>
        </a:xfrm>
        <a:prstGeom prst="blockArc">
          <a:avLst>
            <a:gd name="adj1" fmla="val 13253791"/>
            <a:gd name="adj2" fmla="val 18328114"/>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E0244-EAF7-4071-A81B-24BB2AF08AB1}">
      <dsp:nvSpPr>
        <dsp:cNvPr id="0" name=""/>
        <dsp:cNvSpPr/>
      </dsp:nvSpPr>
      <dsp:spPr>
        <a:xfrm>
          <a:off x="1150640" y="68117"/>
          <a:ext cx="3945015" cy="3945015"/>
        </a:xfrm>
        <a:prstGeom prst="blockArc">
          <a:avLst>
            <a:gd name="adj1" fmla="val 10994625"/>
            <a:gd name="adj2" fmla="val 13423942"/>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40888D-BB9C-4EBE-873E-094532DD6C1C}">
      <dsp:nvSpPr>
        <dsp:cNvPr id="0" name=""/>
        <dsp:cNvSpPr/>
      </dsp:nvSpPr>
      <dsp:spPr>
        <a:xfrm>
          <a:off x="1145893" y="-216339"/>
          <a:ext cx="3945015" cy="3945015"/>
        </a:xfrm>
        <a:prstGeom prst="blockArc">
          <a:avLst>
            <a:gd name="adj1" fmla="val 8480066"/>
            <a:gd name="adj2" fmla="val 10490642"/>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2A679A-C505-4537-9163-B942DA422D54}">
      <dsp:nvSpPr>
        <dsp:cNvPr id="0" name=""/>
        <dsp:cNvSpPr/>
      </dsp:nvSpPr>
      <dsp:spPr>
        <a:xfrm>
          <a:off x="1458123" y="342889"/>
          <a:ext cx="3945015" cy="3945015"/>
        </a:xfrm>
        <a:prstGeom prst="blockArc">
          <a:avLst>
            <a:gd name="adj1" fmla="val 6522127"/>
            <a:gd name="adj2" fmla="val 9618865"/>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F2392A-A900-4C9C-BBD8-B4639521C52B}">
      <dsp:nvSpPr>
        <dsp:cNvPr id="0" name=""/>
        <dsp:cNvSpPr/>
      </dsp:nvSpPr>
      <dsp:spPr>
        <a:xfrm>
          <a:off x="2470193" y="1133929"/>
          <a:ext cx="3945015" cy="3945015"/>
        </a:xfrm>
        <a:prstGeom prst="blockArc">
          <a:avLst>
            <a:gd name="adj1" fmla="val 1870149"/>
            <a:gd name="adj2" fmla="val 8839237"/>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35A721-0DA2-4BD0-A153-E8F1BCE92552}">
      <dsp:nvSpPr>
        <dsp:cNvPr id="0" name=""/>
        <dsp:cNvSpPr/>
      </dsp:nvSpPr>
      <dsp:spPr>
        <a:xfrm>
          <a:off x="3232170" y="417959"/>
          <a:ext cx="3945015" cy="3945015"/>
        </a:xfrm>
        <a:prstGeom prst="blockArc">
          <a:avLst>
            <a:gd name="adj1" fmla="val 1019160"/>
            <a:gd name="adj2" fmla="val 3743811"/>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C106E9-33B2-42BC-B8B1-1FDFCFB2DC7E}">
      <dsp:nvSpPr>
        <dsp:cNvPr id="0" name=""/>
        <dsp:cNvSpPr/>
      </dsp:nvSpPr>
      <dsp:spPr>
        <a:xfrm>
          <a:off x="3247073" y="371288"/>
          <a:ext cx="3945015" cy="3945015"/>
        </a:xfrm>
        <a:prstGeom prst="blockArc">
          <a:avLst>
            <a:gd name="adj1" fmla="val 20294320"/>
            <a:gd name="adj2" fmla="val 1105875"/>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F45BF8-69F6-4A02-B8E1-7F592D0343DB}">
      <dsp:nvSpPr>
        <dsp:cNvPr id="0" name=""/>
        <dsp:cNvSpPr/>
      </dsp:nvSpPr>
      <dsp:spPr>
        <a:xfrm>
          <a:off x="3129847" y="-634962"/>
          <a:ext cx="3945015" cy="3945015"/>
        </a:xfrm>
        <a:prstGeom prst="blockArc">
          <a:avLst>
            <a:gd name="adj1" fmla="val 20156277"/>
            <a:gd name="adj2" fmla="val 508298"/>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5AFB69-2835-42E4-B281-C4061BFF6AAB}">
      <dsp:nvSpPr>
        <dsp:cNvPr id="0" name=""/>
        <dsp:cNvSpPr/>
      </dsp:nvSpPr>
      <dsp:spPr>
        <a:xfrm>
          <a:off x="3533125" y="-50310"/>
          <a:ext cx="3945015" cy="3945015"/>
        </a:xfrm>
        <a:prstGeom prst="blockArc">
          <a:avLst>
            <a:gd name="adj1" fmla="val 13931455"/>
            <a:gd name="adj2" fmla="val 188921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DFE466-FD38-4A19-BF83-A02D9D3088DA}">
      <dsp:nvSpPr>
        <dsp:cNvPr id="0" name=""/>
        <dsp:cNvSpPr/>
      </dsp:nvSpPr>
      <dsp:spPr>
        <a:xfrm>
          <a:off x="3243779" y="1365926"/>
          <a:ext cx="1997266" cy="1842325"/>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S_tradnl" sz="2300" b="1" kern="1200" dirty="0"/>
            <a:t>Estrategias de precios</a:t>
          </a:r>
          <a:endParaRPr lang="es-ES" sz="2300" b="1" kern="1200" dirty="0"/>
        </a:p>
      </dsp:txBody>
      <dsp:txXfrm>
        <a:off x="3243779" y="1365926"/>
        <a:ext cx="1997266" cy="1842325"/>
      </dsp:txXfrm>
    </dsp:sp>
    <dsp:sp modelId="{FD5D2952-0298-474E-8E15-AB9CABA13954}">
      <dsp:nvSpPr>
        <dsp:cNvPr id="0" name=""/>
        <dsp:cNvSpPr/>
      </dsp:nvSpPr>
      <dsp:spPr>
        <a:xfrm>
          <a:off x="3103222" y="-250172"/>
          <a:ext cx="2423385" cy="127561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u="sng" kern="1200" dirty="0"/>
            <a:t>Precio Gancho</a:t>
          </a:r>
          <a:r>
            <a:rPr lang="es-ES_tradnl" sz="1600" b="1" kern="1200" dirty="0"/>
            <a:t>:</a:t>
          </a:r>
        </a:p>
        <a:p>
          <a:pPr lvl="0" algn="ctr" defTabSz="711200">
            <a:lnSpc>
              <a:spcPct val="90000"/>
            </a:lnSpc>
            <a:spcBef>
              <a:spcPct val="0"/>
            </a:spcBef>
            <a:spcAft>
              <a:spcPct val="35000"/>
            </a:spcAft>
          </a:pPr>
          <a:r>
            <a:rPr lang="es-ES_tradnl" sz="1600" b="1" kern="1200" dirty="0"/>
            <a:t>Conseguir que el cliente entre en establecimiento</a:t>
          </a:r>
        </a:p>
      </dsp:txBody>
      <dsp:txXfrm>
        <a:off x="3103222" y="-250172"/>
        <a:ext cx="2423385" cy="1275617"/>
      </dsp:txXfrm>
    </dsp:sp>
    <dsp:sp modelId="{CEE8792D-0F8E-459D-93EB-C61AEE6E7247}">
      <dsp:nvSpPr>
        <dsp:cNvPr id="0" name=""/>
        <dsp:cNvSpPr/>
      </dsp:nvSpPr>
      <dsp:spPr>
        <a:xfrm>
          <a:off x="5398636" y="0"/>
          <a:ext cx="2954557" cy="10912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u="sng" kern="1200" dirty="0"/>
            <a:t>Precio de penetración:</a:t>
          </a:r>
        </a:p>
        <a:p>
          <a:pPr lvl="0" algn="l" defTabSz="711200">
            <a:lnSpc>
              <a:spcPct val="90000"/>
            </a:lnSpc>
            <a:spcBef>
              <a:spcPct val="0"/>
            </a:spcBef>
            <a:spcAft>
              <a:spcPct val="35000"/>
            </a:spcAft>
          </a:pPr>
          <a:r>
            <a:rPr lang="es-ES_tradnl" sz="1600" b="1" kern="1200" dirty="0"/>
            <a:t>Empresa entra nueva en mercado</a:t>
          </a:r>
          <a:endParaRPr lang="es-ES" sz="1600" b="1" kern="1200" dirty="0"/>
        </a:p>
      </dsp:txBody>
      <dsp:txXfrm>
        <a:off x="5398636" y="0"/>
        <a:ext cx="2954557" cy="1091204"/>
      </dsp:txXfrm>
    </dsp:sp>
    <dsp:sp modelId="{12F0BD44-EBAA-4BBA-9BE9-4FEE9F25D7D6}">
      <dsp:nvSpPr>
        <dsp:cNvPr id="0" name=""/>
        <dsp:cNvSpPr/>
      </dsp:nvSpPr>
      <dsp:spPr>
        <a:xfrm>
          <a:off x="5665140" y="1099325"/>
          <a:ext cx="2716724" cy="1048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u="sng" kern="1200" dirty="0"/>
            <a:t>Precios psicológicos:</a:t>
          </a:r>
        </a:p>
        <a:p>
          <a:pPr lvl="0" algn="ctr" defTabSz="711200">
            <a:lnSpc>
              <a:spcPct val="90000"/>
            </a:lnSpc>
            <a:spcBef>
              <a:spcPct val="0"/>
            </a:spcBef>
            <a:spcAft>
              <a:spcPct val="35000"/>
            </a:spcAft>
          </a:pPr>
          <a:r>
            <a:rPr lang="es-ES_tradnl" sz="1600" b="1" kern="1200" dirty="0"/>
            <a:t>* Terminado en 95 o 99</a:t>
          </a:r>
          <a:endParaRPr lang="es-ES" sz="1600" b="1" kern="1200" dirty="0"/>
        </a:p>
      </dsp:txBody>
      <dsp:txXfrm>
        <a:off x="5665140" y="1099325"/>
        <a:ext cx="2716724" cy="1048728"/>
      </dsp:txXfrm>
    </dsp:sp>
    <dsp:sp modelId="{69327B19-3D86-41C4-8981-DC36FD68C4AA}">
      <dsp:nvSpPr>
        <dsp:cNvPr id="0" name=""/>
        <dsp:cNvSpPr/>
      </dsp:nvSpPr>
      <dsp:spPr>
        <a:xfrm>
          <a:off x="5570045" y="2232107"/>
          <a:ext cx="2984481" cy="14515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u="sng" kern="1200" dirty="0"/>
            <a:t>Precios descremados o desnatados</a:t>
          </a:r>
          <a:r>
            <a:rPr lang="es-ES_tradnl" sz="1600" b="1" kern="1200" dirty="0"/>
            <a:t>:</a:t>
          </a:r>
        </a:p>
        <a:p>
          <a:pPr lvl="0" algn="ctr" defTabSz="711200">
            <a:lnSpc>
              <a:spcPct val="90000"/>
            </a:lnSpc>
            <a:spcBef>
              <a:spcPct val="0"/>
            </a:spcBef>
            <a:spcAft>
              <a:spcPct val="35000"/>
            </a:spcAft>
          </a:pPr>
          <a:r>
            <a:rPr lang="es-ES_tradnl" sz="1600" b="1" kern="1200" dirty="0"/>
            <a:t>* Sacar un producto a precio alto y luego disminuirlo</a:t>
          </a:r>
        </a:p>
      </dsp:txBody>
      <dsp:txXfrm>
        <a:off x="5570045" y="2232107"/>
        <a:ext cx="2984481" cy="1451582"/>
      </dsp:txXfrm>
    </dsp:sp>
    <dsp:sp modelId="{B2FBDFF6-D6A2-442C-8CCE-5D5E4A456FAF}">
      <dsp:nvSpPr>
        <dsp:cNvPr id="0" name=""/>
        <dsp:cNvSpPr/>
      </dsp:nvSpPr>
      <dsp:spPr>
        <a:xfrm>
          <a:off x="4665672" y="3646766"/>
          <a:ext cx="2877958" cy="9299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u="sng" kern="1200" dirty="0"/>
            <a:t>Precios de prestigio</a:t>
          </a:r>
          <a:r>
            <a:rPr lang="es-ES_tradnl" sz="1600" b="1" kern="1200" dirty="0"/>
            <a:t>:</a:t>
          </a:r>
        </a:p>
        <a:p>
          <a:pPr lvl="0" algn="ctr" defTabSz="711200">
            <a:lnSpc>
              <a:spcPct val="90000"/>
            </a:lnSpc>
            <a:spcBef>
              <a:spcPct val="0"/>
            </a:spcBef>
            <a:spcAft>
              <a:spcPct val="35000"/>
            </a:spcAft>
          </a:pPr>
          <a:r>
            <a:rPr lang="es-ES_tradnl" sz="1600" b="1" kern="1200" dirty="0"/>
            <a:t>* Precio caro = alta calidad</a:t>
          </a:r>
          <a:endParaRPr lang="es-ES" sz="1600" b="1" kern="1200" dirty="0"/>
        </a:p>
      </dsp:txBody>
      <dsp:txXfrm>
        <a:off x="4665672" y="3646766"/>
        <a:ext cx="2877958" cy="929920"/>
      </dsp:txXfrm>
    </dsp:sp>
    <dsp:sp modelId="{B379A1A8-718A-4FE9-BC87-B3EF8714653B}">
      <dsp:nvSpPr>
        <dsp:cNvPr id="0" name=""/>
        <dsp:cNvSpPr/>
      </dsp:nvSpPr>
      <dsp:spPr>
        <a:xfrm>
          <a:off x="980893" y="3451674"/>
          <a:ext cx="3653860" cy="14070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u="sng" kern="1200" dirty="0"/>
            <a:t>Precios descuento:</a:t>
          </a:r>
          <a:endParaRPr lang="es-ES" sz="1600" b="1" u="sng" kern="1200" dirty="0"/>
        </a:p>
        <a:p>
          <a:pPr marL="171450" lvl="1" indent="-171450" algn="ctr" defTabSz="711200">
            <a:lnSpc>
              <a:spcPct val="90000"/>
            </a:lnSpc>
            <a:spcBef>
              <a:spcPct val="0"/>
            </a:spcBef>
            <a:spcAft>
              <a:spcPct val="15000"/>
            </a:spcAft>
            <a:buChar char="••"/>
          </a:pPr>
          <a:r>
            <a:rPr lang="es-ES_tradnl" sz="1600" b="1" kern="1200" dirty="0"/>
            <a:t>Rebajas</a:t>
          </a:r>
          <a:endParaRPr lang="es-ES" sz="1600" b="1" kern="1200" dirty="0"/>
        </a:p>
        <a:p>
          <a:pPr marL="171450" lvl="1" indent="-171450" algn="ctr" defTabSz="711200">
            <a:lnSpc>
              <a:spcPct val="90000"/>
            </a:lnSpc>
            <a:spcBef>
              <a:spcPct val="0"/>
            </a:spcBef>
            <a:spcAft>
              <a:spcPct val="15000"/>
            </a:spcAft>
            <a:buChar char="••"/>
          </a:pPr>
          <a:r>
            <a:rPr lang="es-ES_tradnl" sz="1600" b="1" kern="1200" dirty="0"/>
            <a:t>Por comprar mucha cantidad</a:t>
          </a:r>
          <a:endParaRPr lang="es-ES" sz="1600" b="1" kern="1200" dirty="0"/>
        </a:p>
        <a:p>
          <a:pPr marL="171450" lvl="1" indent="-171450" algn="ctr" defTabSz="711200">
            <a:lnSpc>
              <a:spcPct val="90000"/>
            </a:lnSpc>
            <a:spcBef>
              <a:spcPct val="0"/>
            </a:spcBef>
            <a:spcAft>
              <a:spcPct val="15000"/>
            </a:spcAft>
            <a:buChar char="••"/>
          </a:pPr>
          <a:r>
            <a:rPr lang="es-ES_tradnl" sz="1600" b="1" kern="1200" dirty="0"/>
            <a:t>Por pronto pago</a:t>
          </a:r>
          <a:endParaRPr lang="es-ES" sz="1600" b="1" kern="1200" dirty="0"/>
        </a:p>
      </dsp:txBody>
      <dsp:txXfrm>
        <a:off x="980893" y="3451674"/>
        <a:ext cx="3653860" cy="1407010"/>
      </dsp:txXfrm>
    </dsp:sp>
    <dsp:sp modelId="{AD9B3FA0-5FAE-4089-AB93-94279E3E9E8B}">
      <dsp:nvSpPr>
        <dsp:cNvPr id="0" name=""/>
        <dsp:cNvSpPr/>
      </dsp:nvSpPr>
      <dsp:spPr>
        <a:xfrm>
          <a:off x="224923" y="2382776"/>
          <a:ext cx="2753771" cy="11738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u="sng" kern="1200" dirty="0"/>
            <a:t>Discriminación de precios</a:t>
          </a:r>
          <a:endParaRPr lang="es-ES" sz="1600" b="1" u="sng" kern="1200" dirty="0"/>
        </a:p>
        <a:p>
          <a:pPr marL="171450" lvl="1" indent="-171450" algn="ctr" defTabSz="711200">
            <a:lnSpc>
              <a:spcPct val="90000"/>
            </a:lnSpc>
            <a:spcBef>
              <a:spcPct val="0"/>
            </a:spcBef>
            <a:spcAft>
              <a:spcPct val="15000"/>
            </a:spcAft>
            <a:buChar char="••"/>
          </a:pPr>
          <a:r>
            <a:rPr lang="es-ES_tradnl" sz="1600" b="1" kern="1200" dirty="0"/>
            <a:t>Colectivos distintos</a:t>
          </a:r>
          <a:endParaRPr lang="es-ES" sz="1600" b="1" kern="1200" dirty="0"/>
        </a:p>
      </dsp:txBody>
      <dsp:txXfrm>
        <a:off x="224923" y="2382776"/>
        <a:ext cx="2753771" cy="1173828"/>
      </dsp:txXfrm>
    </dsp:sp>
    <dsp:sp modelId="{6F3D61CB-DD8B-4E1F-A0CB-823030092D5D}">
      <dsp:nvSpPr>
        <dsp:cNvPr id="0" name=""/>
        <dsp:cNvSpPr/>
      </dsp:nvSpPr>
      <dsp:spPr>
        <a:xfrm>
          <a:off x="225331" y="1494418"/>
          <a:ext cx="1917175" cy="872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u="sng" kern="1200" dirty="0"/>
            <a:t>Precio paquete</a:t>
          </a:r>
        </a:p>
        <a:p>
          <a:pPr lvl="0" algn="ctr" defTabSz="711200">
            <a:lnSpc>
              <a:spcPct val="90000"/>
            </a:lnSpc>
            <a:spcBef>
              <a:spcPct val="0"/>
            </a:spcBef>
            <a:spcAft>
              <a:spcPct val="35000"/>
            </a:spcAft>
          </a:pPr>
          <a:r>
            <a:rPr lang="es-ES_tradnl" sz="1600" b="1" u="none" kern="1200" dirty="0"/>
            <a:t>* Pack</a:t>
          </a:r>
        </a:p>
      </dsp:txBody>
      <dsp:txXfrm>
        <a:off x="225331" y="1494418"/>
        <a:ext cx="1917175" cy="872603"/>
      </dsp:txXfrm>
    </dsp:sp>
    <dsp:sp modelId="{36C6C073-5F14-4BB1-91A2-A88BAA39A36A}">
      <dsp:nvSpPr>
        <dsp:cNvPr id="0" name=""/>
        <dsp:cNvSpPr/>
      </dsp:nvSpPr>
      <dsp:spPr>
        <a:xfrm>
          <a:off x="351311" y="0"/>
          <a:ext cx="2736693" cy="13958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u="sng" kern="1200" dirty="0"/>
            <a:t>Precio en dos partes</a:t>
          </a:r>
        </a:p>
        <a:p>
          <a:pPr lvl="0" algn="ctr" defTabSz="711200">
            <a:lnSpc>
              <a:spcPct val="90000"/>
            </a:lnSpc>
            <a:spcBef>
              <a:spcPct val="0"/>
            </a:spcBef>
            <a:spcAft>
              <a:spcPct val="35000"/>
            </a:spcAft>
          </a:pPr>
          <a:r>
            <a:rPr lang="es-ES_tradnl" sz="1600" b="1" u="none" kern="1200" dirty="0"/>
            <a:t>* Precio cautivo: Precio fijo (barato) + precio variable (caro)</a:t>
          </a:r>
          <a:endParaRPr lang="es-ES" sz="1600" b="1" u="none" kern="1200" dirty="0"/>
        </a:p>
      </dsp:txBody>
      <dsp:txXfrm>
        <a:off x="351311" y="0"/>
        <a:ext cx="2736693" cy="13958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6C2C60-5DE0-4559-B0E7-4E79AED3C75C}">
      <dsp:nvSpPr>
        <dsp:cNvPr id="0" name=""/>
        <dsp:cNvSpPr/>
      </dsp:nvSpPr>
      <dsp:spPr>
        <a:xfrm rot="16200000">
          <a:off x="-369303" y="370011"/>
          <a:ext cx="2581543" cy="184151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303" bIns="0" numCol="1" spcCol="1270" anchor="t" anchorCtr="0">
          <a:noAutofit/>
        </a:bodyPr>
        <a:lstStyle/>
        <a:p>
          <a:pPr lvl="0" algn="ctr" defTabSz="844550">
            <a:lnSpc>
              <a:spcPct val="90000"/>
            </a:lnSpc>
            <a:spcBef>
              <a:spcPct val="0"/>
            </a:spcBef>
            <a:spcAft>
              <a:spcPct val="35000"/>
            </a:spcAft>
          </a:pPr>
          <a:r>
            <a:rPr lang="es-ES_tradnl" sz="1900" b="1" u="sng" kern="1200" dirty="0">
              <a:effectLst>
                <a:outerShdw blurRad="38100" dist="38100" dir="2700000" algn="tl">
                  <a:srgbClr val="000000">
                    <a:alpha val="43137"/>
                  </a:srgbClr>
                </a:outerShdw>
              </a:effectLst>
            </a:rPr>
            <a:t>Distribución intensiva</a:t>
          </a:r>
          <a:endParaRPr lang="es-ES" sz="1900" b="1" u="sng" kern="1200" dirty="0">
            <a:effectLst>
              <a:outerShdw blurRad="38100" dist="38100" dir="2700000" algn="tl">
                <a:srgbClr val="000000">
                  <a:alpha val="43137"/>
                </a:srgbClr>
              </a:outerShdw>
            </a:effectLst>
          </a:endParaRPr>
        </a:p>
        <a:p>
          <a:pPr marL="114300" lvl="1" indent="-114300" algn="l" defTabSz="666750">
            <a:lnSpc>
              <a:spcPct val="90000"/>
            </a:lnSpc>
            <a:spcBef>
              <a:spcPct val="0"/>
            </a:spcBef>
            <a:spcAft>
              <a:spcPct val="15000"/>
            </a:spcAft>
            <a:buChar char="••"/>
          </a:pPr>
          <a:r>
            <a:rPr lang="es-ES_tradnl" sz="1500" kern="1200" dirty="0"/>
            <a:t>Producto en mayor número de puntos de venta posibles</a:t>
          </a:r>
          <a:endParaRPr lang="es-ES" sz="1500" kern="1200" dirty="0"/>
        </a:p>
      </dsp:txBody>
      <dsp:txXfrm rot="16200000">
        <a:off x="-369303" y="370011"/>
        <a:ext cx="2581543" cy="1841519"/>
      </dsp:txXfrm>
    </dsp:sp>
    <dsp:sp modelId="{F7628362-2D49-49E9-9653-B702B8B092D0}">
      <dsp:nvSpPr>
        <dsp:cNvPr id="0" name=""/>
        <dsp:cNvSpPr/>
      </dsp:nvSpPr>
      <dsp:spPr>
        <a:xfrm rot="16200000">
          <a:off x="1610330" y="370011"/>
          <a:ext cx="2581543" cy="184151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303" bIns="0" numCol="1" spcCol="1270" anchor="t" anchorCtr="0">
          <a:noAutofit/>
        </a:bodyPr>
        <a:lstStyle/>
        <a:p>
          <a:pPr lvl="0" algn="ctr" defTabSz="844550">
            <a:lnSpc>
              <a:spcPct val="90000"/>
            </a:lnSpc>
            <a:spcBef>
              <a:spcPct val="0"/>
            </a:spcBef>
            <a:spcAft>
              <a:spcPct val="35000"/>
            </a:spcAft>
          </a:pPr>
          <a:r>
            <a:rPr lang="es-ES_tradnl" sz="1900" b="1" u="sng" kern="1200" dirty="0">
              <a:effectLst>
                <a:outerShdw blurRad="38100" dist="38100" dir="2700000" algn="tl">
                  <a:srgbClr val="000000">
                    <a:alpha val="43137"/>
                  </a:srgbClr>
                </a:outerShdw>
              </a:effectLst>
            </a:rPr>
            <a:t>Distribución selectiva</a:t>
          </a:r>
          <a:endParaRPr lang="es-ES" sz="1900" b="1" u="sng" kern="1200" dirty="0">
            <a:effectLst>
              <a:outerShdw blurRad="38100" dist="38100" dir="2700000" algn="tl">
                <a:srgbClr val="000000">
                  <a:alpha val="43137"/>
                </a:srgbClr>
              </a:outerShdw>
            </a:effectLst>
          </a:endParaRPr>
        </a:p>
        <a:p>
          <a:pPr marL="114300" lvl="1" indent="-114300" algn="l" defTabSz="666750">
            <a:lnSpc>
              <a:spcPct val="90000"/>
            </a:lnSpc>
            <a:spcBef>
              <a:spcPct val="0"/>
            </a:spcBef>
            <a:spcAft>
              <a:spcPct val="15000"/>
            </a:spcAft>
            <a:buChar char="••"/>
          </a:pPr>
          <a:r>
            <a:rPr lang="es-ES_tradnl" sz="1500" kern="1200" dirty="0"/>
            <a:t>Un número reducido de minoristas</a:t>
          </a:r>
          <a:endParaRPr lang="es-ES" sz="1500" kern="1200" dirty="0"/>
        </a:p>
      </dsp:txBody>
      <dsp:txXfrm rot="16200000">
        <a:off x="1610330" y="370011"/>
        <a:ext cx="2581543" cy="1841519"/>
      </dsp:txXfrm>
    </dsp:sp>
    <dsp:sp modelId="{2C2B5711-9A2C-48EE-B783-CCAA8D0CBE13}">
      <dsp:nvSpPr>
        <dsp:cNvPr id="0" name=""/>
        <dsp:cNvSpPr/>
      </dsp:nvSpPr>
      <dsp:spPr>
        <a:xfrm rot="16200000">
          <a:off x="3589964" y="370011"/>
          <a:ext cx="2581543" cy="184151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ctr" defTabSz="755650">
            <a:lnSpc>
              <a:spcPct val="90000"/>
            </a:lnSpc>
            <a:spcBef>
              <a:spcPct val="0"/>
            </a:spcBef>
            <a:spcAft>
              <a:spcPct val="35000"/>
            </a:spcAft>
          </a:pPr>
          <a:r>
            <a:rPr lang="es-ES_tradnl" sz="1700" b="1" u="sng" kern="1200" dirty="0">
              <a:effectLst>
                <a:outerShdw blurRad="38100" dist="38100" dir="2700000" algn="tl">
                  <a:srgbClr val="000000">
                    <a:alpha val="43137"/>
                  </a:srgbClr>
                </a:outerShdw>
              </a:effectLst>
            </a:rPr>
            <a:t>Distribución exclusiva</a:t>
          </a:r>
          <a:endParaRPr lang="es-ES" sz="1700" b="1" u="sng"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s-ES_tradnl" sz="1400" kern="1200" dirty="0"/>
            <a:t>Un único intermediario</a:t>
          </a:r>
          <a:endParaRPr lang="es-ES" sz="1400" kern="1200" dirty="0"/>
        </a:p>
      </dsp:txBody>
      <dsp:txXfrm rot="16200000">
        <a:off x="3589964" y="370011"/>
        <a:ext cx="2581543" cy="184151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6C2C60-5DE0-4559-B0E7-4E79AED3C75C}">
      <dsp:nvSpPr>
        <dsp:cNvPr id="0" name=""/>
        <dsp:cNvSpPr/>
      </dsp:nvSpPr>
      <dsp:spPr>
        <a:xfrm rot="16200000" flipH="1" flipV="1">
          <a:off x="-795228" y="848613"/>
          <a:ext cx="3038485" cy="1442840"/>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t" anchorCtr="0">
          <a:noAutofit/>
        </a:bodyPr>
        <a:lstStyle/>
        <a:p>
          <a:pPr lvl="0" algn="ctr" defTabSz="711200">
            <a:lnSpc>
              <a:spcPct val="90000"/>
            </a:lnSpc>
            <a:spcBef>
              <a:spcPct val="0"/>
            </a:spcBef>
            <a:spcAft>
              <a:spcPct val="35000"/>
            </a:spcAft>
          </a:pPr>
          <a:r>
            <a:rPr lang="es-ES_tradnl" sz="1600" b="1" u="sng" kern="1200" dirty="0">
              <a:effectLst>
                <a:outerShdw blurRad="38100" dist="38100" dir="2700000" algn="tl">
                  <a:srgbClr val="000000">
                    <a:alpha val="43137"/>
                  </a:srgbClr>
                </a:outerShdw>
              </a:effectLst>
            </a:rPr>
            <a:t>FRANQUICIA</a:t>
          </a:r>
          <a:endParaRPr lang="es-ES" sz="1600" b="1" u="sng"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S_tradnl" sz="1600" kern="1200" dirty="0"/>
            <a:t>Explotar en exclusiva un producto en un territorio </a:t>
          </a:r>
          <a:endParaRPr lang="es-ES" sz="1600" kern="1200" dirty="0"/>
        </a:p>
      </dsp:txBody>
      <dsp:txXfrm rot="16200000" flipH="1" flipV="1">
        <a:off x="-795228" y="848613"/>
        <a:ext cx="3038485" cy="1442840"/>
      </dsp:txXfrm>
    </dsp:sp>
    <dsp:sp modelId="{F7628362-2D49-49E9-9653-B702B8B092D0}">
      <dsp:nvSpPr>
        <dsp:cNvPr id="0" name=""/>
        <dsp:cNvSpPr/>
      </dsp:nvSpPr>
      <dsp:spPr>
        <a:xfrm rot="16200000" flipH="1" flipV="1">
          <a:off x="860622" y="651974"/>
          <a:ext cx="3140067" cy="1836118"/>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t" anchorCtr="0">
          <a:noAutofit/>
        </a:bodyPr>
        <a:lstStyle/>
        <a:p>
          <a:pPr lvl="0" algn="ctr" defTabSz="711200">
            <a:lnSpc>
              <a:spcPct val="90000"/>
            </a:lnSpc>
            <a:spcBef>
              <a:spcPct val="0"/>
            </a:spcBef>
            <a:spcAft>
              <a:spcPct val="35000"/>
            </a:spcAft>
          </a:pPr>
          <a:r>
            <a:rPr lang="es-ES_tradnl" sz="1600" b="1" u="sng" kern="1200" dirty="0">
              <a:effectLst>
                <a:outerShdw blurRad="38100" dist="38100" dir="2700000" algn="tl">
                  <a:srgbClr val="000000">
                    <a:alpha val="43137"/>
                  </a:srgbClr>
                </a:outerShdw>
              </a:effectLst>
            </a:rPr>
            <a:t>COMERCIO ELECTRÓNICO</a:t>
          </a:r>
          <a:endParaRPr lang="es-ES" sz="1600" b="1" u="sng"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S_tradnl" sz="1600" kern="1200" dirty="0"/>
            <a:t>Venta por Internet propia (distribución directa) o páginas especializadas</a:t>
          </a:r>
          <a:endParaRPr lang="es-ES" sz="1600" kern="1200" dirty="0"/>
        </a:p>
      </dsp:txBody>
      <dsp:txXfrm rot="16200000" flipH="1" flipV="1">
        <a:off x="860622" y="651974"/>
        <a:ext cx="3140067" cy="1836118"/>
      </dsp:txXfrm>
    </dsp:sp>
    <dsp:sp modelId="{2C2B5711-9A2C-48EE-B783-CCAA8D0CBE13}">
      <dsp:nvSpPr>
        <dsp:cNvPr id="0" name=""/>
        <dsp:cNvSpPr/>
      </dsp:nvSpPr>
      <dsp:spPr>
        <a:xfrm rot="16200000" flipH="1" flipV="1">
          <a:off x="2505298" y="951086"/>
          <a:ext cx="3140067" cy="1237894"/>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t" anchorCtr="0">
          <a:noAutofit/>
        </a:bodyPr>
        <a:lstStyle/>
        <a:p>
          <a:pPr lvl="0" algn="ctr" defTabSz="711200">
            <a:lnSpc>
              <a:spcPct val="90000"/>
            </a:lnSpc>
            <a:spcBef>
              <a:spcPct val="0"/>
            </a:spcBef>
            <a:spcAft>
              <a:spcPct val="35000"/>
            </a:spcAft>
          </a:pPr>
          <a:r>
            <a:rPr lang="es-ES_tradnl" sz="1600" b="1" u="sng" kern="1200" dirty="0">
              <a:effectLst>
                <a:outerShdw blurRad="38100" dist="38100" dir="2700000" algn="tl">
                  <a:srgbClr val="000000">
                    <a:alpha val="43137"/>
                  </a:srgbClr>
                </a:outerShdw>
              </a:effectLst>
            </a:rPr>
            <a:t>VENTA TELEFÓNICA</a:t>
          </a:r>
          <a:endParaRPr lang="es-ES" sz="1600" b="1" u="sng"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S_tradnl" sz="1600" kern="1200" dirty="0"/>
            <a:t>Compra por teléfono</a:t>
          </a:r>
          <a:endParaRPr lang="es-ES" sz="1600" kern="1200" dirty="0"/>
        </a:p>
      </dsp:txBody>
      <dsp:txXfrm rot="16200000" flipH="1" flipV="1">
        <a:off x="2505298" y="951086"/>
        <a:ext cx="3140067" cy="1237894"/>
      </dsp:txXfrm>
    </dsp:sp>
    <dsp:sp modelId="{63204018-57DA-441C-AB55-11C4D4AEE704}">
      <dsp:nvSpPr>
        <dsp:cNvPr id="0" name=""/>
        <dsp:cNvSpPr/>
      </dsp:nvSpPr>
      <dsp:spPr>
        <a:xfrm rot="16200000" flipH="1" flipV="1">
          <a:off x="3994056" y="794975"/>
          <a:ext cx="3129987" cy="1550115"/>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t" anchorCtr="0">
          <a:noAutofit/>
        </a:bodyPr>
        <a:lstStyle/>
        <a:p>
          <a:pPr lvl="0" algn="ctr" defTabSz="711200">
            <a:lnSpc>
              <a:spcPct val="90000"/>
            </a:lnSpc>
            <a:spcBef>
              <a:spcPct val="0"/>
            </a:spcBef>
            <a:spcAft>
              <a:spcPct val="35000"/>
            </a:spcAft>
          </a:pPr>
          <a:r>
            <a:rPr lang="es-ES_tradnl" sz="1600" b="1" u="sng" kern="1200" dirty="0">
              <a:effectLst>
                <a:outerShdw blurRad="38100" dist="38100" dir="2700000" algn="tl">
                  <a:srgbClr val="000000">
                    <a:alpha val="43137"/>
                  </a:srgbClr>
                </a:outerShdw>
              </a:effectLst>
            </a:rPr>
            <a:t>VENDING</a:t>
          </a:r>
          <a:endParaRPr lang="es-ES" sz="1600" b="1" u="sng"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S_tradnl" sz="1600" kern="1200" dirty="0"/>
            <a:t>Venta a través de máquinas expendedoras</a:t>
          </a:r>
          <a:endParaRPr lang="es-ES" sz="1600" kern="1200" dirty="0"/>
        </a:p>
      </dsp:txBody>
      <dsp:txXfrm rot="16200000" flipH="1" flipV="1">
        <a:off x="3994056" y="794975"/>
        <a:ext cx="3129987" cy="155011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27EAC0-7183-42CF-A1BA-292953604280}">
      <dsp:nvSpPr>
        <dsp:cNvPr id="0" name=""/>
        <dsp:cNvSpPr/>
      </dsp:nvSpPr>
      <dsp:spPr>
        <a:xfrm>
          <a:off x="2156985" y="1412308"/>
          <a:ext cx="2039998" cy="1366890"/>
        </a:xfrm>
        <a:prstGeom prst="ellipse">
          <a:avLst/>
        </a:prstGeom>
        <a:solidFill>
          <a:srgbClr val="92D050"/>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_tradnl" sz="1500" b="1" kern="1200" dirty="0">
              <a:effectLst>
                <a:outerShdw blurRad="38100" dist="38100" dir="2700000" algn="tl">
                  <a:srgbClr val="000000">
                    <a:alpha val="43137"/>
                  </a:srgbClr>
                </a:outerShdw>
              </a:effectLst>
            </a:rPr>
            <a:t>Ventajas del departamento de ATENCIÓN AL CLIENTE</a:t>
          </a:r>
          <a:endParaRPr lang="es-ES" sz="1500" b="1" kern="1200" dirty="0">
            <a:effectLst>
              <a:outerShdw blurRad="38100" dist="38100" dir="2700000" algn="tl">
                <a:srgbClr val="000000">
                  <a:alpha val="43137"/>
                </a:srgbClr>
              </a:outerShdw>
            </a:effectLst>
          </a:endParaRPr>
        </a:p>
      </dsp:txBody>
      <dsp:txXfrm>
        <a:off x="2156985" y="1412308"/>
        <a:ext cx="2039998" cy="1366890"/>
      </dsp:txXfrm>
    </dsp:sp>
    <dsp:sp modelId="{152B503C-759E-4F47-B46F-F7D09189F3C4}">
      <dsp:nvSpPr>
        <dsp:cNvPr id="0" name=""/>
        <dsp:cNvSpPr/>
      </dsp:nvSpPr>
      <dsp:spPr>
        <a:xfrm rot="16312672">
          <a:off x="3023454" y="1216966"/>
          <a:ext cx="363786" cy="27421"/>
        </a:xfrm>
        <a:custGeom>
          <a:avLst/>
          <a:gdLst/>
          <a:ahLst/>
          <a:cxnLst/>
          <a:rect l="0" t="0" r="0" b="0"/>
          <a:pathLst>
            <a:path>
              <a:moveTo>
                <a:pt x="0" y="13710"/>
              </a:moveTo>
              <a:lnTo>
                <a:pt x="363786" y="13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16312672">
        <a:off x="3196253" y="1221583"/>
        <a:ext cx="18189" cy="18189"/>
      </dsp:txXfrm>
    </dsp:sp>
    <dsp:sp modelId="{9B2E778D-F3B2-4397-A34A-4D008CDF2DFC}">
      <dsp:nvSpPr>
        <dsp:cNvPr id="0" name=""/>
        <dsp:cNvSpPr/>
      </dsp:nvSpPr>
      <dsp:spPr>
        <a:xfrm>
          <a:off x="2320330" y="68223"/>
          <a:ext cx="1814105" cy="9807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1" kern="1200" dirty="0"/>
            <a:t>Se</a:t>
          </a:r>
          <a:r>
            <a:rPr lang="es-ES_tradnl" sz="1600" b="1" kern="1200" baseline="0" dirty="0"/>
            <a:t> pierden menos clientes	</a:t>
          </a:r>
          <a:endParaRPr lang="es-ES_tradnl" sz="1600" b="1" kern="1200" dirty="0"/>
        </a:p>
      </dsp:txBody>
      <dsp:txXfrm>
        <a:off x="2320330" y="68223"/>
        <a:ext cx="1814105" cy="980735"/>
      </dsp:txXfrm>
    </dsp:sp>
    <dsp:sp modelId="{0BF6FDE5-0DAA-4759-8FDD-0974436FEEE1}">
      <dsp:nvSpPr>
        <dsp:cNvPr id="0" name=""/>
        <dsp:cNvSpPr/>
      </dsp:nvSpPr>
      <dsp:spPr>
        <a:xfrm rot="19709434">
          <a:off x="3913711" y="1564595"/>
          <a:ext cx="214714" cy="27421"/>
        </a:xfrm>
        <a:custGeom>
          <a:avLst/>
          <a:gdLst/>
          <a:ahLst/>
          <a:cxnLst/>
          <a:rect l="0" t="0" r="0" b="0"/>
          <a:pathLst>
            <a:path>
              <a:moveTo>
                <a:pt x="0" y="13710"/>
              </a:moveTo>
              <a:lnTo>
                <a:pt x="214714" y="13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19709434">
        <a:off x="4015701" y="1572938"/>
        <a:ext cx="10735" cy="10735"/>
      </dsp:txXfrm>
    </dsp:sp>
    <dsp:sp modelId="{1E12D771-174D-4CA7-8BEA-27DB3A4A7779}">
      <dsp:nvSpPr>
        <dsp:cNvPr id="0" name=""/>
        <dsp:cNvSpPr/>
      </dsp:nvSpPr>
      <dsp:spPr>
        <a:xfrm>
          <a:off x="3829377" y="624358"/>
          <a:ext cx="1800640" cy="10390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1" kern="1200" dirty="0"/>
            <a:t>Reduce el número de reclamaciones</a:t>
          </a:r>
          <a:endParaRPr lang="es-ES" sz="1600" b="1" kern="1200" dirty="0"/>
        </a:p>
      </dsp:txBody>
      <dsp:txXfrm>
        <a:off x="3829377" y="624358"/>
        <a:ext cx="1800640" cy="1039079"/>
      </dsp:txXfrm>
    </dsp:sp>
    <dsp:sp modelId="{FB220D62-858E-49A9-B23F-C6E42F9A27D2}">
      <dsp:nvSpPr>
        <dsp:cNvPr id="0" name=""/>
        <dsp:cNvSpPr/>
      </dsp:nvSpPr>
      <dsp:spPr>
        <a:xfrm rot="190982">
          <a:off x="4193317" y="2144725"/>
          <a:ext cx="221650" cy="27421"/>
        </a:xfrm>
        <a:custGeom>
          <a:avLst/>
          <a:gdLst/>
          <a:ahLst/>
          <a:cxnLst/>
          <a:rect l="0" t="0" r="0" b="0"/>
          <a:pathLst>
            <a:path>
              <a:moveTo>
                <a:pt x="0" y="13710"/>
              </a:moveTo>
              <a:lnTo>
                <a:pt x="221650" y="13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190982">
        <a:off x="4298601" y="2152895"/>
        <a:ext cx="11082" cy="11082"/>
      </dsp:txXfrm>
    </dsp:sp>
    <dsp:sp modelId="{896B0C0B-6427-4639-8D31-375A438457CA}">
      <dsp:nvSpPr>
        <dsp:cNvPr id="0" name=""/>
        <dsp:cNvSpPr/>
      </dsp:nvSpPr>
      <dsp:spPr>
        <a:xfrm>
          <a:off x="4411051" y="1597615"/>
          <a:ext cx="1959323" cy="12424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1" kern="1200" dirty="0"/>
            <a:t>Clientes quedan más satisfechos </a:t>
          </a:r>
        </a:p>
        <a:p>
          <a:pPr lvl="0" algn="ctr" defTabSz="711200">
            <a:lnSpc>
              <a:spcPct val="90000"/>
            </a:lnSpc>
            <a:spcBef>
              <a:spcPct val="0"/>
            </a:spcBef>
            <a:spcAft>
              <a:spcPct val="35000"/>
            </a:spcAft>
          </a:pPr>
          <a:r>
            <a:rPr lang="es-ES_tradnl" sz="1600" b="1" kern="1200" dirty="0"/>
            <a:t>Mejora la imagen</a:t>
          </a:r>
          <a:endParaRPr lang="es-ES" sz="1600" b="1" kern="1200" dirty="0"/>
        </a:p>
      </dsp:txBody>
      <dsp:txXfrm>
        <a:off x="4411051" y="1597615"/>
        <a:ext cx="1959323" cy="1242493"/>
      </dsp:txXfrm>
    </dsp:sp>
    <dsp:sp modelId="{1081348B-D0F5-4A14-9F24-20A5A004C7D7}">
      <dsp:nvSpPr>
        <dsp:cNvPr id="0" name=""/>
        <dsp:cNvSpPr/>
      </dsp:nvSpPr>
      <dsp:spPr>
        <a:xfrm rot="2587572">
          <a:off x="3742735" y="2708011"/>
          <a:ext cx="205122" cy="27421"/>
        </a:xfrm>
        <a:custGeom>
          <a:avLst/>
          <a:gdLst/>
          <a:ahLst/>
          <a:cxnLst/>
          <a:rect l="0" t="0" r="0" b="0"/>
          <a:pathLst>
            <a:path>
              <a:moveTo>
                <a:pt x="0" y="13710"/>
              </a:moveTo>
              <a:lnTo>
                <a:pt x="205122" y="13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2587572">
        <a:off x="3840168" y="2716594"/>
        <a:ext cx="10256" cy="10256"/>
      </dsp:txXfrm>
    </dsp:sp>
    <dsp:sp modelId="{70C9E2EB-4862-4175-8077-6E047CBE9AA7}">
      <dsp:nvSpPr>
        <dsp:cNvPr id="0" name=""/>
        <dsp:cNvSpPr/>
      </dsp:nvSpPr>
      <dsp:spPr>
        <a:xfrm>
          <a:off x="3330304" y="2729367"/>
          <a:ext cx="2206899" cy="1087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1" kern="1200" dirty="0"/>
            <a:t>Se obtiene información</a:t>
          </a:r>
        </a:p>
        <a:p>
          <a:pPr lvl="0" algn="ctr" defTabSz="711200">
            <a:lnSpc>
              <a:spcPct val="90000"/>
            </a:lnSpc>
            <a:spcBef>
              <a:spcPct val="0"/>
            </a:spcBef>
            <a:spcAft>
              <a:spcPct val="35000"/>
            </a:spcAft>
          </a:pPr>
          <a:r>
            <a:rPr lang="es-ES_tradnl" sz="1600" b="1" kern="1200" dirty="0"/>
            <a:t>Defectos /mejoras</a:t>
          </a:r>
          <a:endParaRPr lang="es-ES" sz="1600" b="1" kern="1200" dirty="0"/>
        </a:p>
      </dsp:txBody>
      <dsp:txXfrm>
        <a:off x="3330304" y="2729367"/>
        <a:ext cx="2206899" cy="1087056"/>
      </dsp:txXfrm>
    </dsp:sp>
    <dsp:sp modelId="{7F924151-C8C9-4C16-8BC7-14073435702A}">
      <dsp:nvSpPr>
        <dsp:cNvPr id="0" name=""/>
        <dsp:cNvSpPr/>
      </dsp:nvSpPr>
      <dsp:spPr>
        <a:xfrm rot="6688006">
          <a:off x="2735773" y="2866466"/>
          <a:ext cx="265487" cy="27421"/>
        </a:xfrm>
        <a:custGeom>
          <a:avLst/>
          <a:gdLst/>
          <a:ahLst/>
          <a:cxnLst/>
          <a:rect l="0" t="0" r="0" b="0"/>
          <a:pathLst>
            <a:path>
              <a:moveTo>
                <a:pt x="0" y="13710"/>
              </a:moveTo>
              <a:lnTo>
                <a:pt x="265487" y="13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6688006">
        <a:off x="2861880" y="2873540"/>
        <a:ext cx="13274" cy="13274"/>
      </dsp:txXfrm>
    </dsp:sp>
    <dsp:sp modelId="{A9F26693-27F0-45AB-B26D-4FD2343A65D0}">
      <dsp:nvSpPr>
        <dsp:cNvPr id="0" name=""/>
        <dsp:cNvSpPr/>
      </dsp:nvSpPr>
      <dsp:spPr>
        <a:xfrm>
          <a:off x="1913618" y="2987928"/>
          <a:ext cx="1445770" cy="9645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1" kern="1200" dirty="0"/>
            <a:t>Medir la satisfacción</a:t>
          </a:r>
          <a:endParaRPr lang="es-ES" sz="1600" b="1" kern="1200" dirty="0"/>
        </a:p>
      </dsp:txBody>
      <dsp:txXfrm>
        <a:off x="1913618" y="2987928"/>
        <a:ext cx="1445770" cy="964504"/>
      </dsp:txXfrm>
    </dsp:sp>
    <dsp:sp modelId="{1BFB6C77-6C5C-4772-9FDC-09CB18A71BD0}">
      <dsp:nvSpPr>
        <dsp:cNvPr id="0" name=""/>
        <dsp:cNvSpPr/>
      </dsp:nvSpPr>
      <dsp:spPr>
        <a:xfrm rot="9262793">
          <a:off x="1932840" y="2574099"/>
          <a:ext cx="436132" cy="27421"/>
        </a:xfrm>
        <a:custGeom>
          <a:avLst/>
          <a:gdLst/>
          <a:ahLst/>
          <a:cxnLst/>
          <a:rect l="0" t="0" r="0" b="0"/>
          <a:pathLst>
            <a:path>
              <a:moveTo>
                <a:pt x="0" y="13710"/>
              </a:moveTo>
              <a:lnTo>
                <a:pt x="436132" y="13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9262793">
        <a:off x="2140003" y="2576907"/>
        <a:ext cx="21806" cy="21806"/>
      </dsp:txXfrm>
    </dsp:sp>
    <dsp:sp modelId="{99086765-6007-4D4B-87BD-9DCE23962227}">
      <dsp:nvSpPr>
        <dsp:cNvPr id="0" name=""/>
        <dsp:cNvSpPr/>
      </dsp:nvSpPr>
      <dsp:spPr>
        <a:xfrm>
          <a:off x="512880" y="2501307"/>
          <a:ext cx="1619831" cy="9672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1" kern="1200" dirty="0"/>
            <a:t>Gestionar el servicio post-venta</a:t>
          </a:r>
          <a:endParaRPr lang="es-ES" sz="1600" b="1" kern="1200" dirty="0"/>
        </a:p>
      </dsp:txBody>
      <dsp:txXfrm>
        <a:off x="512880" y="2501307"/>
        <a:ext cx="1619831" cy="967250"/>
      </dsp:txXfrm>
    </dsp:sp>
    <dsp:sp modelId="{6CEBC55D-97BE-48C0-874C-69580E114D86}">
      <dsp:nvSpPr>
        <dsp:cNvPr id="0" name=""/>
        <dsp:cNvSpPr/>
      </dsp:nvSpPr>
      <dsp:spPr>
        <a:xfrm rot="10944234">
          <a:off x="2018525" y="2036359"/>
          <a:ext cx="140517" cy="27421"/>
        </a:xfrm>
        <a:custGeom>
          <a:avLst/>
          <a:gdLst/>
          <a:ahLst/>
          <a:cxnLst/>
          <a:rect l="0" t="0" r="0" b="0"/>
          <a:pathLst>
            <a:path>
              <a:moveTo>
                <a:pt x="0" y="13710"/>
              </a:moveTo>
              <a:lnTo>
                <a:pt x="140517" y="13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10944234">
        <a:off x="2085271" y="2046557"/>
        <a:ext cx="7025" cy="7025"/>
      </dsp:txXfrm>
    </dsp:sp>
    <dsp:sp modelId="{21C45256-3738-4C0C-A11C-15616A7D8EAA}">
      <dsp:nvSpPr>
        <dsp:cNvPr id="0" name=""/>
        <dsp:cNvSpPr/>
      </dsp:nvSpPr>
      <dsp:spPr>
        <a:xfrm>
          <a:off x="153350" y="1528079"/>
          <a:ext cx="1868340" cy="9599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1" kern="1200" dirty="0"/>
            <a:t>Motiva y forma al resto de personal</a:t>
          </a:r>
          <a:endParaRPr lang="es-ES" sz="1600" b="1" kern="1200" dirty="0"/>
        </a:p>
      </dsp:txBody>
      <dsp:txXfrm>
        <a:off x="153350" y="1528079"/>
        <a:ext cx="1868340" cy="959914"/>
      </dsp:txXfrm>
    </dsp:sp>
    <dsp:sp modelId="{3A845369-0BA5-4EC1-B069-881EF365FDF3}">
      <dsp:nvSpPr>
        <dsp:cNvPr id="0" name=""/>
        <dsp:cNvSpPr/>
      </dsp:nvSpPr>
      <dsp:spPr>
        <a:xfrm rot="12940171">
          <a:off x="2009151" y="1430658"/>
          <a:ext cx="520634" cy="27421"/>
        </a:xfrm>
        <a:custGeom>
          <a:avLst/>
          <a:gdLst/>
          <a:ahLst/>
          <a:cxnLst/>
          <a:rect l="0" t="0" r="0" b="0"/>
          <a:pathLst>
            <a:path>
              <a:moveTo>
                <a:pt x="0" y="13710"/>
              </a:moveTo>
              <a:lnTo>
                <a:pt x="520634" y="13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12940171">
        <a:off x="2256452" y="1431353"/>
        <a:ext cx="26031" cy="26031"/>
      </dsp:txXfrm>
    </dsp:sp>
    <dsp:sp modelId="{C19C374E-B5E2-4B32-9337-49BF3615DCB0}">
      <dsp:nvSpPr>
        <dsp:cNvPr id="0" name=""/>
        <dsp:cNvSpPr/>
      </dsp:nvSpPr>
      <dsp:spPr>
        <a:xfrm>
          <a:off x="523110" y="321926"/>
          <a:ext cx="1885915" cy="10915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1" kern="1200" dirty="0"/>
            <a:t>Reduce las reclamaciones legales</a:t>
          </a:r>
          <a:endParaRPr lang="es-ES" sz="1600" b="1" kern="1200" dirty="0"/>
        </a:p>
      </dsp:txBody>
      <dsp:txXfrm>
        <a:off x="523110" y="321926"/>
        <a:ext cx="1885915" cy="109157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779E10-510B-4B20-8CD7-1B1D02C2D184}">
      <dsp:nvSpPr>
        <dsp:cNvPr id="0" name=""/>
        <dsp:cNvSpPr/>
      </dsp:nvSpPr>
      <dsp:spPr>
        <a:xfrm>
          <a:off x="0" y="4664254"/>
          <a:ext cx="2448272"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DEA2F-BD27-46F0-8E84-39A6FA280B7C}">
      <dsp:nvSpPr>
        <dsp:cNvPr id="0" name=""/>
        <dsp:cNvSpPr/>
      </dsp:nvSpPr>
      <dsp:spPr>
        <a:xfrm>
          <a:off x="0" y="4195597"/>
          <a:ext cx="2448272"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F27BCD-D3C1-40DF-A77F-3E58BB44707C}">
      <dsp:nvSpPr>
        <dsp:cNvPr id="0" name=""/>
        <dsp:cNvSpPr/>
      </dsp:nvSpPr>
      <dsp:spPr>
        <a:xfrm>
          <a:off x="0" y="3726941"/>
          <a:ext cx="2448272"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FB4574-F910-405D-A83E-F6F5E6D5D432}">
      <dsp:nvSpPr>
        <dsp:cNvPr id="0" name=""/>
        <dsp:cNvSpPr/>
      </dsp:nvSpPr>
      <dsp:spPr>
        <a:xfrm>
          <a:off x="0" y="3258284"/>
          <a:ext cx="2448272"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3B1C47-7E7F-46D7-84B8-388490FB65D9}">
      <dsp:nvSpPr>
        <dsp:cNvPr id="0" name=""/>
        <dsp:cNvSpPr/>
      </dsp:nvSpPr>
      <dsp:spPr>
        <a:xfrm>
          <a:off x="0" y="2789628"/>
          <a:ext cx="2448272"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CED27-4EC2-45E7-ACA3-A6E11FF90A34}">
      <dsp:nvSpPr>
        <dsp:cNvPr id="0" name=""/>
        <dsp:cNvSpPr/>
      </dsp:nvSpPr>
      <dsp:spPr>
        <a:xfrm>
          <a:off x="0" y="2320971"/>
          <a:ext cx="2448272"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E3EC26-3FB0-42E6-B49E-FEC9F5AC9661}">
      <dsp:nvSpPr>
        <dsp:cNvPr id="0" name=""/>
        <dsp:cNvSpPr/>
      </dsp:nvSpPr>
      <dsp:spPr>
        <a:xfrm>
          <a:off x="0" y="1852314"/>
          <a:ext cx="2448272"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B3B6B-B185-477E-88D4-F50BE1D3C4F6}">
      <dsp:nvSpPr>
        <dsp:cNvPr id="0" name=""/>
        <dsp:cNvSpPr/>
      </dsp:nvSpPr>
      <dsp:spPr>
        <a:xfrm>
          <a:off x="0" y="1383658"/>
          <a:ext cx="2448272"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93186-E0ED-4DB7-A2BF-403DB7CD675C}">
      <dsp:nvSpPr>
        <dsp:cNvPr id="0" name=""/>
        <dsp:cNvSpPr/>
      </dsp:nvSpPr>
      <dsp:spPr>
        <a:xfrm>
          <a:off x="0" y="915001"/>
          <a:ext cx="2448272"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F6EAE7-37BF-4530-98AB-D646287E3F80}">
      <dsp:nvSpPr>
        <dsp:cNvPr id="0" name=""/>
        <dsp:cNvSpPr/>
      </dsp:nvSpPr>
      <dsp:spPr>
        <a:xfrm>
          <a:off x="0" y="446345"/>
          <a:ext cx="2448272"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2A8CBA-B4B6-4FD8-8074-F0938DC0CE37}">
      <dsp:nvSpPr>
        <dsp:cNvPr id="0" name=""/>
        <dsp:cNvSpPr/>
      </dsp:nvSpPr>
      <dsp:spPr>
        <a:xfrm>
          <a:off x="636550" y="5"/>
          <a:ext cx="1811721" cy="4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ctr" defTabSz="622300">
            <a:lnSpc>
              <a:spcPct val="90000"/>
            </a:lnSpc>
            <a:spcBef>
              <a:spcPct val="0"/>
            </a:spcBef>
            <a:spcAft>
              <a:spcPct val="35000"/>
            </a:spcAft>
          </a:pPr>
          <a:r>
            <a:rPr lang="es-ES_tradnl" sz="1400" b="1" kern="1200" dirty="0"/>
            <a:t>Cumplir todas las promesas</a:t>
          </a:r>
          <a:endParaRPr lang="es-ES" sz="1400" b="1" kern="1200" dirty="0"/>
        </a:p>
      </dsp:txBody>
      <dsp:txXfrm>
        <a:off x="636550" y="5"/>
        <a:ext cx="1811721" cy="446339"/>
      </dsp:txXfrm>
    </dsp:sp>
    <dsp:sp modelId="{F43C0EB1-566D-4EC2-AD3E-0530ED7FCCF0}">
      <dsp:nvSpPr>
        <dsp:cNvPr id="0" name=""/>
        <dsp:cNvSpPr/>
      </dsp:nvSpPr>
      <dsp:spPr>
        <a:xfrm>
          <a:off x="0" y="5"/>
          <a:ext cx="636550" cy="446339"/>
        </a:xfrm>
        <a:prstGeom prst="round2SameRect">
          <a:avLst>
            <a:gd name="adj1" fmla="val 16670"/>
            <a:gd name="adj2" fmla="val 0"/>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_tradnl" sz="2300" kern="1200" dirty="0"/>
            <a:t>1</a:t>
          </a:r>
          <a:endParaRPr lang="es-ES" sz="2300" kern="1200" dirty="0"/>
        </a:p>
      </dsp:txBody>
      <dsp:txXfrm>
        <a:off x="0" y="5"/>
        <a:ext cx="636550" cy="446339"/>
      </dsp:txXfrm>
    </dsp:sp>
    <dsp:sp modelId="{F80D2C9C-FEEB-4BBB-B4AA-037D87196ABB}">
      <dsp:nvSpPr>
        <dsp:cNvPr id="0" name=""/>
        <dsp:cNvSpPr/>
      </dsp:nvSpPr>
      <dsp:spPr>
        <a:xfrm>
          <a:off x="636550" y="468662"/>
          <a:ext cx="1811721" cy="4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Respetar el tiempo del cliente</a:t>
          </a:r>
          <a:endParaRPr lang="es-ES" sz="1400" kern="1200" dirty="0"/>
        </a:p>
      </dsp:txBody>
      <dsp:txXfrm>
        <a:off x="636550" y="468662"/>
        <a:ext cx="1811721" cy="446339"/>
      </dsp:txXfrm>
    </dsp:sp>
    <dsp:sp modelId="{D06E138B-E106-48EB-9B54-5E1EBB153EAC}">
      <dsp:nvSpPr>
        <dsp:cNvPr id="0" name=""/>
        <dsp:cNvSpPr/>
      </dsp:nvSpPr>
      <dsp:spPr>
        <a:xfrm>
          <a:off x="0" y="468662"/>
          <a:ext cx="636550" cy="446339"/>
        </a:xfrm>
        <a:prstGeom prst="round2SameRect">
          <a:avLst>
            <a:gd name="adj1" fmla="val 16670"/>
            <a:gd name="adj2" fmla="val 0"/>
          </a:avLst>
        </a:prstGeom>
        <a:solidFill>
          <a:schemeClr val="accent3">
            <a:shade val="80000"/>
            <a:hueOff val="24323"/>
            <a:satOff val="-159"/>
            <a:lumOff val="2728"/>
            <a:alphaOff val="0"/>
          </a:schemeClr>
        </a:solidFill>
        <a:ln w="25400" cap="flat" cmpd="sng" algn="ctr">
          <a:solidFill>
            <a:schemeClr val="accent3">
              <a:shade val="80000"/>
              <a:hueOff val="24323"/>
              <a:satOff val="-159"/>
              <a:lumOff val="27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_tradnl" sz="2300" kern="1200" dirty="0"/>
            <a:t>2</a:t>
          </a:r>
          <a:endParaRPr lang="es-ES" sz="2300" kern="1200" dirty="0"/>
        </a:p>
      </dsp:txBody>
      <dsp:txXfrm>
        <a:off x="0" y="468662"/>
        <a:ext cx="636550" cy="446339"/>
      </dsp:txXfrm>
    </dsp:sp>
    <dsp:sp modelId="{6EB84A78-2F21-47AB-8BCB-1383F8722B87}">
      <dsp:nvSpPr>
        <dsp:cNvPr id="0" name=""/>
        <dsp:cNvSpPr/>
      </dsp:nvSpPr>
      <dsp:spPr>
        <a:xfrm>
          <a:off x="636550" y="937318"/>
          <a:ext cx="1811721" cy="4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ctr" defTabSz="622300">
            <a:lnSpc>
              <a:spcPct val="90000"/>
            </a:lnSpc>
            <a:spcBef>
              <a:spcPct val="0"/>
            </a:spcBef>
            <a:spcAft>
              <a:spcPct val="35000"/>
            </a:spcAft>
          </a:pPr>
          <a:r>
            <a:rPr lang="es-ES_tradnl" sz="1400" b="1" kern="1200" dirty="0"/>
            <a:t>Obsesión por los detalles</a:t>
          </a:r>
        </a:p>
      </dsp:txBody>
      <dsp:txXfrm>
        <a:off x="636550" y="937318"/>
        <a:ext cx="1811721" cy="446339"/>
      </dsp:txXfrm>
    </dsp:sp>
    <dsp:sp modelId="{4C5ADAE9-798F-4BAF-A773-61A6A8FBE1E1}">
      <dsp:nvSpPr>
        <dsp:cNvPr id="0" name=""/>
        <dsp:cNvSpPr/>
      </dsp:nvSpPr>
      <dsp:spPr>
        <a:xfrm>
          <a:off x="0" y="937318"/>
          <a:ext cx="636550" cy="446339"/>
        </a:xfrm>
        <a:prstGeom prst="round2SameRect">
          <a:avLst>
            <a:gd name="adj1" fmla="val 16670"/>
            <a:gd name="adj2" fmla="val 0"/>
          </a:avLst>
        </a:prstGeom>
        <a:solidFill>
          <a:schemeClr val="accent3">
            <a:shade val="80000"/>
            <a:hueOff val="48646"/>
            <a:satOff val="-318"/>
            <a:lumOff val="5456"/>
            <a:alphaOff val="0"/>
          </a:schemeClr>
        </a:solidFill>
        <a:ln w="25400" cap="flat" cmpd="sng" algn="ctr">
          <a:solidFill>
            <a:schemeClr val="accent3">
              <a:shade val="80000"/>
              <a:hueOff val="48646"/>
              <a:satOff val="-318"/>
              <a:lumOff val="54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_tradnl" sz="2300" kern="1200" dirty="0"/>
            <a:t>3</a:t>
          </a:r>
          <a:endParaRPr lang="es-ES" sz="2300" kern="1200" dirty="0"/>
        </a:p>
      </dsp:txBody>
      <dsp:txXfrm>
        <a:off x="0" y="937318"/>
        <a:ext cx="636550" cy="446339"/>
      </dsp:txXfrm>
    </dsp:sp>
    <dsp:sp modelId="{27D76437-2C7C-43F4-BE62-BC83B804ACA0}">
      <dsp:nvSpPr>
        <dsp:cNvPr id="0" name=""/>
        <dsp:cNvSpPr/>
      </dsp:nvSpPr>
      <dsp:spPr>
        <a:xfrm>
          <a:off x="636550" y="1405975"/>
          <a:ext cx="1811721" cy="4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Ser siempre cortés</a:t>
          </a:r>
        </a:p>
      </dsp:txBody>
      <dsp:txXfrm>
        <a:off x="636550" y="1405975"/>
        <a:ext cx="1811721" cy="446339"/>
      </dsp:txXfrm>
    </dsp:sp>
    <dsp:sp modelId="{AC2AF288-20BF-45B8-84E7-BC69D0385D76}">
      <dsp:nvSpPr>
        <dsp:cNvPr id="0" name=""/>
        <dsp:cNvSpPr/>
      </dsp:nvSpPr>
      <dsp:spPr>
        <a:xfrm>
          <a:off x="0" y="1405975"/>
          <a:ext cx="636550" cy="446339"/>
        </a:xfrm>
        <a:prstGeom prst="round2SameRect">
          <a:avLst>
            <a:gd name="adj1" fmla="val 16670"/>
            <a:gd name="adj2" fmla="val 0"/>
          </a:avLst>
        </a:prstGeom>
        <a:solidFill>
          <a:schemeClr val="accent3">
            <a:shade val="80000"/>
            <a:hueOff val="72970"/>
            <a:satOff val="-477"/>
            <a:lumOff val="8185"/>
            <a:alphaOff val="0"/>
          </a:schemeClr>
        </a:solidFill>
        <a:ln w="25400" cap="flat" cmpd="sng" algn="ctr">
          <a:solidFill>
            <a:schemeClr val="accent3">
              <a:shade val="80000"/>
              <a:hueOff val="72970"/>
              <a:satOff val="-477"/>
              <a:lumOff val="81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_tradnl" sz="2300" kern="1200" dirty="0"/>
            <a:t>4</a:t>
          </a:r>
        </a:p>
      </dsp:txBody>
      <dsp:txXfrm>
        <a:off x="0" y="1405975"/>
        <a:ext cx="636550" cy="446339"/>
      </dsp:txXfrm>
    </dsp:sp>
    <dsp:sp modelId="{D8889BF8-6B1C-41BF-8882-39B348CC740C}">
      <dsp:nvSpPr>
        <dsp:cNvPr id="0" name=""/>
        <dsp:cNvSpPr/>
      </dsp:nvSpPr>
      <dsp:spPr>
        <a:xfrm>
          <a:off x="636550" y="1874631"/>
          <a:ext cx="1811721" cy="4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ctr" defTabSz="622300">
            <a:lnSpc>
              <a:spcPct val="90000"/>
            </a:lnSpc>
            <a:spcBef>
              <a:spcPct val="0"/>
            </a:spcBef>
            <a:spcAft>
              <a:spcPct val="35000"/>
            </a:spcAft>
          </a:pPr>
          <a:r>
            <a:rPr lang="es-ES_tradnl" sz="1400" b="1" kern="1200" dirty="0"/>
            <a:t>Mantener un rol profesional</a:t>
          </a:r>
        </a:p>
      </dsp:txBody>
      <dsp:txXfrm>
        <a:off x="636550" y="1874631"/>
        <a:ext cx="1811721" cy="446339"/>
      </dsp:txXfrm>
    </dsp:sp>
    <dsp:sp modelId="{D6C5F5C5-A0A6-4531-A8EB-66988CAA69C6}">
      <dsp:nvSpPr>
        <dsp:cNvPr id="0" name=""/>
        <dsp:cNvSpPr/>
      </dsp:nvSpPr>
      <dsp:spPr>
        <a:xfrm>
          <a:off x="0" y="1874631"/>
          <a:ext cx="636550" cy="446339"/>
        </a:xfrm>
        <a:prstGeom prst="round2SameRect">
          <a:avLst>
            <a:gd name="adj1" fmla="val 16670"/>
            <a:gd name="adj2" fmla="val 0"/>
          </a:avLst>
        </a:prstGeom>
        <a:solidFill>
          <a:schemeClr val="accent3">
            <a:shade val="80000"/>
            <a:hueOff val="97293"/>
            <a:satOff val="-636"/>
            <a:lumOff val="10913"/>
            <a:alphaOff val="0"/>
          </a:schemeClr>
        </a:solidFill>
        <a:ln w="25400" cap="flat" cmpd="sng" algn="ctr">
          <a:solidFill>
            <a:schemeClr val="accent3">
              <a:shade val="80000"/>
              <a:hueOff val="97293"/>
              <a:satOff val="-636"/>
              <a:lumOff val="109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_tradnl" sz="2300" kern="1200" dirty="0"/>
            <a:t>5</a:t>
          </a:r>
        </a:p>
      </dsp:txBody>
      <dsp:txXfrm>
        <a:off x="0" y="1874631"/>
        <a:ext cx="636550" cy="446339"/>
      </dsp:txXfrm>
    </dsp:sp>
    <dsp:sp modelId="{46593C28-BAC3-4666-8C4E-CB93F961D1C7}">
      <dsp:nvSpPr>
        <dsp:cNvPr id="0" name=""/>
        <dsp:cNvSpPr/>
      </dsp:nvSpPr>
      <dsp:spPr>
        <a:xfrm>
          <a:off x="636550" y="2343288"/>
          <a:ext cx="1811721" cy="4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Dar seguridad al cliente</a:t>
          </a:r>
        </a:p>
      </dsp:txBody>
      <dsp:txXfrm>
        <a:off x="636550" y="2343288"/>
        <a:ext cx="1811721" cy="446339"/>
      </dsp:txXfrm>
    </dsp:sp>
    <dsp:sp modelId="{71641B93-4F4E-4055-9160-8AE3DD92ED68}">
      <dsp:nvSpPr>
        <dsp:cNvPr id="0" name=""/>
        <dsp:cNvSpPr/>
      </dsp:nvSpPr>
      <dsp:spPr>
        <a:xfrm>
          <a:off x="0" y="2343288"/>
          <a:ext cx="636550" cy="446339"/>
        </a:xfrm>
        <a:prstGeom prst="round2SameRect">
          <a:avLst>
            <a:gd name="adj1" fmla="val 16670"/>
            <a:gd name="adj2" fmla="val 0"/>
          </a:avLst>
        </a:prstGeom>
        <a:solidFill>
          <a:schemeClr val="accent3">
            <a:shade val="80000"/>
            <a:hueOff val="121616"/>
            <a:satOff val="-795"/>
            <a:lumOff val="13641"/>
            <a:alphaOff val="0"/>
          </a:schemeClr>
        </a:solidFill>
        <a:ln w="25400" cap="flat" cmpd="sng" algn="ctr">
          <a:solidFill>
            <a:schemeClr val="accent3">
              <a:shade val="80000"/>
              <a:hueOff val="121616"/>
              <a:satOff val="-795"/>
              <a:lumOff val="136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_tradnl" sz="2300" kern="1200" dirty="0"/>
            <a:t>6</a:t>
          </a:r>
        </a:p>
      </dsp:txBody>
      <dsp:txXfrm>
        <a:off x="0" y="2343288"/>
        <a:ext cx="636550" cy="446339"/>
      </dsp:txXfrm>
    </dsp:sp>
    <dsp:sp modelId="{8441CDDF-84C4-463D-9805-8AFB14F394D5}">
      <dsp:nvSpPr>
        <dsp:cNvPr id="0" name=""/>
        <dsp:cNvSpPr/>
      </dsp:nvSpPr>
      <dsp:spPr>
        <a:xfrm>
          <a:off x="636550" y="2811945"/>
          <a:ext cx="1811721" cy="4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ctr" defTabSz="622300">
            <a:lnSpc>
              <a:spcPct val="90000"/>
            </a:lnSpc>
            <a:spcBef>
              <a:spcPct val="0"/>
            </a:spcBef>
            <a:spcAft>
              <a:spcPct val="35000"/>
            </a:spcAft>
          </a:pPr>
          <a:r>
            <a:rPr lang="es-ES_tradnl" sz="1400" b="1" kern="1200" dirty="0"/>
            <a:t>Respetar la confidencialidad</a:t>
          </a:r>
        </a:p>
      </dsp:txBody>
      <dsp:txXfrm>
        <a:off x="636550" y="2811945"/>
        <a:ext cx="1811721" cy="446339"/>
      </dsp:txXfrm>
    </dsp:sp>
    <dsp:sp modelId="{5145174B-77C9-4081-B81D-E797B3728594}">
      <dsp:nvSpPr>
        <dsp:cNvPr id="0" name=""/>
        <dsp:cNvSpPr/>
      </dsp:nvSpPr>
      <dsp:spPr>
        <a:xfrm>
          <a:off x="0" y="2811945"/>
          <a:ext cx="636550" cy="446339"/>
        </a:xfrm>
        <a:prstGeom prst="round2SameRect">
          <a:avLst>
            <a:gd name="adj1" fmla="val 16670"/>
            <a:gd name="adj2" fmla="val 0"/>
          </a:avLst>
        </a:prstGeom>
        <a:solidFill>
          <a:schemeClr val="accent3">
            <a:shade val="80000"/>
            <a:hueOff val="145939"/>
            <a:satOff val="-954"/>
            <a:lumOff val="16369"/>
            <a:alphaOff val="0"/>
          </a:schemeClr>
        </a:solidFill>
        <a:ln w="25400" cap="flat" cmpd="sng" algn="ctr">
          <a:solidFill>
            <a:schemeClr val="accent3">
              <a:shade val="80000"/>
              <a:hueOff val="145939"/>
              <a:satOff val="-954"/>
              <a:lumOff val="163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_tradnl" sz="2300" kern="1200" dirty="0"/>
            <a:t>7</a:t>
          </a:r>
        </a:p>
      </dsp:txBody>
      <dsp:txXfrm>
        <a:off x="0" y="2811945"/>
        <a:ext cx="636550" cy="446339"/>
      </dsp:txXfrm>
    </dsp:sp>
    <dsp:sp modelId="{41BF4EC1-8A08-4FA7-808D-C56218946AE7}">
      <dsp:nvSpPr>
        <dsp:cNvPr id="0" name=""/>
        <dsp:cNvSpPr/>
      </dsp:nvSpPr>
      <dsp:spPr>
        <a:xfrm>
          <a:off x="636550" y="3280601"/>
          <a:ext cx="1811721" cy="4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Ser muy accesibles</a:t>
          </a:r>
        </a:p>
      </dsp:txBody>
      <dsp:txXfrm>
        <a:off x="636550" y="3280601"/>
        <a:ext cx="1811721" cy="446339"/>
      </dsp:txXfrm>
    </dsp:sp>
    <dsp:sp modelId="{89B30A00-413D-49DC-A4A5-6A8E549DE73C}">
      <dsp:nvSpPr>
        <dsp:cNvPr id="0" name=""/>
        <dsp:cNvSpPr/>
      </dsp:nvSpPr>
      <dsp:spPr>
        <a:xfrm>
          <a:off x="0" y="3280601"/>
          <a:ext cx="636550" cy="446339"/>
        </a:xfrm>
        <a:prstGeom prst="round2SameRect">
          <a:avLst>
            <a:gd name="adj1" fmla="val 16670"/>
            <a:gd name="adj2" fmla="val 0"/>
          </a:avLst>
        </a:prstGeom>
        <a:solidFill>
          <a:schemeClr val="accent3">
            <a:shade val="80000"/>
            <a:hueOff val="170263"/>
            <a:satOff val="-1113"/>
            <a:lumOff val="19098"/>
            <a:alphaOff val="0"/>
          </a:schemeClr>
        </a:solidFill>
        <a:ln w="25400" cap="flat" cmpd="sng" algn="ctr">
          <a:solidFill>
            <a:schemeClr val="accent3">
              <a:shade val="80000"/>
              <a:hueOff val="170263"/>
              <a:satOff val="-1113"/>
              <a:lumOff val="19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_tradnl" sz="2300" kern="1200" dirty="0"/>
            <a:t>8</a:t>
          </a:r>
        </a:p>
      </dsp:txBody>
      <dsp:txXfrm>
        <a:off x="0" y="3280601"/>
        <a:ext cx="636550" cy="446339"/>
      </dsp:txXfrm>
    </dsp:sp>
    <dsp:sp modelId="{48860679-6E12-4629-A3EC-7BB34A03C000}">
      <dsp:nvSpPr>
        <dsp:cNvPr id="0" name=""/>
        <dsp:cNvSpPr/>
      </dsp:nvSpPr>
      <dsp:spPr>
        <a:xfrm>
          <a:off x="636550" y="3749258"/>
          <a:ext cx="1811721" cy="4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b="1" kern="1200" dirty="0"/>
            <a:t>Comunicar comprensiblemente</a:t>
          </a:r>
        </a:p>
      </dsp:txBody>
      <dsp:txXfrm>
        <a:off x="636550" y="3749258"/>
        <a:ext cx="1811721" cy="446339"/>
      </dsp:txXfrm>
    </dsp:sp>
    <dsp:sp modelId="{CAC11186-B27C-4BE7-A0BA-770F67C6AB48}">
      <dsp:nvSpPr>
        <dsp:cNvPr id="0" name=""/>
        <dsp:cNvSpPr/>
      </dsp:nvSpPr>
      <dsp:spPr>
        <a:xfrm>
          <a:off x="0" y="3749258"/>
          <a:ext cx="636550" cy="446339"/>
        </a:xfrm>
        <a:prstGeom prst="round2SameRect">
          <a:avLst>
            <a:gd name="adj1" fmla="val 16670"/>
            <a:gd name="adj2" fmla="val 0"/>
          </a:avLst>
        </a:prstGeom>
        <a:solidFill>
          <a:schemeClr val="accent3">
            <a:shade val="80000"/>
            <a:hueOff val="194586"/>
            <a:satOff val="-1272"/>
            <a:lumOff val="21826"/>
            <a:alphaOff val="0"/>
          </a:schemeClr>
        </a:solidFill>
        <a:ln w="25400" cap="flat" cmpd="sng" algn="ctr">
          <a:solidFill>
            <a:schemeClr val="accent3">
              <a:shade val="80000"/>
              <a:hueOff val="194586"/>
              <a:satOff val="-1272"/>
              <a:lumOff val="218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_tradnl" sz="2300" kern="1200" dirty="0"/>
            <a:t>9</a:t>
          </a:r>
        </a:p>
      </dsp:txBody>
      <dsp:txXfrm>
        <a:off x="0" y="3749258"/>
        <a:ext cx="636550" cy="446339"/>
      </dsp:txXfrm>
    </dsp:sp>
    <dsp:sp modelId="{0C67055B-92E3-417B-8C99-F765EBB76AC1}">
      <dsp:nvSpPr>
        <dsp:cNvPr id="0" name=""/>
        <dsp:cNvSpPr/>
      </dsp:nvSpPr>
      <dsp:spPr>
        <a:xfrm>
          <a:off x="636550" y="4217914"/>
          <a:ext cx="1811721" cy="4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ctr" defTabSz="622300">
            <a:lnSpc>
              <a:spcPct val="90000"/>
            </a:lnSpc>
            <a:spcBef>
              <a:spcPct val="0"/>
            </a:spcBef>
            <a:spcAft>
              <a:spcPct val="35000"/>
            </a:spcAft>
          </a:pPr>
          <a:r>
            <a:rPr lang="es-ES_tradnl" sz="1400" kern="1200" dirty="0"/>
            <a:t>Reaccionar frente al error</a:t>
          </a:r>
        </a:p>
      </dsp:txBody>
      <dsp:txXfrm>
        <a:off x="636550" y="4217914"/>
        <a:ext cx="1811721" cy="446339"/>
      </dsp:txXfrm>
    </dsp:sp>
    <dsp:sp modelId="{FD022265-02FC-4903-89CE-AA2A2E1B2F25}">
      <dsp:nvSpPr>
        <dsp:cNvPr id="0" name=""/>
        <dsp:cNvSpPr/>
      </dsp:nvSpPr>
      <dsp:spPr>
        <a:xfrm>
          <a:off x="0" y="4217914"/>
          <a:ext cx="636550" cy="446339"/>
        </a:xfrm>
        <a:prstGeom prst="round2SameRect">
          <a:avLst>
            <a:gd name="adj1" fmla="val 16670"/>
            <a:gd name="adj2" fmla="val 0"/>
          </a:avLst>
        </a:prstGeom>
        <a:solidFill>
          <a:schemeClr val="accent3">
            <a:shade val="80000"/>
            <a:hueOff val="218909"/>
            <a:satOff val="-1431"/>
            <a:lumOff val="24554"/>
            <a:alphaOff val="0"/>
          </a:schemeClr>
        </a:solidFill>
        <a:ln w="25400" cap="flat" cmpd="sng" algn="ctr">
          <a:solidFill>
            <a:schemeClr val="accent3">
              <a:shade val="80000"/>
              <a:hueOff val="218909"/>
              <a:satOff val="-1431"/>
              <a:lumOff val="2455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_tradnl" sz="2300" kern="1200" dirty="0"/>
            <a:t>10</a:t>
          </a:r>
        </a:p>
      </dsp:txBody>
      <dsp:txXfrm>
        <a:off x="0" y="4217914"/>
        <a:ext cx="636550" cy="44633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E4E2B-65D4-4D33-83AE-A5EA535FE91A}" type="datetimeFigureOut">
              <a:rPr lang="es-ES" smtClean="0"/>
              <a:pPr/>
              <a:t>17/11/2023</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8CA4C-A49C-45E2-BE04-B4EF3838BE13}" type="slidenum">
              <a:rPr lang="es-ES" smtClean="0"/>
              <a:pPr/>
              <a:t>‹Nº›</a:t>
            </a:fld>
            <a:endParaRPr lang="es-ES" dirty="0"/>
          </a:p>
        </p:txBody>
      </p:sp>
    </p:spTree>
    <p:extLst>
      <p:ext uri="{BB962C8B-B14F-4D97-AF65-F5344CB8AC3E}">
        <p14:creationId xmlns="" xmlns:p14="http://schemas.microsoft.com/office/powerpoint/2010/main" val="70434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438CA4C-A49C-45E2-BE04-B4EF3838BE13}" type="slidenum">
              <a:rPr lang="es-ES" smtClean="0"/>
              <a:pPr/>
              <a:t>1</a:t>
            </a:fld>
            <a:endParaRPr lang="es-ES" dirty="0"/>
          </a:p>
        </p:txBody>
      </p:sp>
    </p:spTree>
    <p:extLst>
      <p:ext uri="{BB962C8B-B14F-4D97-AF65-F5344CB8AC3E}">
        <p14:creationId xmlns="" xmlns:p14="http://schemas.microsoft.com/office/powerpoint/2010/main" val="177354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438CA4C-A49C-45E2-BE04-B4EF3838BE13}" type="slidenum">
              <a:rPr lang="es-ES" smtClean="0"/>
              <a:pPr/>
              <a:t>3</a:t>
            </a:fld>
            <a:endParaRPr lang="es-ES" dirty="0"/>
          </a:p>
        </p:txBody>
      </p:sp>
    </p:spTree>
    <p:extLst>
      <p:ext uri="{BB962C8B-B14F-4D97-AF65-F5344CB8AC3E}">
        <p14:creationId xmlns="" xmlns:p14="http://schemas.microsoft.com/office/powerpoint/2010/main" val="389066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438CA4C-A49C-45E2-BE04-B4EF3838BE13}" type="slidenum">
              <a:rPr lang="es-ES" smtClean="0"/>
              <a:pPr/>
              <a:t>10</a:t>
            </a:fld>
            <a:endParaRPr lang="es-ES" dirty="0"/>
          </a:p>
        </p:txBody>
      </p:sp>
    </p:spTree>
    <p:extLst>
      <p:ext uri="{BB962C8B-B14F-4D97-AF65-F5344CB8AC3E}">
        <p14:creationId xmlns="" xmlns:p14="http://schemas.microsoft.com/office/powerpoint/2010/main" val="1500516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6F92216-3B5A-48B6-B9E5-989B0A558A73}" type="datetime1">
              <a:rPr lang="es-ES" smtClean="0"/>
              <a:pPr/>
              <a:t>17/11/2023</a:t>
            </a:fld>
            <a:endParaRPr lang="es-ES" dirty="0"/>
          </a:p>
        </p:txBody>
      </p:sp>
      <p:sp>
        <p:nvSpPr>
          <p:cNvPr id="5" name="4 Marcador de pie de página"/>
          <p:cNvSpPr>
            <a:spLocks noGrp="1"/>
          </p:cNvSpPr>
          <p:nvPr>
            <p:ph type="ftr" sz="quarter" idx="11"/>
          </p:nvPr>
        </p:nvSpPr>
        <p:spPr/>
        <p:txBody>
          <a:bodyPr/>
          <a:lstStyle/>
          <a:p>
            <a:r>
              <a:rPr lang="es-ES" dirty="0"/>
              <a:t>M.B.E.</a:t>
            </a:r>
          </a:p>
        </p:txBody>
      </p:sp>
      <p:sp>
        <p:nvSpPr>
          <p:cNvPr id="6" name="5 Marcador de número de diapositiva"/>
          <p:cNvSpPr>
            <a:spLocks noGrp="1"/>
          </p:cNvSpPr>
          <p:nvPr>
            <p:ph type="sldNum" sz="quarter" idx="12"/>
          </p:nvPr>
        </p:nvSpPr>
        <p:spPr/>
        <p:txBody>
          <a:body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240608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6412CA2-690F-4F5A-BDDC-BD5487C11BED}" type="datetime1">
              <a:rPr lang="es-ES" smtClean="0"/>
              <a:pPr/>
              <a:t>17/11/2023</a:t>
            </a:fld>
            <a:endParaRPr lang="es-ES" dirty="0"/>
          </a:p>
        </p:txBody>
      </p:sp>
      <p:sp>
        <p:nvSpPr>
          <p:cNvPr id="5" name="4 Marcador de pie de página"/>
          <p:cNvSpPr>
            <a:spLocks noGrp="1"/>
          </p:cNvSpPr>
          <p:nvPr>
            <p:ph type="ftr" sz="quarter" idx="11"/>
          </p:nvPr>
        </p:nvSpPr>
        <p:spPr/>
        <p:txBody>
          <a:bodyPr/>
          <a:lstStyle/>
          <a:p>
            <a:r>
              <a:rPr lang="es-ES" dirty="0"/>
              <a:t>M.B.E.</a:t>
            </a:r>
          </a:p>
        </p:txBody>
      </p:sp>
      <p:sp>
        <p:nvSpPr>
          <p:cNvPr id="6" name="5 Marcador de número de diapositiva"/>
          <p:cNvSpPr>
            <a:spLocks noGrp="1"/>
          </p:cNvSpPr>
          <p:nvPr>
            <p:ph type="sldNum" sz="quarter" idx="12"/>
          </p:nvPr>
        </p:nvSpPr>
        <p:spPr/>
        <p:txBody>
          <a:body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394358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66EC64E-3D99-40ED-A0BE-213195A42E87}" type="datetime1">
              <a:rPr lang="es-ES" smtClean="0"/>
              <a:pPr/>
              <a:t>17/11/2023</a:t>
            </a:fld>
            <a:endParaRPr lang="es-ES" dirty="0"/>
          </a:p>
        </p:txBody>
      </p:sp>
      <p:sp>
        <p:nvSpPr>
          <p:cNvPr id="5" name="4 Marcador de pie de página"/>
          <p:cNvSpPr>
            <a:spLocks noGrp="1"/>
          </p:cNvSpPr>
          <p:nvPr>
            <p:ph type="ftr" sz="quarter" idx="11"/>
          </p:nvPr>
        </p:nvSpPr>
        <p:spPr/>
        <p:txBody>
          <a:bodyPr/>
          <a:lstStyle/>
          <a:p>
            <a:r>
              <a:rPr lang="es-ES" dirty="0"/>
              <a:t>M.B.E.</a:t>
            </a:r>
          </a:p>
        </p:txBody>
      </p:sp>
      <p:sp>
        <p:nvSpPr>
          <p:cNvPr id="6" name="5 Marcador de número de diapositiva"/>
          <p:cNvSpPr>
            <a:spLocks noGrp="1"/>
          </p:cNvSpPr>
          <p:nvPr>
            <p:ph type="sldNum" sz="quarter" idx="12"/>
          </p:nvPr>
        </p:nvSpPr>
        <p:spPr/>
        <p:txBody>
          <a:body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107090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B1B1F9B-BBA3-4244-91C2-6FFBAC6AFCA8}" type="datetime1">
              <a:rPr lang="es-ES" smtClean="0"/>
              <a:pPr/>
              <a:t>17/11/2023</a:t>
            </a:fld>
            <a:endParaRPr lang="es-ES" dirty="0"/>
          </a:p>
        </p:txBody>
      </p:sp>
      <p:sp>
        <p:nvSpPr>
          <p:cNvPr id="5" name="4 Marcador de pie de página"/>
          <p:cNvSpPr>
            <a:spLocks noGrp="1"/>
          </p:cNvSpPr>
          <p:nvPr>
            <p:ph type="ftr" sz="quarter" idx="11"/>
          </p:nvPr>
        </p:nvSpPr>
        <p:spPr/>
        <p:txBody>
          <a:bodyPr/>
          <a:lstStyle/>
          <a:p>
            <a:r>
              <a:rPr lang="es-ES" dirty="0"/>
              <a:t>M.B.E.</a:t>
            </a:r>
          </a:p>
        </p:txBody>
      </p:sp>
      <p:sp>
        <p:nvSpPr>
          <p:cNvPr id="6" name="5 Marcador de número de diapositiva"/>
          <p:cNvSpPr>
            <a:spLocks noGrp="1"/>
          </p:cNvSpPr>
          <p:nvPr>
            <p:ph type="sldNum" sz="quarter" idx="12"/>
          </p:nvPr>
        </p:nvSpPr>
        <p:spPr/>
        <p:txBody>
          <a:body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33318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5B7E45B-77F0-4D4E-AEE8-092E85ECDDBB}" type="datetime1">
              <a:rPr lang="es-ES" smtClean="0"/>
              <a:pPr/>
              <a:t>17/11/2023</a:t>
            </a:fld>
            <a:endParaRPr lang="es-ES" dirty="0"/>
          </a:p>
        </p:txBody>
      </p:sp>
      <p:sp>
        <p:nvSpPr>
          <p:cNvPr id="5" name="4 Marcador de pie de página"/>
          <p:cNvSpPr>
            <a:spLocks noGrp="1"/>
          </p:cNvSpPr>
          <p:nvPr>
            <p:ph type="ftr" sz="quarter" idx="11"/>
          </p:nvPr>
        </p:nvSpPr>
        <p:spPr/>
        <p:txBody>
          <a:bodyPr/>
          <a:lstStyle/>
          <a:p>
            <a:r>
              <a:rPr lang="es-ES" dirty="0"/>
              <a:t>M.B.E.</a:t>
            </a:r>
          </a:p>
        </p:txBody>
      </p:sp>
      <p:sp>
        <p:nvSpPr>
          <p:cNvPr id="6" name="5 Marcador de número de diapositiva"/>
          <p:cNvSpPr>
            <a:spLocks noGrp="1"/>
          </p:cNvSpPr>
          <p:nvPr>
            <p:ph type="sldNum" sz="quarter" idx="12"/>
          </p:nvPr>
        </p:nvSpPr>
        <p:spPr/>
        <p:txBody>
          <a:body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207452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AE17913-E1AB-4C61-9FD2-6979062E8BFD}" type="datetime1">
              <a:rPr lang="es-ES" smtClean="0"/>
              <a:pPr/>
              <a:t>17/11/2023</a:t>
            </a:fld>
            <a:endParaRPr lang="es-ES" dirty="0"/>
          </a:p>
        </p:txBody>
      </p:sp>
      <p:sp>
        <p:nvSpPr>
          <p:cNvPr id="6" name="5 Marcador de pie de página"/>
          <p:cNvSpPr>
            <a:spLocks noGrp="1"/>
          </p:cNvSpPr>
          <p:nvPr>
            <p:ph type="ftr" sz="quarter" idx="11"/>
          </p:nvPr>
        </p:nvSpPr>
        <p:spPr/>
        <p:txBody>
          <a:bodyPr/>
          <a:lstStyle/>
          <a:p>
            <a:r>
              <a:rPr lang="es-ES" dirty="0"/>
              <a:t>M.B.E.</a:t>
            </a:r>
          </a:p>
        </p:txBody>
      </p:sp>
      <p:sp>
        <p:nvSpPr>
          <p:cNvPr id="7" name="6 Marcador de número de diapositiva"/>
          <p:cNvSpPr>
            <a:spLocks noGrp="1"/>
          </p:cNvSpPr>
          <p:nvPr>
            <p:ph type="sldNum" sz="quarter" idx="12"/>
          </p:nvPr>
        </p:nvSpPr>
        <p:spPr/>
        <p:txBody>
          <a:body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341531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207D802F-1EBA-498A-BC2B-525F05C7CA10}" type="datetime1">
              <a:rPr lang="es-ES" smtClean="0"/>
              <a:pPr/>
              <a:t>17/11/2023</a:t>
            </a:fld>
            <a:endParaRPr lang="es-ES" dirty="0"/>
          </a:p>
        </p:txBody>
      </p:sp>
      <p:sp>
        <p:nvSpPr>
          <p:cNvPr id="8" name="7 Marcador de pie de página"/>
          <p:cNvSpPr>
            <a:spLocks noGrp="1"/>
          </p:cNvSpPr>
          <p:nvPr>
            <p:ph type="ftr" sz="quarter" idx="11"/>
          </p:nvPr>
        </p:nvSpPr>
        <p:spPr/>
        <p:txBody>
          <a:bodyPr/>
          <a:lstStyle/>
          <a:p>
            <a:r>
              <a:rPr lang="es-ES" dirty="0"/>
              <a:t>M.B.E.</a:t>
            </a:r>
          </a:p>
        </p:txBody>
      </p:sp>
      <p:sp>
        <p:nvSpPr>
          <p:cNvPr id="9" name="8 Marcador de número de diapositiva"/>
          <p:cNvSpPr>
            <a:spLocks noGrp="1"/>
          </p:cNvSpPr>
          <p:nvPr>
            <p:ph type="sldNum" sz="quarter" idx="12"/>
          </p:nvPr>
        </p:nvSpPr>
        <p:spPr/>
        <p:txBody>
          <a:body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121115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E264862-04C0-4C3F-BA3B-A319721EC829}" type="datetime1">
              <a:rPr lang="es-ES" smtClean="0"/>
              <a:pPr/>
              <a:t>17/11/2023</a:t>
            </a:fld>
            <a:endParaRPr lang="es-ES" dirty="0"/>
          </a:p>
        </p:txBody>
      </p:sp>
      <p:sp>
        <p:nvSpPr>
          <p:cNvPr id="4" name="3 Marcador de pie de página"/>
          <p:cNvSpPr>
            <a:spLocks noGrp="1"/>
          </p:cNvSpPr>
          <p:nvPr>
            <p:ph type="ftr" sz="quarter" idx="11"/>
          </p:nvPr>
        </p:nvSpPr>
        <p:spPr/>
        <p:txBody>
          <a:bodyPr/>
          <a:lstStyle/>
          <a:p>
            <a:r>
              <a:rPr lang="es-ES" dirty="0"/>
              <a:t>M.B.E.</a:t>
            </a:r>
          </a:p>
        </p:txBody>
      </p:sp>
      <p:sp>
        <p:nvSpPr>
          <p:cNvPr id="5" name="4 Marcador de número de diapositiva"/>
          <p:cNvSpPr>
            <a:spLocks noGrp="1"/>
          </p:cNvSpPr>
          <p:nvPr>
            <p:ph type="sldNum" sz="quarter" idx="12"/>
          </p:nvPr>
        </p:nvSpPr>
        <p:spPr/>
        <p:txBody>
          <a:body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132716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11D479-0467-41FB-B559-0C59942C84FB}" type="datetime1">
              <a:rPr lang="es-ES" smtClean="0"/>
              <a:pPr/>
              <a:t>17/11/2023</a:t>
            </a:fld>
            <a:endParaRPr lang="es-ES" dirty="0"/>
          </a:p>
        </p:txBody>
      </p:sp>
      <p:sp>
        <p:nvSpPr>
          <p:cNvPr id="3" name="2 Marcador de pie de página"/>
          <p:cNvSpPr>
            <a:spLocks noGrp="1"/>
          </p:cNvSpPr>
          <p:nvPr>
            <p:ph type="ftr" sz="quarter" idx="11"/>
          </p:nvPr>
        </p:nvSpPr>
        <p:spPr/>
        <p:txBody>
          <a:bodyPr/>
          <a:lstStyle/>
          <a:p>
            <a:r>
              <a:rPr lang="es-ES" dirty="0"/>
              <a:t>M.B.E.</a:t>
            </a:r>
          </a:p>
        </p:txBody>
      </p:sp>
      <p:sp>
        <p:nvSpPr>
          <p:cNvPr id="4" name="3 Marcador de número de diapositiva"/>
          <p:cNvSpPr>
            <a:spLocks noGrp="1"/>
          </p:cNvSpPr>
          <p:nvPr>
            <p:ph type="sldNum" sz="quarter" idx="12"/>
          </p:nvPr>
        </p:nvSpPr>
        <p:spPr/>
        <p:txBody>
          <a:body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334025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0C8193C-88BA-40D2-BEAD-3776E8A6F5B7}" type="datetime1">
              <a:rPr lang="es-ES" smtClean="0"/>
              <a:pPr/>
              <a:t>17/11/2023</a:t>
            </a:fld>
            <a:endParaRPr lang="es-ES" dirty="0"/>
          </a:p>
        </p:txBody>
      </p:sp>
      <p:sp>
        <p:nvSpPr>
          <p:cNvPr id="6" name="5 Marcador de pie de página"/>
          <p:cNvSpPr>
            <a:spLocks noGrp="1"/>
          </p:cNvSpPr>
          <p:nvPr>
            <p:ph type="ftr" sz="quarter" idx="11"/>
          </p:nvPr>
        </p:nvSpPr>
        <p:spPr/>
        <p:txBody>
          <a:bodyPr/>
          <a:lstStyle/>
          <a:p>
            <a:r>
              <a:rPr lang="es-ES" dirty="0"/>
              <a:t>M.B.E.</a:t>
            </a:r>
          </a:p>
        </p:txBody>
      </p:sp>
      <p:sp>
        <p:nvSpPr>
          <p:cNvPr id="7" name="6 Marcador de número de diapositiva"/>
          <p:cNvSpPr>
            <a:spLocks noGrp="1"/>
          </p:cNvSpPr>
          <p:nvPr>
            <p:ph type="sldNum" sz="quarter" idx="12"/>
          </p:nvPr>
        </p:nvSpPr>
        <p:spPr/>
        <p:txBody>
          <a:body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261976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47AA35B-299A-4AC6-97C8-0624A440F61B}" type="datetime1">
              <a:rPr lang="es-ES" smtClean="0"/>
              <a:pPr/>
              <a:t>17/11/2023</a:t>
            </a:fld>
            <a:endParaRPr lang="es-ES" dirty="0"/>
          </a:p>
        </p:txBody>
      </p:sp>
      <p:sp>
        <p:nvSpPr>
          <p:cNvPr id="6" name="5 Marcador de pie de página"/>
          <p:cNvSpPr>
            <a:spLocks noGrp="1"/>
          </p:cNvSpPr>
          <p:nvPr>
            <p:ph type="ftr" sz="quarter" idx="11"/>
          </p:nvPr>
        </p:nvSpPr>
        <p:spPr/>
        <p:txBody>
          <a:bodyPr/>
          <a:lstStyle/>
          <a:p>
            <a:r>
              <a:rPr lang="es-ES" dirty="0"/>
              <a:t>M.B.E.</a:t>
            </a:r>
          </a:p>
        </p:txBody>
      </p:sp>
      <p:sp>
        <p:nvSpPr>
          <p:cNvPr id="7" name="6 Marcador de número de diapositiva"/>
          <p:cNvSpPr>
            <a:spLocks noGrp="1"/>
          </p:cNvSpPr>
          <p:nvPr>
            <p:ph type="sldNum" sz="quarter" idx="12"/>
          </p:nvPr>
        </p:nvSpPr>
        <p:spPr/>
        <p:txBody>
          <a:body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6554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BE9AB-F773-4A1D-934E-2C3E337DFB10}" type="datetime1">
              <a:rPr lang="es-ES" smtClean="0"/>
              <a:pPr/>
              <a:t>17/11/2023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a:t>M.B.E.</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34AD4-DC89-4EDF-8DD1-AAEA993E7D46}" type="slidenum">
              <a:rPr lang="es-ES" smtClean="0"/>
              <a:pPr/>
              <a:t>‹Nº›</a:t>
            </a:fld>
            <a:endParaRPr lang="es-ES" dirty="0"/>
          </a:p>
        </p:txBody>
      </p:sp>
    </p:spTree>
    <p:extLst>
      <p:ext uri="{BB962C8B-B14F-4D97-AF65-F5344CB8AC3E}">
        <p14:creationId xmlns="" xmlns:p14="http://schemas.microsoft.com/office/powerpoint/2010/main" val="1754800592"/>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slide" Target="slide2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8.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26.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13.xml"/><Relationship Id="rId9"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IwA3Vbhnaho" TargetMode="External"/><Relationship Id="rId2" Type="http://schemas.openxmlformats.org/officeDocument/2006/relationships/hyperlink" Target="https://www.youtube.com/watch?v=_In0jbT8Ey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 Target="slide8.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70000" contrast="-70000"/>
            <a:extLst>
              <a:ext uri="{28A0092B-C50C-407E-A947-70E740481C1C}">
                <a14:useLocalDpi xmlns="" xmlns:a14="http://schemas.microsoft.com/office/drawing/2010/main" val="0"/>
              </a:ext>
            </a:extLst>
          </a:blip>
          <a:srcRect/>
          <a:stretch>
            <a:fillRect/>
          </a:stretch>
        </p:blipFill>
        <p:spPr bwMode="auto">
          <a:xfrm>
            <a:off x="119809" y="1686732"/>
            <a:ext cx="7116487" cy="40227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8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31212" y="243283"/>
            <a:ext cx="1362075" cy="638175"/>
          </a:xfrm>
          <a:prstGeom prst="rect">
            <a:avLst/>
          </a:prstGeom>
          <a:effectLst>
            <a:outerShdw blurRad="50800" dist="50800" dir="5400000" algn="ctr" rotWithShape="0">
              <a:srgbClr val="000000"/>
            </a:outerShdw>
          </a:effectLst>
        </p:spPr>
      </p:pic>
      <p:pic>
        <p:nvPicPr>
          <p:cNvPr id="11" name="10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431212" y="933058"/>
            <a:ext cx="1362075" cy="945829"/>
          </a:xfrm>
          <a:prstGeom prst="rect">
            <a:avLst/>
          </a:prstGeom>
        </p:spPr>
      </p:pic>
      <p:sp>
        <p:nvSpPr>
          <p:cNvPr id="14" name="13 CuadroTexto"/>
          <p:cNvSpPr txBox="1"/>
          <p:nvPr/>
        </p:nvSpPr>
        <p:spPr>
          <a:xfrm>
            <a:off x="429816" y="2286669"/>
            <a:ext cx="5602948" cy="1754326"/>
          </a:xfrm>
          <a:prstGeom prst="rect">
            <a:avLst/>
          </a:prstGeom>
          <a:noFill/>
        </p:spPr>
        <p:txBody>
          <a:bodyPr wrap="square" rtlCol="0">
            <a:spAutoFit/>
          </a:bodyPr>
          <a:lstStyle/>
          <a:p>
            <a:r>
              <a:rPr lang="es-ES_tradnl" sz="5400" b="1" dirty="0">
                <a:solidFill>
                  <a:schemeClr val="accent2"/>
                </a:solidFill>
              </a:rPr>
              <a:t>Unidad 4               </a:t>
            </a:r>
            <a:r>
              <a:rPr lang="es-ES_tradnl" sz="5400" dirty="0">
                <a:solidFill>
                  <a:schemeClr val="accent2"/>
                </a:solidFill>
              </a:rPr>
              <a:t>MARKETING</a:t>
            </a:r>
            <a:endParaRPr lang="es-ES" sz="5400" dirty="0">
              <a:solidFill>
                <a:schemeClr val="accent2"/>
              </a:solidFill>
            </a:endParaRPr>
          </a:p>
        </p:txBody>
      </p:sp>
    </p:spTree>
    <p:extLst>
      <p:ext uri="{BB962C8B-B14F-4D97-AF65-F5344CB8AC3E}">
        <p14:creationId xmlns="" xmlns:p14="http://schemas.microsoft.com/office/powerpoint/2010/main" val="371790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CuadroTexto">
            <a:hlinkClick r:id="rId3"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sp>
        <p:nvSpPr>
          <p:cNvPr id="22" name="1 Título"/>
          <p:cNvSpPr txBox="1">
            <a:spLocks/>
          </p:cNvSpPr>
          <p:nvPr/>
        </p:nvSpPr>
        <p:spPr>
          <a:xfrm>
            <a:off x="148256" y="42626"/>
            <a:ext cx="8229600" cy="5780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b="1" dirty="0"/>
              <a:t>4. El producto</a:t>
            </a:r>
          </a:p>
        </p:txBody>
      </p:sp>
      <p:pic>
        <p:nvPicPr>
          <p:cNvPr id="23" name="22 Imagen"/>
          <p:cNvPicPr>
            <a:picLocks noChangeAspect="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17" name="16 Flecha izquierda">
            <a:hlinkClick r:id="rId5"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18" name="17 Flecha derecha"/>
          <p:cNvSpPr/>
          <p:nvPr/>
        </p:nvSpPr>
        <p:spPr>
          <a:xfrm>
            <a:off x="7507759" y="6291764"/>
            <a:ext cx="864096" cy="333348"/>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
        <p:nvSpPr>
          <p:cNvPr id="7" name="6 Proceso alternativo"/>
          <p:cNvSpPr/>
          <p:nvPr/>
        </p:nvSpPr>
        <p:spPr>
          <a:xfrm>
            <a:off x="3232492" y="2135769"/>
            <a:ext cx="2313780" cy="506545"/>
          </a:xfrm>
          <a:prstGeom prst="flowChartAlternateProcess">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Según tangibilidad</a:t>
            </a:r>
            <a:endParaRPr lang="es-ES" b="1" dirty="0"/>
          </a:p>
        </p:txBody>
      </p:sp>
      <p:sp>
        <p:nvSpPr>
          <p:cNvPr id="28" name="27 Proceso alternativo"/>
          <p:cNvSpPr/>
          <p:nvPr/>
        </p:nvSpPr>
        <p:spPr>
          <a:xfrm>
            <a:off x="3001048" y="2775494"/>
            <a:ext cx="2707465" cy="540457"/>
          </a:xfrm>
          <a:prstGeom prst="flowChartAlternateProcess">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Según finalidad de uso</a:t>
            </a:r>
            <a:endParaRPr lang="es-ES" b="1" dirty="0"/>
          </a:p>
        </p:txBody>
      </p:sp>
      <p:sp>
        <p:nvSpPr>
          <p:cNvPr id="29" name="28 Proceso alternativo"/>
          <p:cNvSpPr/>
          <p:nvPr/>
        </p:nvSpPr>
        <p:spPr>
          <a:xfrm>
            <a:off x="2877266" y="3480852"/>
            <a:ext cx="3024231" cy="817864"/>
          </a:xfrm>
          <a:prstGeom prst="flowChartAlternateProcess">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Según relación con la demanda de otros productos</a:t>
            </a:r>
            <a:endParaRPr lang="es-ES" b="1" dirty="0"/>
          </a:p>
        </p:txBody>
      </p:sp>
      <p:sp>
        <p:nvSpPr>
          <p:cNvPr id="30" name="29 Proceso alternativo"/>
          <p:cNvSpPr/>
          <p:nvPr/>
        </p:nvSpPr>
        <p:spPr>
          <a:xfrm>
            <a:off x="2466893" y="1052736"/>
            <a:ext cx="3935319" cy="542395"/>
          </a:xfrm>
          <a:prstGeom prst="flowChartAlternateProcess">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solidFill>
                  <a:schemeClr val="tx1"/>
                </a:solidFill>
              </a:rPr>
              <a:t>Tipos de productos</a:t>
            </a:r>
            <a:endParaRPr lang="es-ES" sz="3200" b="1" dirty="0">
              <a:solidFill>
                <a:schemeClr val="tx1"/>
              </a:solidFill>
            </a:endParaRPr>
          </a:p>
        </p:txBody>
      </p:sp>
      <p:sp>
        <p:nvSpPr>
          <p:cNvPr id="36" name="35 Rectángulo"/>
          <p:cNvSpPr/>
          <p:nvPr/>
        </p:nvSpPr>
        <p:spPr>
          <a:xfrm>
            <a:off x="6219436" y="2219763"/>
            <a:ext cx="1184083" cy="338554"/>
          </a:xfrm>
          <a:prstGeom prst="rect">
            <a:avLst/>
          </a:prstGeom>
          <a:ln>
            <a:solidFill>
              <a:srgbClr val="92D050"/>
            </a:solidFill>
          </a:ln>
        </p:spPr>
        <p:txBody>
          <a:bodyPr wrap="square">
            <a:spAutoFit/>
          </a:bodyPr>
          <a:lstStyle/>
          <a:p>
            <a:pPr algn="ctr"/>
            <a:r>
              <a:rPr lang="es-ES_tradnl" sz="1600" b="1" dirty="0">
                <a:solidFill>
                  <a:prstClr val="black"/>
                </a:solidFill>
                <a:sym typeface="Wingdings" pitchFamily="2" charset="2"/>
              </a:rPr>
              <a:t>Servicios</a:t>
            </a:r>
            <a:endParaRPr lang="es-ES" sz="1600" b="1" dirty="0"/>
          </a:p>
        </p:txBody>
      </p:sp>
      <p:sp>
        <p:nvSpPr>
          <p:cNvPr id="37" name="36 Flecha derecha"/>
          <p:cNvSpPr/>
          <p:nvPr/>
        </p:nvSpPr>
        <p:spPr>
          <a:xfrm>
            <a:off x="5564934" y="2296060"/>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38" name="37 Rectángulo"/>
          <p:cNvSpPr/>
          <p:nvPr/>
        </p:nvSpPr>
        <p:spPr>
          <a:xfrm>
            <a:off x="6305576" y="2876445"/>
            <a:ext cx="1895781" cy="338554"/>
          </a:xfrm>
          <a:prstGeom prst="rect">
            <a:avLst/>
          </a:prstGeom>
          <a:ln>
            <a:solidFill>
              <a:srgbClr val="92D050"/>
            </a:solidFill>
          </a:ln>
        </p:spPr>
        <p:txBody>
          <a:bodyPr wrap="square">
            <a:spAutoFit/>
          </a:bodyPr>
          <a:lstStyle/>
          <a:p>
            <a:pPr algn="ctr"/>
            <a:r>
              <a:rPr lang="es-ES_tradnl" sz="1600" b="1" dirty="0"/>
              <a:t>Bienes industriales</a:t>
            </a:r>
            <a:endParaRPr lang="es-ES" sz="1600" b="1" dirty="0"/>
          </a:p>
        </p:txBody>
      </p:sp>
      <p:sp>
        <p:nvSpPr>
          <p:cNvPr id="39" name="38 Flecha derecha"/>
          <p:cNvSpPr/>
          <p:nvPr/>
        </p:nvSpPr>
        <p:spPr>
          <a:xfrm>
            <a:off x="5723475" y="2952741"/>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40" name="39 Rectángulo"/>
          <p:cNvSpPr/>
          <p:nvPr/>
        </p:nvSpPr>
        <p:spPr>
          <a:xfrm>
            <a:off x="6489229" y="3720507"/>
            <a:ext cx="2407457" cy="338554"/>
          </a:xfrm>
          <a:prstGeom prst="rect">
            <a:avLst/>
          </a:prstGeom>
          <a:ln>
            <a:solidFill>
              <a:srgbClr val="92D050"/>
            </a:solidFill>
          </a:ln>
        </p:spPr>
        <p:txBody>
          <a:bodyPr wrap="square">
            <a:spAutoFit/>
          </a:bodyPr>
          <a:lstStyle/>
          <a:p>
            <a:pPr algn="ctr"/>
            <a:r>
              <a:rPr lang="es-ES_tradnl" sz="1600" b="1" dirty="0">
                <a:solidFill>
                  <a:prstClr val="black"/>
                </a:solidFill>
                <a:sym typeface="Wingdings" pitchFamily="2" charset="2"/>
              </a:rPr>
              <a:t>Bienes sustitutivos</a:t>
            </a:r>
            <a:endParaRPr lang="es-ES" sz="1600" b="1" dirty="0"/>
          </a:p>
        </p:txBody>
      </p:sp>
      <p:sp>
        <p:nvSpPr>
          <p:cNvPr id="41" name="40 Flecha derecha"/>
          <p:cNvSpPr/>
          <p:nvPr/>
        </p:nvSpPr>
        <p:spPr>
          <a:xfrm>
            <a:off x="5906252" y="3796804"/>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42" name="41 Flecha derecha"/>
          <p:cNvSpPr/>
          <p:nvPr/>
        </p:nvSpPr>
        <p:spPr>
          <a:xfrm rot="10800000">
            <a:off x="2720526" y="2296059"/>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43" name="42 Flecha derecha"/>
          <p:cNvSpPr/>
          <p:nvPr/>
        </p:nvSpPr>
        <p:spPr>
          <a:xfrm rot="10800000">
            <a:off x="2505087" y="2935633"/>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44" name="43 Flecha derecha"/>
          <p:cNvSpPr/>
          <p:nvPr/>
        </p:nvSpPr>
        <p:spPr>
          <a:xfrm rot="10800000">
            <a:off x="2381305" y="3796803"/>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46" name="45 Rectángulo"/>
          <p:cNvSpPr/>
          <p:nvPr/>
        </p:nvSpPr>
        <p:spPr>
          <a:xfrm>
            <a:off x="3144769" y="4903001"/>
            <a:ext cx="2289584" cy="338554"/>
          </a:xfrm>
          <a:prstGeom prst="rect">
            <a:avLst/>
          </a:prstGeom>
          <a:ln>
            <a:solidFill>
              <a:srgbClr val="92D050"/>
            </a:solidFill>
          </a:ln>
        </p:spPr>
        <p:txBody>
          <a:bodyPr wrap="square">
            <a:spAutoFit/>
          </a:bodyPr>
          <a:lstStyle/>
          <a:p>
            <a:pPr algn="ctr"/>
            <a:r>
              <a:rPr lang="es-ES_tradnl" sz="1600" b="1" dirty="0">
                <a:solidFill>
                  <a:prstClr val="black"/>
                </a:solidFill>
                <a:sym typeface="Wingdings" pitchFamily="2" charset="2"/>
              </a:rPr>
              <a:t>Bienes independientes</a:t>
            </a:r>
            <a:endParaRPr lang="es-ES" sz="1600" b="1" dirty="0"/>
          </a:p>
        </p:txBody>
      </p:sp>
      <p:sp>
        <p:nvSpPr>
          <p:cNvPr id="47" name="46 Rectángulo"/>
          <p:cNvSpPr/>
          <p:nvPr/>
        </p:nvSpPr>
        <p:spPr>
          <a:xfrm>
            <a:off x="334385" y="2841180"/>
            <a:ext cx="2067921" cy="338554"/>
          </a:xfrm>
          <a:prstGeom prst="rect">
            <a:avLst/>
          </a:prstGeom>
          <a:ln>
            <a:solidFill>
              <a:srgbClr val="92D050"/>
            </a:solidFill>
          </a:ln>
        </p:spPr>
        <p:txBody>
          <a:bodyPr wrap="square">
            <a:spAutoFit/>
          </a:bodyPr>
          <a:lstStyle/>
          <a:p>
            <a:pPr algn="ctr"/>
            <a:r>
              <a:rPr lang="es-ES_tradnl" sz="1600" b="1" dirty="0">
                <a:solidFill>
                  <a:prstClr val="black"/>
                </a:solidFill>
                <a:sym typeface="Wingdings" pitchFamily="2" charset="2"/>
              </a:rPr>
              <a:t>Bienes de consumo</a:t>
            </a:r>
            <a:endParaRPr lang="es-ES" sz="1600" b="1" dirty="0"/>
          </a:p>
        </p:txBody>
      </p:sp>
      <p:sp>
        <p:nvSpPr>
          <p:cNvPr id="48" name="47 Rectángulo"/>
          <p:cNvSpPr/>
          <p:nvPr/>
        </p:nvSpPr>
        <p:spPr>
          <a:xfrm>
            <a:off x="124411" y="3597396"/>
            <a:ext cx="2226396" cy="584775"/>
          </a:xfrm>
          <a:prstGeom prst="rect">
            <a:avLst/>
          </a:prstGeom>
          <a:ln>
            <a:solidFill>
              <a:srgbClr val="92D050"/>
            </a:solidFill>
          </a:ln>
        </p:spPr>
        <p:txBody>
          <a:bodyPr wrap="square">
            <a:spAutoFit/>
          </a:bodyPr>
          <a:lstStyle/>
          <a:p>
            <a:pPr algn="ctr"/>
            <a:r>
              <a:rPr lang="es-ES_tradnl" sz="1600" b="1" dirty="0">
                <a:solidFill>
                  <a:prstClr val="black"/>
                </a:solidFill>
                <a:sym typeface="Wingdings" pitchFamily="2" charset="2"/>
              </a:rPr>
              <a:t>Bienes complementarios</a:t>
            </a:r>
            <a:endParaRPr lang="es-ES" sz="1600" b="1" dirty="0"/>
          </a:p>
        </p:txBody>
      </p:sp>
      <p:sp>
        <p:nvSpPr>
          <p:cNvPr id="49" name="48 Rectángulo"/>
          <p:cNvSpPr/>
          <p:nvPr/>
        </p:nvSpPr>
        <p:spPr>
          <a:xfrm>
            <a:off x="1447448" y="2174077"/>
            <a:ext cx="1184083" cy="338554"/>
          </a:xfrm>
          <a:prstGeom prst="rect">
            <a:avLst/>
          </a:prstGeom>
          <a:ln>
            <a:solidFill>
              <a:srgbClr val="92D050"/>
            </a:solidFill>
          </a:ln>
        </p:spPr>
        <p:txBody>
          <a:bodyPr wrap="square">
            <a:spAutoFit/>
          </a:bodyPr>
          <a:lstStyle/>
          <a:p>
            <a:pPr algn="ctr"/>
            <a:r>
              <a:rPr lang="es-ES_tradnl" sz="1600" b="1" dirty="0">
                <a:solidFill>
                  <a:prstClr val="black"/>
                </a:solidFill>
                <a:sym typeface="Wingdings" pitchFamily="2" charset="2"/>
              </a:rPr>
              <a:t>Bienes</a:t>
            </a:r>
            <a:endParaRPr lang="es-ES" sz="1600" b="1" dirty="0"/>
          </a:p>
        </p:txBody>
      </p:sp>
      <p:sp>
        <p:nvSpPr>
          <p:cNvPr id="50" name="49 Flecha derecha"/>
          <p:cNvSpPr/>
          <p:nvPr/>
        </p:nvSpPr>
        <p:spPr>
          <a:xfrm rot="5400000">
            <a:off x="4141400" y="4453716"/>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Tree>
    <p:extLst>
      <p:ext uri="{BB962C8B-B14F-4D97-AF65-F5344CB8AC3E}">
        <p14:creationId xmlns="" xmlns:p14="http://schemas.microsoft.com/office/powerpoint/2010/main" val="275897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uadroTexto">
            <a:hlinkClick r:id="rId2"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sp>
        <p:nvSpPr>
          <p:cNvPr id="17" name="1 Título"/>
          <p:cNvSpPr txBox="1">
            <a:spLocks/>
          </p:cNvSpPr>
          <p:nvPr/>
        </p:nvSpPr>
        <p:spPr>
          <a:xfrm>
            <a:off x="148256" y="42626"/>
            <a:ext cx="8563696" cy="578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3700" b="1" dirty="0"/>
              <a:t>4. El producto</a:t>
            </a:r>
          </a:p>
        </p:txBody>
      </p:sp>
      <p:pic>
        <p:nvPicPr>
          <p:cNvPr id="18" name="17 Imagen"/>
          <p:cNvPicPr>
            <a:picLocks noChangeAspect="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8" name="7 Flecha izquierda">
            <a:hlinkClick r:id="rId4"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9" name="8 Flecha derecha"/>
          <p:cNvSpPr/>
          <p:nvPr/>
        </p:nvSpPr>
        <p:spPr>
          <a:xfrm>
            <a:off x="7507759" y="6318482"/>
            <a:ext cx="864096" cy="267661"/>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
        <p:nvSpPr>
          <p:cNvPr id="29" name="28 Proceso alternativo"/>
          <p:cNvSpPr/>
          <p:nvPr/>
        </p:nvSpPr>
        <p:spPr>
          <a:xfrm>
            <a:off x="443959" y="1196752"/>
            <a:ext cx="4272057" cy="398979"/>
          </a:xfrm>
          <a:prstGeom prst="flowChartAlternateProcess">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chemeClr val="tx1"/>
                </a:solidFill>
              </a:rPr>
              <a:t>Ciclo de vida del producto</a:t>
            </a:r>
            <a:endParaRPr lang="es-ES" sz="2400" b="1" dirty="0">
              <a:solidFill>
                <a:schemeClr val="tx1"/>
              </a:solidFill>
            </a:endParaRPr>
          </a:p>
        </p:txBody>
      </p:sp>
      <p:cxnSp>
        <p:nvCxnSpPr>
          <p:cNvPr id="30" name="29 Conector recto de flecha"/>
          <p:cNvCxnSpPr/>
          <p:nvPr/>
        </p:nvCxnSpPr>
        <p:spPr>
          <a:xfrm flipH="1" flipV="1">
            <a:off x="567091" y="1980068"/>
            <a:ext cx="32707" cy="2800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599798" y="4752886"/>
            <a:ext cx="4398192" cy="545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1644938" y="2162734"/>
            <a:ext cx="0" cy="259015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166756" y="1595731"/>
            <a:ext cx="398373" cy="338554"/>
          </a:xfrm>
          <a:prstGeom prst="rect">
            <a:avLst/>
          </a:prstGeom>
          <a:noFill/>
        </p:spPr>
        <p:txBody>
          <a:bodyPr wrap="square" rtlCol="0">
            <a:spAutoFit/>
          </a:bodyPr>
          <a:lstStyle/>
          <a:p>
            <a:r>
              <a:rPr lang="es-ES_tradnl" sz="1600" dirty="0"/>
              <a:t>V</a:t>
            </a:r>
            <a:endParaRPr lang="es-ES" sz="1600" dirty="0"/>
          </a:p>
        </p:txBody>
      </p:sp>
      <p:sp>
        <p:nvSpPr>
          <p:cNvPr id="36" name="35 CuadroTexto"/>
          <p:cNvSpPr txBox="1"/>
          <p:nvPr/>
        </p:nvSpPr>
        <p:spPr>
          <a:xfrm>
            <a:off x="4802840" y="4897405"/>
            <a:ext cx="932632" cy="338554"/>
          </a:xfrm>
          <a:prstGeom prst="rect">
            <a:avLst/>
          </a:prstGeom>
          <a:noFill/>
        </p:spPr>
        <p:txBody>
          <a:bodyPr wrap="square" rtlCol="0">
            <a:spAutoFit/>
          </a:bodyPr>
          <a:lstStyle/>
          <a:p>
            <a:r>
              <a:rPr lang="es-ES_tradnl" sz="1600" dirty="0"/>
              <a:t>Tiempo</a:t>
            </a:r>
            <a:endParaRPr lang="es-ES" sz="1600" dirty="0"/>
          </a:p>
        </p:txBody>
      </p:sp>
      <p:sp>
        <p:nvSpPr>
          <p:cNvPr id="3" name="2 Forma libre"/>
          <p:cNvSpPr/>
          <p:nvPr/>
        </p:nvSpPr>
        <p:spPr>
          <a:xfrm>
            <a:off x="599798" y="2290313"/>
            <a:ext cx="3933565" cy="2489851"/>
          </a:xfrm>
          <a:custGeom>
            <a:avLst/>
            <a:gdLst>
              <a:gd name="connsiteX0" fmla="*/ 0 w 4613563"/>
              <a:gd name="connsiteY0" fmla="*/ 3002123 h 3002123"/>
              <a:gd name="connsiteX1" fmla="*/ 1330036 w 4613563"/>
              <a:gd name="connsiteY1" fmla="*/ 1727505 h 3002123"/>
              <a:gd name="connsiteX2" fmla="*/ 2563091 w 4613563"/>
              <a:gd name="connsiteY2" fmla="*/ 231214 h 3002123"/>
              <a:gd name="connsiteX3" fmla="*/ 3768436 w 4613563"/>
              <a:gd name="connsiteY3" fmla="*/ 148087 h 3002123"/>
              <a:gd name="connsiteX4" fmla="*/ 4613563 w 4613563"/>
              <a:gd name="connsiteY4" fmla="*/ 1630523 h 30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563" h="3002123">
                <a:moveTo>
                  <a:pt x="0" y="3002123"/>
                </a:moveTo>
                <a:cubicBezTo>
                  <a:pt x="451427" y="2595723"/>
                  <a:pt x="902854" y="2189323"/>
                  <a:pt x="1330036" y="1727505"/>
                </a:cubicBezTo>
                <a:cubicBezTo>
                  <a:pt x="1757218" y="1265687"/>
                  <a:pt x="2156691" y="494450"/>
                  <a:pt x="2563091" y="231214"/>
                </a:cubicBezTo>
                <a:cubicBezTo>
                  <a:pt x="2969491" y="-32022"/>
                  <a:pt x="3426691" y="-85131"/>
                  <a:pt x="3768436" y="148087"/>
                </a:cubicBezTo>
                <a:cubicBezTo>
                  <a:pt x="4110181" y="381305"/>
                  <a:pt x="4361872" y="1005914"/>
                  <a:pt x="4613563" y="1630523"/>
                </a:cubicBezTo>
              </a:path>
            </a:pathLst>
          </a:custGeom>
          <a:noFill/>
          <a:ln w="444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7" name="36 Elipse"/>
          <p:cNvSpPr/>
          <p:nvPr/>
        </p:nvSpPr>
        <p:spPr>
          <a:xfrm flipH="1">
            <a:off x="1580462" y="3770242"/>
            <a:ext cx="130859" cy="1080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38" name="37 Conector recto"/>
          <p:cNvCxnSpPr/>
          <p:nvPr/>
        </p:nvCxnSpPr>
        <p:spPr>
          <a:xfrm>
            <a:off x="2867346" y="1934285"/>
            <a:ext cx="10399" cy="287315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38 Elipse"/>
          <p:cNvSpPr/>
          <p:nvPr/>
        </p:nvSpPr>
        <p:spPr>
          <a:xfrm flipH="1">
            <a:off x="2798894" y="2363735"/>
            <a:ext cx="130859" cy="1080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40" name="39 Conector recto"/>
          <p:cNvCxnSpPr/>
          <p:nvPr/>
        </p:nvCxnSpPr>
        <p:spPr>
          <a:xfrm>
            <a:off x="3807435" y="1988840"/>
            <a:ext cx="0" cy="27640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40 Elipse"/>
          <p:cNvSpPr/>
          <p:nvPr/>
        </p:nvSpPr>
        <p:spPr>
          <a:xfrm flipH="1">
            <a:off x="3742008" y="2374941"/>
            <a:ext cx="130859" cy="1080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565129" y="2216419"/>
            <a:ext cx="1218792" cy="307777"/>
          </a:xfrm>
          <a:prstGeom prst="rect">
            <a:avLst/>
          </a:prstGeom>
          <a:noFill/>
        </p:spPr>
        <p:txBody>
          <a:bodyPr wrap="square" rtlCol="0">
            <a:spAutoFit/>
          </a:bodyPr>
          <a:lstStyle/>
          <a:p>
            <a:r>
              <a:rPr lang="es-ES_tradnl" sz="1400" dirty="0"/>
              <a:t>Introducción</a:t>
            </a:r>
            <a:endParaRPr lang="es-ES" sz="1400" dirty="0"/>
          </a:p>
        </p:txBody>
      </p:sp>
      <p:sp>
        <p:nvSpPr>
          <p:cNvPr id="43" name="42 CuadroTexto"/>
          <p:cNvSpPr txBox="1"/>
          <p:nvPr/>
        </p:nvSpPr>
        <p:spPr>
          <a:xfrm>
            <a:off x="1687787" y="1996415"/>
            <a:ext cx="1218792" cy="307777"/>
          </a:xfrm>
          <a:prstGeom prst="rect">
            <a:avLst/>
          </a:prstGeom>
          <a:noFill/>
        </p:spPr>
        <p:txBody>
          <a:bodyPr wrap="square" rtlCol="0">
            <a:spAutoFit/>
          </a:bodyPr>
          <a:lstStyle/>
          <a:p>
            <a:r>
              <a:rPr lang="es-ES_tradnl" sz="1400" dirty="0"/>
              <a:t>Crecimiento</a:t>
            </a:r>
            <a:endParaRPr lang="es-ES" sz="1400" dirty="0"/>
          </a:p>
        </p:txBody>
      </p:sp>
      <p:sp>
        <p:nvSpPr>
          <p:cNvPr id="44" name="43 CuadroTexto"/>
          <p:cNvSpPr txBox="1"/>
          <p:nvPr/>
        </p:nvSpPr>
        <p:spPr>
          <a:xfrm>
            <a:off x="2877745" y="1854957"/>
            <a:ext cx="888302" cy="307777"/>
          </a:xfrm>
          <a:prstGeom prst="rect">
            <a:avLst/>
          </a:prstGeom>
          <a:noFill/>
        </p:spPr>
        <p:txBody>
          <a:bodyPr wrap="square" rtlCol="0">
            <a:spAutoFit/>
          </a:bodyPr>
          <a:lstStyle/>
          <a:p>
            <a:r>
              <a:rPr lang="es-ES_tradnl" sz="1400" dirty="0"/>
              <a:t>Madurez</a:t>
            </a:r>
            <a:endParaRPr lang="es-ES" sz="1400" dirty="0"/>
          </a:p>
        </p:txBody>
      </p:sp>
      <p:sp>
        <p:nvSpPr>
          <p:cNvPr id="45" name="44 CuadroTexto"/>
          <p:cNvSpPr txBox="1"/>
          <p:nvPr/>
        </p:nvSpPr>
        <p:spPr>
          <a:xfrm>
            <a:off x="3917357" y="1996250"/>
            <a:ext cx="798659" cy="307777"/>
          </a:xfrm>
          <a:prstGeom prst="rect">
            <a:avLst/>
          </a:prstGeom>
          <a:noFill/>
        </p:spPr>
        <p:txBody>
          <a:bodyPr wrap="square" rtlCol="0">
            <a:spAutoFit/>
          </a:bodyPr>
          <a:lstStyle/>
          <a:p>
            <a:r>
              <a:rPr lang="es-ES_tradnl" sz="1400" dirty="0"/>
              <a:t>Declive</a:t>
            </a:r>
            <a:endParaRPr lang="es-ES" sz="1400" dirty="0"/>
          </a:p>
        </p:txBody>
      </p:sp>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707239" y="3770242"/>
            <a:ext cx="833438" cy="6688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707239" y="2583785"/>
            <a:ext cx="895350" cy="676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58886" y="3770242"/>
            <a:ext cx="916689" cy="7021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299275" y="2524196"/>
            <a:ext cx="876300" cy="676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47" name="46 Conector recto"/>
          <p:cNvCxnSpPr/>
          <p:nvPr/>
        </p:nvCxnSpPr>
        <p:spPr>
          <a:xfrm>
            <a:off x="5958785" y="2065563"/>
            <a:ext cx="27199" cy="27593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flipH="1">
            <a:off x="5985984" y="4831623"/>
            <a:ext cx="260097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5415509" y="2109964"/>
            <a:ext cx="512297" cy="307777"/>
          </a:xfrm>
          <a:prstGeom prst="rect">
            <a:avLst/>
          </a:prstGeom>
          <a:noFill/>
        </p:spPr>
        <p:txBody>
          <a:bodyPr wrap="square" rtlCol="0">
            <a:spAutoFit/>
          </a:bodyPr>
          <a:lstStyle/>
          <a:p>
            <a:pPr algn="r"/>
            <a:r>
              <a:rPr lang="es-ES_tradnl" sz="1400" dirty="0"/>
              <a:t>Alto</a:t>
            </a:r>
            <a:endParaRPr lang="es-ES" sz="1400" dirty="0"/>
          </a:p>
        </p:txBody>
      </p:sp>
      <p:sp>
        <p:nvSpPr>
          <p:cNvPr id="57" name="56 CuadroTexto"/>
          <p:cNvSpPr txBox="1"/>
          <p:nvPr/>
        </p:nvSpPr>
        <p:spPr>
          <a:xfrm>
            <a:off x="7554043" y="4472387"/>
            <a:ext cx="1201742" cy="307777"/>
          </a:xfrm>
          <a:prstGeom prst="rect">
            <a:avLst/>
          </a:prstGeom>
          <a:noFill/>
        </p:spPr>
        <p:txBody>
          <a:bodyPr wrap="square" rtlCol="0">
            <a:spAutoFit/>
          </a:bodyPr>
          <a:lstStyle/>
          <a:p>
            <a:r>
              <a:rPr lang="es-ES_tradnl" sz="1400" b="1" dirty="0"/>
              <a:t>Vaca lechera</a:t>
            </a:r>
            <a:endParaRPr lang="es-ES" sz="1400" b="1" dirty="0"/>
          </a:p>
        </p:txBody>
      </p:sp>
      <p:sp>
        <p:nvSpPr>
          <p:cNvPr id="58" name="57 CuadroTexto"/>
          <p:cNvSpPr txBox="1"/>
          <p:nvPr/>
        </p:nvSpPr>
        <p:spPr>
          <a:xfrm>
            <a:off x="6338703" y="4472387"/>
            <a:ext cx="797444" cy="307777"/>
          </a:xfrm>
          <a:prstGeom prst="rect">
            <a:avLst/>
          </a:prstGeom>
          <a:noFill/>
        </p:spPr>
        <p:txBody>
          <a:bodyPr wrap="square" rtlCol="0">
            <a:spAutoFit/>
          </a:bodyPr>
          <a:lstStyle/>
          <a:p>
            <a:r>
              <a:rPr lang="es-ES_tradnl" sz="1400" b="1" dirty="0"/>
              <a:t>Perro</a:t>
            </a:r>
            <a:endParaRPr lang="es-ES" sz="1400" b="1" dirty="0"/>
          </a:p>
        </p:txBody>
      </p:sp>
      <p:sp>
        <p:nvSpPr>
          <p:cNvPr id="59" name="58 CuadroTexto"/>
          <p:cNvSpPr txBox="1"/>
          <p:nvPr/>
        </p:nvSpPr>
        <p:spPr>
          <a:xfrm>
            <a:off x="7756192" y="3301547"/>
            <a:ext cx="797444" cy="307777"/>
          </a:xfrm>
          <a:prstGeom prst="rect">
            <a:avLst/>
          </a:prstGeom>
          <a:noFill/>
        </p:spPr>
        <p:txBody>
          <a:bodyPr wrap="square" rtlCol="0">
            <a:spAutoFit/>
          </a:bodyPr>
          <a:lstStyle/>
          <a:p>
            <a:r>
              <a:rPr lang="es-ES_tradnl" sz="1400" b="1" dirty="0"/>
              <a:t>Estrella</a:t>
            </a:r>
            <a:endParaRPr lang="es-ES" sz="1400" b="1" dirty="0"/>
          </a:p>
        </p:txBody>
      </p:sp>
      <p:cxnSp>
        <p:nvCxnSpPr>
          <p:cNvPr id="60" name="59 Conector recto"/>
          <p:cNvCxnSpPr/>
          <p:nvPr/>
        </p:nvCxnSpPr>
        <p:spPr>
          <a:xfrm flipH="1">
            <a:off x="6033095" y="3662230"/>
            <a:ext cx="2600978" cy="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451403" y="2407798"/>
            <a:ext cx="0" cy="2403052"/>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
        <p:nvSpPr>
          <p:cNvPr id="63" name="62 CuadroTexto"/>
          <p:cNvSpPr txBox="1"/>
          <p:nvPr/>
        </p:nvSpPr>
        <p:spPr>
          <a:xfrm>
            <a:off x="6491103" y="3412460"/>
            <a:ext cx="797444" cy="307777"/>
          </a:xfrm>
          <a:prstGeom prst="rect">
            <a:avLst/>
          </a:prstGeom>
          <a:noFill/>
        </p:spPr>
        <p:txBody>
          <a:bodyPr wrap="square" rtlCol="0">
            <a:spAutoFit/>
          </a:bodyPr>
          <a:lstStyle/>
          <a:p>
            <a:r>
              <a:rPr lang="es-ES_tradnl" sz="1400" b="1" dirty="0"/>
              <a:t>Declive</a:t>
            </a:r>
            <a:endParaRPr lang="es-ES" sz="1400" b="1" dirty="0"/>
          </a:p>
        </p:txBody>
      </p:sp>
      <p:sp>
        <p:nvSpPr>
          <p:cNvPr id="64" name="63 CuadroTexto"/>
          <p:cNvSpPr txBox="1"/>
          <p:nvPr/>
        </p:nvSpPr>
        <p:spPr>
          <a:xfrm>
            <a:off x="8470547" y="4852134"/>
            <a:ext cx="570475" cy="307777"/>
          </a:xfrm>
          <a:prstGeom prst="rect">
            <a:avLst/>
          </a:prstGeom>
          <a:noFill/>
        </p:spPr>
        <p:txBody>
          <a:bodyPr wrap="square" rtlCol="0">
            <a:spAutoFit/>
          </a:bodyPr>
          <a:lstStyle/>
          <a:p>
            <a:r>
              <a:rPr lang="es-ES_tradnl" sz="1400" dirty="0"/>
              <a:t>Altas</a:t>
            </a:r>
            <a:endParaRPr lang="es-ES" sz="1400" dirty="0"/>
          </a:p>
        </p:txBody>
      </p:sp>
      <p:sp>
        <p:nvSpPr>
          <p:cNvPr id="65" name="64 CuadroTexto"/>
          <p:cNvSpPr txBox="1"/>
          <p:nvPr/>
        </p:nvSpPr>
        <p:spPr>
          <a:xfrm>
            <a:off x="5958785" y="4841705"/>
            <a:ext cx="570475" cy="307777"/>
          </a:xfrm>
          <a:prstGeom prst="rect">
            <a:avLst/>
          </a:prstGeom>
          <a:noFill/>
        </p:spPr>
        <p:txBody>
          <a:bodyPr wrap="square" rtlCol="0">
            <a:spAutoFit/>
          </a:bodyPr>
          <a:lstStyle/>
          <a:p>
            <a:r>
              <a:rPr lang="es-ES_tradnl" sz="1400" dirty="0"/>
              <a:t>Bajas</a:t>
            </a:r>
            <a:endParaRPr lang="es-ES" sz="1400" dirty="0"/>
          </a:p>
        </p:txBody>
      </p:sp>
      <p:sp>
        <p:nvSpPr>
          <p:cNvPr id="66" name="65 CuadroTexto"/>
          <p:cNvSpPr txBox="1"/>
          <p:nvPr/>
        </p:nvSpPr>
        <p:spPr>
          <a:xfrm>
            <a:off x="5112665" y="4399889"/>
            <a:ext cx="885517" cy="523220"/>
          </a:xfrm>
          <a:prstGeom prst="rect">
            <a:avLst/>
          </a:prstGeom>
          <a:noFill/>
        </p:spPr>
        <p:txBody>
          <a:bodyPr wrap="square" rtlCol="0">
            <a:spAutoFit/>
          </a:bodyPr>
          <a:lstStyle/>
          <a:p>
            <a:pPr algn="r"/>
            <a:r>
              <a:rPr lang="es-ES_tradnl" sz="1400" dirty="0"/>
              <a:t>Bajo o</a:t>
            </a:r>
          </a:p>
          <a:p>
            <a:pPr algn="r"/>
            <a:r>
              <a:rPr lang="es-ES_tradnl" sz="1400" dirty="0"/>
              <a:t>negativo</a:t>
            </a:r>
            <a:endParaRPr lang="es-ES" sz="1400" dirty="0"/>
          </a:p>
        </p:txBody>
      </p:sp>
      <p:sp>
        <p:nvSpPr>
          <p:cNvPr id="68" name="67 CuadroTexto"/>
          <p:cNvSpPr txBox="1"/>
          <p:nvPr/>
        </p:nvSpPr>
        <p:spPr>
          <a:xfrm rot="16200000">
            <a:off x="4630070" y="3215366"/>
            <a:ext cx="2210805" cy="307777"/>
          </a:xfrm>
          <a:prstGeom prst="rect">
            <a:avLst/>
          </a:prstGeom>
          <a:noFill/>
        </p:spPr>
        <p:txBody>
          <a:bodyPr wrap="square" rtlCol="0">
            <a:spAutoFit/>
          </a:bodyPr>
          <a:lstStyle/>
          <a:p>
            <a:pPr algn="ctr"/>
            <a:r>
              <a:rPr lang="es-ES_tradnl" sz="1400" b="1" dirty="0">
                <a:solidFill>
                  <a:srgbClr val="C00000"/>
                </a:solidFill>
              </a:rPr>
              <a:t>Crecimiento de las ventas</a:t>
            </a:r>
            <a:endParaRPr lang="es-ES" sz="1400" b="1" dirty="0">
              <a:solidFill>
                <a:srgbClr val="C00000"/>
              </a:solidFill>
            </a:endParaRPr>
          </a:p>
        </p:txBody>
      </p:sp>
      <p:sp>
        <p:nvSpPr>
          <p:cNvPr id="70" name="69 CuadroTexto"/>
          <p:cNvSpPr txBox="1"/>
          <p:nvPr/>
        </p:nvSpPr>
        <p:spPr>
          <a:xfrm>
            <a:off x="6376157" y="4852134"/>
            <a:ext cx="2210805" cy="307777"/>
          </a:xfrm>
          <a:prstGeom prst="rect">
            <a:avLst/>
          </a:prstGeom>
          <a:noFill/>
        </p:spPr>
        <p:txBody>
          <a:bodyPr wrap="square" rtlCol="0">
            <a:spAutoFit/>
          </a:bodyPr>
          <a:lstStyle/>
          <a:p>
            <a:pPr algn="ctr"/>
            <a:r>
              <a:rPr lang="es-ES_tradnl" sz="1400" b="1" dirty="0">
                <a:solidFill>
                  <a:srgbClr val="C00000"/>
                </a:solidFill>
              </a:rPr>
              <a:t>Ventas</a:t>
            </a:r>
            <a:endParaRPr lang="es-ES" sz="1400" b="1" dirty="0">
              <a:solidFill>
                <a:srgbClr val="C00000"/>
              </a:solidFill>
            </a:endParaRPr>
          </a:p>
        </p:txBody>
      </p:sp>
      <p:sp>
        <p:nvSpPr>
          <p:cNvPr id="76" name="75 Proceso alternativo"/>
          <p:cNvSpPr/>
          <p:nvPr/>
        </p:nvSpPr>
        <p:spPr>
          <a:xfrm>
            <a:off x="5825968" y="1202012"/>
            <a:ext cx="2939689" cy="401437"/>
          </a:xfrm>
          <a:prstGeom prst="flowChartAlternateProcess">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chemeClr val="tx1"/>
                </a:solidFill>
              </a:rPr>
              <a:t>Matriz BCG</a:t>
            </a:r>
            <a:endParaRPr lang="es-ES" sz="2400" b="1" dirty="0">
              <a:solidFill>
                <a:schemeClr val="tx1"/>
              </a:solidFill>
            </a:endParaRPr>
          </a:p>
        </p:txBody>
      </p:sp>
      <p:sp>
        <p:nvSpPr>
          <p:cNvPr id="48" name="47 CuadroTexto"/>
          <p:cNvSpPr txBox="1"/>
          <p:nvPr/>
        </p:nvSpPr>
        <p:spPr>
          <a:xfrm>
            <a:off x="567092" y="4947171"/>
            <a:ext cx="1078800" cy="830997"/>
          </a:xfrm>
          <a:prstGeom prst="rect">
            <a:avLst/>
          </a:prstGeom>
          <a:noFill/>
        </p:spPr>
        <p:txBody>
          <a:bodyPr wrap="square" rtlCol="0">
            <a:spAutoFit/>
          </a:bodyPr>
          <a:lstStyle/>
          <a:p>
            <a:r>
              <a:rPr lang="es-ES_tradnl" sz="1200" dirty="0"/>
              <a:t>Gasto en publicidad</a:t>
            </a:r>
          </a:p>
          <a:p>
            <a:r>
              <a:rPr lang="es-ES_tradnl" sz="1200" dirty="0"/>
              <a:t>Dar a conocer</a:t>
            </a:r>
          </a:p>
          <a:p>
            <a:r>
              <a:rPr lang="es-ES_tradnl" sz="1200" dirty="0"/>
              <a:t>el producto</a:t>
            </a:r>
            <a:endParaRPr lang="es-ES" sz="1200" dirty="0"/>
          </a:p>
        </p:txBody>
      </p:sp>
      <p:sp>
        <p:nvSpPr>
          <p:cNvPr id="49" name="48 CuadroTexto"/>
          <p:cNvSpPr txBox="1"/>
          <p:nvPr/>
        </p:nvSpPr>
        <p:spPr>
          <a:xfrm>
            <a:off x="2917258" y="4947171"/>
            <a:ext cx="1077847" cy="1015663"/>
          </a:xfrm>
          <a:prstGeom prst="rect">
            <a:avLst/>
          </a:prstGeom>
          <a:noFill/>
        </p:spPr>
        <p:txBody>
          <a:bodyPr wrap="square" rtlCol="0">
            <a:spAutoFit/>
          </a:bodyPr>
          <a:lstStyle/>
          <a:p>
            <a:r>
              <a:rPr lang="es-ES" sz="1200" dirty="0"/>
              <a:t>Alta competencia</a:t>
            </a:r>
          </a:p>
          <a:p>
            <a:r>
              <a:rPr lang="es-ES" sz="1200" dirty="0"/>
              <a:t>Intentar fidelizar clientes</a:t>
            </a:r>
          </a:p>
        </p:txBody>
      </p:sp>
      <p:sp>
        <p:nvSpPr>
          <p:cNvPr id="50" name="49 CuadroTexto"/>
          <p:cNvSpPr txBox="1"/>
          <p:nvPr/>
        </p:nvSpPr>
        <p:spPr>
          <a:xfrm>
            <a:off x="1799898" y="4947171"/>
            <a:ext cx="1077847" cy="1015663"/>
          </a:xfrm>
          <a:prstGeom prst="rect">
            <a:avLst/>
          </a:prstGeom>
          <a:noFill/>
        </p:spPr>
        <p:txBody>
          <a:bodyPr wrap="square" rtlCol="0">
            <a:spAutoFit/>
          </a:bodyPr>
          <a:lstStyle/>
          <a:p>
            <a:r>
              <a:rPr lang="es-ES_tradnl" sz="1200" dirty="0"/>
              <a:t>Publicidad</a:t>
            </a:r>
          </a:p>
          <a:p>
            <a:r>
              <a:rPr lang="es-ES_tradnl" sz="1200" dirty="0"/>
              <a:t>persuasiva</a:t>
            </a:r>
          </a:p>
          <a:p>
            <a:r>
              <a:rPr lang="es-ES" sz="1200" dirty="0"/>
              <a:t>Distinguir el producto de imitadores</a:t>
            </a:r>
          </a:p>
        </p:txBody>
      </p:sp>
      <p:sp>
        <p:nvSpPr>
          <p:cNvPr id="51" name="50 CuadroTexto"/>
          <p:cNvSpPr txBox="1"/>
          <p:nvPr/>
        </p:nvSpPr>
        <p:spPr>
          <a:xfrm>
            <a:off x="3843222" y="4947171"/>
            <a:ext cx="1154768" cy="1015663"/>
          </a:xfrm>
          <a:prstGeom prst="rect">
            <a:avLst/>
          </a:prstGeom>
          <a:noFill/>
        </p:spPr>
        <p:txBody>
          <a:bodyPr wrap="square" rtlCol="0">
            <a:spAutoFit/>
          </a:bodyPr>
          <a:lstStyle/>
          <a:p>
            <a:r>
              <a:rPr lang="es-ES_tradnl" sz="1200" dirty="0"/>
              <a:t>Decidir si</a:t>
            </a:r>
          </a:p>
          <a:p>
            <a:r>
              <a:rPr lang="es-ES_tradnl" sz="1200" dirty="0"/>
              <a:t>abandonarlo</a:t>
            </a:r>
          </a:p>
          <a:p>
            <a:r>
              <a:rPr lang="es-ES_tradnl" sz="1200" dirty="0"/>
              <a:t>o mantenerlo</a:t>
            </a:r>
          </a:p>
          <a:p>
            <a:r>
              <a:rPr lang="es-ES_tradnl" sz="1200" dirty="0"/>
              <a:t>o relanzarlo con innovación</a:t>
            </a:r>
            <a:endParaRPr lang="es-ES" sz="1200" dirty="0"/>
          </a:p>
        </p:txBody>
      </p:sp>
    </p:spTree>
    <p:extLst>
      <p:ext uri="{BB962C8B-B14F-4D97-AF65-F5344CB8AC3E}">
        <p14:creationId xmlns="" xmlns:p14="http://schemas.microsoft.com/office/powerpoint/2010/main" val="307574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a:hlinkClick r:id="rId2"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pic>
        <p:nvPicPr>
          <p:cNvPr id="27" name="26 Imagen"/>
          <p:cNvPicPr>
            <a:picLocks noChangeAspect="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31" name="1 Título"/>
          <p:cNvSpPr txBox="1">
            <a:spLocks/>
          </p:cNvSpPr>
          <p:nvPr/>
        </p:nvSpPr>
        <p:spPr>
          <a:xfrm>
            <a:off x="148255" y="42626"/>
            <a:ext cx="8611445" cy="5780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b="1" dirty="0"/>
              <a:t>4. El producto</a:t>
            </a:r>
          </a:p>
        </p:txBody>
      </p:sp>
      <p:sp>
        <p:nvSpPr>
          <p:cNvPr id="26" name="25 Flecha izquierda">
            <a:hlinkClick r:id="rId4"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28" name="27 Flecha derecha"/>
          <p:cNvSpPr/>
          <p:nvPr/>
        </p:nvSpPr>
        <p:spPr>
          <a:xfrm>
            <a:off x="7507759" y="6318482"/>
            <a:ext cx="864096" cy="267661"/>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
        <p:nvSpPr>
          <p:cNvPr id="38" name="37 CuadroTexto"/>
          <p:cNvSpPr txBox="1"/>
          <p:nvPr/>
        </p:nvSpPr>
        <p:spPr>
          <a:xfrm>
            <a:off x="230096" y="894251"/>
            <a:ext cx="3144080" cy="369332"/>
          </a:xfrm>
          <a:prstGeom prst="rect">
            <a:avLst/>
          </a:prstGeom>
          <a:solidFill>
            <a:srgbClr val="92D050"/>
          </a:solidFill>
          <a:ln>
            <a:solidFill>
              <a:srgbClr val="00B050"/>
            </a:solidFill>
          </a:ln>
          <a:effectLst>
            <a:outerShdw blurRad="76200" dir="13500000" sy="23000" kx="1200000" algn="br" rotWithShape="0">
              <a:prstClr val="black">
                <a:alpha val="20000"/>
              </a:prstClr>
            </a:outerShdw>
          </a:effectLst>
        </p:spPr>
        <p:txBody>
          <a:bodyPr wrap="square" rtlCol="0">
            <a:spAutoFit/>
          </a:bodyPr>
          <a:lstStyle/>
          <a:p>
            <a:pPr algn="ctr"/>
            <a:r>
              <a:rPr lang="es-ES_tradnl" b="1" dirty="0"/>
              <a:t>Estrategias sobre el producto</a:t>
            </a:r>
            <a:endParaRPr lang="es-ES" b="1" dirty="0"/>
          </a:p>
        </p:txBody>
      </p:sp>
      <p:sp>
        <p:nvSpPr>
          <p:cNvPr id="51" name="50 CuadroTexto"/>
          <p:cNvSpPr txBox="1"/>
          <p:nvPr/>
        </p:nvSpPr>
        <p:spPr>
          <a:xfrm>
            <a:off x="201140" y="2564904"/>
            <a:ext cx="2515222" cy="369332"/>
          </a:xfrm>
          <a:prstGeom prst="rect">
            <a:avLst/>
          </a:prstGeom>
          <a:noFill/>
          <a:ln w="25400">
            <a:solidFill>
              <a:schemeClr val="tx2"/>
            </a:solidFill>
          </a:ln>
        </p:spPr>
        <p:txBody>
          <a:bodyPr wrap="square" rtlCol="0">
            <a:spAutoFit/>
          </a:bodyPr>
          <a:lstStyle/>
          <a:p>
            <a:pPr algn="ctr"/>
            <a:r>
              <a:rPr lang="es-ES_tradnl" b="1" dirty="0"/>
              <a:t>De marca</a:t>
            </a:r>
            <a:endParaRPr lang="es-ES" b="1" dirty="0"/>
          </a:p>
        </p:txBody>
      </p:sp>
      <p:sp>
        <p:nvSpPr>
          <p:cNvPr id="57" name="56 CuadroTexto"/>
          <p:cNvSpPr txBox="1"/>
          <p:nvPr/>
        </p:nvSpPr>
        <p:spPr>
          <a:xfrm>
            <a:off x="201140" y="4581128"/>
            <a:ext cx="2469696" cy="646331"/>
          </a:xfrm>
          <a:prstGeom prst="rect">
            <a:avLst/>
          </a:prstGeom>
          <a:noFill/>
          <a:ln w="25400">
            <a:solidFill>
              <a:schemeClr val="tx2"/>
            </a:solidFill>
          </a:ln>
        </p:spPr>
        <p:txBody>
          <a:bodyPr wrap="square" rtlCol="0">
            <a:spAutoFit/>
          </a:bodyPr>
          <a:lstStyle/>
          <a:p>
            <a:pPr algn="ctr"/>
            <a:r>
              <a:rPr lang="es-ES_tradnl" b="1" dirty="0"/>
              <a:t>De alargamiento de la vida del producto</a:t>
            </a:r>
            <a:endParaRPr lang="es-ES" b="1" dirty="0"/>
          </a:p>
        </p:txBody>
      </p:sp>
      <p:sp>
        <p:nvSpPr>
          <p:cNvPr id="58" name="57 CuadroTexto"/>
          <p:cNvSpPr txBox="1"/>
          <p:nvPr/>
        </p:nvSpPr>
        <p:spPr>
          <a:xfrm>
            <a:off x="246666" y="1484784"/>
            <a:ext cx="2469696" cy="369332"/>
          </a:xfrm>
          <a:prstGeom prst="rect">
            <a:avLst/>
          </a:prstGeom>
          <a:noFill/>
          <a:ln w="25400">
            <a:solidFill>
              <a:schemeClr val="tx2"/>
            </a:solidFill>
          </a:ln>
        </p:spPr>
        <p:txBody>
          <a:bodyPr wrap="square" rtlCol="0">
            <a:spAutoFit/>
          </a:bodyPr>
          <a:lstStyle/>
          <a:p>
            <a:pPr algn="ctr"/>
            <a:r>
              <a:rPr lang="es-ES_tradnl" b="1" dirty="0"/>
              <a:t>De diferenciación</a:t>
            </a:r>
            <a:endParaRPr lang="es-ES" b="1" dirty="0"/>
          </a:p>
        </p:txBody>
      </p:sp>
      <p:sp>
        <p:nvSpPr>
          <p:cNvPr id="29" name="28 CuadroTexto"/>
          <p:cNvSpPr txBox="1"/>
          <p:nvPr/>
        </p:nvSpPr>
        <p:spPr>
          <a:xfrm>
            <a:off x="2916991" y="1484784"/>
            <a:ext cx="5842709" cy="830997"/>
          </a:xfrm>
          <a:prstGeom prst="rect">
            <a:avLst/>
          </a:prstGeom>
          <a:noFill/>
        </p:spPr>
        <p:txBody>
          <a:bodyPr wrap="square" rtlCol="0">
            <a:spAutoFit/>
          </a:bodyPr>
          <a:lstStyle/>
          <a:p>
            <a:pPr marL="285750" indent="-285750">
              <a:buFont typeface="Arial" charset="0"/>
              <a:buChar char="•"/>
            </a:pPr>
            <a:r>
              <a:rPr lang="es-ES_tradnl" sz="1600" dirty="0"/>
              <a:t>Diferenciarlo de la competencia</a:t>
            </a:r>
          </a:p>
          <a:p>
            <a:pPr marL="285750" indent="-285750">
              <a:buFont typeface="Arial" charset="0"/>
              <a:buChar char="•"/>
            </a:pPr>
            <a:r>
              <a:rPr lang="es-ES_tradnl" sz="1600" dirty="0"/>
              <a:t>Cambiar: envase o embalaje, diseño con formas (ejemplo </a:t>
            </a:r>
            <a:r>
              <a:rPr lang="es-ES_tradnl" sz="1600" dirty="0" err="1"/>
              <a:t>pendrives</a:t>
            </a:r>
            <a:r>
              <a:rPr lang="es-ES_tradnl" sz="1600" dirty="0"/>
              <a:t> personalizados)</a:t>
            </a:r>
            <a:endParaRPr lang="es-ES" sz="1600" dirty="0"/>
          </a:p>
        </p:txBody>
      </p:sp>
      <p:sp>
        <p:nvSpPr>
          <p:cNvPr id="32" name="31 CuadroTexto"/>
          <p:cNvSpPr txBox="1"/>
          <p:nvPr/>
        </p:nvSpPr>
        <p:spPr>
          <a:xfrm>
            <a:off x="2890530" y="2564904"/>
            <a:ext cx="5869170" cy="1569660"/>
          </a:xfrm>
          <a:prstGeom prst="rect">
            <a:avLst/>
          </a:prstGeom>
          <a:noFill/>
        </p:spPr>
        <p:txBody>
          <a:bodyPr wrap="square" rtlCol="0">
            <a:spAutoFit/>
          </a:bodyPr>
          <a:lstStyle/>
          <a:p>
            <a:pPr marL="285750" indent="-285750">
              <a:buFont typeface="Arial" charset="0"/>
              <a:buChar char="•"/>
            </a:pPr>
            <a:r>
              <a:rPr lang="es-ES_tradnl" sz="1600" dirty="0"/>
              <a:t>Genera confianza y disminuye la incertidumbre (fidelización)</a:t>
            </a:r>
          </a:p>
          <a:p>
            <a:pPr marL="285750" indent="-285750">
              <a:buFont typeface="Arial" charset="0"/>
              <a:buChar char="•"/>
            </a:pPr>
            <a:r>
              <a:rPr lang="es-ES_tradnl" sz="1600" dirty="0"/>
              <a:t>Tipos de marca</a:t>
            </a:r>
          </a:p>
          <a:p>
            <a:pPr marL="742950" lvl="1" indent="-285750">
              <a:buFont typeface="Wingdings" panose="05000000000000000000" pitchFamily="2" charset="2"/>
              <a:buChar char="q"/>
            </a:pPr>
            <a:r>
              <a:rPr lang="es-ES_tradnl" sz="1600" dirty="0"/>
              <a:t>Marca única (misma para todos los productos)</a:t>
            </a:r>
          </a:p>
          <a:p>
            <a:pPr marL="742950" lvl="1" indent="-285750">
              <a:buFont typeface="Wingdings" panose="05000000000000000000" pitchFamily="2" charset="2"/>
              <a:buChar char="q"/>
            </a:pPr>
            <a:r>
              <a:rPr lang="es-ES_tradnl" sz="1600" dirty="0"/>
              <a:t>Marca múltiple (una para cada producto)</a:t>
            </a:r>
          </a:p>
          <a:p>
            <a:pPr marL="742950" lvl="1" indent="-285750">
              <a:buFont typeface="Wingdings" panose="05000000000000000000" pitchFamily="2" charset="2"/>
              <a:buChar char="q"/>
            </a:pPr>
            <a:r>
              <a:rPr lang="es-ES_tradnl" sz="1600" dirty="0"/>
              <a:t>Segundas marcas (para vender otro producto más barato)</a:t>
            </a:r>
          </a:p>
          <a:p>
            <a:pPr marL="742950" lvl="1" indent="-285750">
              <a:buFont typeface="Wingdings" panose="05000000000000000000" pitchFamily="2" charset="2"/>
              <a:buChar char="q"/>
            </a:pPr>
            <a:r>
              <a:rPr lang="es-ES_tradnl" sz="1600" dirty="0"/>
              <a:t>Marcas blancas (cadenas de distribución: hacendado, </a:t>
            </a:r>
            <a:r>
              <a:rPr lang="es-ES_tradnl" sz="1600" dirty="0" err="1"/>
              <a:t>etc</a:t>
            </a:r>
            <a:r>
              <a:rPr lang="es-ES_tradnl" sz="1600" dirty="0"/>
              <a:t>)</a:t>
            </a:r>
            <a:endParaRPr lang="es-ES" sz="1600" dirty="0"/>
          </a:p>
        </p:txBody>
      </p:sp>
      <p:sp>
        <p:nvSpPr>
          <p:cNvPr id="33" name="32 CuadroTexto"/>
          <p:cNvSpPr txBox="1"/>
          <p:nvPr/>
        </p:nvSpPr>
        <p:spPr>
          <a:xfrm>
            <a:off x="2916991" y="4581128"/>
            <a:ext cx="5842709" cy="1077218"/>
          </a:xfrm>
          <a:prstGeom prst="rect">
            <a:avLst/>
          </a:prstGeom>
          <a:noFill/>
        </p:spPr>
        <p:txBody>
          <a:bodyPr wrap="square" rtlCol="0">
            <a:spAutoFit/>
          </a:bodyPr>
          <a:lstStyle/>
          <a:p>
            <a:pPr marL="285750" indent="-285750">
              <a:buFont typeface="Arial" charset="0"/>
              <a:buChar char="•"/>
            </a:pPr>
            <a:r>
              <a:rPr lang="es-ES_tradnl" sz="1600" dirty="0"/>
              <a:t>Modificar el producto ya existente</a:t>
            </a:r>
          </a:p>
          <a:p>
            <a:pPr marL="285750" indent="-285750">
              <a:buFont typeface="Arial" charset="0"/>
              <a:buChar char="•"/>
            </a:pPr>
            <a:r>
              <a:rPr lang="es-ES_tradnl" sz="1600" dirty="0"/>
              <a:t>Introducir innovaciones</a:t>
            </a:r>
            <a:r>
              <a:rPr lang="es-ES" sz="1600" dirty="0"/>
              <a:t> (calidad, diseño, servicios prestados)</a:t>
            </a:r>
          </a:p>
          <a:p>
            <a:pPr marL="285750" indent="-285750">
              <a:buFont typeface="Arial" charset="0"/>
              <a:buChar char="•"/>
            </a:pPr>
            <a:r>
              <a:rPr lang="es-ES_tradnl" sz="1600" dirty="0"/>
              <a:t>Nuevas formas de consumo</a:t>
            </a:r>
          </a:p>
          <a:p>
            <a:pPr marL="285750" indent="-285750">
              <a:buFont typeface="Arial" charset="0"/>
              <a:buChar char="•"/>
            </a:pPr>
            <a:r>
              <a:rPr lang="es-ES_tradnl" sz="1600" dirty="0"/>
              <a:t>Venderlo en otro segmento</a:t>
            </a:r>
          </a:p>
        </p:txBody>
      </p:sp>
    </p:spTree>
    <p:extLst>
      <p:ext uri="{BB962C8B-B14F-4D97-AF65-F5344CB8AC3E}">
        <p14:creationId xmlns="" xmlns:p14="http://schemas.microsoft.com/office/powerpoint/2010/main" val="186544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48255" y="42626"/>
            <a:ext cx="8611445" cy="5780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b="1" dirty="0"/>
              <a:t>5. El precio</a:t>
            </a:r>
          </a:p>
        </p:txBody>
      </p:sp>
      <p:graphicFrame>
        <p:nvGraphicFramePr>
          <p:cNvPr id="10" name="9 Diagrama"/>
          <p:cNvGraphicFramePr/>
          <p:nvPr>
            <p:extLst>
              <p:ext uri="{D42A27DB-BD31-4B8C-83A1-F6EECF244321}">
                <p14:modId xmlns="" xmlns:p14="http://schemas.microsoft.com/office/powerpoint/2010/main" val="4191636392"/>
              </p:ext>
            </p:extLst>
          </p:nvPr>
        </p:nvGraphicFramePr>
        <p:xfrm>
          <a:off x="222584" y="908720"/>
          <a:ext cx="8688311"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CuadroTexto">
            <a:hlinkClick r:id="rId7"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pic>
        <p:nvPicPr>
          <p:cNvPr id="13" name="12 Imagen"/>
          <p:cNvPicPr>
            <a:picLocks noChangeAspect="1"/>
          </p:cNvPicPr>
          <p:nvPr/>
        </p:nvPicPr>
        <p:blipFill>
          <a:blip r:embed="rId8"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14" name="13 Flecha izquierda">
            <a:hlinkClick r:id="" action="ppaction://noaction"/>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15" name="14 Flecha derecha"/>
          <p:cNvSpPr/>
          <p:nvPr/>
        </p:nvSpPr>
        <p:spPr>
          <a:xfrm>
            <a:off x="7507759" y="6291764"/>
            <a:ext cx="864096" cy="333348"/>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Tree>
    <p:extLst>
      <p:ext uri="{BB962C8B-B14F-4D97-AF65-F5344CB8AC3E}">
        <p14:creationId xmlns="" xmlns:p14="http://schemas.microsoft.com/office/powerpoint/2010/main" val="40289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48255" y="42626"/>
            <a:ext cx="8611445" cy="5780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b="1" dirty="0"/>
              <a:t>5. El precio</a:t>
            </a:r>
          </a:p>
        </p:txBody>
      </p:sp>
      <p:graphicFrame>
        <p:nvGraphicFramePr>
          <p:cNvPr id="12" name="11 Diagrama"/>
          <p:cNvGraphicFramePr/>
          <p:nvPr>
            <p:extLst>
              <p:ext uri="{D42A27DB-BD31-4B8C-83A1-F6EECF244321}">
                <p14:modId xmlns="" xmlns:p14="http://schemas.microsoft.com/office/powerpoint/2010/main" val="1924135013"/>
              </p:ext>
            </p:extLst>
          </p:nvPr>
        </p:nvGraphicFramePr>
        <p:xfrm>
          <a:off x="246666" y="1056549"/>
          <a:ext cx="8647837"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a:hlinkClick r:id="rId7"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pic>
        <p:nvPicPr>
          <p:cNvPr id="9" name="8 Imagen"/>
          <p:cNvPicPr>
            <a:picLocks noChangeAspect="1"/>
          </p:cNvPicPr>
          <p:nvPr/>
        </p:nvPicPr>
        <p:blipFill>
          <a:blip r:embed="rId8"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10" name="9 Flecha izquierda">
            <a:hlinkClick r:id="rId9"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11" name="10 Flecha derecha"/>
          <p:cNvSpPr/>
          <p:nvPr/>
        </p:nvSpPr>
        <p:spPr>
          <a:xfrm>
            <a:off x="7507759" y="6291764"/>
            <a:ext cx="864096" cy="333348"/>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Tree>
    <p:extLst>
      <p:ext uri="{BB962C8B-B14F-4D97-AF65-F5344CB8AC3E}">
        <p14:creationId xmlns="" xmlns:p14="http://schemas.microsoft.com/office/powerpoint/2010/main" val="138058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48255" y="42626"/>
            <a:ext cx="8611445" cy="578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4000" b="1" dirty="0"/>
              <a:t>6. Promoción</a:t>
            </a:r>
          </a:p>
        </p:txBody>
      </p:sp>
      <p:sp>
        <p:nvSpPr>
          <p:cNvPr id="8" name="7 Rectángulo"/>
          <p:cNvSpPr/>
          <p:nvPr/>
        </p:nvSpPr>
        <p:spPr>
          <a:xfrm>
            <a:off x="977456" y="1552503"/>
            <a:ext cx="5970807" cy="2062103"/>
          </a:xfrm>
          <a:prstGeom prst="rect">
            <a:avLst/>
          </a:prstGeom>
          <a:ln>
            <a:solidFill>
              <a:srgbClr val="92D050"/>
            </a:solidFill>
          </a:ln>
        </p:spPr>
        <p:txBody>
          <a:bodyPr wrap="square">
            <a:spAutoFit/>
          </a:bodyPr>
          <a:lstStyle/>
          <a:p>
            <a:pPr marL="285750" indent="-285750">
              <a:buFont typeface="Arial" charset="0"/>
              <a:buChar char="•"/>
            </a:pPr>
            <a:r>
              <a:rPr lang="es-ES_tradnl" sz="1600" dirty="0">
                <a:solidFill>
                  <a:prstClr val="black"/>
                </a:solidFill>
                <a:sym typeface="Wingdings" pitchFamily="2" charset="2"/>
              </a:rPr>
              <a:t>Despertar el interés</a:t>
            </a:r>
          </a:p>
          <a:p>
            <a:pPr marL="285750" indent="-285750">
              <a:buFont typeface="Arial" charset="0"/>
              <a:buChar char="•"/>
            </a:pPr>
            <a:r>
              <a:rPr lang="es-ES_tradnl" sz="1600" dirty="0">
                <a:solidFill>
                  <a:prstClr val="black"/>
                </a:solidFill>
                <a:sym typeface="Wingdings" pitchFamily="2" charset="2"/>
              </a:rPr>
              <a:t>Qué hace nuestra empresa</a:t>
            </a:r>
          </a:p>
          <a:p>
            <a:pPr marL="285750" indent="-285750">
              <a:buFont typeface="Arial" charset="0"/>
              <a:buChar char="•"/>
            </a:pPr>
            <a:r>
              <a:rPr lang="es-ES_tradnl" sz="1600" dirty="0">
                <a:solidFill>
                  <a:prstClr val="black"/>
                </a:solidFill>
                <a:sym typeface="Wingdings" pitchFamily="2" charset="2"/>
              </a:rPr>
              <a:t>Qué necesidad cubre</a:t>
            </a:r>
          </a:p>
          <a:p>
            <a:pPr marL="285750" indent="-285750">
              <a:buFont typeface="Arial" charset="0"/>
              <a:buChar char="•"/>
            </a:pPr>
            <a:r>
              <a:rPr lang="es-ES_tradnl" sz="1600" dirty="0">
                <a:solidFill>
                  <a:prstClr val="black"/>
                </a:solidFill>
                <a:sym typeface="Wingdings" pitchFamily="2" charset="2"/>
              </a:rPr>
              <a:t>Cuál es el segmento de mercado</a:t>
            </a:r>
          </a:p>
          <a:p>
            <a:pPr marL="285750" indent="-285750">
              <a:buFont typeface="Arial" charset="0"/>
              <a:buChar char="•"/>
            </a:pPr>
            <a:r>
              <a:rPr lang="es-ES_tradnl" sz="1600" dirty="0">
                <a:solidFill>
                  <a:prstClr val="black"/>
                </a:solidFill>
                <a:sym typeface="Wingdings" pitchFamily="2" charset="2"/>
              </a:rPr>
              <a:t>Explicar lo que nos diferencia</a:t>
            </a:r>
          </a:p>
          <a:p>
            <a:pPr marL="285750" indent="-285750">
              <a:buFont typeface="Arial" charset="0"/>
              <a:buChar char="•"/>
            </a:pPr>
            <a:r>
              <a:rPr lang="es-ES_tradnl" sz="1600" dirty="0">
                <a:solidFill>
                  <a:prstClr val="black"/>
                </a:solidFill>
                <a:sym typeface="Wingdings" pitchFamily="2" charset="2"/>
              </a:rPr>
              <a:t>La primera impresión  (cliente decidirá en unos 10 segundos)</a:t>
            </a:r>
          </a:p>
          <a:p>
            <a:pPr marL="285750" indent="-285750">
              <a:buFont typeface="Arial" charset="0"/>
              <a:buChar char="•"/>
            </a:pPr>
            <a:r>
              <a:rPr lang="es-ES_tradnl" sz="1600" dirty="0">
                <a:solidFill>
                  <a:prstClr val="black"/>
                </a:solidFill>
                <a:sym typeface="Wingdings" pitchFamily="2" charset="2"/>
              </a:rPr>
              <a:t>Elegir la forma o formas más adecuadas de presentar (web, catálogo – folletos, revistas, de forma personal…)</a:t>
            </a:r>
            <a:endParaRPr lang="es-ES" sz="1600" dirty="0"/>
          </a:p>
        </p:txBody>
      </p:sp>
      <p:sp>
        <p:nvSpPr>
          <p:cNvPr id="10" name="9 CuadroTexto"/>
          <p:cNvSpPr txBox="1"/>
          <p:nvPr/>
        </p:nvSpPr>
        <p:spPr>
          <a:xfrm>
            <a:off x="166091" y="980728"/>
            <a:ext cx="4287885" cy="369332"/>
          </a:xfrm>
          <a:prstGeom prst="rect">
            <a:avLst/>
          </a:prstGeom>
          <a:solidFill>
            <a:srgbClr val="92D050"/>
          </a:solidFill>
          <a:ln>
            <a:solidFill>
              <a:srgbClr val="00B050"/>
            </a:solidFill>
          </a:ln>
          <a:effectLst>
            <a:outerShdw blurRad="76200" dir="13500000" sy="23000" kx="1200000" algn="br" rotWithShape="0">
              <a:prstClr val="black">
                <a:alpha val="20000"/>
              </a:prstClr>
            </a:outerShdw>
          </a:effectLst>
        </p:spPr>
        <p:txBody>
          <a:bodyPr wrap="square" rtlCol="0">
            <a:spAutoFit/>
          </a:bodyPr>
          <a:lstStyle>
            <a:defPPr>
              <a:defRPr lang="es-ES"/>
            </a:defPPr>
            <a:lvl1pPr>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s-ES_tradnl" dirty="0">
                <a:effectLst>
                  <a:outerShdw blurRad="38100" dist="38100" dir="2700000" algn="tl">
                    <a:srgbClr val="000000">
                      <a:alpha val="43137"/>
                    </a:srgbClr>
                  </a:outerShdw>
                </a:effectLst>
              </a:rPr>
              <a:t>Presentación de la empresa y del producto</a:t>
            </a:r>
            <a:endParaRPr lang="es-ES" dirty="0">
              <a:effectLst>
                <a:outerShdw blurRad="38100" dist="38100" dir="2700000" algn="tl">
                  <a:srgbClr val="000000">
                    <a:alpha val="43137"/>
                  </a:srgbClr>
                </a:outerShdw>
              </a:effectLst>
            </a:endParaRPr>
          </a:p>
        </p:txBody>
      </p:sp>
      <p:sp>
        <p:nvSpPr>
          <p:cNvPr id="11" name="10 Flecha derecha"/>
          <p:cNvSpPr/>
          <p:nvPr/>
        </p:nvSpPr>
        <p:spPr>
          <a:xfrm>
            <a:off x="261177" y="1628800"/>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2" name="11 Rectángulo"/>
          <p:cNvSpPr/>
          <p:nvPr/>
        </p:nvSpPr>
        <p:spPr>
          <a:xfrm>
            <a:off x="977455" y="4368392"/>
            <a:ext cx="5466753" cy="1323439"/>
          </a:xfrm>
          <a:prstGeom prst="rect">
            <a:avLst/>
          </a:prstGeom>
          <a:ln>
            <a:solidFill>
              <a:srgbClr val="92D050"/>
            </a:solidFill>
          </a:ln>
        </p:spPr>
        <p:txBody>
          <a:bodyPr wrap="square">
            <a:spAutoFit/>
          </a:bodyPr>
          <a:lstStyle/>
          <a:p>
            <a:r>
              <a:rPr lang="es-ES_tradnl" sz="1600" dirty="0">
                <a:solidFill>
                  <a:prstClr val="black"/>
                </a:solidFill>
                <a:sym typeface="Wingdings" pitchFamily="2" charset="2"/>
              </a:rPr>
              <a:t>Forma de comunicación que trata de estimular la demanda:</a:t>
            </a:r>
          </a:p>
          <a:p>
            <a:endParaRPr lang="es-ES_tradnl" sz="1600" dirty="0">
              <a:solidFill>
                <a:prstClr val="black"/>
              </a:solidFill>
              <a:sym typeface="Wingdings" pitchFamily="2" charset="2"/>
            </a:endParaRPr>
          </a:p>
          <a:p>
            <a:pPr marL="342900" indent="-342900">
              <a:buAutoNum type="arabicParenR"/>
            </a:pPr>
            <a:r>
              <a:rPr lang="es-ES_tradnl" sz="1600" dirty="0">
                <a:solidFill>
                  <a:prstClr val="black"/>
                </a:solidFill>
                <a:sym typeface="Wingdings" pitchFamily="2" charset="2"/>
              </a:rPr>
              <a:t>Comunicando la existencia del producto</a:t>
            </a:r>
          </a:p>
          <a:p>
            <a:pPr marL="342900" indent="-342900">
              <a:buAutoNum type="arabicParenR"/>
            </a:pPr>
            <a:r>
              <a:rPr lang="es-ES_tradnl" sz="1600" dirty="0">
                <a:solidFill>
                  <a:prstClr val="black"/>
                </a:solidFill>
                <a:sym typeface="Wingdings" pitchFamily="2" charset="2"/>
              </a:rPr>
              <a:t>Motivando a su compra</a:t>
            </a:r>
          </a:p>
          <a:p>
            <a:pPr marL="342900" indent="-342900">
              <a:buAutoNum type="arabicParenR"/>
            </a:pPr>
            <a:r>
              <a:rPr lang="es-ES_tradnl" sz="1600" dirty="0">
                <a:solidFill>
                  <a:prstClr val="black"/>
                </a:solidFill>
                <a:sym typeface="Wingdings" pitchFamily="2" charset="2"/>
              </a:rPr>
              <a:t>Recordando que existe</a:t>
            </a:r>
            <a:endParaRPr lang="es-ES" sz="1600" dirty="0"/>
          </a:p>
        </p:txBody>
      </p:sp>
      <p:sp>
        <p:nvSpPr>
          <p:cNvPr id="13" name="12 CuadroTexto"/>
          <p:cNvSpPr txBox="1"/>
          <p:nvPr/>
        </p:nvSpPr>
        <p:spPr>
          <a:xfrm>
            <a:off x="261177" y="3798309"/>
            <a:ext cx="4287885" cy="369332"/>
          </a:xfrm>
          <a:prstGeom prst="rect">
            <a:avLst/>
          </a:prstGeom>
          <a:solidFill>
            <a:srgbClr val="92D050"/>
          </a:solidFill>
          <a:ln>
            <a:solidFill>
              <a:srgbClr val="00B050"/>
            </a:solidFill>
          </a:ln>
          <a:effectLst>
            <a:outerShdw blurRad="76200" dir="13500000" sy="23000" kx="1200000" algn="br" rotWithShape="0">
              <a:prstClr val="black">
                <a:alpha val="20000"/>
              </a:prstClr>
            </a:outerShdw>
          </a:effectLst>
        </p:spPr>
        <p:txBody>
          <a:bodyPr wrap="square" rtlCol="0">
            <a:spAutoFit/>
          </a:bodyPr>
          <a:lstStyle>
            <a:defPPr>
              <a:defRPr lang="es-ES"/>
            </a:defPPr>
            <a:lvl1pPr>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s-ES_tradnl" dirty="0">
                <a:effectLst>
                  <a:outerShdw blurRad="38100" dist="38100" dir="2700000" algn="tl">
                    <a:srgbClr val="000000">
                      <a:alpha val="43137"/>
                    </a:srgbClr>
                  </a:outerShdw>
                </a:effectLst>
              </a:rPr>
              <a:t>La promoción del producto</a:t>
            </a:r>
            <a:endParaRPr lang="es-ES" dirty="0">
              <a:effectLst>
                <a:outerShdw blurRad="38100" dist="38100" dir="2700000" algn="tl">
                  <a:srgbClr val="000000">
                    <a:alpha val="43137"/>
                  </a:srgbClr>
                </a:outerShdw>
              </a:effectLst>
            </a:endParaRPr>
          </a:p>
        </p:txBody>
      </p:sp>
      <p:sp>
        <p:nvSpPr>
          <p:cNvPr id="14" name="13 Flecha derecha"/>
          <p:cNvSpPr/>
          <p:nvPr/>
        </p:nvSpPr>
        <p:spPr>
          <a:xfrm>
            <a:off x="261177" y="4409771"/>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6" name="15 CuadroTexto">
            <a:hlinkClick r:id="rId2"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pic>
        <p:nvPicPr>
          <p:cNvPr id="17" name="16 Imagen"/>
          <p:cNvPicPr>
            <a:picLocks noChangeAspect="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18" name="17 Flecha izquierda">
            <a:hlinkClick r:id="rId4"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19" name="18 Flecha derecha"/>
          <p:cNvSpPr/>
          <p:nvPr/>
        </p:nvSpPr>
        <p:spPr>
          <a:xfrm>
            <a:off x="7507759" y="6291764"/>
            <a:ext cx="864096" cy="333348"/>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Tree>
    <p:extLst>
      <p:ext uri="{BB962C8B-B14F-4D97-AF65-F5344CB8AC3E}">
        <p14:creationId xmlns="" xmlns:p14="http://schemas.microsoft.com/office/powerpoint/2010/main" val="412292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6396" y="29498"/>
            <a:ext cx="8611445" cy="578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4000" b="1" dirty="0"/>
              <a:t>6. Promoción</a:t>
            </a:r>
          </a:p>
        </p:txBody>
      </p:sp>
      <p:sp>
        <p:nvSpPr>
          <p:cNvPr id="2" name="1 CuadroTexto"/>
          <p:cNvSpPr txBox="1"/>
          <p:nvPr/>
        </p:nvSpPr>
        <p:spPr>
          <a:xfrm>
            <a:off x="6090381" y="605963"/>
            <a:ext cx="2777845" cy="369332"/>
          </a:xfrm>
          <a:prstGeom prst="rect">
            <a:avLst/>
          </a:prstGeom>
          <a:noFill/>
        </p:spPr>
        <p:txBody>
          <a:bodyPr wrap="square" rtlCol="0">
            <a:spAutoFit/>
          </a:bodyPr>
          <a:lstStyle/>
          <a:p>
            <a:r>
              <a:rPr lang="es-ES_tradnl" b="1" u="sng" dirty="0">
                <a:solidFill>
                  <a:srgbClr val="FF0000"/>
                </a:solidFill>
                <a:effectLst>
                  <a:outerShdw blurRad="38100" dist="38100" dir="2700000" algn="tl">
                    <a:srgbClr val="000000">
                      <a:alpha val="43137"/>
                    </a:srgbClr>
                  </a:outerShdw>
                </a:effectLst>
              </a:rPr>
              <a:t>Actividades</a:t>
            </a:r>
            <a:r>
              <a:rPr lang="es-ES_tradnl" b="1" u="sng" dirty="0">
                <a:effectLst>
                  <a:outerShdw blurRad="38100" dist="38100" dir="2700000" algn="tl">
                    <a:srgbClr val="000000">
                      <a:alpha val="43137"/>
                    </a:srgbClr>
                  </a:outerShdw>
                </a:effectLst>
              </a:rPr>
              <a:t> </a:t>
            </a:r>
            <a:r>
              <a:rPr lang="es-ES_tradnl" b="1" u="sng" dirty="0">
                <a:solidFill>
                  <a:srgbClr val="FF0000"/>
                </a:solidFill>
                <a:effectLst>
                  <a:outerShdw blurRad="38100" dist="38100" dir="2700000" algn="tl">
                    <a:srgbClr val="000000">
                      <a:alpha val="43137"/>
                    </a:srgbClr>
                  </a:outerShdw>
                </a:effectLst>
              </a:rPr>
              <a:t>de</a:t>
            </a:r>
            <a:r>
              <a:rPr lang="es-ES_tradnl" b="1" u="sng" dirty="0">
                <a:effectLst>
                  <a:outerShdw blurRad="38100" dist="38100" dir="2700000" algn="tl">
                    <a:srgbClr val="000000">
                      <a:alpha val="43137"/>
                    </a:srgbClr>
                  </a:outerShdw>
                </a:effectLst>
              </a:rPr>
              <a:t> </a:t>
            </a:r>
            <a:r>
              <a:rPr lang="es-ES_tradnl" b="1" u="sng" dirty="0">
                <a:solidFill>
                  <a:srgbClr val="FF0000"/>
                </a:solidFill>
                <a:effectLst>
                  <a:outerShdw blurRad="38100" dist="38100" dir="2700000" algn="tl">
                    <a:srgbClr val="000000">
                      <a:alpha val="43137"/>
                    </a:srgbClr>
                  </a:outerShdw>
                </a:effectLst>
              </a:rPr>
              <a:t>Promoción</a:t>
            </a:r>
            <a:endParaRPr lang="es-ES" b="1" u="sng" dirty="0">
              <a:solidFill>
                <a:srgbClr val="FF0000"/>
              </a:solidFill>
              <a:effectLst>
                <a:outerShdw blurRad="38100" dist="38100" dir="2700000" algn="tl">
                  <a:srgbClr val="000000">
                    <a:alpha val="43137"/>
                  </a:srgbClr>
                </a:outerShdw>
              </a:effectLst>
            </a:endParaRPr>
          </a:p>
        </p:txBody>
      </p:sp>
      <p:sp>
        <p:nvSpPr>
          <p:cNvPr id="23" name="22 Rectángulo"/>
          <p:cNvSpPr/>
          <p:nvPr/>
        </p:nvSpPr>
        <p:spPr>
          <a:xfrm>
            <a:off x="358511" y="1000759"/>
            <a:ext cx="8811786" cy="1815882"/>
          </a:xfrm>
          <a:prstGeom prst="rect">
            <a:avLst/>
          </a:prstGeom>
          <a:ln>
            <a:noFill/>
          </a:ln>
        </p:spPr>
        <p:txBody>
          <a:bodyPr wrap="square" numCol="2">
            <a:spAutoFit/>
          </a:bodyPr>
          <a:lstStyle/>
          <a:p>
            <a:pPr marL="285750" indent="-285750">
              <a:buFont typeface="Wingdings" panose="05000000000000000000" pitchFamily="2" charset="2"/>
              <a:buChar char="Ø"/>
            </a:pPr>
            <a:r>
              <a:rPr lang="es-ES_tradnl" sz="1600" dirty="0"/>
              <a:t>Medios de comunicación de masas</a:t>
            </a:r>
          </a:p>
          <a:p>
            <a:pPr marL="285750" indent="-285750">
              <a:buFont typeface="Wingdings" panose="05000000000000000000" pitchFamily="2" charset="2"/>
              <a:buChar char="Ø"/>
            </a:pPr>
            <a:r>
              <a:rPr lang="es-ES_tradnl" sz="1600" dirty="0"/>
              <a:t>Televisión, radio, prensa…</a:t>
            </a:r>
          </a:p>
          <a:p>
            <a:pPr marL="285750" indent="-285750">
              <a:buFont typeface="Wingdings" panose="05000000000000000000" pitchFamily="2" charset="2"/>
              <a:buChar char="Ø"/>
            </a:pPr>
            <a:r>
              <a:rPr lang="es-ES_tradnl" sz="1600" dirty="0"/>
              <a:t>Páginas de Internet, mailing (e-mail)</a:t>
            </a:r>
          </a:p>
          <a:p>
            <a:pPr marL="285750" indent="-285750">
              <a:buFont typeface="Wingdings" panose="05000000000000000000" pitchFamily="2" charset="2"/>
              <a:buChar char="Ø"/>
            </a:pPr>
            <a:endParaRPr lang="es-ES_tradnl" sz="1600" dirty="0"/>
          </a:p>
          <a:p>
            <a:endParaRPr lang="es-ES_tradnl" sz="1600" dirty="0"/>
          </a:p>
          <a:p>
            <a:pPr marL="285750" indent="-285750">
              <a:buFont typeface="Wingdings" panose="05000000000000000000" pitchFamily="2" charset="2"/>
              <a:buChar char="Ø"/>
            </a:pPr>
            <a:endParaRPr lang="es-ES_tradnl" sz="1600" dirty="0"/>
          </a:p>
          <a:p>
            <a:pPr marL="285750" indent="-285750">
              <a:buFont typeface="Wingdings" panose="05000000000000000000" pitchFamily="2" charset="2"/>
              <a:buChar char="Ø"/>
            </a:pPr>
            <a:endParaRPr lang="es-ES_tradnl" sz="1600" dirty="0"/>
          </a:p>
          <a:p>
            <a:pPr marL="285750" indent="-285750">
              <a:buFont typeface="Wingdings" panose="05000000000000000000" pitchFamily="2" charset="2"/>
              <a:buChar char="Ø"/>
            </a:pPr>
            <a:r>
              <a:rPr lang="es-ES_tradnl" sz="1600" dirty="0"/>
              <a:t>Buzoneo y correo directo a domicilio</a:t>
            </a:r>
          </a:p>
          <a:p>
            <a:pPr marL="285750" indent="-285750">
              <a:buFont typeface="Wingdings" panose="05000000000000000000" pitchFamily="2" charset="2"/>
              <a:buChar char="Ø"/>
            </a:pPr>
            <a:r>
              <a:rPr lang="es-ES_tradnl" sz="1600" dirty="0"/>
              <a:t>Redes sociales</a:t>
            </a:r>
          </a:p>
          <a:p>
            <a:pPr marL="285750" indent="-285750">
              <a:buFont typeface="Wingdings" panose="05000000000000000000" pitchFamily="2" charset="2"/>
              <a:buChar char="Ø"/>
            </a:pPr>
            <a:r>
              <a:rPr lang="es-ES_tradnl" sz="1600" dirty="0"/>
              <a:t>Elección del medio: según el cliente, dinero, </a:t>
            </a:r>
            <a:r>
              <a:rPr lang="es-ES_tradnl" sz="1600" dirty="0" err="1"/>
              <a:t>etc</a:t>
            </a:r>
            <a:endParaRPr lang="es-ES_tradnl" sz="1600" dirty="0"/>
          </a:p>
        </p:txBody>
      </p:sp>
      <p:sp>
        <p:nvSpPr>
          <p:cNvPr id="24" name="23 Rectángulo"/>
          <p:cNvSpPr/>
          <p:nvPr/>
        </p:nvSpPr>
        <p:spPr>
          <a:xfrm>
            <a:off x="358511" y="2274718"/>
            <a:ext cx="8763598" cy="1323439"/>
          </a:xfrm>
          <a:prstGeom prst="rect">
            <a:avLst/>
          </a:prstGeom>
          <a:ln>
            <a:noFill/>
          </a:ln>
        </p:spPr>
        <p:txBody>
          <a:bodyPr wrap="square" numCol="2">
            <a:spAutoFit/>
          </a:bodyPr>
          <a:lstStyle/>
          <a:p>
            <a:pPr marL="285750" indent="-285750">
              <a:buFont typeface="Wingdings" panose="05000000000000000000" pitchFamily="2" charset="2"/>
              <a:buChar char="Ø"/>
            </a:pPr>
            <a:r>
              <a:rPr lang="es-ES_tradnl" sz="1600" dirty="0"/>
              <a:t>Destacar el producto en punto de venta</a:t>
            </a:r>
          </a:p>
          <a:p>
            <a:pPr marL="285750" indent="-285750">
              <a:buFont typeface="Wingdings" panose="05000000000000000000" pitchFamily="2" charset="2"/>
              <a:buChar char="Ø"/>
            </a:pPr>
            <a:r>
              <a:rPr lang="es-ES_tradnl" sz="1600" dirty="0"/>
              <a:t>Rótulos, escaparates, carteles </a:t>
            </a:r>
          </a:p>
          <a:p>
            <a:pPr marL="285750" indent="-285750">
              <a:buFont typeface="Wingdings" panose="05000000000000000000" pitchFamily="2" charset="2"/>
              <a:buChar char="Ø"/>
            </a:pPr>
            <a:r>
              <a:rPr lang="es-ES_tradnl" sz="1600" dirty="0"/>
              <a:t>Disposición de los productos </a:t>
            </a:r>
          </a:p>
          <a:p>
            <a:pPr marL="285750" indent="-285750">
              <a:buFont typeface="Wingdings" panose="05000000000000000000" pitchFamily="2" charset="2"/>
              <a:buChar char="Ø"/>
            </a:pPr>
            <a:endParaRPr lang="es-ES_tradnl" sz="1600" dirty="0"/>
          </a:p>
          <a:p>
            <a:pPr marL="285750" indent="-285750">
              <a:buFont typeface="Wingdings" panose="05000000000000000000" pitchFamily="2" charset="2"/>
              <a:buChar char="Ø"/>
            </a:pPr>
            <a:endParaRPr lang="es-ES_tradnl" sz="1600" dirty="0"/>
          </a:p>
          <a:p>
            <a:pPr marL="285750" indent="-285750">
              <a:buFont typeface="Wingdings" panose="05000000000000000000" pitchFamily="2" charset="2"/>
              <a:buChar char="Ø"/>
            </a:pPr>
            <a:r>
              <a:rPr lang="es-ES_tradnl" sz="1600" dirty="0"/>
              <a:t>Ambientación del comercio: iluminación, </a:t>
            </a:r>
            <a:r>
              <a:rPr lang="es-ES_tradnl" sz="1600" dirty="0" err="1"/>
              <a:t>etc</a:t>
            </a:r>
            <a:endParaRPr lang="es-ES_tradnl" sz="1600" dirty="0"/>
          </a:p>
          <a:p>
            <a:pPr marL="285750" indent="-285750">
              <a:buFont typeface="Wingdings" panose="05000000000000000000" pitchFamily="2" charset="2"/>
              <a:buChar char="Ø"/>
            </a:pPr>
            <a:r>
              <a:rPr lang="es-ES_tradnl" sz="1600" dirty="0"/>
              <a:t>Artículos publicitarios: bolsas, bolígrafos, </a:t>
            </a:r>
            <a:r>
              <a:rPr lang="es-ES_tradnl" sz="1600" dirty="0" err="1"/>
              <a:t>etc</a:t>
            </a:r>
            <a:endParaRPr lang="es-ES_tradnl" sz="1600" dirty="0"/>
          </a:p>
        </p:txBody>
      </p:sp>
      <p:sp>
        <p:nvSpPr>
          <p:cNvPr id="25" name="24 Rectángulo"/>
          <p:cNvSpPr/>
          <p:nvPr/>
        </p:nvSpPr>
        <p:spPr>
          <a:xfrm>
            <a:off x="358511" y="3581871"/>
            <a:ext cx="4174852" cy="584775"/>
          </a:xfrm>
          <a:prstGeom prst="rect">
            <a:avLst/>
          </a:prstGeom>
          <a:ln>
            <a:noFill/>
          </a:ln>
        </p:spPr>
        <p:txBody>
          <a:bodyPr wrap="square">
            <a:spAutoFit/>
          </a:bodyPr>
          <a:lstStyle/>
          <a:p>
            <a:pPr marL="285750" indent="-285750">
              <a:buFont typeface="Wingdings" panose="05000000000000000000" pitchFamily="2" charset="2"/>
              <a:buChar char="Ø"/>
            </a:pPr>
            <a:r>
              <a:rPr lang="es-ES_tradnl" sz="1600" dirty="0"/>
              <a:t>De corta duración para estimular las ventas</a:t>
            </a:r>
          </a:p>
          <a:p>
            <a:pPr marL="285750" indent="-285750">
              <a:buFont typeface="Wingdings" panose="05000000000000000000" pitchFamily="2" charset="2"/>
              <a:buChar char="Ø"/>
            </a:pPr>
            <a:r>
              <a:rPr lang="es-ES_tradnl" sz="1600" dirty="0"/>
              <a:t>Muestras gratuitas, regalos, sorteos, 2x1,…</a:t>
            </a:r>
          </a:p>
        </p:txBody>
      </p:sp>
      <p:sp>
        <p:nvSpPr>
          <p:cNvPr id="26" name="25 Rectángulo"/>
          <p:cNvSpPr/>
          <p:nvPr/>
        </p:nvSpPr>
        <p:spPr>
          <a:xfrm>
            <a:off x="4764404" y="3472175"/>
            <a:ext cx="3266352" cy="830997"/>
          </a:xfrm>
          <a:prstGeom prst="rect">
            <a:avLst/>
          </a:prstGeom>
          <a:ln>
            <a:noFill/>
          </a:ln>
        </p:spPr>
        <p:txBody>
          <a:bodyPr wrap="square">
            <a:spAutoFit/>
          </a:bodyPr>
          <a:lstStyle/>
          <a:p>
            <a:pPr marL="285750" indent="-285750">
              <a:buFont typeface="Wingdings" panose="05000000000000000000" pitchFamily="2" charset="2"/>
              <a:buChar char="Ø"/>
            </a:pPr>
            <a:r>
              <a:rPr lang="es-ES_tradnl" sz="1600" dirty="0"/>
              <a:t>Conservar al cliente, sea fiel</a:t>
            </a:r>
          </a:p>
          <a:p>
            <a:pPr marL="285750" indent="-285750">
              <a:buFont typeface="Wingdings" panose="05000000000000000000" pitchFamily="2" charset="2"/>
              <a:buChar char="Ø"/>
            </a:pPr>
            <a:r>
              <a:rPr lang="es-ES_tradnl" sz="1600" dirty="0"/>
              <a:t>Mejor manera: no defraudarle</a:t>
            </a:r>
          </a:p>
          <a:p>
            <a:pPr marL="285750" indent="-285750">
              <a:buFont typeface="Wingdings" panose="05000000000000000000" pitchFamily="2" charset="2"/>
              <a:buChar char="Ø"/>
            </a:pPr>
            <a:r>
              <a:rPr lang="es-ES_tradnl" sz="1600" dirty="0"/>
              <a:t>Tarjeta puntos, vales descuentos</a:t>
            </a:r>
          </a:p>
        </p:txBody>
      </p:sp>
      <p:sp>
        <p:nvSpPr>
          <p:cNvPr id="27" name="26 Rectángulo"/>
          <p:cNvSpPr/>
          <p:nvPr/>
        </p:nvSpPr>
        <p:spPr>
          <a:xfrm>
            <a:off x="358511" y="4851076"/>
            <a:ext cx="4477674" cy="830997"/>
          </a:xfrm>
          <a:prstGeom prst="rect">
            <a:avLst/>
          </a:prstGeom>
          <a:ln>
            <a:noFill/>
          </a:ln>
        </p:spPr>
        <p:txBody>
          <a:bodyPr wrap="square">
            <a:spAutoFit/>
          </a:bodyPr>
          <a:lstStyle/>
          <a:p>
            <a:pPr marL="285750" indent="-285750">
              <a:buFont typeface="Wingdings" panose="05000000000000000000" pitchFamily="2" charset="2"/>
              <a:buChar char="Ø"/>
            </a:pPr>
            <a:r>
              <a:rPr lang="es-ES_tradnl" sz="1600" dirty="0"/>
              <a:t>Crear imagen positiva, opinión pública favorable</a:t>
            </a:r>
          </a:p>
          <a:p>
            <a:pPr marL="285750" indent="-285750">
              <a:buFont typeface="Wingdings" panose="05000000000000000000" pitchFamily="2" charset="2"/>
              <a:buChar char="Ø"/>
            </a:pPr>
            <a:r>
              <a:rPr lang="es-ES_tradnl" sz="1600" dirty="0"/>
              <a:t>Patrocinio actividades culturales y deportivas, donaciones ONG,…</a:t>
            </a:r>
          </a:p>
        </p:txBody>
      </p:sp>
      <p:sp>
        <p:nvSpPr>
          <p:cNvPr id="28" name="27 Rectángulo"/>
          <p:cNvSpPr/>
          <p:nvPr/>
        </p:nvSpPr>
        <p:spPr>
          <a:xfrm>
            <a:off x="4807510" y="4707021"/>
            <a:ext cx="4314599" cy="830997"/>
          </a:xfrm>
          <a:prstGeom prst="rect">
            <a:avLst/>
          </a:prstGeom>
          <a:ln>
            <a:noFill/>
          </a:ln>
        </p:spPr>
        <p:txBody>
          <a:bodyPr wrap="square">
            <a:spAutoFit/>
          </a:bodyPr>
          <a:lstStyle/>
          <a:p>
            <a:pPr marL="285750" indent="-285750">
              <a:buFont typeface="Wingdings" panose="05000000000000000000" pitchFamily="2" charset="2"/>
              <a:buChar char="Ø"/>
            </a:pPr>
            <a:r>
              <a:rPr lang="es-ES_tradnl" sz="1600" dirty="0"/>
              <a:t>Personal comercial de la empresa</a:t>
            </a:r>
          </a:p>
          <a:p>
            <a:pPr marL="285750" indent="-285750">
              <a:buFont typeface="Wingdings" panose="05000000000000000000" pitchFamily="2" charset="2"/>
              <a:buChar char="Ø"/>
            </a:pPr>
            <a:r>
              <a:rPr lang="es-ES_tradnl" sz="1600" dirty="0"/>
              <a:t>Funciones comerciales: informar, persuadir, buscar clientes, recoger información</a:t>
            </a:r>
          </a:p>
        </p:txBody>
      </p:sp>
      <p:sp>
        <p:nvSpPr>
          <p:cNvPr id="3" name="2 Rectángulo"/>
          <p:cNvSpPr/>
          <p:nvPr/>
        </p:nvSpPr>
        <p:spPr>
          <a:xfrm>
            <a:off x="2900977" y="708371"/>
            <a:ext cx="2373399" cy="2923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_tradnl" sz="1600" b="1" dirty="0">
                <a:solidFill>
                  <a:schemeClr val="tx1"/>
                </a:solidFill>
              </a:rPr>
              <a:t>Publicidad</a:t>
            </a:r>
            <a:endParaRPr lang="es-ES" sz="1600" b="1" dirty="0">
              <a:solidFill>
                <a:schemeClr val="tx1"/>
              </a:solidFill>
            </a:endParaRPr>
          </a:p>
        </p:txBody>
      </p:sp>
      <p:sp>
        <p:nvSpPr>
          <p:cNvPr id="34" name="33 Rectángulo"/>
          <p:cNvSpPr/>
          <p:nvPr/>
        </p:nvSpPr>
        <p:spPr>
          <a:xfrm>
            <a:off x="3082025" y="1965103"/>
            <a:ext cx="2373399" cy="2923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_tradnl" sz="1600" b="1" dirty="0">
                <a:solidFill>
                  <a:schemeClr val="tx1"/>
                </a:solidFill>
              </a:rPr>
              <a:t>Merchandising</a:t>
            </a:r>
            <a:endParaRPr lang="es-ES" sz="1600" b="1" dirty="0">
              <a:solidFill>
                <a:schemeClr val="tx1"/>
              </a:solidFill>
            </a:endParaRPr>
          </a:p>
        </p:txBody>
      </p:sp>
      <p:sp>
        <p:nvSpPr>
          <p:cNvPr id="35" name="34 Rectángulo"/>
          <p:cNvSpPr/>
          <p:nvPr/>
        </p:nvSpPr>
        <p:spPr>
          <a:xfrm>
            <a:off x="992572" y="3173549"/>
            <a:ext cx="2373399" cy="2923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_tradnl" sz="1600" b="1" dirty="0">
                <a:solidFill>
                  <a:schemeClr val="tx1"/>
                </a:solidFill>
              </a:rPr>
              <a:t>Promoción de ventas</a:t>
            </a:r>
            <a:endParaRPr lang="es-ES" sz="1600" b="1" dirty="0">
              <a:solidFill>
                <a:schemeClr val="tx1"/>
              </a:solidFill>
            </a:endParaRPr>
          </a:p>
        </p:txBody>
      </p:sp>
      <p:sp>
        <p:nvSpPr>
          <p:cNvPr id="36" name="35 Rectángulo"/>
          <p:cNvSpPr/>
          <p:nvPr/>
        </p:nvSpPr>
        <p:spPr>
          <a:xfrm>
            <a:off x="5379355" y="3109592"/>
            <a:ext cx="2373399" cy="2923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_tradnl" sz="1600" b="1" dirty="0">
                <a:solidFill>
                  <a:schemeClr val="tx1"/>
                </a:solidFill>
              </a:rPr>
              <a:t>Fidelización</a:t>
            </a:r>
            <a:endParaRPr lang="es-ES" sz="1600" b="1" dirty="0">
              <a:solidFill>
                <a:schemeClr val="tx1"/>
              </a:solidFill>
            </a:endParaRPr>
          </a:p>
        </p:txBody>
      </p:sp>
      <p:sp>
        <p:nvSpPr>
          <p:cNvPr id="37" name="36 Rectángulo"/>
          <p:cNvSpPr/>
          <p:nvPr/>
        </p:nvSpPr>
        <p:spPr>
          <a:xfrm>
            <a:off x="5468388" y="4414633"/>
            <a:ext cx="2373399" cy="2923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_tradnl" sz="1600" b="1" dirty="0">
                <a:solidFill>
                  <a:schemeClr val="tx1"/>
                </a:solidFill>
              </a:rPr>
              <a:t>Venta directa</a:t>
            </a:r>
            <a:endParaRPr lang="es-ES" sz="1600" b="1" dirty="0">
              <a:solidFill>
                <a:schemeClr val="tx1"/>
              </a:solidFill>
            </a:endParaRPr>
          </a:p>
        </p:txBody>
      </p:sp>
      <p:sp>
        <p:nvSpPr>
          <p:cNvPr id="38" name="37 Rectángulo"/>
          <p:cNvSpPr/>
          <p:nvPr/>
        </p:nvSpPr>
        <p:spPr>
          <a:xfrm>
            <a:off x="946928" y="4414633"/>
            <a:ext cx="2373399" cy="2923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_tradnl" sz="1600" b="1" dirty="0">
                <a:solidFill>
                  <a:schemeClr val="tx1"/>
                </a:solidFill>
              </a:rPr>
              <a:t>Relaciones Públicas</a:t>
            </a:r>
            <a:endParaRPr lang="es-ES" sz="1600" b="1" dirty="0">
              <a:solidFill>
                <a:schemeClr val="tx1"/>
              </a:solidFill>
            </a:endParaRPr>
          </a:p>
        </p:txBody>
      </p:sp>
      <p:sp>
        <p:nvSpPr>
          <p:cNvPr id="21" name="20 CuadroTexto">
            <a:hlinkClick r:id="rId2"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pic>
        <p:nvPicPr>
          <p:cNvPr id="22" name="21 Imagen"/>
          <p:cNvPicPr>
            <a:picLocks noChangeAspect="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29" name="28 Flecha izquierda">
            <a:hlinkClick r:id="rId4"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30" name="29 Flecha derecha"/>
          <p:cNvSpPr/>
          <p:nvPr/>
        </p:nvSpPr>
        <p:spPr>
          <a:xfrm>
            <a:off x="7507759" y="6291764"/>
            <a:ext cx="864096" cy="333348"/>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Tree>
    <p:extLst>
      <p:ext uri="{BB962C8B-B14F-4D97-AF65-F5344CB8AC3E}">
        <p14:creationId xmlns="" xmlns:p14="http://schemas.microsoft.com/office/powerpoint/2010/main" val="161248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6396" y="29498"/>
            <a:ext cx="8611445" cy="578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4000" b="1" dirty="0"/>
              <a:t>7. La distribución</a:t>
            </a:r>
          </a:p>
        </p:txBody>
      </p:sp>
      <p:sp>
        <p:nvSpPr>
          <p:cNvPr id="21" name="20 CuadroTexto"/>
          <p:cNvSpPr txBox="1"/>
          <p:nvPr/>
        </p:nvSpPr>
        <p:spPr>
          <a:xfrm>
            <a:off x="567848" y="1518393"/>
            <a:ext cx="2042791" cy="523220"/>
          </a:xfrm>
          <a:prstGeom prst="rect">
            <a:avLst/>
          </a:prstGeom>
          <a:solidFill>
            <a:schemeClr val="accent5">
              <a:lumMod val="60000"/>
              <a:lumOff val="40000"/>
            </a:schemeClr>
          </a:solidFill>
          <a:ln>
            <a:solidFill>
              <a:schemeClr val="accent1">
                <a:shade val="95000"/>
                <a:satMod val="105000"/>
              </a:schemeClr>
            </a:solidFill>
          </a:ln>
        </p:spPr>
        <p:txBody>
          <a:bodyPr wrap="square" rtlCol="0">
            <a:spAutoFit/>
          </a:bodyPr>
          <a:lstStyle/>
          <a:p>
            <a:pPr algn="ctr"/>
            <a:r>
              <a:rPr lang="es-ES_tradnl" sz="2800" b="1" dirty="0"/>
              <a:t>Distribución</a:t>
            </a:r>
            <a:endParaRPr lang="es-ES" sz="2800" b="1" dirty="0"/>
          </a:p>
        </p:txBody>
      </p:sp>
      <p:sp>
        <p:nvSpPr>
          <p:cNvPr id="22" name="21 Flecha derecha"/>
          <p:cNvSpPr/>
          <p:nvPr/>
        </p:nvSpPr>
        <p:spPr>
          <a:xfrm>
            <a:off x="2716904" y="1671991"/>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3271052" y="1241394"/>
            <a:ext cx="5622059" cy="830997"/>
          </a:xfrm>
          <a:prstGeom prst="rect">
            <a:avLst/>
          </a:prstGeom>
        </p:spPr>
        <p:txBody>
          <a:bodyPr wrap="square">
            <a:spAutoFit/>
          </a:bodyPr>
          <a:lstStyle/>
          <a:p>
            <a:pPr lvl="0"/>
            <a:r>
              <a:rPr lang="es-ES_tradnl" sz="1600" dirty="0">
                <a:solidFill>
                  <a:prstClr val="black"/>
                </a:solidFill>
              </a:rPr>
              <a:t>Conjunto de tareas que conducen el producto hasta el cliente. </a:t>
            </a:r>
          </a:p>
          <a:p>
            <a:pPr lvl="0"/>
            <a:r>
              <a:rPr lang="es-ES_tradnl" sz="1600" b="1" i="1" dirty="0">
                <a:solidFill>
                  <a:prstClr val="black"/>
                </a:solidFill>
              </a:rPr>
              <a:t>Objetivo </a:t>
            </a:r>
            <a:r>
              <a:rPr lang="es-ES_tradnl" sz="1600" dirty="0">
                <a:solidFill>
                  <a:prstClr val="black"/>
                </a:solidFill>
                <a:sym typeface="Wingdings" panose="05000000000000000000" pitchFamily="2" charset="2"/>
              </a:rPr>
              <a:t> hacer llegar el producto al consumidor en el lugar, cantidad y momento que lo necesite.</a:t>
            </a:r>
            <a:endParaRPr lang="es-ES_tradnl" sz="1600" dirty="0">
              <a:solidFill>
                <a:prstClr val="black"/>
              </a:solidFill>
            </a:endParaRPr>
          </a:p>
        </p:txBody>
      </p:sp>
      <p:sp>
        <p:nvSpPr>
          <p:cNvPr id="30" name="29 Rectángulo"/>
          <p:cNvSpPr/>
          <p:nvPr/>
        </p:nvSpPr>
        <p:spPr>
          <a:xfrm>
            <a:off x="3537241" y="2744284"/>
            <a:ext cx="2047110" cy="338554"/>
          </a:xfrm>
          <a:prstGeom prst="rect">
            <a:avLst/>
          </a:prstGeom>
          <a:ln>
            <a:solidFill>
              <a:srgbClr val="92D050"/>
            </a:solidFill>
          </a:ln>
        </p:spPr>
        <p:txBody>
          <a:bodyPr wrap="square">
            <a:spAutoFit/>
          </a:bodyPr>
          <a:lstStyle/>
          <a:p>
            <a:pPr algn="ctr"/>
            <a:r>
              <a:rPr lang="es-ES_tradnl" sz="1600" dirty="0">
                <a:solidFill>
                  <a:prstClr val="black"/>
                </a:solidFill>
                <a:sym typeface="Wingdings" pitchFamily="2" charset="2"/>
              </a:rPr>
              <a:t>Canal Directo</a:t>
            </a:r>
            <a:endParaRPr lang="es-ES" sz="1600" dirty="0"/>
          </a:p>
        </p:txBody>
      </p:sp>
      <p:sp>
        <p:nvSpPr>
          <p:cNvPr id="31" name="30 Flecha derecha"/>
          <p:cNvSpPr/>
          <p:nvPr/>
        </p:nvSpPr>
        <p:spPr>
          <a:xfrm rot="2210135">
            <a:off x="2958597" y="4093246"/>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32" name="31 CuadroTexto"/>
          <p:cNvSpPr txBox="1"/>
          <p:nvPr/>
        </p:nvSpPr>
        <p:spPr>
          <a:xfrm>
            <a:off x="241592" y="3316808"/>
            <a:ext cx="2695305" cy="646331"/>
          </a:xfrm>
          <a:prstGeom prst="rect">
            <a:avLst/>
          </a:prstGeom>
          <a:solidFill>
            <a:srgbClr val="92D050"/>
          </a:solidFill>
          <a:ln>
            <a:solidFill>
              <a:srgbClr val="00B050"/>
            </a:solidFill>
          </a:ln>
          <a:effectLst>
            <a:outerShdw blurRad="76200" dir="13500000" sy="23000" kx="1200000" algn="br" rotWithShape="0">
              <a:prstClr val="black">
                <a:alpha val="20000"/>
              </a:prstClr>
            </a:outerShdw>
          </a:effectLst>
        </p:spPr>
        <p:txBody>
          <a:bodyPr wrap="square" rtlCol="0">
            <a:spAutoFit/>
          </a:bodyPr>
          <a:lstStyle>
            <a:defPPr>
              <a:defRPr lang="es-ES"/>
            </a:defPPr>
            <a:lvl1pPr>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s-ES_tradnl" dirty="0"/>
              <a:t>En función de los intermediarios</a:t>
            </a:r>
            <a:endParaRPr lang="es-ES" dirty="0"/>
          </a:p>
        </p:txBody>
      </p:sp>
      <p:sp>
        <p:nvSpPr>
          <p:cNvPr id="33" name="32 Flecha derecha"/>
          <p:cNvSpPr/>
          <p:nvPr/>
        </p:nvSpPr>
        <p:spPr>
          <a:xfrm rot="19858456">
            <a:off x="2997580" y="3022204"/>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40" name="39 Rectángulo"/>
          <p:cNvSpPr/>
          <p:nvPr/>
        </p:nvSpPr>
        <p:spPr>
          <a:xfrm>
            <a:off x="3537241" y="3132142"/>
            <a:ext cx="3052690" cy="830997"/>
          </a:xfrm>
          <a:prstGeom prst="rect">
            <a:avLst/>
          </a:prstGeom>
        </p:spPr>
        <p:txBody>
          <a:bodyPr wrap="square">
            <a:spAutoFit/>
          </a:bodyPr>
          <a:lstStyle/>
          <a:p>
            <a:pPr marL="285750" indent="-285750">
              <a:buFont typeface="Arial" charset="0"/>
              <a:buChar char="•"/>
            </a:pPr>
            <a:r>
              <a:rPr lang="es-ES_tradnl" sz="1600" dirty="0"/>
              <a:t>Fabricante </a:t>
            </a:r>
            <a:r>
              <a:rPr lang="es-ES_tradnl" sz="1600" dirty="0">
                <a:sym typeface="Wingdings" panose="05000000000000000000" pitchFamily="2" charset="2"/>
              </a:rPr>
              <a:t> consumidor</a:t>
            </a:r>
          </a:p>
          <a:p>
            <a:pPr marL="285750" indent="-285750">
              <a:buFont typeface="Arial" charset="0"/>
              <a:buChar char="•"/>
            </a:pPr>
            <a:r>
              <a:rPr lang="es-ES_tradnl" sz="1600" dirty="0"/>
              <a:t>No existen intermediarios</a:t>
            </a:r>
          </a:p>
          <a:p>
            <a:pPr marL="285750" indent="-285750">
              <a:buFont typeface="Arial" charset="0"/>
              <a:buChar char="•"/>
            </a:pPr>
            <a:r>
              <a:rPr lang="es-ES_tradnl" sz="1600" dirty="0">
                <a:sym typeface="Wingdings" panose="05000000000000000000" pitchFamily="2" charset="2"/>
              </a:rPr>
              <a:t>Producto no se encarece</a:t>
            </a:r>
            <a:endParaRPr lang="es-ES" sz="1600" dirty="0"/>
          </a:p>
        </p:txBody>
      </p:sp>
      <p:sp>
        <p:nvSpPr>
          <p:cNvPr id="41" name="40 Rectángulo"/>
          <p:cNvSpPr/>
          <p:nvPr/>
        </p:nvSpPr>
        <p:spPr>
          <a:xfrm>
            <a:off x="3472067" y="4181543"/>
            <a:ext cx="2047110" cy="338554"/>
          </a:xfrm>
          <a:prstGeom prst="rect">
            <a:avLst/>
          </a:prstGeom>
          <a:ln>
            <a:solidFill>
              <a:srgbClr val="92D050"/>
            </a:solidFill>
          </a:ln>
        </p:spPr>
        <p:txBody>
          <a:bodyPr wrap="square">
            <a:spAutoFit/>
          </a:bodyPr>
          <a:lstStyle/>
          <a:p>
            <a:pPr algn="ctr"/>
            <a:r>
              <a:rPr lang="es-ES_tradnl" sz="1600" dirty="0">
                <a:solidFill>
                  <a:prstClr val="black"/>
                </a:solidFill>
                <a:sym typeface="Wingdings" pitchFamily="2" charset="2"/>
              </a:rPr>
              <a:t>Canal indirecto</a:t>
            </a:r>
            <a:endParaRPr lang="es-ES" sz="1600" dirty="0"/>
          </a:p>
        </p:txBody>
      </p:sp>
      <p:sp>
        <p:nvSpPr>
          <p:cNvPr id="43" name="42 Rectángulo"/>
          <p:cNvSpPr/>
          <p:nvPr/>
        </p:nvSpPr>
        <p:spPr>
          <a:xfrm>
            <a:off x="3537241" y="4602869"/>
            <a:ext cx="5439707" cy="1077218"/>
          </a:xfrm>
          <a:prstGeom prst="rect">
            <a:avLst/>
          </a:prstGeom>
        </p:spPr>
        <p:txBody>
          <a:bodyPr wrap="square">
            <a:spAutoFit/>
          </a:bodyPr>
          <a:lstStyle/>
          <a:p>
            <a:pPr marL="285750" indent="-285750">
              <a:buFont typeface="Arial" charset="0"/>
              <a:buChar char="•"/>
            </a:pPr>
            <a:r>
              <a:rPr lang="es-ES_tradnl" sz="1600" dirty="0"/>
              <a:t>Hay intermediarios</a:t>
            </a:r>
            <a:r>
              <a:rPr lang="es-ES" sz="1600" dirty="0"/>
              <a:t>: mayoristas y minoristas</a:t>
            </a:r>
          </a:p>
          <a:p>
            <a:pPr marL="285750" lvl="0" indent="-285750">
              <a:buFont typeface="Arial" charset="0"/>
              <a:buChar char="•"/>
            </a:pPr>
            <a:r>
              <a:rPr lang="es-ES_tradnl" sz="1600" dirty="0"/>
              <a:t>Canal larga y canal corto</a:t>
            </a:r>
          </a:p>
          <a:p>
            <a:pPr marL="285750" lvl="0" indent="-285750">
              <a:buFont typeface="Arial" charset="0"/>
              <a:buChar char="•"/>
            </a:pPr>
            <a:r>
              <a:rPr lang="es-ES_tradnl" sz="1600" dirty="0">
                <a:solidFill>
                  <a:prstClr val="black"/>
                </a:solidFill>
              </a:rPr>
              <a:t>Fabricante </a:t>
            </a:r>
            <a:r>
              <a:rPr lang="es-ES_tradnl" sz="1600" dirty="0">
                <a:solidFill>
                  <a:prstClr val="black"/>
                </a:solidFill>
                <a:sym typeface="Wingdings" panose="05000000000000000000" pitchFamily="2" charset="2"/>
              </a:rPr>
              <a:t>mayorista  minorista  consumidor</a:t>
            </a:r>
          </a:p>
          <a:p>
            <a:pPr marL="285750" lvl="0" indent="-285750">
              <a:buFont typeface="Arial" charset="0"/>
              <a:buChar char="•"/>
            </a:pPr>
            <a:r>
              <a:rPr lang="es-ES_tradnl" sz="1600" dirty="0">
                <a:solidFill>
                  <a:prstClr val="black"/>
                </a:solidFill>
                <a:sym typeface="Wingdings" panose="05000000000000000000" pitchFamily="2" charset="2"/>
              </a:rPr>
              <a:t>Fabricante  minorista  consumidor</a:t>
            </a:r>
            <a:endParaRPr lang="es-ES_tradnl" sz="1600" dirty="0"/>
          </a:p>
        </p:txBody>
      </p:sp>
      <p:sp>
        <p:nvSpPr>
          <p:cNvPr id="44" name="43 CuadroTexto">
            <a:hlinkClick r:id="rId2"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pic>
        <p:nvPicPr>
          <p:cNvPr id="45" name="44 Imagen"/>
          <p:cNvPicPr>
            <a:picLocks noChangeAspect="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46" name="45 Flecha izquierda">
            <a:hlinkClick r:id="rId4"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47" name="46 Flecha derecha"/>
          <p:cNvSpPr/>
          <p:nvPr/>
        </p:nvSpPr>
        <p:spPr>
          <a:xfrm>
            <a:off x="7507759" y="6291764"/>
            <a:ext cx="864096" cy="333348"/>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Tree>
    <p:extLst>
      <p:ext uri="{BB962C8B-B14F-4D97-AF65-F5344CB8AC3E}">
        <p14:creationId xmlns="" xmlns:p14="http://schemas.microsoft.com/office/powerpoint/2010/main" val="417942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6396" y="29498"/>
            <a:ext cx="8611445" cy="578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4000" b="1" dirty="0"/>
              <a:t>7. La distribución</a:t>
            </a:r>
          </a:p>
        </p:txBody>
      </p:sp>
      <p:sp>
        <p:nvSpPr>
          <p:cNvPr id="21" name="20 CuadroTexto"/>
          <p:cNvSpPr txBox="1"/>
          <p:nvPr/>
        </p:nvSpPr>
        <p:spPr>
          <a:xfrm>
            <a:off x="6372200" y="1556792"/>
            <a:ext cx="2493915" cy="830997"/>
          </a:xfrm>
          <a:prstGeom prst="rect">
            <a:avLst/>
          </a:prstGeom>
          <a:solidFill>
            <a:schemeClr val="accent5">
              <a:lumMod val="60000"/>
              <a:lumOff val="40000"/>
            </a:schemeClr>
          </a:solidFill>
          <a:ln>
            <a:solidFill>
              <a:schemeClr val="accent1">
                <a:shade val="95000"/>
                <a:satMod val="105000"/>
              </a:schemeClr>
            </a:solidFill>
          </a:ln>
        </p:spPr>
        <p:txBody>
          <a:bodyPr wrap="square" rtlCol="0">
            <a:spAutoFit/>
          </a:bodyPr>
          <a:lstStyle/>
          <a:p>
            <a:pPr algn="ctr"/>
            <a:r>
              <a:rPr lang="es-ES_tradnl" sz="2400" b="1" i="1" dirty="0">
                <a:effectLst>
                  <a:outerShdw blurRad="38100" dist="38100" dir="2700000" algn="tl">
                    <a:srgbClr val="000000">
                      <a:alpha val="43137"/>
                    </a:srgbClr>
                  </a:outerShdw>
                </a:effectLst>
              </a:rPr>
              <a:t>Estrategias de distribución</a:t>
            </a:r>
            <a:endParaRPr lang="es-ES" sz="2400" b="1" i="1" dirty="0">
              <a:effectLst>
                <a:outerShdw blurRad="38100" dist="38100" dir="2700000" algn="tl">
                  <a:srgbClr val="000000">
                    <a:alpha val="43137"/>
                  </a:srgbClr>
                </a:outerShdw>
              </a:effectLst>
            </a:endParaRPr>
          </a:p>
        </p:txBody>
      </p:sp>
      <p:graphicFrame>
        <p:nvGraphicFramePr>
          <p:cNvPr id="2" name="1 Diagrama"/>
          <p:cNvGraphicFramePr/>
          <p:nvPr>
            <p:extLst>
              <p:ext uri="{D42A27DB-BD31-4B8C-83A1-F6EECF244321}">
                <p14:modId xmlns="" xmlns:p14="http://schemas.microsoft.com/office/powerpoint/2010/main" val="422543106"/>
              </p:ext>
            </p:extLst>
          </p:nvPr>
        </p:nvGraphicFramePr>
        <p:xfrm>
          <a:off x="441722" y="764704"/>
          <a:ext cx="5802204" cy="258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22 CuadroTexto"/>
          <p:cNvSpPr txBox="1"/>
          <p:nvPr/>
        </p:nvSpPr>
        <p:spPr>
          <a:xfrm>
            <a:off x="126396" y="4221088"/>
            <a:ext cx="2304256" cy="830997"/>
          </a:xfrm>
          <a:prstGeom prst="rect">
            <a:avLst/>
          </a:prstGeom>
          <a:solidFill>
            <a:srgbClr val="92D050"/>
          </a:solidFill>
          <a:ln>
            <a:solidFill>
              <a:schemeClr val="accent3">
                <a:lumMod val="75000"/>
              </a:schemeClr>
            </a:solidFill>
          </a:ln>
        </p:spPr>
        <p:txBody>
          <a:bodyPr wrap="square" rtlCol="0">
            <a:spAutoFit/>
          </a:bodyPr>
          <a:lstStyle/>
          <a:p>
            <a:pPr algn="ctr"/>
            <a:r>
              <a:rPr lang="es-ES_tradnl" sz="2400" b="1" i="1" dirty="0">
                <a:effectLst>
                  <a:outerShdw blurRad="38100" dist="38100" dir="2700000" algn="tl">
                    <a:srgbClr val="000000">
                      <a:alpha val="43137"/>
                    </a:srgbClr>
                  </a:outerShdw>
                </a:effectLst>
              </a:rPr>
              <a:t>Nuevas formas de distribución</a:t>
            </a:r>
            <a:endParaRPr lang="es-ES" sz="2400" b="1" i="1" dirty="0">
              <a:effectLst>
                <a:outerShdw blurRad="38100" dist="38100" dir="2700000" algn="tl">
                  <a:srgbClr val="000000">
                    <a:alpha val="43137"/>
                  </a:srgbClr>
                </a:outerShdw>
              </a:effectLst>
            </a:endParaRPr>
          </a:p>
        </p:txBody>
      </p:sp>
      <p:graphicFrame>
        <p:nvGraphicFramePr>
          <p:cNvPr id="24" name="23 Diagrama"/>
          <p:cNvGraphicFramePr/>
          <p:nvPr>
            <p:extLst>
              <p:ext uri="{D42A27DB-BD31-4B8C-83A1-F6EECF244321}">
                <p14:modId xmlns="" xmlns:p14="http://schemas.microsoft.com/office/powerpoint/2010/main" val="356995472"/>
              </p:ext>
            </p:extLst>
          </p:nvPr>
        </p:nvGraphicFramePr>
        <p:xfrm>
          <a:off x="2699792" y="2996952"/>
          <a:ext cx="6336703" cy="31400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24 CuadroTexto">
            <a:hlinkClick r:id="rId12"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pic>
        <p:nvPicPr>
          <p:cNvPr id="26" name="25 Imagen"/>
          <p:cNvPicPr>
            <a:picLocks noChangeAspect="1"/>
          </p:cNvPicPr>
          <p:nvPr/>
        </p:nvPicPr>
        <p:blipFill>
          <a:blip r:embed="rId1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27" name="26 Flecha izquierda">
            <a:hlinkClick r:id="rId14"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28" name="27 Flecha derecha"/>
          <p:cNvSpPr/>
          <p:nvPr/>
        </p:nvSpPr>
        <p:spPr>
          <a:xfrm>
            <a:off x="7507759" y="6291764"/>
            <a:ext cx="864096" cy="333348"/>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Tree>
    <p:extLst>
      <p:ext uri="{BB962C8B-B14F-4D97-AF65-F5344CB8AC3E}">
        <p14:creationId xmlns="" xmlns:p14="http://schemas.microsoft.com/office/powerpoint/2010/main" val="326002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6396" y="29498"/>
            <a:ext cx="8611445" cy="578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4000" b="1" dirty="0"/>
              <a:t>8. La atención al cliente</a:t>
            </a:r>
          </a:p>
        </p:txBody>
      </p:sp>
      <p:graphicFrame>
        <p:nvGraphicFramePr>
          <p:cNvPr id="12" name="11 Diagrama"/>
          <p:cNvGraphicFramePr/>
          <p:nvPr>
            <p:extLst>
              <p:ext uri="{D42A27DB-BD31-4B8C-83A1-F6EECF244321}">
                <p14:modId xmlns="" xmlns:p14="http://schemas.microsoft.com/office/powerpoint/2010/main" val="146275097"/>
              </p:ext>
            </p:extLst>
          </p:nvPr>
        </p:nvGraphicFramePr>
        <p:xfrm>
          <a:off x="-65850" y="1306878"/>
          <a:ext cx="6437648" cy="4320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Rectángulo"/>
          <p:cNvSpPr/>
          <p:nvPr/>
        </p:nvSpPr>
        <p:spPr>
          <a:xfrm>
            <a:off x="467262" y="845213"/>
            <a:ext cx="5184576" cy="461665"/>
          </a:xfrm>
          <a:prstGeom prst="rect">
            <a:avLst/>
          </a:prstGeom>
        </p:spPr>
        <p:txBody>
          <a:bodyPr wrap="square">
            <a:spAutoFit/>
          </a:bodyPr>
          <a:lstStyle/>
          <a:p>
            <a:r>
              <a:rPr lang="es-ES_tradnl" sz="2400" b="1" dirty="0">
                <a:effectLst>
                  <a:outerShdw blurRad="38100" dist="38100" dir="2700000" algn="tl">
                    <a:srgbClr val="000000">
                      <a:alpha val="43137"/>
                    </a:srgbClr>
                  </a:outerShdw>
                </a:effectLst>
              </a:rPr>
              <a:t>Equipo humano </a:t>
            </a:r>
            <a:r>
              <a:rPr lang="es-ES_tradnl" sz="2400" b="1" dirty="0">
                <a:effectLst>
                  <a:outerShdw blurRad="38100" dist="38100" dir="2700000" algn="tl">
                    <a:srgbClr val="000000">
                      <a:alpha val="43137"/>
                    </a:srgbClr>
                  </a:outerShdw>
                </a:effectLst>
                <a:sym typeface="Wingdings" panose="05000000000000000000" pitchFamily="2" charset="2"/>
              </a:rPr>
              <a:t> orientado al cliente</a:t>
            </a:r>
            <a:endParaRPr lang="es-ES" sz="2400" b="1" dirty="0">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 xmlns:p14="http://schemas.microsoft.com/office/powerpoint/2010/main" val="3933381228"/>
              </p:ext>
            </p:extLst>
          </p:nvPr>
        </p:nvGraphicFramePr>
        <p:xfrm>
          <a:off x="6448253" y="1071435"/>
          <a:ext cx="2448272" cy="46642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15 Rectángulo"/>
          <p:cNvSpPr/>
          <p:nvPr/>
        </p:nvSpPr>
        <p:spPr>
          <a:xfrm>
            <a:off x="6448253" y="737491"/>
            <a:ext cx="2592288" cy="338554"/>
          </a:xfrm>
          <a:prstGeom prst="rect">
            <a:avLst/>
          </a:prstGeom>
          <a:ln>
            <a:solidFill>
              <a:srgbClr val="92D050"/>
            </a:solidFill>
          </a:ln>
        </p:spPr>
        <p:txBody>
          <a:bodyPr wrap="square">
            <a:spAutoFit/>
          </a:bodyPr>
          <a:lstStyle/>
          <a:p>
            <a:r>
              <a:rPr lang="es-ES_tradnl" sz="1600" b="1" dirty="0">
                <a:solidFill>
                  <a:srgbClr val="92D050"/>
                </a:solidFill>
                <a:sym typeface="Wingdings" pitchFamily="2" charset="2"/>
              </a:rPr>
              <a:t>CLAVES ATENCIÓN CLIENTE</a:t>
            </a:r>
            <a:endParaRPr lang="es-ES" sz="1600" b="1" dirty="0">
              <a:solidFill>
                <a:srgbClr val="92D050"/>
              </a:solidFill>
            </a:endParaRPr>
          </a:p>
        </p:txBody>
      </p:sp>
      <p:sp>
        <p:nvSpPr>
          <p:cNvPr id="17" name="16 CuadroTexto">
            <a:hlinkClick r:id="rId12"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pic>
        <p:nvPicPr>
          <p:cNvPr id="18" name="17 Imagen"/>
          <p:cNvPicPr>
            <a:picLocks noChangeAspect="1"/>
          </p:cNvPicPr>
          <p:nvPr/>
        </p:nvPicPr>
        <p:blipFill>
          <a:blip r:embed="rId1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19" name="18 Flecha izquierda">
            <a:hlinkClick r:id="rId14"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14" name="13 Flecha derecha">
            <a:hlinkClick r:id="rId15" action="ppaction://hlinksldjump"/>
          </p:cNvPr>
          <p:cNvSpPr/>
          <p:nvPr/>
        </p:nvSpPr>
        <p:spPr>
          <a:xfrm>
            <a:off x="7507759" y="6291764"/>
            <a:ext cx="864096" cy="333348"/>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Tree>
    <p:extLst>
      <p:ext uri="{BB962C8B-B14F-4D97-AF65-F5344CB8AC3E}">
        <p14:creationId xmlns="" xmlns:p14="http://schemas.microsoft.com/office/powerpoint/2010/main" val="76813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326" y="-3340"/>
            <a:ext cx="5937834" cy="696036"/>
          </a:xfrm>
        </p:spPr>
        <p:txBody>
          <a:bodyPr>
            <a:normAutofit fontScale="90000"/>
          </a:bodyPr>
          <a:lstStyle/>
          <a:p>
            <a:pPr algn="l"/>
            <a:r>
              <a:rPr lang="es-ES_tradnl" b="1" dirty="0"/>
              <a:t>CONTENIDOS</a:t>
            </a:r>
            <a:endParaRPr lang="es-ES" b="1" dirty="0"/>
          </a:p>
        </p:txBody>
      </p:sp>
      <p:sp>
        <p:nvSpPr>
          <p:cNvPr id="5" name="4 Rectángulo">
            <a:hlinkClick r:id="rId2" action="ppaction://hlinksldjump" tooltip="click punto 1"/>
          </p:cNvPr>
          <p:cNvSpPr/>
          <p:nvPr/>
        </p:nvSpPr>
        <p:spPr>
          <a:xfrm>
            <a:off x="688541" y="919020"/>
            <a:ext cx="6927676" cy="523220"/>
          </a:xfrm>
          <a:prstGeom prst="rect">
            <a:avLst/>
          </a:prstGeom>
        </p:spPr>
        <p:txBody>
          <a:bodyPr wrap="square">
            <a:spAutoFit/>
          </a:bodyPr>
          <a:lstStyle/>
          <a:p>
            <a:pPr marL="514350" lvl="0" indent="-514350">
              <a:spcBef>
                <a:spcPct val="20000"/>
              </a:spcBef>
              <a:buFont typeface="Arial" pitchFamily="34" charset="0"/>
              <a:buAutoNum type="arabicPeriod"/>
            </a:pPr>
            <a:r>
              <a:rPr lang="es-ES_tradnl" sz="2800" b="1" dirty="0">
                <a:solidFill>
                  <a:prstClr val="black"/>
                </a:solidFill>
              </a:rPr>
              <a:t>El marketing</a:t>
            </a:r>
          </a:p>
        </p:txBody>
      </p:sp>
      <p:sp>
        <p:nvSpPr>
          <p:cNvPr id="6" name="5 Rectángulo">
            <a:hlinkClick r:id="rId3" action="ppaction://hlinksldjump"/>
          </p:cNvPr>
          <p:cNvSpPr/>
          <p:nvPr/>
        </p:nvSpPr>
        <p:spPr>
          <a:xfrm>
            <a:off x="688541" y="1995097"/>
            <a:ext cx="7744157" cy="523220"/>
          </a:xfrm>
          <a:prstGeom prst="rect">
            <a:avLst/>
          </a:prstGeom>
        </p:spPr>
        <p:txBody>
          <a:bodyPr wrap="square">
            <a:spAutoFit/>
          </a:bodyPr>
          <a:lstStyle/>
          <a:p>
            <a:pPr lvl="0">
              <a:spcBef>
                <a:spcPct val="20000"/>
              </a:spcBef>
            </a:pPr>
            <a:r>
              <a:rPr lang="es-ES_tradnl" sz="2800" b="1" dirty="0">
                <a:solidFill>
                  <a:prstClr val="black"/>
                </a:solidFill>
              </a:rPr>
              <a:t>3.  Herramientas del marketing operativo</a:t>
            </a:r>
          </a:p>
        </p:txBody>
      </p:sp>
      <p:sp>
        <p:nvSpPr>
          <p:cNvPr id="8" name="7 Rectángulo">
            <a:hlinkClick r:id="rId4" action="ppaction://hlinksldjump"/>
          </p:cNvPr>
          <p:cNvSpPr/>
          <p:nvPr/>
        </p:nvSpPr>
        <p:spPr>
          <a:xfrm>
            <a:off x="688541" y="3072705"/>
            <a:ext cx="8049462" cy="523220"/>
          </a:xfrm>
          <a:prstGeom prst="rect">
            <a:avLst/>
          </a:prstGeom>
        </p:spPr>
        <p:txBody>
          <a:bodyPr wrap="square">
            <a:spAutoFit/>
          </a:bodyPr>
          <a:lstStyle/>
          <a:p>
            <a:pPr lvl="0">
              <a:spcBef>
                <a:spcPct val="20000"/>
              </a:spcBef>
            </a:pPr>
            <a:r>
              <a:rPr lang="es-ES_tradnl" sz="2800" b="1" dirty="0">
                <a:solidFill>
                  <a:prstClr val="black"/>
                </a:solidFill>
              </a:rPr>
              <a:t>5.  El precio</a:t>
            </a:r>
          </a:p>
        </p:txBody>
      </p:sp>
      <p:sp>
        <p:nvSpPr>
          <p:cNvPr id="10" name="9 Rectángulo">
            <a:hlinkClick r:id="rId5" action="ppaction://hlinksldjump"/>
          </p:cNvPr>
          <p:cNvSpPr/>
          <p:nvPr/>
        </p:nvSpPr>
        <p:spPr>
          <a:xfrm>
            <a:off x="688541" y="1461588"/>
            <a:ext cx="6927676" cy="523220"/>
          </a:xfrm>
          <a:prstGeom prst="rect">
            <a:avLst/>
          </a:prstGeom>
        </p:spPr>
        <p:txBody>
          <a:bodyPr wrap="square">
            <a:spAutoFit/>
          </a:bodyPr>
          <a:lstStyle/>
          <a:p>
            <a:pPr lvl="0">
              <a:spcBef>
                <a:spcPct val="20000"/>
              </a:spcBef>
            </a:pPr>
            <a:r>
              <a:rPr lang="es-ES_tradnl" sz="2800" b="1" dirty="0">
                <a:solidFill>
                  <a:prstClr val="black"/>
                </a:solidFill>
              </a:rPr>
              <a:t>2.  El marketing estratégico</a:t>
            </a:r>
          </a:p>
        </p:txBody>
      </p:sp>
      <p:pic>
        <p:nvPicPr>
          <p:cNvPr id="15" name="14 Imagen"/>
          <p:cNvPicPr>
            <a:picLocks noChangeAspect="1"/>
          </p:cNvPicPr>
          <p:nvPr/>
        </p:nvPicPr>
        <p:blipFill>
          <a:blip r:embed="rId6" cstate="print">
            <a:lum bright="70000" contrast="-70000"/>
            <a:extLst>
              <a:ext uri="{28A0092B-C50C-407E-A947-70E740481C1C}">
                <a14:useLocalDpi xmlns="" xmlns:a14="http://schemas.microsoft.com/office/drawing/2010/main" val="0"/>
              </a:ext>
            </a:extLst>
          </a:blip>
          <a:stretch>
            <a:fillRect/>
          </a:stretch>
        </p:blipFill>
        <p:spPr>
          <a:xfrm rot="2666529">
            <a:off x="440201" y="1261976"/>
            <a:ext cx="351794" cy="442037"/>
          </a:xfrm>
          <a:prstGeom prst="rect">
            <a:avLst/>
          </a:prstGeom>
        </p:spPr>
      </p:pic>
      <p:sp>
        <p:nvSpPr>
          <p:cNvPr id="18" name="17 Rectángulo">
            <a:hlinkClick r:id="rId7" action="ppaction://hlinksldjump"/>
          </p:cNvPr>
          <p:cNvSpPr/>
          <p:nvPr/>
        </p:nvSpPr>
        <p:spPr>
          <a:xfrm>
            <a:off x="688541" y="2540574"/>
            <a:ext cx="8240597" cy="523220"/>
          </a:xfrm>
          <a:prstGeom prst="rect">
            <a:avLst/>
          </a:prstGeom>
        </p:spPr>
        <p:txBody>
          <a:bodyPr wrap="square">
            <a:spAutoFit/>
          </a:bodyPr>
          <a:lstStyle/>
          <a:p>
            <a:pPr lvl="0">
              <a:spcBef>
                <a:spcPct val="20000"/>
              </a:spcBef>
            </a:pPr>
            <a:r>
              <a:rPr lang="es-ES_tradnl" sz="2800" b="1" dirty="0">
                <a:solidFill>
                  <a:prstClr val="black"/>
                </a:solidFill>
              </a:rPr>
              <a:t>4.  El producto</a:t>
            </a:r>
          </a:p>
        </p:txBody>
      </p:sp>
      <p:sp>
        <p:nvSpPr>
          <p:cNvPr id="9" name="8 Rectángulo">
            <a:hlinkClick r:id="rId8" action="ppaction://hlinksldjump"/>
          </p:cNvPr>
          <p:cNvSpPr/>
          <p:nvPr/>
        </p:nvSpPr>
        <p:spPr>
          <a:xfrm>
            <a:off x="721542" y="4269050"/>
            <a:ext cx="8049462" cy="523220"/>
          </a:xfrm>
          <a:prstGeom prst="rect">
            <a:avLst/>
          </a:prstGeom>
        </p:spPr>
        <p:txBody>
          <a:bodyPr wrap="square">
            <a:spAutoFit/>
          </a:bodyPr>
          <a:lstStyle/>
          <a:p>
            <a:pPr lvl="0">
              <a:spcBef>
                <a:spcPct val="20000"/>
              </a:spcBef>
            </a:pPr>
            <a:r>
              <a:rPr lang="es-ES_tradnl" sz="2800" b="1" dirty="0">
                <a:solidFill>
                  <a:prstClr val="black"/>
                </a:solidFill>
              </a:rPr>
              <a:t>7.  La distribución</a:t>
            </a:r>
          </a:p>
        </p:txBody>
      </p:sp>
      <p:sp>
        <p:nvSpPr>
          <p:cNvPr id="11" name="10 Rectángulo">
            <a:hlinkClick r:id="rId9" action="ppaction://hlinksldjump"/>
          </p:cNvPr>
          <p:cNvSpPr/>
          <p:nvPr/>
        </p:nvSpPr>
        <p:spPr>
          <a:xfrm>
            <a:off x="721542" y="3653704"/>
            <a:ext cx="8049462" cy="523220"/>
          </a:xfrm>
          <a:prstGeom prst="rect">
            <a:avLst/>
          </a:prstGeom>
        </p:spPr>
        <p:txBody>
          <a:bodyPr wrap="square">
            <a:spAutoFit/>
          </a:bodyPr>
          <a:lstStyle/>
          <a:p>
            <a:pPr lvl="0">
              <a:spcBef>
                <a:spcPct val="20000"/>
              </a:spcBef>
            </a:pPr>
            <a:r>
              <a:rPr lang="es-ES_tradnl" sz="2800" b="1" dirty="0">
                <a:solidFill>
                  <a:prstClr val="black"/>
                </a:solidFill>
              </a:rPr>
              <a:t>6.  La promoción</a:t>
            </a:r>
          </a:p>
        </p:txBody>
      </p:sp>
      <p:sp>
        <p:nvSpPr>
          <p:cNvPr id="12" name="11 Rectángulo">
            <a:hlinkClick r:id="rId10" action="ppaction://hlinksldjump"/>
          </p:cNvPr>
          <p:cNvSpPr/>
          <p:nvPr/>
        </p:nvSpPr>
        <p:spPr>
          <a:xfrm>
            <a:off x="721542" y="4851558"/>
            <a:ext cx="3991730" cy="523220"/>
          </a:xfrm>
          <a:prstGeom prst="rect">
            <a:avLst/>
          </a:prstGeom>
        </p:spPr>
        <p:txBody>
          <a:bodyPr wrap="square">
            <a:spAutoFit/>
          </a:bodyPr>
          <a:lstStyle/>
          <a:p>
            <a:pPr lvl="0">
              <a:spcBef>
                <a:spcPct val="20000"/>
              </a:spcBef>
            </a:pPr>
            <a:r>
              <a:rPr lang="es-ES_tradnl" sz="2800" b="1" dirty="0">
                <a:solidFill>
                  <a:prstClr val="black"/>
                </a:solidFill>
              </a:rPr>
              <a:t>8.  La atención al cliente</a:t>
            </a:r>
          </a:p>
        </p:txBody>
      </p:sp>
      <p:sp>
        <p:nvSpPr>
          <p:cNvPr id="13" name="12 Rectángulo">
            <a:hlinkClick r:id="rId11" action="ppaction://hlinksldjump"/>
          </p:cNvPr>
          <p:cNvSpPr/>
          <p:nvPr/>
        </p:nvSpPr>
        <p:spPr>
          <a:xfrm>
            <a:off x="666499" y="5374778"/>
            <a:ext cx="3991730" cy="523220"/>
          </a:xfrm>
          <a:prstGeom prst="rect">
            <a:avLst/>
          </a:prstGeom>
        </p:spPr>
        <p:txBody>
          <a:bodyPr wrap="square">
            <a:spAutoFit/>
          </a:bodyPr>
          <a:lstStyle/>
          <a:p>
            <a:pPr lvl="0">
              <a:spcBef>
                <a:spcPct val="20000"/>
              </a:spcBef>
            </a:pPr>
            <a:r>
              <a:rPr lang="es-ES_tradnl" sz="2800" b="1" dirty="0">
                <a:solidFill>
                  <a:prstClr val="black"/>
                </a:solidFill>
              </a:rPr>
              <a:t>ANEXO: La Franquicia</a:t>
            </a:r>
          </a:p>
        </p:txBody>
      </p:sp>
    </p:spTree>
    <p:extLst>
      <p:ext uri="{BB962C8B-B14F-4D97-AF65-F5344CB8AC3E}">
        <p14:creationId xmlns="" xmlns:p14="http://schemas.microsoft.com/office/powerpoint/2010/main" val="789345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NUEVAS FORMAS DE MARKETING</a:t>
            </a:r>
            <a:endParaRPr lang="es-ES" dirty="0"/>
          </a:p>
        </p:txBody>
      </p:sp>
      <p:sp>
        <p:nvSpPr>
          <p:cNvPr id="3" name="2 Marcador de contenido"/>
          <p:cNvSpPr>
            <a:spLocks noGrp="1"/>
          </p:cNvSpPr>
          <p:nvPr>
            <p:ph idx="1"/>
          </p:nvPr>
        </p:nvSpPr>
        <p:spPr>
          <a:xfrm>
            <a:off x="395536" y="1412776"/>
            <a:ext cx="8291264" cy="4713387"/>
          </a:xfrm>
        </p:spPr>
        <p:txBody>
          <a:bodyPr>
            <a:normAutofit/>
          </a:bodyPr>
          <a:lstStyle/>
          <a:p>
            <a:pPr>
              <a:buNone/>
            </a:pPr>
            <a:r>
              <a:rPr lang="es-ES" sz="3600" dirty="0" smtClean="0"/>
              <a:t>Internet y la tecnología han revolucionado los negocios y han obligado a adoptar otros enfoques, como el modelo de las 4P del marketing digital de </a:t>
            </a:r>
            <a:r>
              <a:rPr lang="es-ES" sz="3600" dirty="0" err="1" smtClean="0"/>
              <a:t>ldris</a:t>
            </a:r>
            <a:r>
              <a:rPr lang="es-ES" sz="3600" dirty="0" smtClean="0"/>
              <a:t> </a:t>
            </a:r>
            <a:r>
              <a:rPr lang="es-ES" sz="3600" dirty="0" err="1" smtClean="0"/>
              <a:t>Mootee</a:t>
            </a:r>
            <a:r>
              <a:rPr lang="es-ES" sz="3600" dirty="0" smtClean="0"/>
              <a:t>. con las estrategias que se explican a continuación</a:t>
            </a:r>
            <a:r>
              <a:rPr lang="es-ES" sz="3600" dirty="0" smtClean="0"/>
              <a:t>.</a:t>
            </a:r>
            <a:endParaRPr lang="es-ES" sz="3600" dirty="0" smtClean="0"/>
          </a:p>
        </p:txBody>
      </p:sp>
      <p:sp>
        <p:nvSpPr>
          <p:cNvPr id="4" name="3 Marcador de pie de página"/>
          <p:cNvSpPr>
            <a:spLocks noGrp="1"/>
          </p:cNvSpPr>
          <p:nvPr>
            <p:ph type="ftr" sz="quarter" idx="11"/>
          </p:nvPr>
        </p:nvSpPr>
        <p:spPr/>
        <p:txBody>
          <a:bodyPr/>
          <a:lstStyle/>
          <a:p>
            <a:r>
              <a:rPr lang="es-ES" smtClean="0"/>
              <a:t>M.B.E.</a:t>
            </a:r>
            <a:endParaRPr lang="es-ES" dirty="0"/>
          </a:p>
        </p:txBody>
      </p:sp>
      <p:sp>
        <p:nvSpPr>
          <p:cNvPr id="5" name="4 Marcador de número de diapositiva"/>
          <p:cNvSpPr>
            <a:spLocks noGrp="1"/>
          </p:cNvSpPr>
          <p:nvPr>
            <p:ph type="sldNum" sz="quarter" idx="12"/>
          </p:nvPr>
        </p:nvSpPr>
        <p:spPr/>
        <p:txBody>
          <a:bodyPr/>
          <a:lstStyle/>
          <a:p>
            <a:fld id="{F9A34AD4-DC89-4EDF-8DD1-AAEA993E7D46}" type="slidenum">
              <a:rPr lang="es-ES" smtClean="0"/>
              <a:pPr/>
              <a:t>20</a:t>
            </a:fld>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fontScale="90000"/>
          </a:bodyPr>
          <a:lstStyle/>
          <a:p>
            <a:r>
              <a:rPr lang="es-ES" b="1" dirty="0" smtClean="0"/>
              <a:t>3.1. Personalización</a:t>
            </a:r>
            <a:r>
              <a:rPr lang="es-ES" dirty="0" smtClean="0"/>
              <a:t/>
            </a:r>
            <a:br>
              <a:rPr lang="es-ES" dirty="0" smtClean="0"/>
            </a:br>
            <a:endParaRPr lang="es-ES" dirty="0"/>
          </a:p>
        </p:txBody>
      </p:sp>
      <p:sp>
        <p:nvSpPr>
          <p:cNvPr id="3" name="2 Marcador de contenido"/>
          <p:cNvSpPr>
            <a:spLocks noGrp="1"/>
          </p:cNvSpPr>
          <p:nvPr>
            <p:ph idx="1"/>
          </p:nvPr>
        </p:nvSpPr>
        <p:spPr>
          <a:xfrm>
            <a:off x="395536" y="764704"/>
            <a:ext cx="8352928" cy="5760640"/>
          </a:xfrm>
        </p:spPr>
        <p:txBody>
          <a:bodyPr>
            <a:noAutofit/>
          </a:bodyPr>
          <a:lstStyle/>
          <a:p>
            <a:pPr>
              <a:buNone/>
            </a:pPr>
            <a:r>
              <a:rPr lang="es-ES" sz="1800" dirty="0" smtClean="0"/>
              <a:t>La </a:t>
            </a:r>
            <a:r>
              <a:rPr lang="es-ES" sz="1800" dirty="0" smtClean="0"/>
              <a:t>personalización desecha el marketing masivo al considerar que los clientes deben recibir anuncios, notificaciones o publicidad relevantes que respondan de forma real a sus necesidades y exigencias concretas.</a:t>
            </a:r>
          </a:p>
          <a:p>
            <a:pPr>
              <a:buNone/>
            </a:pPr>
            <a:r>
              <a:rPr lang="es-ES" sz="1800" dirty="0" smtClean="0"/>
              <a:t>Para conocer los intereses reales del usuario se analiza y estudia con herramientas online (por ejemplo, Google </a:t>
            </a:r>
            <a:r>
              <a:rPr lang="es-ES" sz="1800" dirty="0" err="1" smtClean="0"/>
              <a:t>Trends</a:t>
            </a:r>
            <a:r>
              <a:rPr lang="es-ES" sz="1800" dirty="0" smtClean="0"/>
              <a:t>) su comportamiento de búsqueda en la red, las cuales proporcionan datos sobre qué clican o qué es lo que más les gusta.</a:t>
            </a:r>
          </a:p>
          <a:p>
            <a:pPr>
              <a:buNone/>
            </a:pPr>
            <a:r>
              <a:rPr lang="es-ES" sz="1800" dirty="0" smtClean="0"/>
              <a:t>El </a:t>
            </a:r>
            <a:r>
              <a:rPr lang="es-ES" sz="1800" b="1" dirty="0" err="1" smtClean="0"/>
              <a:t>native</a:t>
            </a:r>
            <a:r>
              <a:rPr lang="es-ES" sz="1800" b="1" dirty="0" smtClean="0"/>
              <a:t> </a:t>
            </a:r>
            <a:r>
              <a:rPr lang="es-ES" sz="1800" b="1" dirty="0" err="1" smtClean="0"/>
              <a:t>advertising</a:t>
            </a:r>
            <a:r>
              <a:rPr lang="es-ES" sz="1800" b="1" dirty="0" smtClean="0"/>
              <a:t> ( </a:t>
            </a:r>
            <a:r>
              <a:rPr lang="es-ES" sz="1800" b="1" dirty="0" smtClean="0">
                <a:hlinkClick r:id="rId2"/>
              </a:rPr>
              <a:t>vídeo</a:t>
            </a:r>
            <a:r>
              <a:rPr lang="es-ES" sz="1800" b="1" dirty="0" smtClean="0"/>
              <a:t> )</a:t>
            </a:r>
            <a:r>
              <a:rPr lang="es-ES" sz="1800" dirty="0" smtClean="0"/>
              <a:t> o publicidad nativa incluye contenidos o historias patrocinadas por la marca en una web, plataforma o red social en forma de publirreportajes, contenidos o anuncios interesantes de la marca para los usuarios.</a:t>
            </a:r>
          </a:p>
          <a:p>
            <a:pPr>
              <a:buNone/>
            </a:pPr>
            <a:r>
              <a:rPr lang="es-ES" sz="1800" b="1" dirty="0" err="1" smtClean="0"/>
              <a:t>Programmatic</a:t>
            </a:r>
            <a:r>
              <a:rPr lang="es-ES" sz="1800" b="1" dirty="0" smtClean="0"/>
              <a:t> </a:t>
            </a:r>
            <a:r>
              <a:rPr lang="es-ES" sz="1800" b="1" dirty="0" err="1" smtClean="0"/>
              <a:t>advertising</a:t>
            </a:r>
            <a:r>
              <a:rPr lang="es-ES" sz="1800" dirty="0" smtClean="0"/>
              <a:t> es una plataforma automatizada para comprar y vender publicidad online, que combina algoritmos con variables que hacen más eficientes las campañas publicitarias, al dirigirse al público objeto adecuado.</a:t>
            </a:r>
          </a:p>
          <a:p>
            <a:pPr>
              <a:buNone/>
            </a:pPr>
            <a:r>
              <a:rPr lang="es-ES" sz="1800" dirty="0" smtClean="0"/>
              <a:t>El </a:t>
            </a:r>
            <a:r>
              <a:rPr lang="es-ES" sz="1800" b="1" dirty="0" smtClean="0"/>
              <a:t>marketing </a:t>
            </a:r>
            <a:r>
              <a:rPr lang="es-ES" sz="1800" b="1" dirty="0" err="1" smtClean="0"/>
              <a:t>automation</a:t>
            </a:r>
            <a:r>
              <a:rPr lang="es-ES" sz="1800" dirty="0" smtClean="0"/>
              <a:t> utiliza </a:t>
            </a:r>
            <a:r>
              <a:rPr lang="es-ES" sz="1800" dirty="0" err="1" smtClean="0"/>
              <a:t>softwares</a:t>
            </a:r>
            <a:r>
              <a:rPr lang="es-ES" sz="1800" dirty="0" smtClean="0"/>
              <a:t> que, a partir de la información obtenida sobre los usuarios, automatizan los procesos de segmentación, gestionan campañas y se encargan de generar </a:t>
            </a:r>
            <a:r>
              <a:rPr lang="es-ES" sz="1800" b="1" dirty="0" err="1" smtClean="0"/>
              <a:t>workflows</a:t>
            </a:r>
            <a:r>
              <a:rPr lang="es-ES" sz="1800" dirty="0" smtClean="0"/>
              <a:t> (acciones automatizadas) (</a:t>
            </a:r>
            <a:r>
              <a:rPr lang="es-ES" sz="1800" dirty="0" smtClean="0">
                <a:hlinkClick r:id="rId3"/>
              </a:rPr>
              <a:t>vídeo </a:t>
            </a:r>
            <a:r>
              <a:rPr lang="es-ES" sz="1800" dirty="0" smtClean="0"/>
              <a:t>) o</a:t>
            </a:r>
            <a:r>
              <a:rPr lang="es-ES" sz="1800" b="1" dirty="0" smtClean="0"/>
              <a:t> </a:t>
            </a:r>
            <a:r>
              <a:rPr lang="es-ES" sz="1800" b="1" dirty="0" err="1" smtClean="0"/>
              <a:t>dellead</a:t>
            </a:r>
            <a:r>
              <a:rPr lang="es-ES" sz="1800" b="1" dirty="0" smtClean="0"/>
              <a:t> </a:t>
            </a:r>
            <a:r>
              <a:rPr lang="es-ES" sz="1800" b="1" dirty="0" err="1" smtClean="0"/>
              <a:t>nurturing</a:t>
            </a:r>
            <a:r>
              <a:rPr lang="es-ES" sz="1800" dirty="0" smtClean="0"/>
              <a:t> o envío progresivo de emails personalizados con información y contenidos descargables.</a:t>
            </a:r>
          </a:p>
          <a:p>
            <a:pPr>
              <a:buNone/>
            </a:pPr>
            <a:endParaRPr lang="es-ES" sz="1800" dirty="0"/>
          </a:p>
        </p:txBody>
      </p:sp>
      <p:sp>
        <p:nvSpPr>
          <p:cNvPr id="4" name="3 Marcador de pie de página"/>
          <p:cNvSpPr>
            <a:spLocks noGrp="1"/>
          </p:cNvSpPr>
          <p:nvPr>
            <p:ph type="ftr" sz="quarter" idx="11"/>
          </p:nvPr>
        </p:nvSpPr>
        <p:spPr/>
        <p:txBody>
          <a:bodyPr/>
          <a:lstStyle/>
          <a:p>
            <a:r>
              <a:rPr lang="es-ES" smtClean="0"/>
              <a:t>M.B.E.</a:t>
            </a:r>
            <a:endParaRPr lang="es-ES" dirty="0"/>
          </a:p>
        </p:txBody>
      </p:sp>
      <p:sp>
        <p:nvSpPr>
          <p:cNvPr id="5" name="4 Marcador de número de diapositiva"/>
          <p:cNvSpPr>
            <a:spLocks noGrp="1"/>
          </p:cNvSpPr>
          <p:nvPr>
            <p:ph type="sldNum" sz="quarter" idx="12"/>
          </p:nvPr>
        </p:nvSpPr>
        <p:spPr/>
        <p:txBody>
          <a:bodyPr/>
          <a:lstStyle/>
          <a:p>
            <a:fld id="{F9A34AD4-DC89-4EDF-8DD1-AAEA993E7D46}" type="slidenum">
              <a:rPr lang="es-ES" smtClean="0"/>
              <a:pPr/>
              <a:t>21</a:t>
            </a:fld>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3.2. </a:t>
            </a:r>
            <a:r>
              <a:rPr lang="es-ES" b="1" dirty="0" smtClean="0"/>
              <a:t>Participación</a:t>
            </a:r>
            <a:endParaRPr lang="es-ES" dirty="0"/>
          </a:p>
        </p:txBody>
      </p:sp>
      <p:sp>
        <p:nvSpPr>
          <p:cNvPr id="3" name="2 Marcador de contenido"/>
          <p:cNvSpPr>
            <a:spLocks noGrp="1"/>
          </p:cNvSpPr>
          <p:nvPr>
            <p:ph idx="1"/>
          </p:nvPr>
        </p:nvSpPr>
        <p:spPr>
          <a:xfrm>
            <a:off x="467544" y="1268760"/>
            <a:ext cx="8219256" cy="4857403"/>
          </a:xfrm>
        </p:spPr>
        <p:txBody>
          <a:bodyPr>
            <a:normAutofit fontScale="62500" lnSpcReduction="20000"/>
          </a:bodyPr>
          <a:lstStyle/>
          <a:p>
            <a:pPr>
              <a:buNone/>
            </a:pPr>
            <a:r>
              <a:rPr lang="es-ES" dirty="0" smtClean="0"/>
              <a:t>La</a:t>
            </a:r>
            <a:r>
              <a:rPr lang="es-ES" dirty="0" smtClean="0"/>
              <a:t> </a:t>
            </a:r>
            <a:r>
              <a:rPr lang="es-ES" b="1" dirty="0" smtClean="0"/>
              <a:t>participación digital</a:t>
            </a:r>
            <a:r>
              <a:rPr lang="es-ES" dirty="0" smtClean="0"/>
              <a:t> de los clientes en algún proceso de la empresa o la marca tiene como objetivo conseguir información útil para que dicha empresa o marca se adapte a sus necesidades reales. Asimismo, busca su </a:t>
            </a:r>
            <a:r>
              <a:rPr lang="es-ES" dirty="0" err="1" smtClean="0"/>
              <a:t>fidelización</a:t>
            </a:r>
            <a:r>
              <a:rPr lang="es-ES" dirty="0" smtClean="0"/>
              <a:t> al hacerle partícipe de cualquier cambio que se produzca.</a:t>
            </a:r>
          </a:p>
          <a:p>
            <a:pPr>
              <a:buNone/>
            </a:pPr>
            <a:r>
              <a:rPr lang="es-ES" dirty="0" smtClean="0"/>
              <a:t>Con la participación activa de los usuarios, si su opinión es positiva se puede dar publicidad a la marca. Para ello hay que cuidar la página web corporativa, los perfiles corporativos en redes sociales o la creación de comunidades de clientes.</a:t>
            </a:r>
          </a:p>
          <a:p>
            <a:pPr>
              <a:buNone/>
            </a:pPr>
            <a:r>
              <a:rPr lang="es-ES" dirty="0" smtClean="0"/>
              <a:t>El </a:t>
            </a:r>
            <a:r>
              <a:rPr lang="es-ES" b="1" dirty="0" err="1" smtClean="0"/>
              <a:t>community</a:t>
            </a:r>
            <a:r>
              <a:rPr lang="es-ES" b="1" dirty="0" smtClean="0"/>
              <a:t> manager</a:t>
            </a:r>
            <a:r>
              <a:rPr lang="es-ES" dirty="0" smtClean="0"/>
              <a:t> es el profesional responsable de construir, gestionar y administrar la comunidad online en torno a una marca en internet.</a:t>
            </a:r>
          </a:p>
          <a:p>
            <a:pPr>
              <a:buNone/>
            </a:pPr>
            <a:r>
              <a:rPr lang="es-ES" dirty="0" smtClean="0"/>
              <a:t>El modo de conseguirlo es crear y mantener relaciones estables y duraderas con sus clientes, sus seguidores y, en general, con cualquier persona interesada en la marca.</a:t>
            </a:r>
          </a:p>
          <a:p>
            <a:pPr>
              <a:buNone/>
            </a:pPr>
            <a:r>
              <a:rPr lang="es-ES" dirty="0" smtClean="0"/>
              <a:t>Un paso estratégico es la creación de una página web corporativa atractiva y visual, fácil de manejar, con información relevante de la compañía y que agilice el contacto con el cliente</a:t>
            </a:r>
            <a:r>
              <a:rPr lang="es-ES" dirty="0" smtClean="0"/>
              <a:t>.</a:t>
            </a:r>
          </a:p>
          <a:p>
            <a:pPr>
              <a:buNone/>
            </a:pPr>
            <a:r>
              <a:rPr lang="es-ES" dirty="0" smtClean="0"/>
              <a:t>EJEMPLOS: AMAZON, FACEBOOK O NIKE( pulsera que motiva a los corredores a medida que consiguen logros)</a:t>
            </a:r>
            <a:endParaRPr lang="es-ES" dirty="0" smtClean="0"/>
          </a:p>
          <a:p>
            <a:pPr>
              <a:buNone/>
            </a:pPr>
            <a:endParaRPr lang="es-ES" dirty="0"/>
          </a:p>
        </p:txBody>
      </p:sp>
      <p:sp>
        <p:nvSpPr>
          <p:cNvPr id="4" name="3 Marcador de pie de página"/>
          <p:cNvSpPr>
            <a:spLocks noGrp="1"/>
          </p:cNvSpPr>
          <p:nvPr>
            <p:ph type="ftr" sz="quarter" idx="11"/>
          </p:nvPr>
        </p:nvSpPr>
        <p:spPr/>
        <p:txBody>
          <a:bodyPr/>
          <a:lstStyle/>
          <a:p>
            <a:r>
              <a:rPr lang="es-ES" smtClean="0"/>
              <a:t>M.B.E.</a:t>
            </a:r>
            <a:endParaRPr lang="es-ES" dirty="0"/>
          </a:p>
        </p:txBody>
      </p:sp>
      <p:sp>
        <p:nvSpPr>
          <p:cNvPr id="5" name="4 Marcador de número de diapositiva"/>
          <p:cNvSpPr>
            <a:spLocks noGrp="1"/>
          </p:cNvSpPr>
          <p:nvPr>
            <p:ph type="sldNum" sz="quarter" idx="12"/>
          </p:nvPr>
        </p:nvSpPr>
        <p:spPr/>
        <p:txBody>
          <a:bodyPr/>
          <a:lstStyle/>
          <a:p>
            <a:fld id="{F9A34AD4-DC89-4EDF-8DD1-AAEA993E7D46}" type="slidenum">
              <a:rPr lang="es-ES" smtClean="0"/>
              <a:pPr/>
              <a:t>22</a:t>
            </a:fld>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548681"/>
            <a:ext cx="8892480" cy="5688631"/>
          </a:xfrm>
        </p:spPr>
        <p:txBody>
          <a:bodyPr>
            <a:noAutofit/>
          </a:bodyPr>
          <a:lstStyle/>
          <a:p>
            <a:pPr>
              <a:buNone/>
            </a:pPr>
            <a:r>
              <a:rPr lang="es-ES" sz="1800" dirty="0" smtClean="0"/>
              <a:t>Para facilitar la localización, aumentar el tráfico web y la posibilidad de monetizaciones se utilizan las herramientas SEM (</a:t>
            </a:r>
            <a:r>
              <a:rPr lang="es-ES" sz="1800" dirty="0" err="1" smtClean="0"/>
              <a:t>Search</a:t>
            </a:r>
            <a:r>
              <a:rPr lang="es-ES" sz="1800" dirty="0" smtClean="0"/>
              <a:t> </a:t>
            </a:r>
            <a:r>
              <a:rPr lang="es-ES" sz="1800" dirty="0" err="1" smtClean="0"/>
              <a:t>Engine</a:t>
            </a:r>
            <a:r>
              <a:rPr lang="es-ES" sz="1800" dirty="0" smtClean="0"/>
              <a:t> Marketing), las cuales usan palabras clave que facilitan las búsquedas y las acciones SEO (</a:t>
            </a:r>
            <a:r>
              <a:rPr lang="es-ES" sz="1800" dirty="0" err="1" smtClean="0"/>
              <a:t>Search</a:t>
            </a:r>
            <a:r>
              <a:rPr lang="es-ES" sz="1800" dirty="0" smtClean="0"/>
              <a:t> </a:t>
            </a:r>
            <a:r>
              <a:rPr lang="es-ES" sz="1800" dirty="0" err="1" smtClean="0"/>
              <a:t>Engine</a:t>
            </a:r>
            <a:r>
              <a:rPr lang="es-ES" sz="1800" dirty="0" smtClean="0"/>
              <a:t> </a:t>
            </a:r>
            <a:r>
              <a:rPr lang="es-ES" sz="1800" dirty="0" err="1" smtClean="0"/>
              <a:t>Optimization</a:t>
            </a:r>
            <a:r>
              <a:rPr lang="es-ES" sz="1800" dirty="0" smtClean="0"/>
              <a:t>), que mejoran la posición del sitio en los resultados de búsqueda.</a:t>
            </a:r>
          </a:p>
          <a:p>
            <a:pPr>
              <a:buNone/>
            </a:pPr>
            <a:r>
              <a:rPr lang="es-ES" sz="1800" dirty="0" smtClean="0"/>
              <a:t>Para encontrar las palabras clave se pueden utilizar varias herramientas. Entre las más utilizadas están Google </a:t>
            </a:r>
            <a:r>
              <a:rPr lang="es-ES" sz="1800" dirty="0" err="1" smtClean="0"/>
              <a:t>Trends</a:t>
            </a:r>
            <a:r>
              <a:rPr lang="es-ES" sz="1800" dirty="0" smtClean="0"/>
              <a:t> y Google </a:t>
            </a:r>
            <a:r>
              <a:rPr lang="es-ES" sz="1800" dirty="0" err="1" smtClean="0"/>
              <a:t>AdWords</a:t>
            </a:r>
            <a:r>
              <a:rPr lang="es-ES" sz="1800" dirty="0" smtClean="0"/>
              <a:t>.</a:t>
            </a:r>
          </a:p>
          <a:p>
            <a:pPr>
              <a:buNone/>
            </a:pPr>
            <a:r>
              <a:rPr lang="es-ES" sz="1800" b="1" dirty="0" smtClean="0"/>
              <a:t>Google </a:t>
            </a:r>
            <a:r>
              <a:rPr lang="es-ES" sz="1800" b="1" dirty="0" err="1" smtClean="0"/>
              <a:t>Trends</a:t>
            </a:r>
            <a:r>
              <a:rPr lang="es-ES" sz="1800" dirty="0" smtClean="0"/>
              <a:t> informa sobre las tendencias de búsqueda por palabras, es decir, </a:t>
            </a:r>
            <a:r>
              <a:rPr lang="es-ES" sz="1800" b="1" dirty="0" smtClean="0"/>
              <a:t>lo que más busca la gente en la web; </a:t>
            </a:r>
            <a:r>
              <a:rPr lang="es-ES" sz="1800" dirty="0" smtClean="0"/>
              <a:t>de esta manera ofrece una idea de lo que puede incluirse en la página web.</a:t>
            </a:r>
          </a:p>
          <a:p>
            <a:pPr>
              <a:buNone/>
            </a:pPr>
            <a:r>
              <a:rPr lang="es-ES" sz="1800" b="1" dirty="0" smtClean="0"/>
              <a:t>Google </a:t>
            </a:r>
            <a:r>
              <a:rPr lang="es-ES" sz="1800" b="1" dirty="0" err="1" smtClean="0"/>
              <a:t>AdWords</a:t>
            </a:r>
            <a:r>
              <a:rPr lang="es-ES" sz="1800" b="1" dirty="0" smtClean="0"/>
              <a:t> </a:t>
            </a:r>
            <a:r>
              <a:rPr lang="es-ES" sz="1800" dirty="0" smtClean="0"/>
              <a:t>proporciona información del </a:t>
            </a:r>
            <a:r>
              <a:rPr lang="es-ES" sz="1800" b="1" dirty="0" smtClean="0"/>
              <a:t>número de búsquedas</a:t>
            </a:r>
            <a:r>
              <a:rPr lang="es-ES" sz="1800" dirty="0" smtClean="0"/>
              <a:t> que se han hecho </a:t>
            </a:r>
            <a:r>
              <a:rPr lang="es-ES" sz="1800" b="1" dirty="0" smtClean="0"/>
              <a:t>en español</a:t>
            </a:r>
            <a:r>
              <a:rPr lang="es-ES" sz="1800" dirty="0" smtClean="0"/>
              <a:t>. Esto sirve de pista para saber aquello que interesa a la hora de crear el contenido de la página web.</a:t>
            </a:r>
          </a:p>
          <a:p>
            <a:pPr>
              <a:buNone/>
            </a:pPr>
            <a:r>
              <a:rPr lang="es-ES" sz="1800" dirty="0" smtClean="0"/>
              <a:t/>
            </a:r>
            <a:br>
              <a:rPr lang="es-ES" sz="1800" dirty="0" smtClean="0"/>
            </a:br>
            <a:r>
              <a:rPr lang="es-ES" sz="1800" dirty="0" smtClean="0"/>
              <a:t>La </a:t>
            </a:r>
            <a:r>
              <a:rPr lang="es-ES" sz="1800" dirty="0" smtClean="0"/>
              <a:t>creación de perfiles corporativos en las redes sociales (</a:t>
            </a:r>
            <a:r>
              <a:rPr lang="es-ES" sz="1800" dirty="0" err="1" smtClean="0"/>
              <a:t>Twitter</a:t>
            </a:r>
            <a:r>
              <a:rPr lang="es-ES" sz="1800" dirty="0" smtClean="0"/>
              <a:t>, </a:t>
            </a:r>
            <a:r>
              <a:rPr lang="es-ES" sz="1800" dirty="0" err="1" smtClean="0"/>
              <a:t>Facebook</a:t>
            </a:r>
            <a:r>
              <a:rPr lang="es-ES" sz="1800" dirty="0" smtClean="0"/>
              <a:t>, </a:t>
            </a:r>
            <a:r>
              <a:rPr lang="es-ES" sz="1800" dirty="0" err="1" smtClean="0"/>
              <a:t>Pinterest</a:t>
            </a:r>
            <a:r>
              <a:rPr lang="es-ES" sz="1800" dirty="0" smtClean="0"/>
              <a:t>...) involucra al usuario online y es la forma más adecuada de vender, ya que son los propios clientes quienes van indicando los productos que más se ajustan a sus necesidades y se avanza así hacia su </a:t>
            </a:r>
            <a:r>
              <a:rPr lang="es-ES" sz="1800" dirty="0" err="1" smtClean="0"/>
              <a:t>fidelización</a:t>
            </a:r>
            <a:r>
              <a:rPr lang="es-ES" sz="1800" dirty="0" smtClean="0"/>
              <a:t>.</a:t>
            </a:r>
          </a:p>
          <a:p>
            <a:pPr>
              <a:buNone/>
            </a:pPr>
            <a:r>
              <a:rPr lang="es-ES" sz="1800" dirty="0" smtClean="0"/>
              <a:t>Crear comunidades de clientes es un método para que los usuarios tengan un espacio para opinar, sugerir mejoras o recomendar lo que les interese de la marca.</a:t>
            </a:r>
          </a:p>
          <a:p>
            <a:pPr>
              <a:buNone/>
            </a:pPr>
            <a:endParaRPr lang="es-ES" sz="1800" dirty="0"/>
          </a:p>
        </p:txBody>
      </p:sp>
      <p:sp>
        <p:nvSpPr>
          <p:cNvPr id="4" name="3 Marcador de pie de página"/>
          <p:cNvSpPr>
            <a:spLocks noGrp="1"/>
          </p:cNvSpPr>
          <p:nvPr>
            <p:ph type="ftr" sz="quarter" idx="11"/>
          </p:nvPr>
        </p:nvSpPr>
        <p:spPr/>
        <p:txBody>
          <a:bodyPr/>
          <a:lstStyle/>
          <a:p>
            <a:r>
              <a:rPr lang="es-ES" smtClean="0"/>
              <a:t>M.B.E.</a:t>
            </a:r>
            <a:endParaRPr lang="es-ES" dirty="0"/>
          </a:p>
        </p:txBody>
      </p:sp>
      <p:sp>
        <p:nvSpPr>
          <p:cNvPr id="5" name="4 Marcador de número de diapositiva"/>
          <p:cNvSpPr>
            <a:spLocks noGrp="1"/>
          </p:cNvSpPr>
          <p:nvPr>
            <p:ph type="sldNum" sz="quarter" idx="12"/>
          </p:nvPr>
        </p:nvSpPr>
        <p:spPr/>
        <p:txBody>
          <a:bodyPr/>
          <a:lstStyle/>
          <a:p>
            <a:fld id="{F9A34AD4-DC89-4EDF-8DD1-AAEA993E7D46}" type="slidenum">
              <a:rPr lang="es-ES" smtClean="0"/>
              <a:pPr/>
              <a:t>23</a:t>
            </a:fld>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3·3· Peer </a:t>
            </a:r>
            <a:r>
              <a:rPr lang="es-ES" dirty="0" err="1" smtClean="0"/>
              <a:t>to</a:t>
            </a:r>
            <a:r>
              <a:rPr lang="es-ES" dirty="0" smtClean="0"/>
              <a:t> peer (de igual a igual</a:t>
            </a:r>
            <a:r>
              <a:rPr lang="es-ES" dirty="0" smtClean="0"/>
              <a:t>)</a:t>
            </a:r>
            <a:endParaRPr lang="es-ES" dirty="0"/>
          </a:p>
        </p:txBody>
      </p:sp>
      <p:sp>
        <p:nvSpPr>
          <p:cNvPr id="3" name="2 Marcador de contenido"/>
          <p:cNvSpPr>
            <a:spLocks noGrp="1"/>
          </p:cNvSpPr>
          <p:nvPr>
            <p:ph idx="1"/>
          </p:nvPr>
        </p:nvSpPr>
        <p:spPr>
          <a:xfrm>
            <a:off x="395536" y="1268760"/>
            <a:ext cx="8280920" cy="4968552"/>
          </a:xfrm>
        </p:spPr>
        <p:txBody>
          <a:bodyPr>
            <a:noAutofit/>
          </a:bodyPr>
          <a:lstStyle/>
          <a:p>
            <a:pPr>
              <a:buNone/>
            </a:pPr>
            <a:r>
              <a:rPr lang="es-ES" sz="2400" dirty="0" smtClean="0"/>
              <a:t>El </a:t>
            </a:r>
            <a:r>
              <a:rPr lang="es-ES" sz="2400" dirty="0" smtClean="0"/>
              <a:t>peer </a:t>
            </a:r>
            <a:r>
              <a:rPr lang="es-ES" sz="2400" dirty="0" err="1" smtClean="0"/>
              <a:t>to</a:t>
            </a:r>
            <a:r>
              <a:rPr lang="es-ES" sz="2400" dirty="0" smtClean="0"/>
              <a:t> peer son </a:t>
            </a:r>
            <a:r>
              <a:rPr lang="es-ES" sz="2400" b="1" dirty="0" smtClean="0"/>
              <a:t>opiniones</a:t>
            </a:r>
            <a:r>
              <a:rPr lang="es-ES" sz="2400" dirty="0" smtClean="0"/>
              <a:t>, </a:t>
            </a:r>
            <a:r>
              <a:rPr lang="es-ES" sz="2400" b="1" dirty="0" smtClean="0"/>
              <a:t>recomendaciones </a:t>
            </a:r>
            <a:r>
              <a:rPr lang="es-ES" sz="2400" dirty="0" smtClean="0"/>
              <a:t>o sugerencias que se encuentran </a:t>
            </a:r>
            <a:r>
              <a:rPr lang="es-ES" sz="2400" b="1" dirty="0" smtClean="0"/>
              <a:t>en las redes sociales </a:t>
            </a:r>
            <a:r>
              <a:rPr lang="es-ES" sz="2400" dirty="0" smtClean="0"/>
              <a:t>acerca de una empresa o marca y de sus productos o servicios. Estas son instantáneas y se hacen en tiempo real o fomentan la presencia de la organización en las redes.</a:t>
            </a:r>
          </a:p>
          <a:p>
            <a:pPr>
              <a:buNone/>
            </a:pPr>
            <a:r>
              <a:rPr lang="es-ES" sz="2400" dirty="0" smtClean="0"/>
              <a:t>Hay que controlar esta información porque si las referencias son positivas puede servir de ayuda pero, por el contrario, si existe una mala opinión de los usuarios pueden generarse problemas. No hay que olvidar tampoco que los clientes confían más en las opiniones y sugerencias que dan sus allegados acerca de un producto o servicio que en la propia publicidad.</a:t>
            </a:r>
          </a:p>
          <a:p>
            <a:pPr>
              <a:buNone/>
            </a:pPr>
            <a:endParaRPr lang="es-ES" sz="2400" dirty="0"/>
          </a:p>
        </p:txBody>
      </p:sp>
      <p:sp>
        <p:nvSpPr>
          <p:cNvPr id="4" name="3 Marcador de pie de página"/>
          <p:cNvSpPr>
            <a:spLocks noGrp="1"/>
          </p:cNvSpPr>
          <p:nvPr>
            <p:ph type="ftr" sz="quarter" idx="11"/>
          </p:nvPr>
        </p:nvSpPr>
        <p:spPr/>
        <p:txBody>
          <a:bodyPr/>
          <a:lstStyle/>
          <a:p>
            <a:r>
              <a:rPr lang="es-ES" smtClean="0"/>
              <a:t>M.B.E.</a:t>
            </a:r>
            <a:endParaRPr lang="es-ES" dirty="0"/>
          </a:p>
        </p:txBody>
      </p:sp>
      <p:sp>
        <p:nvSpPr>
          <p:cNvPr id="5" name="4 Marcador de número de diapositiva"/>
          <p:cNvSpPr>
            <a:spLocks noGrp="1"/>
          </p:cNvSpPr>
          <p:nvPr>
            <p:ph type="sldNum" sz="quarter" idx="12"/>
          </p:nvPr>
        </p:nvSpPr>
        <p:spPr/>
        <p:txBody>
          <a:bodyPr/>
          <a:lstStyle/>
          <a:p>
            <a:fld id="{F9A34AD4-DC89-4EDF-8DD1-AAEA993E7D46}" type="slidenum">
              <a:rPr lang="es-ES" smtClean="0"/>
              <a:pPr/>
              <a:t>24</a:t>
            </a:fld>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3·4· Predicciones </a:t>
            </a:r>
            <a:r>
              <a:rPr lang="es-ES" dirty="0" smtClean="0"/>
              <a:t>modeladas</a:t>
            </a:r>
            <a:endParaRPr lang="es-ES" dirty="0"/>
          </a:p>
        </p:txBody>
      </p:sp>
      <p:sp>
        <p:nvSpPr>
          <p:cNvPr id="3" name="2 Marcador de contenido"/>
          <p:cNvSpPr>
            <a:spLocks noGrp="1"/>
          </p:cNvSpPr>
          <p:nvPr>
            <p:ph idx="1"/>
          </p:nvPr>
        </p:nvSpPr>
        <p:spPr>
          <a:xfrm>
            <a:off x="323528" y="1268760"/>
            <a:ext cx="8363272" cy="4857403"/>
          </a:xfrm>
        </p:spPr>
        <p:txBody>
          <a:bodyPr>
            <a:normAutofit fontScale="77500" lnSpcReduction="20000"/>
          </a:bodyPr>
          <a:lstStyle/>
          <a:p>
            <a:pPr>
              <a:buNone/>
            </a:pPr>
            <a:r>
              <a:rPr lang="es-ES" dirty="0" smtClean="0"/>
              <a:t>Las </a:t>
            </a:r>
            <a:r>
              <a:rPr lang="es-ES" dirty="0" smtClean="0"/>
              <a:t>predicciones modeladas consisten en </a:t>
            </a:r>
            <a:r>
              <a:rPr lang="es-ES" b="1" dirty="0" smtClean="0"/>
              <a:t>analizar el comportamiento de usuarios</a:t>
            </a:r>
            <a:r>
              <a:rPr lang="es-ES" dirty="0" smtClean="0"/>
              <a:t> en función de datos cuantitativos, obtenidos a partir de todas las acciones que realicen en internet, para poder predecir lo que le interesará al cliente a medio plazo.</a:t>
            </a:r>
          </a:p>
          <a:p>
            <a:pPr>
              <a:buNone/>
            </a:pPr>
            <a:r>
              <a:rPr lang="es-ES" dirty="0" smtClean="0"/>
              <a:t>Se pueden manejar herramientas de pago y gratuitas de monitorización, que analizan y miden todo lo referente a la marca y su interrelación con los usuarios; así ocurre, por ejemplo con </a:t>
            </a:r>
            <a:r>
              <a:rPr lang="es-ES" b="1" dirty="0" smtClean="0"/>
              <a:t>Google </a:t>
            </a:r>
            <a:r>
              <a:rPr lang="es-ES" b="1" dirty="0" err="1" smtClean="0"/>
              <a:t>Analytics</a:t>
            </a:r>
            <a:r>
              <a:rPr lang="es-ES" b="1" dirty="0" smtClean="0"/>
              <a:t>,</a:t>
            </a:r>
            <a:r>
              <a:rPr lang="es-ES" dirty="0" smtClean="0"/>
              <a:t> que es gratuita y muy completa.</a:t>
            </a:r>
          </a:p>
          <a:p>
            <a:pPr>
              <a:buNone/>
            </a:pPr>
            <a:r>
              <a:rPr lang="es-ES" dirty="0" smtClean="0"/>
              <a:t>El</a:t>
            </a:r>
            <a:r>
              <a:rPr lang="es-ES" b="1" dirty="0" smtClean="0"/>
              <a:t> </a:t>
            </a:r>
            <a:r>
              <a:rPr lang="es-ES" b="1" dirty="0" err="1" smtClean="0"/>
              <a:t>brand</a:t>
            </a:r>
            <a:r>
              <a:rPr lang="es-ES" b="1" dirty="0" smtClean="0"/>
              <a:t> </a:t>
            </a:r>
            <a:r>
              <a:rPr lang="es-ES" b="1" dirty="0" err="1" smtClean="0"/>
              <a:t>awareness</a:t>
            </a:r>
            <a:r>
              <a:rPr lang="es-ES" dirty="0" smtClean="0"/>
              <a:t> ( vídeo )mide hasta qué punto y de qué forma reconocen una marca los consumidores. Este indicador sirve para analizar cómo se asocia a las empresas con los productos que comercializan.</a:t>
            </a:r>
          </a:p>
          <a:p>
            <a:pPr>
              <a:buNone/>
            </a:pPr>
            <a:endParaRPr lang="es-ES" dirty="0"/>
          </a:p>
        </p:txBody>
      </p:sp>
      <p:sp>
        <p:nvSpPr>
          <p:cNvPr id="4" name="3 Marcador de pie de página"/>
          <p:cNvSpPr>
            <a:spLocks noGrp="1"/>
          </p:cNvSpPr>
          <p:nvPr>
            <p:ph type="ftr" sz="quarter" idx="11"/>
          </p:nvPr>
        </p:nvSpPr>
        <p:spPr/>
        <p:txBody>
          <a:bodyPr/>
          <a:lstStyle/>
          <a:p>
            <a:r>
              <a:rPr lang="es-ES" smtClean="0"/>
              <a:t>M.B.E.</a:t>
            </a:r>
            <a:endParaRPr lang="es-ES" dirty="0"/>
          </a:p>
        </p:txBody>
      </p:sp>
      <p:sp>
        <p:nvSpPr>
          <p:cNvPr id="5" name="4 Marcador de número de diapositiva"/>
          <p:cNvSpPr>
            <a:spLocks noGrp="1"/>
          </p:cNvSpPr>
          <p:nvPr>
            <p:ph type="sldNum" sz="quarter" idx="12"/>
          </p:nvPr>
        </p:nvSpPr>
        <p:spPr/>
        <p:txBody>
          <a:bodyPr/>
          <a:lstStyle/>
          <a:p>
            <a:fld id="{F9A34AD4-DC89-4EDF-8DD1-AAEA993E7D46}" type="slidenum">
              <a:rPr lang="es-ES" smtClean="0"/>
              <a:pPr/>
              <a:t>25</a:t>
            </a:fld>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franquiciator.es/wp-content/uploads/2013/04/carli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0312" y="2811909"/>
            <a:ext cx="1440160" cy="1028686"/>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1 Título"/>
          <p:cNvSpPr txBox="1">
            <a:spLocks/>
          </p:cNvSpPr>
          <p:nvPr/>
        </p:nvSpPr>
        <p:spPr>
          <a:xfrm>
            <a:off x="168080" y="35518"/>
            <a:ext cx="8229600" cy="605357"/>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0000" b="1" i="1" u="sng" dirty="0">
                <a:effectLst>
                  <a:outerShdw blurRad="38100" dist="38100" dir="2700000" algn="tl">
                    <a:srgbClr val="000000">
                      <a:alpha val="43137"/>
                    </a:srgbClr>
                  </a:outerShdw>
                </a:effectLst>
              </a:rPr>
              <a:t>ANEXO: La Franquicia</a:t>
            </a:r>
            <a:endParaRPr lang="es-ES_tradnl" sz="5500" b="1" dirty="0">
              <a:solidFill>
                <a:srgbClr val="C00000"/>
              </a:solidFill>
              <a:effectLst>
                <a:outerShdw blurRad="38100" dist="38100" dir="2700000" algn="tl">
                  <a:srgbClr val="000000">
                    <a:alpha val="43137"/>
                  </a:srgbClr>
                </a:outerShdw>
              </a:effectLst>
            </a:endParaRPr>
          </a:p>
        </p:txBody>
      </p:sp>
      <p:sp>
        <p:nvSpPr>
          <p:cNvPr id="6" name="5 Flecha izquierda">
            <a:hlinkClick r:id="rId3"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volver</a:t>
            </a:r>
            <a:endParaRPr lang="es-ES" sz="1200" b="1" dirty="0">
              <a:solidFill>
                <a:schemeClr val="bg1"/>
              </a:solidFill>
            </a:endParaRPr>
          </a:p>
        </p:txBody>
      </p:sp>
      <p:sp>
        <p:nvSpPr>
          <p:cNvPr id="8" name="7 Rectángulo"/>
          <p:cNvSpPr/>
          <p:nvPr/>
        </p:nvSpPr>
        <p:spPr>
          <a:xfrm>
            <a:off x="224369" y="991632"/>
            <a:ext cx="8811786" cy="584775"/>
          </a:xfrm>
          <a:prstGeom prst="rect">
            <a:avLst/>
          </a:prstGeom>
          <a:ln>
            <a:noFill/>
          </a:ln>
        </p:spPr>
        <p:txBody>
          <a:bodyPr wrap="square" numCol="1">
            <a:spAutoFit/>
          </a:bodyPr>
          <a:lstStyle/>
          <a:p>
            <a:pPr marL="285750" indent="-285750">
              <a:buFont typeface="Wingdings" panose="05000000000000000000" pitchFamily="2" charset="2"/>
              <a:buChar char="Ø"/>
            </a:pPr>
            <a:r>
              <a:rPr lang="es-ES_tradnl" sz="1600" dirty="0"/>
              <a:t>Franquiciador </a:t>
            </a:r>
            <a:r>
              <a:rPr lang="es-ES_tradnl" sz="1600" dirty="0">
                <a:sym typeface="Wingdings" panose="05000000000000000000" pitchFamily="2" charset="2"/>
              </a:rPr>
              <a:t> aporta  producto o servicio + marca + saber hacer</a:t>
            </a:r>
          </a:p>
          <a:p>
            <a:pPr marL="285750" indent="-285750">
              <a:buFont typeface="Wingdings" panose="05000000000000000000" pitchFamily="2" charset="2"/>
              <a:buChar char="Ø"/>
            </a:pPr>
            <a:r>
              <a:rPr lang="es-ES_tradnl" sz="1600" dirty="0">
                <a:sym typeface="Wingdings" panose="05000000000000000000" pitchFamily="2" charset="2"/>
              </a:rPr>
              <a:t>Franquiciado  aporta  canon de entrada + royalty + canon de publicidad</a:t>
            </a:r>
            <a:endParaRPr lang="es-ES_tradnl" sz="1600" dirty="0"/>
          </a:p>
        </p:txBody>
      </p:sp>
      <p:sp>
        <p:nvSpPr>
          <p:cNvPr id="9" name="8 Rectángulo"/>
          <p:cNvSpPr/>
          <p:nvPr/>
        </p:nvSpPr>
        <p:spPr>
          <a:xfrm>
            <a:off x="224369" y="699074"/>
            <a:ext cx="3366672" cy="2923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_tradnl" sz="1600" b="1" dirty="0">
                <a:solidFill>
                  <a:schemeClr val="tx1"/>
                </a:solidFill>
              </a:rPr>
              <a:t>A) ¿Qué son y que aporta cada parte?</a:t>
            </a:r>
            <a:endParaRPr lang="es-ES" sz="1600" b="1" dirty="0">
              <a:solidFill>
                <a:schemeClr val="tx1"/>
              </a:solidFill>
            </a:endParaRPr>
          </a:p>
        </p:txBody>
      </p:sp>
      <p:sp>
        <p:nvSpPr>
          <p:cNvPr id="10" name="9 Rectángulo"/>
          <p:cNvSpPr/>
          <p:nvPr/>
        </p:nvSpPr>
        <p:spPr>
          <a:xfrm>
            <a:off x="240943" y="1869694"/>
            <a:ext cx="8811786" cy="1323439"/>
          </a:xfrm>
          <a:prstGeom prst="rect">
            <a:avLst/>
          </a:prstGeom>
          <a:ln>
            <a:noFill/>
          </a:ln>
        </p:spPr>
        <p:txBody>
          <a:bodyPr wrap="square" numCol="1">
            <a:spAutoFit/>
          </a:bodyPr>
          <a:lstStyle/>
          <a:p>
            <a:pPr marL="285750" indent="-285750">
              <a:buFont typeface="Wingdings" panose="05000000000000000000" pitchFamily="2" charset="2"/>
              <a:buChar char="Ø"/>
            </a:pPr>
            <a:r>
              <a:rPr lang="es-ES_tradnl" sz="1600" dirty="0">
                <a:sym typeface="Wingdings" panose="05000000000000000000" pitchFamily="2" charset="2"/>
              </a:rPr>
              <a:t>Franquiciado  determinar zona geográfica</a:t>
            </a:r>
          </a:p>
          <a:p>
            <a:pPr marL="285750" indent="-285750">
              <a:buFont typeface="Wingdings" panose="05000000000000000000" pitchFamily="2" charset="2"/>
              <a:buChar char="Ø"/>
            </a:pPr>
            <a:r>
              <a:rPr lang="es-ES_tradnl" sz="1600" dirty="0">
                <a:sym typeface="Wingdings" panose="05000000000000000000" pitchFamily="2" charset="2"/>
              </a:rPr>
              <a:t>Seguir las instrucciones</a:t>
            </a:r>
          </a:p>
          <a:p>
            <a:pPr marL="285750" indent="-285750">
              <a:buFont typeface="Wingdings" panose="05000000000000000000" pitchFamily="2" charset="2"/>
              <a:buChar char="Ø"/>
            </a:pPr>
            <a:r>
              <a:rPr lang="es-ES_tradnl" sz="1600" dirty="0">
                <a:sym typeface="Wingdings" panose="05000000000000000000" pitchFamily="2" charset="2"/>
              </a:rPr>
              <a:t>Inspeccionar al franquiciado</a:t>
            </a:r>
          </a:p>
          <a:p>
            <a:pPr marL="285750" indent="-285750">
              <a:buFont typeface="Wingdings" panose="05000000000000000000" pitchFamily="2" charset="2"/>
              <a:buChar char="Ø"/>
            </a:pPr>
            <a:r>
              <a:rPr lang="es-ES_tradnl" sz="1600" dirty="0">
                <a:sym typeface="Wingdings" panose="05000000000000000000" pitchFamily="2" charset="2"/>
              </a:rPr>
              <a:t>Pagar una cantidad fija y posteriormente % sobre las ventas y otro dirigido a financiar la publicidad</a:t>
            </a:r>
          </a:p>
          <a:p>
            <a:pPr marL="285750" indent="-285750">
              <a:buFont typeface="Wingdings" panose="05000000000000000000" pitchFamily="2" charset="2"/>
              <a:buChar char="Ø"/>
            </a:pPr>
            <a:r>
              <a:rPr lang="es-ES_tradnl" sz="1600" dirty="0">
                <a:sym typeface="Wingdings" panose="05000000000000000000" pitchFamily="2" charset="2"/>
              </a:rPr>
              <a:t>Duración</a:t>
            </a:r>
            <a:endParaRPr lang="es-ES_tradnl" sz="1600" dirty="0"/>
          </a:p>
        </p:txBody>
      </p:sp>
      <p:sp>
        <p:nvSpPr>
          <p:cNvPr id="11" name="10 Rectángulo"/>
          <p:cNvSpPr/>
          <p:nvPr/>
        </p:nvSpPr>
        <p:spPr>
          <a:xfrm>
            <a:off x="224368" y="1577603"/>
            <a:ext cx="4707671" cy="2923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_tradnl" sz="1600" b="1" dirty="0">
                <a:solidFill>
                  <a:schemeClr val="tx1"/>
                </a:solidFill>
              </a:rPr>
              <a:t>B) ¿Cuáles son las reglas básicas de funcionamiento?</a:t>
            </a:r>
            <a:endParaRPr lang="es-ES" sz="1600" b="1" dirty="0">
              <a:solidFill>
                <a:schemeClr val="tx1"/>
              </a:solidFill>
            </a:endParaRPr>
          </a:p>
        </p:txBody>
      </p:sp>
      <p:sp>
        <p:nvSpPr>
          <p:cNvPr id="13" name="12 Rectángulo"/>
          <p:cNvSpPr/>
          <p:nvPr/>
        </p:nvSpPr>
        <p:spPr>
          <a:xfrm>
            <a:off x="243705" y="3485521"/>
            <a:ext cx="8811786" cy="584775"/>
          </a:xfrm>
          <a:prstGeom prst="rect">
            <a:avLst/>
          </a:prstGeom>
          <a:ln>
            <a:noFill/>
          </a:ln>
        </p:spPr>
        <p:txBody>
          <a:bodyPr wrap="square" numCol="1">
            <a:spAutoFit/>
          </a:bodyPr>
          <a:lstStyle/>
          <a:p>
            <a:pPr marL="285750" indent="-285750">
              <a:buFont typeface="Wingdings" panose="05000000000000000000" pitchFamily="2" charset="2"/>
              <a:buChar char="Ø"/>
            </a:pPr>
            <a:r>
              <a:rPr lang="es-ES_tradnl" sz="1600" dirty="0"/>
              <a:t>Franquiciador </a:t>
            </a:r>
            <a:r>
              <a:rPr lang="es-ES_tradnl" sz="1600" dirty="0">
                <a:sym typeface="Wingdings" panose="05000000000000000000" pitchFamily="2" charset="2"/>
              </a:rPr>
              <a:t> Sistema de expansión / Menos riesgos / Descuentos en compras</a:t>
            </a:r>
          </a:p>
          <a:p>
            <a:pPr marL="285750" indent="-285750">
              <a:buFont typeface="Wingdings" panose="05000000000000000000" pitchFamily="2" charset="2"/>
              <a:buChar char="Ø"/>
            </a:pPr>
            <a:r>
              <a:rPr lang="es-ES_tradnl" sz="1600" dirty="0">
                <a:sym typeface="Wingdings" panose="05000000000000000000" pitchFamily="2" charset="2"/>
              </a:rPr>
              <a:t>Franquiciado  Marca ya conocida y viabilidad económica / Apoyo del franquiciador / Zona exclusiva</a:t>
            </a:r>
            <a:endParaRPr lang="es-ES_tradnl" sz="1600" dirty="0"/>
          </a:p>
        </p:txBody>
      </p:sp>
      <p:sp>
        <p:nvSpPr>
          <p:cNvPr id="14" name="13 Rectángulo"/>
          <p:cNvSpPr/>
          <p:nvPr/>
        </p:nvSpPr>
        <p:spPr>
          <a:xfrm>
            <a:off x="243705" y="3206584"/>
            <a:ext cx="4707670" cy="2923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_tradnl" sz="1600" b="1" dirty="0">
                <a:solidFill>
                  <a:schemeClr val="tx1"/>
                </a:solidFill>
              </a:rPr>
              <a:t>C) ¿Qué ventajas tiene la franquicia para cada parte?</a:t>
            </a:r>
            <a:endParaRPr lang="es-ES" sz="1600" b="1" dirty="0">
              <a:solidFill>
                <a:schemeClr val="tx1"/>
              </a:solidFill>
            </a:endParaRPr>
          </a:p>
        </p:txBody>
      </p:sp>
      <p:sp>
        <p:nvSpPr>
          <p:cNvPr id="15" name="14 Rectángulo"/>
          <p:cNvSpPr/>
          <p:nvPr/>
        </p:nvSpPr>
        <p:spPr>
          <a:xfrm>
            <a:off x="191035" y="4407059"/>
            <a:ext cx="8811786" cy="584775"/>
          </a:xfrm>
          <a:prstGeom prst="rect">
            <a:avLst/>
          </a:prstGeom>
          <a:ln>
            <a:noFill/>
          </a:ln>
        </p:spPr>
        <p:txBody>
          <a:bodyPr wrap="square" numCol="1">
            <a:spAutoFit/>
          </a:bodyPr>
          <a:lstStyle/>
          <a:p>
            <a:pPr marL="285750" indent="-285750">
              <a:buFont typeface="Wingdings" panose="05000000000000000000" pitchFamily="2" charset="2"/>
              <a:buChar char="Ø"/>
            </a:pPr>
            <a:r>
              <a:rPr lang="es-ES_tradnl" sz="1600" dirty="0"/>
              <a:t>Franquiciador </a:t>
            </a:r>
            <a:r>
              <a:rPr lang="es-ES_tradnl" sz="1600" dirty="0">
                <a:sym typeface="Wingdings" panose="05000000000000000000" pitchFamily="2" charset="2"/>
              </a:rPr>
              <a:t> Selección de franquiciados / Pierde exclusividad / Tener prisa por franquiciar</a:t>
            </a:r>
          </a:p>
          <a:p>
            <a:pPr marL="285750" indent="-285750">
              <a:buFont typeface="Wingdings" panose="05000000000000000000" pitchFamily="2" charset="2"/>
              <a:buChar char="Ø"/>
            </a:pPr>
            <a:r>
              <a:rPr lang="es-ES_tradnl" sz="1600" dirty="0">
                <a:sym typeface="Wingdings" panose="05000000000000000000" pitchFamily="2" charset="2"/>
              </a:rPr>
              <a:t>Franquiciado  No tiene independencia ni control / Rentabilidad puede ser baja / Marca no funciona</a:t>
            </a:r>
            <a:endParaRPr lang="es-ES_tradnl" sz="1600" dirty="0"/>
          </a:p>
        </p:txBody>
      </p:sp>
      <p:sp>
        <p:nvSpPr>
          <p:cNvPr id="16" name="15 Rectángulo"/>
          <p:cNvSpPr/>
          <p:nvPr/>
        </p:nvSpPr>
        <p:spPr>
          <a:xfrm>
            <a:off x="199013" y="4161765"/>
            <a:ext cx="4083867" cy="2923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_tradnl" sz="1600" b="1" dirty="0">
                <a:solidFill>
                  <a:schemeClr val="tx1"/>
                </a:solidFill>
              </a:rPr>
              <a:t>D) ¿Qué inconvenientes tiene la franquicia?</a:t>
            </a:r>
            <a:endParaRPr lang="es-ES" sz="1600" b="1" dirty="0">
              <a:solidFill>
                <a:schemeClr val="tx1"/>
              </a:solidFill>
            </a:endParaRPr>
          </a:p>
        </p:txBody>
      </p:sp>
      <p:sp>
        <p:nvSpPr>
          <p:cNvPr id="17" name="16 Rectángulo"/>
          <p:cNvSpPr/>
          <p:nvPr/>
        </p:nvSpPr>
        <p:spPr>
          <a:xfrm>
            <a:off x="173793" y="5335402"/>
            <a:ext cx="4405893" cy="830997"/>
          </a:xfrm>
          <a:prstGeom prst="rect">
            <a:avLst/>
          </a:prstGeom>
          <a:ln>
            <a:noFill/>
          </a:ln>
        </p:spPr>
        <p:txBody>
          <a:bodyPr wrap="square" numCol="1">
            <a:spAutoFit/>
          </a:bodyPr>
          <a:lstStyle/>
          <a:p>
            <a:pPr marL="285750" indent="-285750">
              <a:buFont typeface="Wingdings" panose="05000000000000000000" pitchFamily="2" charset="2"/>
              <a:buChar char="Ø"/>
            </a:pPr>
            <a:r>
              <a:rPr lang="es-ES_tradnl" sz="1600" dirty="0"/>
              <a:t>Investigar y asesorarse bien</a:t>
            </a:r>
          </a:p>
          <a:p>
            <a:pPr marL="285750" indent="-285750">
              <a:buFont typeface="Wingdings" panose="05000000000000000000" pitchFamily="2" charset="2"/>
              <a:buChar char="Ø"/>
            </a:pPr>
            <a:r>
              <a:rPr lang="es-ES_tradnl" sz="1600" dirty="0"/>
              <a:t>Preparar la entrevista y negociar el contrato</a:t>
            </a:r>
          </a:p>
          <a:p>
            <a:pPr marL="285750" indent="-285750">
              <a:buFont typeface="Wingdings" panose="05000000000000000000" pitchFamily="2" charset="2"/>
              <a:buChar char="Ø"/>
            </a:pPr>
            <a:r>
              <a:rPr lang="es-ES_tradnl" sz="1600" dirty="0"/>
              <a:t>Encontrar el local adecuado</a:t>
            </a:r>
          </a:p>
        </p:txBody>
      </p:sp>
      <p:sp>
        <p:nvSpPr>
          <p:cNvPr id="18" name="17 Rectángulo"/>
          <p:cNvSpPr/>
          <p:nvPr/>
        </p:nvSpPr>
        <p:spPr>
          <a:xfrm>
            <a:off x="191035" y="5040306"/>
            <a:ext cx="3366672" cy="2923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_tradnl" sz="1600" b="1" dirty="0">
                <a:solidFill>
                  <a:schemeClr val="tx1"/>
                </a:solidFill>
              </a:rPr>
              <a:t>E) Consejos para elegir franquicia</a:t>
            </a:r>
            <a:endParaRPr lang="es-ES" sz="1600" b="1" dirty="0">
              <a:solidFill>
                <a:schemeClr val="tx1"/>
              </a:solidFill>
            </a:endParaRPr>
          </a:p>
        </p:txBody>
      </p:sp>
      <p:pic>
        <p:nvPicPr>
          <p:cNvPr id="3074" name="Picture 2" descr="http://www.easyfranquicia.es/images/web/users/logos/EASYFRANCHISE_LOGO_SOLMANIA_FRANQUICIA_centro_bron.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02895" y="819358"/>
            <a:ext cx="1212726" cy="1212726"/>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http://www.ribacomunicacion.com/prova/wp-content/uploads/2012/03/MRW.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41998" y="5186500"/>
            <a:ext cx="1109214" cy="801389"/>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http://montarfranquicia.com/wp-content/uploads/2011/09/PANS0.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508104" y="5154772"/>
            <a:ext cx="1080120" cy="8273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57911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940228F-5CA8-4997-858F-F11C988DFFDF}"/>
              </a:ext>
            </a:extLst>
          </p:cNvPr>
          <p:cNvSpPr>
            <a:spLocks noGrp="1"/>
          </p:cNvSpPr>
          <p:nvPr>
            <p:ph type="sldNum" sz="quarter" idx="12"/>
          </p:nvPr>
        </p:nvSpPr>
        <p:spPr/>
        <p:txBody>
          <a:bodyPr/>
          <a:lstStyle/>
          <a:p>
            <a:fld id="{F9A34AD4-DC89-4EDF-8DD1-AAEA993E7D46}" type="slidenum">
              <a:rPr lang="es-ES" smtClean="0"/>
              <a:pPr/>
              <a:t>27</a:t>
            </a:fld>
            <a:endParaRPr lang="es-ES" dirty="0"/>
          </a:p>
        </p:txBody>
      </p:sp>
      <p:pic>
        <p:nvPicPr>
          <p:cNvPr id="7" name="Marcador de contenido 6">
            <a:extLst>
              <a:ext uri="{FF2B5EF4-FFF2-40B4-BE49-F238E27FC236}">
                <a16:creationId xmlns="" xmlns:a16="http://schemas.microsoft.com/office/drawing/2014/main" id="{655083FF-502E-4EE4-B3AD-37EF1BF317EE}"/>
              </a:ext>
            </a:extLst>
          </p:cNvPr>
          <p:cNvPicPr>
            <a:picLocks noGrp="1" noChangeAspect="1"/>
          </p:cNvPicPr>
          <p:nvPr>
            <p:ph idx="1"/>
          </p:nvPr>
        </p:nvPicPr>
        <p:blipFill>
          <a:blip r:embed="rId2" cstate="print"/>
          <a:stretch>
            <a:fillRect/>
          </a:stretch>
        </p:blipFill>
        <p:spPr>
          <a:xfrm>
            <a:off x="456208" y="1412776"/>
            <a:ext cx="8229600" cy="3581081"/>
          </a:xfrm>
          <a:prstGeom prst="rect">
            <a:avLst/>
          </a:prstGeom>
        </p:spPr>
      </p:pic>
      <p:sp>
        <p:nvSpPr>
          <p:cNvPr id="9" name="1 Título">
            <a:extLst>
              <a:ext uri="{FF2B5EF4-FFF2-40B4-BE49-F238E27FC236}">
                <a16:creationId xmlns="" xmlns:a16="http://schemas.microsoft.com/office/drawing/2014/main" id="{85781E88-05C9-472E-88F0-8341072F5EB2}"/>
              </a:ext>
            </a:extLst>
          </p:cNvPr>
          <p:cNvSpPr txBox="1">
            <a:spLocks/>
          </p:cNvSpPr>
          <p:nvPr/>
        </p:nvSpPr>
        <p:spPr>
          <a:xfrm>
            <a:off x="168080" y="35518"/>
            <a:ext cx="8229600" cy="605357"/>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0000" b="1" i="1" u="sng" dirty="0">
                <a:effectLst>
                  <a:outerShdw blurRad="38100" dist="38100" dir="2700000" algn="tl">
                    <a:srgbClr val="000000">
                      <a:alpha val="43137"/>
                    </a:srgbClr>
                  </a:outerShdw>
                </a:effectLst>
              </a:rPr>
              <a:t>ANEXO: Business </a:t>
            </a:r>
            <a:r>
              <a:rPr lang="es-ES_tradnl" sz="10000" b="1" i="1" u="sng" dirty="0" err="1">
                <a:effectLst>
                  <a:outerShdw blurRad="38100" dist="38100" dir="2700000" algn="tl">
                    <a:srgbClr val="000000">
                      <a:alpha val="43137"/>
                    </a:srgbClr>
                  </a:outerShdw>
                </a:effectLst>
              </a:rPr>
              <a:t>Canvas</a:t>
            </a:r>
            <a:endParaRPr lang="es-ES_tradnl" sz="55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2321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hlinkClick r:id="rId3"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pic>
        <p:nvPicPr>
          <p:cNvPr id="16" name="15 Imagen"/>
          <p:cNvPicPr>
            <a:picLocks noChangeAspect="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7" name="6 Flecha derecha"/>
          <p:cNvSpPr/>
          <p:nvPr/>
        </p:nvSpPr>
        <p:spPr>
          <a:xfrm>
            <a:off x="7507759" y="6318482"/>
            <a:ext cx="864096" cy="267661"/>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
        <p:nvSpPr>
          <p:cNvPr id="20" name="1 Título"/>
          <p:cNvSpPr txBox="1">
            <a:spLocks/>
          </p:cNvSpPr>
          <p:nvPr/>
        </p:nvSpPr>
        <p:spPr>
          <a:xfrm>
            <a:off x="173589" y="1683"/>
            <a:ext cx="8229600" cy="691013"/>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buAutoNum type="arabicPeriod"/>
            </a:pPr>
            <a:r>
              <a:rPr lang="es-ES_tradnl" b="1" dirty="0"/>
              <a:t>El marketing</a:t>
            </a:r>
          </a:p>
        </p:txBody>
      </p:sp>
      <p:sp>
        <p:nvSpPr>
          <p:cNvPr id="26" name="25 CuadroTexto"/>
          <p:cNvSpPr txBox="1"/>
          <p:nvPr/>
        </p:nvSpPr>
        <p:spPr>
          <a:xfrm>
            <a:off x="467262" y="953718"/>
            <a:ext cx="2042791" cy="523220"/>
          </a:xfrm>
          <a:prstGeom prst="rect">
            <a:avLst/>
          </a:prstGeom>
          <a:solidFill>
            <a:schemeClr val="accent5">
              <a:lumMod val="60000"/>
              <a:lumOff val="40000"/>
            </a:schemeClr>
          </a:solidFill>
          <a:ln>
            <a:solidFill>
              <a:schemeClr val="accent1">
                <a:shade val="95000"/>
                <a:satMod val="105000"/>
              </a:schemeClr>
            </a:solidFill>
          </a:ln>
        </p:spPr>
        <p:txBody>
          <a:bodyPr wrap="square" rtlCol="0">
            <a:spAutoFit/>
          </a:bodyPr>
          <a:lstStyle/>
          <a:p>
            <a:pPr algn="ctr"/>
            <a:r>
              <a:rPr lang="es-ES_tradnl" sz="2800" b="1" dirty="0"/>
              <a:t>MARKETING</a:t>
            </a:r>
            <a:endParaRPr lang="es-ES" sz="2800" b="1" dirty="0"/>
          </a:p>
        </p:txBody>
      </p:sp>
      <p:sp>
        <p:nvSpPr>
          <p:cNvPr id="30" name="29 Flecha derecha"/>
          <p:cNvSpPr/>
          <p:nvPr/>
        </p:nvSpPr>
        <p:spPr>
          <a:xfrm>
            <a:off x="2716904" y="1107316"/>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30 Rectángulo"/>
          <p:cNvSpPr/>
          <p:nvPr/>
        </p:nvSpPr>
        <p:spPr>
          <a:xfrm>
            <a:off x="3271052" y="953718"/>
            <a:ext cx="5622059" cy="1754326"/>
          </a:xfrm>
          <a:prstGeom prst="rect">
            <a:avLst/>
          </a:prstGeom>
        </p:spPr>
        <p:txBody>
          <a:bodyPr wrap="square">
            <a:spAutoFit/>
          </a:bodyPr>
          <a:lstStyle/>
          <a:p>
            <a:pPr lvl="0"/>
            <a:r>
              <a:rPr lang="es-ES_tradnl" dirty="0">
                <a:solidFill>
                  <a:prstClr val="black"/>
                </a:solidFill>
              </a:rPr>
              <a:t>Conjunto de </a:t>
            </a:r>
            <a:r>
              <a:rPr lang="es-ES_tradnl" b="1" dirty="0">
                <a:solidFill>
                  <a:prstClr val="black"/>
                </a:solidFill>
              </a:rPr>
              <a:t>actividades</a:t>
            </a:r>
            <a:r>
              <a:rPr lang="es-ES_tradnl" dirty="0">
                <a:solidFill>
                  <a:prstClr val="black"/>
                </a:solidFill>
              </a:rPr>
              <a:t> que tratan de </a:t>
            </a:r>
            <a:r>
              <a:rPr lang="es-ES_tradnl" b="1" dirty="0">
                <a:solidFill>
                  <a:prstClr val="black"/>
                </a:solidFill>
              </a:rPr>
              <a:t>satisfacer </a:t>
            </a:r>
            <a:r>
              <a:rPr lang="es-ES_tradnl" dirty="0">
                <a:solidFill>
                  <a:prstClr val="black"/>
                </a:solidFill>
              </a:rPr>
              <a:t>los clientes con el fin de alcanzar los objetivos de la empresa, como son: </a:t>
            </a:r>
          </a:p>
          <a:p>
            <a:pPr marL="285750" lvl="0" indent="-285750">
              <a:buFont typeface="Arial" charset="0"/>
              <a:buChar char="•"/>
            </a:pPr>
            <a:r>
              <a:rPr lang="es-ES_tradnl" dirty="0">
                <a:solidFill>
                  <a:prstClr val="black"/>
                </a:solidFill>
              </a:rPr>
              <a:t>La obtención de beneficios</a:t>
            </a:r>
          </a:p>
          <a:p>
            <a:pPr marL="285750" lvl="0" indent="-285750">
              <a:buFont typeface="Arial" charset="0"/>
              <a:buChar char="•"/>
            </a:pPr>
            <a:r>
              <a:rPr lang="es-ES_tradnl" dirty="0">
                <a:solidFill>
                  <a:prstClr val="black"/>
                </a:solidFill>
              </a:rPr>
              <a:t>El crecimiento de la empresa </a:t>
            </a:r>
          </a:p>
          <a:p>
            <a:pPr marL="285750" lvl="0" indent="-285750">
              <a:buFont typeface="Arial" charset="0"/>
              <a:buChar char="•"/>
            </a:pPr>
            <a:r>
              <a:rPr lang="es-ES_tradnl" dirty="0">
                <a:solidFill>
                  <a:prstClr val="black"/>
                </a:solidFill>
              </a:rPr>
              <a:t>Otros fines sociales</a:t>
            </a:r>
          </a:p>
        </p:txBody>
      </p:sp>
      <p:sp>
        <p:nvSpPr>
          <p:cNvPr id="34" name="33 Rectángulo"/>
          <p:cNvSpPr/>
          <p:nvPr/>
        </p:nvSpPr>
        <p:spPr>
          <a:xfrm>
            <a:off x="3512582" y="2940969"/>
            <a:ext cx="2047110" cy="338554"/>
          </a:xfrm>
          <a:prstGeom prst="rect">
            <a:avLst/>
          </a:prstGeom>
          <a:ln>
            <a:solidFill>
              <a:srgbClr val="92D050"/>
            </a:solidFill>
          </a:ln>
        </p:spPr>
        <p:txBody>
          <a:bodyPr wrap="square">
            <a:spAutoFit/>
          </a:bodyPr>
          <a:lstStyle/>
          <a:p>
            <a:r>
              <a:rPr lang="es-ES_tradnl" sz="1600" dirty="0">
                <a:solidFill>
                  <a:prstClr val="black"/>
                </a:solidFill>
                <a:sym typeface="Wingdings" pitchFamily="2" charset="2"/>
              </a:rPr>
              <a:t>Marketing estratégico</a:t>
            </a:r>
            <a:endParaRPr lang="es-ES" sz="1600" dirty="0"/>
          </a:p>
        </p:txBody>
      </p:sp>
      <p:sp>
        <p:nvSpPr>
          <p:cNvPr id="38" name="37 Flecha derecha"/>
          <p:cNvSpPr/>
          <p:nvPr/>
        </p:nvSpPr>
        <p:spPr>
          <a:xfrm rot="2210135">
            <a:off x="3030804" y="3666907"/>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41" name="40 CuadroTexto"/>
          <p:cNvSpPr txBox="1"/>
          <p:nvPr/>
        </p:nvSpPr>
        <p:spPr>
          <a:xfrm>
            <a:off x="241592" y="3316808"/>
            <a:ext cx="2695305" cy="369332"/>
          </a:xfrm>
          <a:prstGeom prst="rect">
            <a:avLst/>
          </a:prstGeom>
          <a:solidFill>
            <a:srgbClr val="92D050"/>
          </a:solidFill>
          <a:ln>
            <a:solidFill>
              <a:srgbClr val="00B050"/>
            </a:solidFill>
          </a:ln>
          <a:effectLst>
            <a:outerShdw blurRad="76200" dir="13500000" sy="23000" kx="1200000" algn="br" rotWithShape="0">
              <a:prstClr val="black">
                <a:alpha val="20000"/>
              </a:prstClr>
            </a:outerShdw>
          </a:effectLst>
        </p:spPr>
        <p:txBody>
          <a:bodyPr wrap="square" rtlCol="0">
            <a:spAutoFit/>
          </a:bodyPr>
          <a:lstStyle>
            <a:defPPr>
              <a:defRPr lang="es-ES"/>
            </a:defPPr>
            <a:lvl1pPr>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s-ES_tradnl" dirty="0"/>
              <a:t>Plan de marketing</a:t>
            </a:r>
            <a:endParaRPr lang="es-ES" dirty="0"/>
          </a:p>
        </p:txBody>
      </p:sp>
      <p:sp>
        <p:nvSpPr>
          <p:cNvPr id="42" name="41 Flecha derecha"/>
          <p:cNvSpPr/>
          <p:nvPr/>
        </p:nvSpPr>
        <p:spPr>
          <a:xfrm rot="19858456">
            <a:off x="3023072" y="3286242"/>
            <a:ext cx="495961" cy="185961"/>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6" name="5 Abrir llave"/>
          <p:cNvSpPr/>
          <p:nvPr/>
        </p:nvSpPr>
        <p:spPr>
          <a:xfrm>
            <a:off x="5740455" y="3923962"/>
            <a:ext cx="294939" cy="725651"/>
          </a:xfrm>
          <a:prstGeom prst="leftBrace">
            <a:avLst>
              <a:gd name="adj1" fmla="val 8333"/>
              <a:gd name="adj2" fmla="val 1641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dirty="0"/>
          </a:p>
        </p:txBody>
      </p:sp>
      <p:sp>
        <p:nvSpPr>
          <p:cNvPr id="44" name="43 Rectángulo"/>
          <p:cNvSpPr/>
          <p:nvPr/>
        </p:nvSpPr>
        <p:spPr>
          <a:xfrm>
            <a:off x="5875749" y="2810829"/>
            <a:ext cx="3052690" cy="830997"/>
          </a:xfrm>
          <a:prstGeom prst="rect">
            <a:avLst/>
          </a:prstGeom>
        </p:spPr>
        <p:txBody>
          <a:bodyPr wrap="square">
            <a:spAutoFit/>
          </a:bodyPr>
          <a:lstStyle/>
          <a:p>
            <a:pPr marL="285750" indent="-285750">
              <a:buFont typeface="Arial" charset="0"/>
              <a:buChar char="•"/>
            </a:pPr>
            <a:r>
              <a:rPr lang="es-ES_tradnl" sz="1600" dirty="0"/>
              <a:t>Estudio previo de mercado</a:t>
            </a:r>
          </a:p>
          <a:p>
            <a:pPr marL="285750" indent="-285750">
              <a:buFont typeface="Arial" charset="0"/>
              <a:buChar char="•"/>
            </a:pPr>
            <a:r>
              <a:rPr lang="es-ES_tradnl" sz="1600" dirty="0"/>
              <a:t>Establecer objetivos</a:t>
            </a:r>
          </a:p>
          <a:p>
            <a:pPr marL="285750" indent="-285750">
              <a:buFont typeface="Arial" charset="0"/>
              <a:buChar char="•"/>
            </a:pPr>
            <a:r>
              <a:rPr lang="es-ES_tradnl" sz="1600" dirty="0"/>
              <a:t>Diseñar estrategia</a:t>
            </a:r>
            <a:endParaRPr lang="es-ES" sz="1600" dirty="0"/>
          </a:p>
        </p:txBody>
      </p:sp>
      <p:sp>
        <p:nvSpPr>
          <p:cNvPr id="27" name="26 Rectángulo"/>
          <p:cNvSpPr/>
          <p:nvPr/>
        </p:nvSpPr>
        <p:spPr>
          <a:xfrm>
            <a:off x="3503645" y="3923963"/>
            <a:ext cx="2047110" cy="338554"/>
          </a:xfrm>
          <a:prstGeom prst="rect">
            <a:avLst/>
          </a:prstGeom>
          <a:ln>
            <a:solidFill>
              <a:srgbClr val="92D050"/>
            </a:solidFill>
          </a:ln>
        </p:spPr>
        <p:txBody>
          <a:bodyPr wrap="square">
            <a:spAutoFit/>
          </a:bodyPr>
          <a:lstStyle/>
          <a:p>
            <a:r>
              <a:rPr lang="es-ES_tradnl" sz="1600" dirty="0">
                <a:solidFill>
                  <a:prstClr val="black"/>
                </a:solidFill>
                <a:sym typeface="Wingdings" pitchFamily="2" charset="2"/>
              </a:rPr>
              <a:t>Marketing  operativo</a:t>
            </a:r>
            <a:endParaRPr lang="es-ES" sz="1600" dirty="0"/>
          </a:p>
        </p:txBody>
      </p:sp>
      <p:sp>
        <p:nvSpPr>
          <p:cNvPr id="37" name="36 Abrir llave"/>
          <p:cNvSpPr/>
          <p:nvPr/>
        </p:nvSpPr>
        <p:spPr>
          <a:xfrm>
            <a:off x="5698588" y="2951181"/>
            <a:ext cx="273538" cy="550294"/>
          </a:xfrm>
          <a:prstGeom prst="leftBrace">
            <a:avLst>
              <a:gd name="adj1" fmla="val 8333"/>
              <a:gd name="adj2" fmla="val 1641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dirty="0"/>
          </a:p>
        </p:txBody>
      </p:sp>
      <p:sp>
        <p:nvSpPr>
          <p:cNvPr id="45" name="44 Rectángulo"/>
          <p:cNvSpPr/>
          <p:nvPr/>
        </p:nvSpPr>
        <p:spPr>
          <a:xfrm>
            <a:off x="5887924" y="3889476"/>
            <a:ext cx="3052690" cy="830997"/>
          </a:xfrm>
          <a:prstGeom prst="rect">
            <a:avLst/>
          </a:prstGeom>
        </p:spPr>
        <p:txBody>
          <a:bodyPr wrap="square">
            <a:spAutoFit/>
          </a:bodyPr>
          <a:lstStyle/>
          <a:p>
            <a:pPr marL="285750" indent="-285750">
              <a:buFont typeface="Arial" charset="0"/>
              <a:buChar char="•"/>
            </a:pPr>
            <a:r>
              <a:rPr lang="es-ES_tradnl" sz="1600" dirty="0"/>
              <a:t>Acciones concretas sobre el producto, el precio, la promoción y la distribución</a:t>
            </a:r>
            <a:endParaRPr lang="es-ES" sz="1600" dirty="0"/>
          </a:p>
        </p:txBody>
      </p:sp>
    </p:spTree>
    <p:extLst>
      <p:ext uri="{BB962C8B-B14F-4D97-AF65-F5344CB8AC3E}">
        <p14:creationId xmlns="" xmlns:p14="http://schemas.microsoft.com/office/powerpoint/2010/main" val="12636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El marketing se distingue entre:</a:t>
            </a:r>
            <a:endParaRPr lang="es-ES" dirty="0"/>
          </a:p>
        </p:txBody>
      </p:sp>
      <p:sp>
        <p:nvSpPr>
          <p:cNvPr id="3" name="2 Marcador de contenido"/>
          <p:cNvSpPr>
            <a:spLocks noGrp="1"/>
          </p:cNvSpPr>
          <p:nvPr>
            <p:ph idx="1"/>
          </p:nvPr>
        </p:nvSpPr>
        <p:spPr/>
        <p:txBody>
          <a:bodyPr>
            <a:normAutofit lnSpcReduction="10000"/>
          </a:bodyPr>
          <a:lstStyle/>
          <a:p>
            <a:pPr>
              <a:buNone/>
            </a:pPr>
            <a:r>
              <a:rPr lang="es-ES" b="1" dirty="0" smtClean="0"/>
              <a:t>Marketing tradicional</a:t>
            </a:r>
            <a:r>
              <a:rPr lang="es-ES" dirty="0" smtClean="0"/>
              <a:t>, que desarrolla acciones usando los canales </a:t>
            </a:r>
            <a:r>
              <a:rPr lang="es-ES" i="1" dirty="0" smtClean="0"/>
              <a:t>offline </a:t>
            </a:r>
            <a:r>
              <a:rPr lang="es-ES" dirty="0" smtClean="0"/>
              <a:t>o tiendas físicas. </a:t>
            </a:r>
          </a:p>
          <a:p>
            <a:pPr>
              <a:buNone/>
            </a:pPr>
            <a:r>
              <a:rPr lang="es-ES" b="1" dirty="0" smtClean="0"/>
              <a:t>Marketing digital</a:t>
            </a:r>
            <a:r>
              <a:rPr lang="es-ES" dirty="0" smtClean="0"/>
              <a:t>, que utiliza canales </a:t>
            </a:r>
            <a:r>
              <a:rPr lang="es-ES" i="1" dirty="0" smtClean="0"/>
              <a:t>online </a:t>
            </a:r>
            <a:r>
              <a:rPr lang="es-ES" dirty="0" smtClean="0"/>
              <a:t>a través de internet y de las redes.</a:t>
            </a:r>
          </a:p>
          <a:p>
            <a:pPr>
              <a:buNone/>
            </a:pPr>
            <a:r>
              <a:rPr lang="es-ES" dirty="0" smtClean="0"/>
              <a:t>El consumidor actual es </a:t>
            </a:r>
            <a:r>
              <a:rPr lang="es-ES" b="1" dirty="0" smtClean="0"/>
              <a:t>multicanal</a:t>
            </a:r>
            <a:r>
              <a:rPr lang="es-ES" dirty="0" smtClean="0"/>
              <a:t>, porque hace uso de ambos canales. Por ello, las estrategias del marketing </a:t>
            </a:r>
            <a:r>
              <a:rPr lang="es-ES" i="1" dirty="0" smtClean="0"/>
              <a:t>offline </a:t>
            </a:r>
            <a:r>
              <a:rPr lang="es-ES" dirty="0" smtClean="0"/>
              <a:t>y del marketing digital deben integrarse en lo que se conoce como «</a:t>
            </a:r>
            <a:r>
              <a:rPr lang="es-ES" dirty="0" err="1" smtClean="0"/>
              <a:t>blended</a:t>
            </a:r>
            <a:r>
              <a:rPr lang="es-ES" dirty="0" smtClean="0"/>
              <a:t> marketing».</a:t>
            </a:r>
          </a:p>
          <a:p>
            <a:endParaRPr lang="es-ES" dirty="0"/>
          </a:p>
        </p:txBody>
      </p:sp>
      <p:sp>
        <p:nvSpPr>
          <p:cNvPr id="4" name="3 Marcador de pie de página"/>
          <p:cNvSpPr>
            <a:spLocks noGrp="1"/>
          </p:cNvSpPr>
          <p:nvPr>
            <p:ph type="ftr" sz="quarter" idx="11"/>
          </p:nvPr>
        </p:nvSpPr>
        <p:spPr/>
        <p:txBody>
          <a:bodyPr/>
          <a:lstStyle/>
          <a:p>
            <a:r>
              <a:rPr lang="es-ES" smtClean="0"/>
              <a:t>M.B.E.</a:t>
            </a:r>
            <a:endParaRPr lang="es-ES" dirty="0"/>
          </a:p>
        </p:txBody>
      </p:sp>
      <p:sp>
        <p:nvSpPr>
          <p:cNvPr id="5" name="4 Marcador de número de diapositiva"/>
          <p:cNvSpPr>
            <a:spLocks noGrp="1"/>
          </p:cNvSpPr>
          <p:nvPr>
            <p:ph type="sldNum" sz="quarter" idx="12"/>
          </p:nvPr>
        </p:nvSpPr>
        <p:spPr/>
        <p:txBody>
          <a:bodyPr/>
          <a:lstStyle/>
          <a:p>
            <a:fld id="{F9A34AD4-DC89-4EDF-8DD1-AAEA993E7D46}" type="slidenum">
              <a:rPr lang="es-ES" smtClean="0"/>
              <a:pPr/>
              <a:t>4</a:t>
            </a:fld>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M.B.E.</a:t>
            </a:r>
            <a:endParaRPr lang="es-ES" dirty="0"/>
          </a:p>
        </p:txBody>
      </p:sp>
      <p:sp>
        <p:nvSpPr>
          <p:cNvPr id="5" name="4 Marcador de número de diapositiva"/>
          <p:cNvSpPr>
            <a:spLocks noGrp="1"/>
          </p:cNvSpPr>
          <p:nvPr>
            <p:ph type="sldNum" sz="quarter" idx="12"/>
          </p:nvPr>
        </p:nvSpPr>
        <p:spPr/>
        <p:txBody>
          <a:bodyPr/>
          <a:lstStyle/>
          <a:p>
            <a:fld id="{F9A34AD4-DC89-4EDF-8DD1-AAEA993E7D46}" type="slidenum">
              <a:rPr lang="es-ES" smtClean="0"/>
              <a:pPr/>
              <a:t>5</a:t>
            </a:fld>
            <a:endParaRPr lang="es-ES" dirty="0"/>
          </a:p>
        </p:txBody>
      </p:sp>
      <p:pic>
        <p:nvPicPr>
          <p:cNvPr id="2050" name="Picture 2"/>
          <p:cNvPicPr>
            <a:picLocks noGrp="1" noChangeAspect="1" noChangeArrowheads="1"/>
          </p:cNvPicPr>
          <p:nvPr>
            <p:ph idx="4294967295"/>
          </p:nvPr>
        </p:nvPicPr>
        <p:blipFill>
          <a:blip r:embed="rId2" cstate="print"/>
          <a:srcRect/>
          <a:stretch>
            <a:fillRect/>
          </a:stretch>
        </p:blipFill>
        <p:spPr bwMode="auto">
          <a:xfrm>
            <a:off x="0" y="692150"/>
            <a:ext cx="8569325" cy="2978150"/>
          </a:xfrm>
          <a:prstGeom prst="rect">
            <a:avLst/>
          </a:prstGeom>
          <a:noFill/>
          <a:ln w="9525">
            <a:noFill/>
            <a:miter lim="800000"/>
            <a:headEnd/>
            <a:tailEnd/>
          </a:ln>
        </p:spPr>
      </p:pic>
      <p:sp>
        <p:nvSpPr>
          <p:cNvPr id="8" name="1 Título"/>
          <p:cNvSpPr>
            <a:spLocks noGrp="1"/>
          </p:cNvSpPr>
          <p:nvPr>
            <p:ph type="title" idx="4294967295"/>
          </p:nvPr>
        </p:nvSpPr>
        <p:spPr>
          <a:xfrm>
            <a:off x="719138" y="3860800"/>
            <a:ext cx="8424862" cy="647700"/>
          </a:xfrm>
        </p:spPr>
        <p:txBody>
          <a:bodyPr>
            <a:noAutofit/>
          </a:bodyPr>
          <a:lstStyle/>
          <a:p>
            <a:r>
              <a:rPr lang="es-ES" sz="2000" dirty="0" smtClean="0"/>
              <a:t>Para adaptarse al uso que se hace de la tecnología y a los actuales hábitos sociales de consumo, se han desarrollado las 4P del marketing digital.</a:t>
            </a:r>
            <a:endParaRPr lang="es-ES" sz="2000" dirty="0"/>
          </a:p>
        </p:txBody>
      </p:sp>
      <p:pic>
        <p:nvPicPr>
          <p:cNvPr id="2051" name="Picture 3"/>
          <p:cNvPicPr>
            <a:picLocks noChangeAspect="1" noChangeArrowheads="1"/>
          </p:cNvPicPr>
          <p:nvPr/>
        </p:nvPicPr>
        <p:blipFill>
          <a:blip r:embed="rId3" cstate="print"/>
          <a:srcRect/>
          <a:stretch>
            <a:fillRect/>
          </a:stretch>
        </p:blipFill>
        <p:spPr bwMode="auto">
          <a:xfrm>
            <a:off x="395536" y="4625751"/>
            <a:ext cx="8496944" cy="1971601"/>
          </a:xfrm>
          <a:prstGeom prst="rect">
            <a:avLst/>
          </a:prstGeom>
          <a:noFill/>
          <a:ln w="9525">
            <a:noFill/>
            <a:miter lim="800000"/>
            <a:headEnd/>
            <a:tailEnd/>
          </a:ln>
        </p:spPr>
      </p:pic>
      <p:sp>
        <p:nvSpPr>
          <p:cNvPr id="9" name="8 Rectángulo"/>
          <p:cNvSpPr/>
          <p:nvPr/>
        </p:nvSpPr>
        <p:spPr>
          <a:xfrm>
            <a:off x="539552" y="188640"/>
            <a:ext cx="8136904" cy="400110"/>
          </a:xfrm>
          <a:prstGeom prst="rect">
            <a:avLst/>
          </a:prstGeom>
        </p:spPr>
        <p:txBody>
          <a:bodyPr wrap="square">
            <a:spAutoFit/>
          </a:bodyPr>
          <a:lstStyle/>
          <a:p>
            <a:r>
              <a:rPr lang="es-ES" sz="2000" b="1" dirty="0" smtClean="0"/>
              <a:t>El marketing tradicional las estrategias se agrupan en las 4P del marketing</a:t>
            </a:r>
            <a:r>
              <a:rPr lang="es-ES" dirty="0" smtClean="0"/>
              <a:t>.</a:t>
            </a: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33925" y="874735"/>
            <a:ext cx="3530268" cy="646331"/>
          </a:xfrm>
          <a:prstGeom prst="rect">
            <a:avLst/>
          </a:prstGeom>
          <a:solidFill>
            <a:schemeClr val="tx2">
              <a:lumMod val="20000"/>
              <a:lumOff val="80000"/>
            </a:schemeClr>
          </a:solidFill>
          <a:ln>
            <a:solidFill>
              <a:schemeClr val="accent1">
                <a:shade val="95000"/>
                <a:satMod val="105000"/>
              </a:schemeClr>
            </a:solidFill>
          </a:ln>
        </p:spPr>
        <p:txBody>
          <a:bodyPr wrap="square" rtlCol="0">
            <a:spAutoFit/>
          </a:bodyPr>
          <a:lstStyle/>
          <a:p>
            <a:pPr algn="ctr"/>
            <a:r>
              <a:rPr lang="es-ES_tradnl" b="1" dirty="0"/>
              <a:t>Estrategia de posicionamiento </a:t>
            </a:r>
          </a:p>
          <a:p>
            <a:pPr algn="ctr"/>
            <a:r>
              <a:rPr lang="es-ES_tradnl" dirty="0"/>
              <a:t>de nuestro producto</a:t>
            </a:r>
            <a:endParaRPr lang="es-ES" dirty="0"/>
          </a:p>
        </p:txBody>
      </p:sp>
      <p:sp>
        <p:nvSpPr>
          <p:cNvPr id="26" name="25 CuadroTexto">
            <a:hlinkClick r:id="rId2"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sp>
        <p:nvSpPr>
          <p:cNvPr id="2" name="1 Flecha izquierda">
            <a:hlinkClick r:id="rId3" action="ppaction://hlinksldjump"/>
          </p:cNvPr>
          <p:cNvSpPr/>
          <p:nvPr/>
        </p:nvSpPr>
        <p:spPr>
          <a:xfrm>
            <a:off x="71389" y="6237312"/>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28" name="1 Título"/>
          <p:cNvSpPr txBox="1">
            <a:spLocks/>
          </p:cNvSpPr>
          <p:nvPr/>
        </p:nvSpPr>
        <p:spPr>
          <a:xfrm>
            <a:off x="173589" y="1683"/>
            <a:ext cx="8229600" cy="691013"/>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b="1" dirty="0"/>
              <a:t>2. El marketing estratégico</a:t>
            </a:r>
          </a:p>
        </p:txBody>
      </p:sp>
      <p:pic>
        <p:nvPicPr>
          <p:cNvPr id="29" name="28 Imagen"/>
          <p:cNvPicPr>
            <a:picLocks noChangeAspect="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34" name="33 Flecha derecha"/>
          <p:cNvSpPr/>
          <p:nvPr/>
        </p:nvSpPr>
        <p:spPr>
          <a:xfrm>
            <a:off x="7507759" y="6318482"/>
            <a:ext cx="864096" cy="267661"/>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
        <p:nvSpPr>
          <p:cNvPr id="95" name="94 CuadroTexto"/>
          <p:cNvSpPr txBox="1"/>
          <p:nvPr/>
        </p:nvSpPr>
        <p:spPr>
          <a:xfrm>
            <a:off x="4003017" y="782401"/>
            <a:ext cx="4851267" cy="830997"/>
          </a:xfrm>
          <a:prstGeom prst="rect">
            <a:avLst/>
          </a:prstGeom>
          <a:noFill/>
        </p:spPr>
        <p:txBody>
          <a:bodyPr wrap="square" rtlCol="0">
            <a:spAutoFit/>
          </a:bodyPr>
          <a:lstStyle/>
          <a:p>
            <a:pPr algn="ctr"/>
            <a:r>
              <a:rPr lang="es-ES_tradnl" sz="1600" dirty="0"/>
              <a:t>Con qué </a:t>
            </a:r>
            <a:r>
              <a:rPr lang="es-ES_tradnl" sz="1600" b="1" dirty="0"/>
              <a:t>características</a:t>
            </a:r>
            <a:r>
              <a:rPr lang="es-ES_tradnl" sz="1600" dirty="0"/>
              <a:t> se desea que los consumidores </a:t>
            </a:r>
            <a:r>
              <a:rPr lang="es-ES_tradnl" sz="1600" b="1" dirty="0"/>
              <a:t>perciban el producto</a:t>
            </a:r>
            <a:r>
              <a:rPr lang="es-ES_tradnl" sz="1600" dirty="0"/>
              <a:t>, para </a:t>
            </a:r>
            <a:r>
              <a:rPr lang="es-ES_tradnl" sz="1600" b="1" dirty="0"/>
              <a:t>diferenciarse</a:t>
            </a:r>
            <a:r>
              <a:rPr lang="es-ES_tradnl" sz="1600" dirty="0"/>
              <a:t> de los productos de la competencia y sea el mejor percibido</a:t>
            </a:r>
            <a:endParaRPr lang="es-ES" sz="1600" dirty="0"/>
          </a:p>
        </p:txBody>
      </p:sp>
      <p:sp>
        <p:nvSpPr>
          <p:cNvPr id="40" name="39 Rectángulo redondeado"/>
          <p:cNvSpPr/>
          <p:nvPr/>
        </p:nvSpPr>
        <p:spPr>
          <a:xfrm>
            <a:off x="556741" y="2048519"/>
            <a:ext cx="2614893" cy="53634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effectLst>
                  <a:outerShdw blurRad="38100" dist="38100" dir="2700000" algn="tl">
                    <a:srgbClr val="000000">
                      <a:alpha val="43137"/>
                    </a:srgbClr>
                  </a:outerShdw>
                </a:effectLst>
              </a:rPr>
              <a:t>Posicionamiento en </a:t>
            </a:r>
            <a:r>
              <a:rPr lang="es-ES_tradnl" sz="1600" b="1" u="sng" dirty="0">
                <a:effectLst>
                  <a:outerShdw blurRad="38100" dist="38100" dir="2700000" algn="tl">
                    <a:srgbClr val="000000">
                      <a:alpha val="43137"/>
                    </a:srgbClr>
                  </a:outerShdw>
                </a:effectLst>
              </a:rPr>
              <a:t>calidad</a:t>
            </a:r>
            <a:endParaRPr lang="es-ES" sz="1600" b="1" u="sng" dirty="0">
              <a:effectLst>
                <a:outerShdw blurRad="38100" dist="38100" dir="2700000" algn="tl">
                  <a:srgbClr val="000000">
                    <a:alpha val="43137"/>
                  </a:srgbClr>
                </a:outerShdw>
              </a:effectLst>
            </a:endParaRPr>
          </a:p>
        </p:txBody>
      </p:sp>
      <p:sp>
        <p:nvSpPr>
          <p:cNvPr id="41" name="40 Rectángulo redondeado"/>
          <p:cNvSpPr/>
          <p:nvPr/>
        </p:nvSpPr>
        <p:spPr>
          <a:xfrm>
            <a:off x="5098224" y="2057908"/>
            <a:ext cx="2523701" cy="53634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effectLst>
                  <a:outerShdw blurRad="38100" dist="38100" dir="2700000" algn="tl">
                    <a:srgbClr val="000000">
                      <a:alpha val="43137"/>
                    </a:srgbClr>
                  </a:outerShdw>
                </a:effectLst>
              </a:rPr>
              <a:t>Posicionamiento en </a:t>
            </a:r>
            <a:r>
              <a:rPr lang="es-ES_tradnl" sz="1600" b="1" u="sng" dirty="0">
                <a:effectLst>
                  <a:outerShdw blurRad="38100" dist="38100" dir="2700000" algn="tl">
                    <a:srgbClr val="000000">
                      <a:alpha val="43137"/>
                    </a:srgbClr>
                  </a:outerShdw>
                </a:effectLst>
              </a:rPr>
              <a:t>precio</a:t>
            </a:r>
            <a:endParaRPr lang="es-ES" sz="1600" b="1" u="sng" dirty="0">
              <a:effectLst>
                <a:outerShdw blurRad="38100" dist="38100" dir="2700000" algn="tl">
                  <a:srgbClr val="000000">
                    <a:alpha val="43137"/>
                  </a:srgbClr>
                </a:outerShdw>
              </a:effectLst>
            </a:endParaRPr>
          </a:p>
        </p:txBody>
      </p:sp>
      <p:sp>
        <p:nvSpPr>
          <p:cNvPr id="43" name="42 Rectángulo redondeado"/>
          <p:cNvSpPr/>
          <p:nvPr/>
        </p:nvSpPr>
        <p:spPr>
          <a:xfrm rot="21600000">
            <a:off x="477562" y="3702411"/>
            <a:ext cx="2773250" cy="62196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effectLst>
                  <a:outerShdw blurRad="38100" dist="38100" dir="2700000" algn="tl">
                    <a:srgbClr val="000000">
                      <a:alpha val="43137"/>
                    </a:srgbClr>
                  </a:outerShdw>
                </a:effectLst>
              </a:rPr>
              <a:t>Mapa de posicionamiento</a:t>
            </a:r>
            <a:endParaRPr lang="es-ES" sz="1600" b="1" dirty="0">
              <a:effectLst>
                <a:outerShdw blurRad="38100" dist="38100" dir="2700000" algn="tl">
                  <a:srgbClr val="000000">
                    <a:alpha val="43137"/>
                  </a:srgbClr>
                </a:outerShdw>
              </a:effectLst>
            </a:endParaRPr>
          </a:p>
        </p:txBody>
      </p:sp>
      <p:sp>
        <p:nvSpPr>
          <p:cNvPr id="46" name="45 Flecha derecha"/>
          <p:cNvSpPr/>
          <p:nvPr/>
        </p:nvSpPr>
        <p:spPr>
          <a:xfrm rot="5400000">
            <a:off x="1726014" y="2664094"/>
            <a:ext cx="276346" cy="19179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7" name="46 CuadroTexto"/>
          <p:cNvSpPr txBox="1"/>
          <p:nvPr/>
        </p:nvSpPr>
        <p:spPr>
          <a:xfrm>
            <a:off x="187765" y="2942024"/>
            <a:ext cx="3922404" cy="584775"/>
          </a:xfrm>
          <a:prstGeom prst="rect">
            <a:avLst/>
          </a:prstGeom>
          <a:noFill/>
        </p:spPr>
        <p:txBody>
          <a:bodyPr wrap="square" rtlCol="0">
            <a:spAutoFit/>
          </a:bodyPr>
          <a:lstStyle/>
          <a:p>
            <a:pPr marL="285750" indent="-285750">
              <a:buFont typeface="Arial" charset="0"/>
              <a:buChar char="•"/>
            </a:pPr>
            <a:r>
              <a:rPr lang="es-ES_tradnl" sz="1600" dirty="0"/>
              <a:t>Estrategia de diferenciación del producto por su calidad /marca /imagen…</a:t>
            </a:r>
            <a:endParaRPr lang="es-ES" sz="1600" dirty="0"/>
          </a:p>
        </p:txBody>
      </p:sp>
      <p:sp>
        <p:nvSpPr>
          <p:cNvPr id="49" name="48 CuadroTexto"/>
          <p:cNvSpPr txBox="1"/>
          <p:nvPr/>
        </p:nvSpPr>
        <p:spPr>
          <a:xfrm>
            <a:off x="4492558" y="4560102"/>
            <a:ext cx="3370511" cy="1569660"/>
          </a:xfrm>
          <a:prstGeom prst="rect">
            <a:avLst/>
          </a:prstGeom>
          <a:noFill/>
        </p:spPr>
        <p:txBody>
          <a:bodyPr wrap="square" rtlCol="0">
            <a:spAutoFit/>
          </a:bodyPr>
          <a:lstStyle/>
          <a:p>
            <a:pPr marL="285750" indent="-285750">
              <a:lnSpc>
                <a:spcPct val="150000"/>
              </a:lnSpc>
              <a:buFont typeface="Arial" charset="0"/>
              <a:buChar char="•"/>
            </a:pPr>
            <a:r>
              <a:rPr lang="es-ES_tradnl" sz="1600" dirty="0"/>
              <a:t>A la vez calidad y precio</a:t>
            </a:r>
          </a:p>
          <a:p>
            <a:pPr marL="285750" indent="-285750">
              <a:lnSpc>
                <a:spcPct val="150000"/>
              </a:lnSpc>
              <a:buFont typeface="Arial" charset="0"/>
              <a:buChar char="•"/>
            </a:pPr>
            <a:r>
              <a:rPr lang="es-ES_tradnl" sz="1600" dirty="0"/>
              <a:t>Innovar y desplazarse a territorios de océanos azules</a:t>
            </a:r>
          </a:p>
          <a:p>
            <a:pPr marL="285750" indent="-285750">
              <a:lnSpc>
                <a:spcPct val="150000"/>
              </a:lnSpc>
              <a:buFont typeface="Arial" charset="0"/>
              <a:buChar char="•"/>
            </a:pPr>
            <a:r>
              <a:rPr lang="es-ES_tradnl" sz="1600" dirty="0"/>
              <a:t>Otros compiten en océanos rojos</a:t>
            </a:r>
          </a:p>
        </p:txBody>
      </p:sp>
      <p:sp>
        <p:nvSpPr>
          <p:cNvPr id="54" name="53 CuadroTexto"/>
          <p:cNvSpPr txBox="1"/>
          <p:nvPr/>
        </p:nvSpPr>
        <p:spPr>
          <a:xfrm>
            <a:off x="4533363" y="2898164"/>
            <a:ext cx="3888827" cy="584775"/>
          </a:xfrm>
          <a:prstGeom prst="rect">
            <a:avLst/>
          </a:prstGeom>
          <a:noFill/>
        </p:spPr>
        <p:txBody>
          <a:bodyPr wrap="square" rtlCol="0">
            <a:spAutoFit/>
          </a:bodyPr>
          <a:lstStyle/>
          <a:p>
            <a:pPr marL="285750" indent="-285750">
              <a:buFont typeface="Arial" charset="0"/>
              <a:buChar char="•"/>
            </a:pPr>
            <a:r>
              <a:rPr lang="es-ES_tradnl" sz="1600" dirty="0"/>
              <a:t>Estrategia basada en liderazgo de costes, la empresa intenta </a:t>
            </a:r>
            <a:r>
              <a:rPr lang="es-ES_tradnl" sz="1600" i="1" dirty="0"/>
              <a:t>producir más barato</a:t>
            </a:r>
            <a:endParaRPr lang="es-ES" sz="1600" i="1" dirty="0"/>
          </a:p>
        </p:txBody>
      </p:sp>
      <p:sp>
        <p:nvSpPr>
          <p:cNvPr id="55" name="54 Flecha derecha"/>
          <p:cNvSpPr/>
          <p:nvPr/>
        </p:nvSpPr>
        <p:spPr>
          <a:xfrm rot="5400000">
            <a:off x="6221901" y="2689147"/>
            <a:ext cx="276346" cy="19179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2 Rectángulo"/>
          <p:cNvSpPr/>
          <p:nvPr/>
        </p:nvSpPr>
        <p:spPr>
          <a:xfrm>
            <a:off x="333925" y="4533594"/>
            <a:ext cx="3205658" cy="584775"/>
          </a:xfrm>
          <a:prstGeom prst="rect">
            <a:avLst/>
          </a:prstGeom>
        </p:spPr>
        <p:txBody>
          <a:bodyPr wrap="square">
            <a:spAutoFit/>
          </a:bodyPr>
          <a:lstStyle/>
          <a:p>
            <a:pPr marL="285750" lvl="0" indent="-285750">
              <a:buFont typeface="Arial" charset="0"/>
              <a:buChar char="•"/>
            </a:pPr>
            <a:r>
              <a:rPr lang="es-ES_tradnl" sz="1600" dirty="0">
                <a:solidFill>
                  <a:prstClr val="black"/>
                </a:solidFill>
              </a:rPr>
              <a:t>Saber donde estamos nosotros y la competencia en calidad/precio</a:t>
            </a:r>
          </a:p>
        </p:txBody>
      </p:sp>
      <p:sp>
        <p:nvSpPr>
          <p:cNvPr id="27" name="42 Rectángulo redondeado"/>
          <p:cNvSpPr/>
          <p:nvPr/>
        </p:nvSpPr>
        <p:spPr>
          <a:xfrm rot="21600000">
            <a:off x="4973449" y="3686443"/>
            <a:ext cx="2773250" cy="62196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effectLst>
                  <a:outerShdw blurRad="38100" dist="38100" dir="2700000" algn="tl">
                    <a:srgbClr val="000000">
                      <a:alpha val="43137"/>
                    </a:srgbClr>
                  </a:outerShdw>
                </a:effectLst>
              </a:rPr>
              <a:t>Teoría océanos azules</a:t>
            </a:r>
          </a:p>
          <a:p>
            <a:pPr algn="ctr"/>
            <a:r>
              <a:rPr lang="es-ES_tradnl" sz="1600" b="1" dirty="0">
                <a:effectLst>
                  <a:outerShdw blurRad="38100" dist="38100" dir="2700000" algn="tl">
                    <a:srgbClr val="000000">
                      <a:alpha val="43137"/>
                    </a:srgbClr>
                  </a:outerShdw>
                </a:effectLst>
              </a:rPr>
              <a:t>del Circo del Sol</a:t>
            </a:r>
            <a:endParaRPr lang="es-ES" sz="1600" b="1" dirty="0">
              <a:effectLst>
                <a:outerShdw blurRad="38100" dist="38100" dir="2700000" algn="tl">
                  <a:srgbClr val="000000">
                    <a:alpha val="43137"/>
                  </a:srgbClr>
                </a:outerShdw>
              </a:effectLst>
            </a:endParaRPr>
          </a:p>
        </p:txBody>
      </p:sp>
      <p:sp>
        <p:nvSpPr>
          <p:cNvPr id="30" name="45 Flecha derecha"/>
          <p:cNvSpPr/>
          <p:nvPr/>
        </p:nvSpPr>
        <p:spPr>
          <a:xfrm rot="5400000">
            <a:off x="1675924" y="4403555"/>
            <a:ext cx="276346" cy="19179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45 Flecha derecha"/>
          <p:cNvSpPr/>
          <p:nvPr/>
        </p:nvSpPr>
        <p:spPr>
          <a:xfrm rot="5400000">
            <a:off x="6221901" y="4396730"/>
            <a:ext cx="276346" cy="19179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 xmlns:p14="http://schemas.microsoft.com/office/powerpoint/2010/main" val="252902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33925" y="874735"/>
            <a:ext cx="3530268" cy="369332"/>
          </a:xfrm>
          <a:prstGeom prst="rect">
            <a:avLst/>
          </a:prstGeom>
          <a:solidFill>
            <a:schemeClr val="tx2">
              <a:lumMod val="20000"/>
              <a:lumOff val="80000"/>
            </a:schemeClr>
          </a:solidFill>
          <a:ln>
            <a:solidFill>
              <a:schemeClr val="accent1">
                <a:shade val="95000"/>
                <a:satMod val="105000"/>
              </a:schemeClr>
            </a:solidFill>
          </a:ln>
        </p:spPr>
        <p:txBody>
          <a:bodyPr wrap="square" rtlCol="0">
            <a:spAutoFit/>
          </a:bodyPr>
          <a:lstStyle/>
          <a:p>
            <a:pPr algn="ctr"/>
            <a:r>
              <a:rPr lang="es-ES_tradnl" b="1" dirty="0"/>
              <a:t>MAPA DE POSICIONAMIENTO</a:t>
            </a:r>
            <a:endParaRPr lang="es-ES" dirty="0"/>
          </a:p>
        </p:txBody>
      </p:sp>
      <p:sp>
        <p:nvSpPr>
          <p:cNvPr id="26" name="25 CuadroTexto">
            <a:hlinkClick r:id="rId2"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sp>
        <p:nvSpPr>
          <p:cNvPr id="2" name="1 Flecha izquierda">
            <a:hlinkClick r:id="rId3" action="ppaction://hlinksldjump"/>
          </p:cNvPr>
          <p:cNvSpPr/>
          <p:nvPr/>
        </p:nvSpPr>
        <p:spPr>
          <a:xfrm>
            <a:off x="71389" y="6237312"/>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28" name="1 Título"/>
          <p:cNvSpPr txBox="1">
            <a:spLocks/>
          </p:cNvSpPr>
          <p:nvPr/>
        </p:nvSpPr>
        <p:spPr>
          <a:xfrm>
            <a:off x="173589" y="1683"/>
            <a:ext cx="8229600" cy="691013"/>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b="1" dirty="0"/>
              <a:t>2. El marketing estratégico</a:t>
            </a:r>
          </a:p>
        </p:txBody>
      </p:sp>
      <p:pic>
        <p:nvPicPr>
          <p:cNvPr id="29" name="28 Imagen"/>
          <p:cNvPicPr>
            <a:picLocks noChangeAspect="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34" name="33 Flecha derecha"/>
          <p:cNvSpPr/>
          <p:nvPr/>
        </p:nvSpPr>
        <p:spPr>
          <a:xfrm>
            <a:off x="7507759" y="6318482"/>
            <a:ext cx="864096" cy="267661"/>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
        <p:nvSpPr>
          <p:cNvPr id="95" name="94 CuadroTexto"/>
          <p:cNvSpPr txBox="1"/>
          <p:nvPr/>
        </p:nvSpPr>
        <p:spPr>
          <a:xfrm>
            <a:off x="3864193" y="782401"/>
            <a:ext cx="4990091" cy="830997"/>
          </a:xfrm>
          <a:prstGeom prst="rect">
            <a:avLst/>
          </a:prstGeom>
          <a:noFill/>
        </p:spPr>
        <p:txBody>
          <a:bodyPr wrap="square" rtlCol="0">
            <a:spAutoFit/>
          </a:bodyPr>
          <a:lstStyle/>
          <a:p>
            <a:pPr algn="ctr"/>
            <a:r>
              <a:rPr lang="es-ES_tradnl" sz="1600" dirty="0"/>
              <a:t>Herramienta de Marketing que permite saber en qué situación se encuentra nuestra empresa respecto a la competencia en la mente del consumidor de forma gráfica</a:t>
            </a:r>
            <a:endParaRPr lang="es-ES" sz="1600" dirty="0"/>
          </a:p>
        </p:txBody>
      </p:sp>
      <p:pic>
        <p:nvPicPr>
          <p:cNvPr id="4" name="3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625929" y="1988840"/>
            <a:ext cx="4890285" cy="3667714"/>
          </a:xfrm>
          <a:prstGeom prst="rect">
            <a:avLst/>
          </a:prstGeom>
        </p:spPr>
      </p:pic>
    </p:spTree>
    <p:extLst>
      <p:ext uri="{BB962C8B-B14F-4D97-AF65-F5344CB8AC3E}">
        <p14:creationId xmlns="" xmlns:p14="http://schemas.microsoft.com/office/powerpoint/2010/main" val="7072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CuadroTexto">
            <a:hlinkClick r:id="rId2" action="ppaction://hlinksldjump"/>
          </p:cNvPr>
          <p:cNvSpPr txBox="1"/>
          <p:nvPr/>
        </p:nvSpPr>
        <p:spPr>
          <a:xfrm>
            <a:off x="3215680" y="6165304"/>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sp>
        <p:nvSpPr>
          <p:cNvPr id="43" name="1 Título"/>
          <p:cNvSpPr txBox="1">
            <a:spLocks/>
          </p:cNvSpPr>
          <p:nvPr/>
        </p:nvSpPr>
        <p:spPr>
          <a:xfrm>
            <a:off x="148256" y="42626"/>
            <a:ext cx="8229600" cy="5780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b="1" dirty="0"/>
              <a:t>3. Herramientas del marketing operativo</a:t>
            </a:r>
          </a:p>
        </p:txBody>
      </p:sp>
      <p:pic>
        <p:nvPicPr>
          <p:cNvPr id="44" name="43 Imagen"/>
          <p:cNvPicPr>
            <a:picLocks noChangeAspect="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49" name="48 Flecha izquierda">
            <a:hlinkClick r:id="rId4"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50" name="49 Flecha derecha"/>
          <p:cNvSpPr/>
          <p:nvPr/>
        </p:nvSpPr>
        <p:spPr>
          <a:xfrm>
            <a:off x="7507759" y="6318482"/>
            <a:ext cx="864096" cy="267661"/>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
        <p:nvSpPr>
          <p:cNvPr id="9" name="8 Rectángulo redondeado"/>
          <p:cNvSpPr/>
          <p:nvPr/>
        </p:nvSpPr>
        <p:spPr>
          <a:xfrm>
            <a:off x="145699" y="1548033"/>
            <a:ext cx="2773342" cy="53634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effectLst>
                  <a:outerShdw blurRad="38100" dist="38100" dir="2700000" algn="tl">
                    <a:srgbClr val="000000">
                      <a:alpha val="43137"/>
                    </a:srgbClr>
                  </a:outerShdw>
                </a:effectLst>
              </a:rPr>
              <a:t>Producto</a:t>
            </a:r>
            <a:endParaRPr lang="es-ES" sz="1600" b="1" dirty="0">
              <a:effectLst>
                <a:outerShdw blurRad="38100" dist="38100" dir="2700000" algn="tl">
                  <a:srgbClr val="000000">
                    <a:alpha val="43137"/>
                  </a:srgbClr>
                </a:outerShdw>
              </a:effectLst>
            </a:endParaRPr>
          </a:p>
        </p:txBody>
      </p:sp>
      <p:sp>
        <p:nvSpPr>
          <p:cNvPr id="10" name="9 Rectángulo redondeado"/>
          <p:cNvSpPr/>
          <p:nvPr/>
        </p:nvSpPr>
        <p:spPr>
          <a:xfrm>
            <a:off x="199590" y="2671017"/>
            <a:ext cx="2732579" cy="77770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effectLst>
                  <a:outerShdw blurRad="38100" dist="38100" dir="2700000" algn="tl">
                    <a:srgbClr val="000000">
                      <a:alpha val="43137"/>
                    </a:srgbClr>
                  </a:outerShdw>
                </a:effectLst>
              </a:rPr>
              <a:t>Precio</a:t>
            </a:r>
            <a:endParaRPr lang="es-ES" sz="1600" b="1" dirty="0">
              <a:effectLst>
                <a:outerShdw blurRad="38100" dist="38100" dir="2700000" algn="tl">
                  <a:srgbClr val="000000">
                    <a:alpha val="43137"/>
                  </a:srgbClr>
                </a:outerShdw>
              </a:effectLst>
            </a:endParaRPr>
          </a:p>
        </p:txBody>
      </p:sp>
      <p:sp>
        <p:nvSpPr>
          <p:cNvPr id="11" name="10 Rectángulo redondeado"/>
          <p:cNvSpPr/>
          <p:nvPr/>
        </p:nvSpPr>
        <p:spPr>
          <a:xfrm rot="21600000">
            <a:off x="199589" y="4144321"/>
            <a:ext cx="2732579" cy="62196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effectLst>
                  <a:outerShdw blurRad="38100" dist="38100" dir="2700000" algn="tl">
                    <a:srgbClr val="000000">
                      <a:alpha val="43137"/>
                    </a:srgbClr>
                  </a:outerShdw>
                </a:effectLst>
              </a:rPr>
              <a:t>Promoción</a:t>
            </a:r>
            <a:endParaRPr lang="es-ES" sz="1600" b="1" dirty="0">
              <a:effectLst>
                <a:outerShdw blurRad="38100" dist="38100" dir="2700000" algn="tl">
                  <a:srgbClr val="000000">
                    <a:alpha val="43137"/>
                  </a:srgbClr>
                </a:outerShdw>
              </a:effectLst>
            </a:endParaRPr>
          </a:p>
        </p:txBody>
      </p:sp>
      <p:sp>
        <p:nvSpPr>
          <p:cNvPr id="12" name="11 Flecha derecha"/>
          <p:cNvSpPr/>
          <p:nvPr/>
        </p:nvSpPr>
        <p:spPr>
          <a:xfrm>
            <a:off x="3067067" y="1720309"/>
            <a:ext cx="504056" cy="19179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CuadroTexto"/>
          <p:cNvSpPr txBox="1"/>
          <p:nvPr/>
        </p:nvSpPr>
        <p:spPr>
          <a:xfrm>
            <a:off x="3677563" y="1469391"/>
            <a:ext cx="5428476" cy="584775"/>
          </a:xfrm>
          <a:prstGeom prst="rect">
            <a:avLst/>
          </a:prstGeom>
          <a:noFill/>
        </p:spPr>
        <p:txBody>
          <a:bodyPr wrap="square" rtlCol="0">
            <a:spAutoFit/>
          </a:bodyPr>
          <a:lstStyle/>
          <a:p>
            <a:pPr marL="285750" indent="-285750">
              <a:buFont typeface="Arial" charset="0"/>
              <a:buChar char="•"/>
            </a:pPr>
            <a:r>
              <a:rPr lang="es-ES_tradnl" sz="1600" dirty="0"/>
              <a:t>Aquellos bienes y servicios que se ofertan al mercado y cubren una necesidad de los clientes</a:t>
            </a:r>
            <a:endParaRPr lang="es-ES" sz="1600" dirty="0"/>
          </a:p>
        </p:txBody>
      </p:sp>
      <p:sp>
        <p:nvSpPr>
          <p:cNvPr id="15" name="14 CuadroTexto"/>
          <p:cNvSpPr txBox="1"/>
          <p:nvPr/>
        </p:nvSpPr>
        <p:spPr>
          <a:xfrm>
            <a:off x="3769170" y="5234529"/>
            <a:ext cx="4768194" cy="584775"/>
          </a:xfrm>
          <a:prstGeom prst="rect">
            <a:avLst/>
          </a:prstGeom>
          <a:noFill/>
        </p:spPr>
        <p:txBody>
          <a:bodyPr wrap="square" rtlCol="0">
            <a:spAutoFit/>
          </a:bodyPr>
          <a:lstStyle/>
          <a:p>
            <a:pPr marL="285750" indent="-285750">
              <a:buFont typeface="Arial" charset="0"/>
              <a:buChar char="•"/>
            </a:pPr>
            <a:r>
              <a:rPr lang="es-ES_tradnl" sz="1600" dirty="0"/>
              <a:t>Conjunto de tareas que conducen el producto al cliente en lugar, cantidad y momento necesario</a:t>
            </a:r>
            <a:endParaRPr lang="es-ES" sz="1600" dirty="0"/>
          </a:p>
        </p:txBody>
      </p:sp>
      <p:sp>
        <p:nvSpPr>
          <p:cNvPr id="16" name="15 Flecha derecha"/>
          <p:cNvSpPr/>
          <p:nvPr/>
        </p:nvSpPr>
        <p:spPr>
          <a:xfrm>
            <a:off x="3094663" y="2963972"/>
            <a:ext cx="504056" cy="19179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6 CuadroTexto"/>
          <p:cNvSpPr txBox="1"/>
          <p:nvPr/>
        </p:nvSpPr>
        <p:spPr>
          <a:xfrm>
            <a:off x="3755362" y="4048424"/>
            <a:ext cx="4623929" cy="830997"/>
          </a:xfrm>
          <a:prstGeom prst="rect">
            <a:avLst/>
          </a:prstGeom>
          <a:noFill/>
        </p:spPr>
        <p:txBody>
          <a:bodyPr wrap="square" rtlCol="0">
            <a:spAutoFit/>
          </a:bodyPr>
          <a:lstStyle/>
          <a:p>
            <a:pPr marL="285750" indent="-285750">
              <a:buFont typeface="Arial" charset="0"/>
              <a:buChar char="•"/>
            </a:pPr>
            <a:r>
              <a:rPr lang="es-ES_tradnl" sz="1600" dirty="0"/>
              <a:t>Forma de comunicación existencia de producto y características</a:t>
            </a:r>
            <a:endParaRPr lang="es-ES_tradnl" sz="1600" dirty="0">
              <a:sym typeface="Wingdings" panose="05000000000000000000" pitchFamily="2" charset="2"/>
            </a:endParaRPr>
          </a:p>
          <a:p>
            <a:pPr marL="285750" indent="-285750">
              <a:buFont typeface="Arial" charset="0"/>
              <a:buChar char="•"/>
            </a:pPr>
            <a:r>
              <a:rPr lang="es-ES_tradnl" sz="1600" dirty="0">
                <a:sym typeface="Wingdings" panose="05000000000000000000" pitchFamily="2" charset="2"/>
              </a:rPr>
              <a:t>Estimulación de la demanda</a:t>
            </a:r>
            <a:endParaRPr lang="es-ES" sz="1600" dirty="0"/>
          </a:p>
        </p:txBody>
      </p:sp>
      <p:sp>
        <p:nvSpPr>
          <p:cNvPr id="18" name="17 Flecha derecha"/>
          <p:cNvSpPr/>
          <p:nvPr/>
        </p:nvSpPr>
        <p:spPr>
          <a:xfrm>
            <a:off x="3081466" y="4368025"/>
            <a:ext cx="504056" cy="19179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18 CuadroTexto"/>
          <p:cNvSpPr txBox="1"/>
          <p:nvPr/>
        </p:nvSpPr>
        <p:spPr>
          <a:xfrm>
            <a:off x="3704669" y="2609819"/>
            <a:ext cx="5403152" cy="830997"/>
          </a:xfrm>
          <a:prstGeom prst="rect">
            <a:avLst/>
          </a:prstGeom>
          <a:noFill/>
        </p:spPr>
        <p:txBody>
          <a:bodyPr wrap="square" rtlCol="0">
            <a:spAutoFit/>
          </a:bodyPr>
          <a:lstStyle/>
          <a:p>
            <a:pPr marL="285750" indent="-285750">
              <a:buFont typeface="Arial" charset="0"/>
              <a:buChar char="•"/>
            </a:pPr>
            <a:r>
              <a:rPr lang="es-ES_tradnl" sz="1600" dirty="0"/>
              <a:t>Valor de compra y de comunicación</a:t>
            </a:r>
          </a:p>
          <a:p>
            <a:pPr marL="285750" indent="-285750">
              <a:buFont typeface="Arial" charset="0"/>
              <a:buChar char="•"/>
            </a:pPr>
            <a:r>
              <a:rPr lang="es-ES_tradnl" sz="1600" dirty="0"/>
              <a:t>Comunica un estatus social</a:t>
            </a:r>
          </a:p>
          <a:p>
            <a:pPr marL="285750" indent="-285750">
              <a:buFont typeface="Arial" charset="0"/>
              <a:buChar char="•"/>
            </a:pPr>
            <a:r>
              <a:rPr lang="es-ES_tradnl" sz="1600" dirty="0"/>
              <a:t>Sitúa a la empresa frente a la competencia</a:t>
            </a:r>
            <a:endParaRPr lang="es-ES" sz="1600" dirty="0"/>
          </a:p>
        </p:txBody>
      </p:sp>
      <p:sp>
        <p:nvSpPr>
          <p:cNvPr id="20" name="19 Flecha derecha"/>
          <p:cNvSpPr/>
          <p:nvPr/>
        </p:nvSpPr>
        <p:spPr>
          <a:xfrm>
            <a:off x="3094663" y="5445510"/>
            <a:ext cx="504056" cy="19179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20 Rectángulo redondeado"/>
          <p:cNvSpPr/>
          <p:nvPr/>
        </p:nvSpPr>
        <p:spPr>
          <a:xfrm>
            <a:off x="225581" y="5293269"/>
            <a:ext cx="2734302" cy="49627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effectLst>
                  <a:outerShdw blurRad="38100" dist="38100" dir="2700000" algn="tl">
                    <a:srgbClr val="000000">
                      <a:alpha val="43137"/>
                    </a:srgbClr>
                  </a:outerShdw>
                </a:effectLst>
              </a:rPr>
              <a:t>Distribución</a:t>
            </a:r>
            <a:endParaRPr lang="es-ES" sz="1600" b="1" dirty="0">
              <a:effectLst>
                <a:outerShdw blurRad="38100" dist="38100" dir="2700000" algn="tl">
                  <a:srgbClr val="000000">
                    <a:alpha val="43137"/>
                  </a:srgbClr>
                </a:outerShdw>
              </a:effectLst>
            </a:endParaRPr>
          </a:p>
        </p:txBody>
      </p:sp>
      <p:sp>
        <p:nvSpPr>
          <p:cNvPr id="26" name="25 CuadroTexto"/>
          <p:cNvSpPr txBox="1"/>
          <p:nvPr/>
        </p:nvSpPr>
        <p:spPr>
          <a:xfrm>
            <a:off x="356059" y="799439"/>
            <a:ext cx="8480552" cy="369332"/>
          </a:xfrm>
          <a:prstGeom prst="rect">
            <a:avLst/>
          </a:prstGeom>
          <a:noFill/>
        </p:spPr>
        <p:txBody>
          <a:bodyPr wrap="square" rtlCol="0">
            <a:spAutoFit/>
          </a:bodyPr>
          <a:lstStyle/>
          <a:p>
            <a:pPr algn="ctr"/>
            <a:r>
              <a:rPr lang="es-ES_tradnl" b="1" i="1" dirty="0">
                <a:effectLst>
                  <a:outerShdw blurRad="38100" dist="38100" dir="2700000" algn="tl">
                    <a:srgbClr val="000000">
                      <a:alpha val="43137"/>
                    </a:srgbClr>
                  </a:outerShdw>
                </a:effectLst>
              </a:rPr>
              <a:t>Marketing mix – Las 4Ps del marketing</a:t>
            </a:r>
            <a:endParaRPr lang="es-ES" b="1" i="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95575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3144840" y="4321315"/>
            <a:ext cx="3312368" cy="1323439"/>
          </a:xfrm>
          <a:prstGeom prst="rect">
            <a:avLst/>
          </a:prstGeom>
          <a:noFill/>
        </p:spPr>
        <p:txBody>
          <a:bodyPr wrap="square" rtlCol="0">
            <a:spAutoFit/>
          </a:bodyPr>
          <a:lstStyle/>
          <a:p>
            <a:pPr marL="285750" indent="-285750">
              <a:buFont typeface="Arial" charset="0"/>
              <a:buChar char="•"/>
            </a:pPr>
            <a:r>
              <a:rPr lang="es-ES_tradnl" sz="1600" dirty="0"/>
              <a:t>Es la necesidad básica que cubre en el consumidor  (móvil </a:t>
            </a:r>
            <a:r>
              <a:rPr lang="es-ES_tradnl" sz="1600" dirty="0">
                <a:sym typeface="Wingdings" panose="05000000000000000000" pitchFamily="2" charset="2"/>
              </a:rPr>
              <a:t>comunicación; agua </a:t>
            </a:r>
            <a:r>
              <a:rPr lang="es-ES_tradnl" sz="1600" dirty="0">
                <a:solidFill>
                  <a:prstClr val="black"/>
                </a:solidFill>
                <a:sym typeface="Wingdings" panose="05000000000000000000" pitchFamily="2" charset="2"/>
              </a:rPr>
              <a:t> sed</a:t>
            </a:r>
            <a:r>
              <a:rPr lang="es-ES_tradnl" sz="1600" dirty="0">
                <a:sym typeface="Wingdings" panose="05000000000000000000" pitchFamily="2" charset="2"/>
              </a:rPr>
              <a:t>)</a:t>
            </a:r>
            <a:endParaRPr lang="es-ES_tradnl" sz="1600" dirty="0"/>
          </a:p>
          <a:p>
            <a:pPr marL="285750" indent="-285750">
              <a:buFont typeface="Arial" charset="0"/>
              <a:buChar char="•"/>
            </a:pPr>
            <a:r>
              <a:rPr lang="es-ES_tradnl" sz="1600" dirty="0"/>
              <a:t>Importante analizar cuál es la necesidad de fondo</a:t>
            </a:r>
          </a:p>
        </p:txBody>
      </p:sp>
      <p:sp>
        <p:nvSpPr>
          <p:cNvPr id="40" name="39 CuadroTexto">
            <a:hlinkClick r:id="rId2" action="ppaction://hlinksldjump"/>
          </p:cNvPr>
          <p:cNvSpPr txBox="1"/>
          <p:nvPr/>
        </p:nvSpPr>
        <p:spPr>
          <a:xfrm>
            <a:off x="3139534" y="6166845"/>
            <a:ext cx="1317683" cy="369332"/>
          </a:xfrm>
          <a:prstGeom prst="rect">
            <a:avLst/>
          </a:prstGeom>
          <a:noFill/>
        </p:spPr>
        <p:txBody>
          <a:bodyPr wrap="square" rtlCol="0">
            <a:spAutoFit/>
          </a:bodyPr>
          <a:lstStyle/>
          <a:p>
            <a:r>
              <a:rPr lang="es-ES_tradnl" b="1" dirty="0">
                <a:solidFill>
                  <a:schemeClr val="tx2"/>
                </a:solidFill>
              </a:rPr>
              <a:t>Contenidos</a:t>
            </a:r>
            <a:endParaRPr lang="es-ES" b="1" dirty="0">
              <a:solidFill>
                <a:schemeClr val="tx2"/>
              </a:solidFill>
            </a:endParaRPr>
          </a:p>
        </p:txBody>
      </p:sp>
      <p:sp>
        <p:nvSpPr>
          <p:cNvPr id="46" name="1 Título"/>
          <p:cNvSpPr txBox="1">
            <a:spLocks/>
          </p:cNvSpPr>
          <p:nvPr/>
        </p:nvSpPr>
        <p:spPr>
          <a:xfrm>
            <a:off x="148256" y="42626"/>
            <a:ext cx="8229600" cy="5780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b="1" dirty="0"/>
              <a:t>4. El producto</a:t>
            </a:r>
          </a:p>
        </p:txBody>
      </p:sp>
      <p:pic>
        <p:nvPicPr>
          <p:cNvPr id="63" name="62 Imagen"/>
          <p:cNvPicPr>
            <a:picLocks noChangeAspect="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rot="2666529">
            <a:off x="3000944" y="6277629"/>
            <a:ext cx="287793" cy="361618"/>
          </a:xfrm>
          <a:prstGeom prst="rect">
            <a:avLst/>
          </a:prstGeom>
        </p:spPr>
      </p:pic>
      <p:sp>
        <p:nvSpPr>
          <p:cNvPr id="51" name="50 Flecha izquierda">
            <a:hlinkClick r:id="rId4" action="ppaction://hlinksldjump"/>
          </p:cNvPr>
          <p:cNvSpPr/>
          <p:nvPr/>
        </p:nvSpPr>
        <p:spPr>
          <a:xfrm>
            <a:off x="71389" y="6252795"/>
            <a:ext cx="875539" cy="281841"/>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anterior</a:t>
            </a:r>
            <a:endParaRPr lang="es-ES" sz="1200" b="1" dirty="0">
              <a:solidFill>
                <a:schemeClr val="bg1"/>
              </a:solidFill>
            </a:endParaRPr>
          </a:p>
        </p:txBody>
      </p:sp>
      <p:sp>
        <p:nvSpPr>
          <p:cNvPr id="54" name="53 Flecha derecha"/>
          <p:cNvSpPr/>
          <p:nvPr/>
        </p:nvSpPr>
        <p:spPr>
          <a:xfrm>
            <a:off x="7507759" y="6318482"/>
            <a:ext cx="864096" cy="267661"/>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bg1"/>
                </a:solidFill>
              </a:rPr>
              <a:t>siguiente</a:t>
            </a:r>
            <a:endParaRPr lang="es-ES" sz="1200" b="1" dirty="0">
              <a:solidFill>
                <a:schemeClr val="bg1"/>
              </a:solidFill>
            </a:endParaRPr>
          </a:p>
        </p:txBody>
      </p:sp>
      <p:sp>
        <p:nvSpPr>
          <p:cNvPr id="45" name="44 CuadroTexto"/>
          <p:cNvSpPr txBox="1"/>
          <p:nvPr/>
        </p:nvSpPr>
        <p:spPr>
          <a:xfrm>
            <a:off x="976170" y="806077"/>
            <a:ext cx="7198974" cy="646331"/>
          </a:xfrm>
          <a:prstGeom prst="rect">
            <a:avLst/>
          </a:prstGeom>
          <a:solidFill>
            <a:srgbClr val="92D050"/>
          </a:solidFill>
          <a:ln>
            <a:solidFill>
              <a:srgbClr val="00B050"/>
            </a:solidFill>
          </a:ln>
          <a:effectLst>
            <a:outerShdw blurRad="76200" dir="13500000" sy="23000" kx="1200000" algn="br" rotWithShape="0">
              <a:prstClr val="black">
                <a:alpha val="20000"/>
              </a:prstClr>
            </a:outerShdw>
          </a:effectLst>
        </p:spPr>
        <p:txBody>
          <a:bodyPr wrap="square" rtlCol="0">
            <a:spAutoFit/>
          </a:bodyPr>
          <a:lstStyle>
            <a:defPPr>
              <a:defRPr lang="es-ES"/>
            </a:defPPr>
            <a:lvl1pPr>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s-ES_tradnl" u="sng" dirty="0">
                <a:effectLst>
                  <a:outerShdw blurRad="38100" dist="38100" dir="2700000" algn="tl">
                    <a:srgbClr val="000000">
                      <a:alpha val="43137"/>
                    </a:srgbClr>
                  </a:outerShdw>
                </a:effectLst>
              </a:rPr>
              <a:t>Es todo aquello que se puede ofrecer al mercado y que el consumidor desea adquirir porque satisface una necesidad</a:t>
            </a:r>
            <a:endParaRPr lang="es-ES" dirty="0">
              <a:effectLst>
                <a:outerShdw blurRad="38100" dist="38100" dir="2700000" algn="tl">
                  <a:srgbClr val="000000">
                    <a:alpha val="43137"/>
                  </a:srgbClr>
                </a:outerShdw>
              </a:effectLst>
            </a:endParaRPr>
          </a:p>
        </p:txBody>
      </p:sp>
      <p:graphicFrame>
        <p:nvGraphicFramePr>
          <p:cNvPr id="24" name="23 Diagrama"/>
          <p:cNvGraphicFramePr/>
          <p:nvPr>
            <p:extLst>
              <p:ext uri="{D42A27DB-BD31-4B8C-83A1-F6EECF244321}">
                <p14:modId xmlns="" xmlns:p14="http://schemas.microsoft.com/office/powerpoint/2010/main" val="2908852692"/>
              </p:ext>
            </p:extLst>
          </p:nvPr>
        </p:nvGraphicFramePr>
        <p:xfrm>
          <a:off x="93104" y="1628800"/>
          <a:ext cx="8965106" cy="2921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11 CuadroTexto"/>
          <p:cNvSpPr txBox="1"/>
          <p:nvPr/>
        </p:nvSpPr>
        <p:spPr>
          <a:xfrm>
            <a:off x="6545499" y="3413374"/>
            <a:ext cx="2418989" cy="1815882"/>
          </a:xfrm>
          <a:prstGeom prst="rect">
            <a:avLst/>
          </a:prstGeom>
          <a:noFill/>
        </p:spPr>
        <p:txBody>
          <a:bodyPr wrap="square" rtlCol="0">
            <a:spAutoFit/>
          </a:bodyPr>
          <a:lstStyle/>
          <a:p>
            <a:pPr marL="285750" indent="-285750">
              <a:buFont typeface="Arial" charset="0"/>
              <a:buChar char="•"/>
            </a:pPr>
            <a:r>
              <a:rPr lang="es-ES_tradnl" sz="1600" dirty="0"/>
              <a:t>Características o atributos tangibles</a:t>
            </a:r>
          </a:p>
          <a:p>
            <a:pPr marL="285750" indent="-285750">
              <a:buFont typeface="Arial" charset="0"/>
              <a:buChar char="•"/>
            </a:pPr>
            <a:r>
              <a:rPr lang="es-ES_tradnl" sz="1600" dirty="0"/>
              <a:t>Cantidad, calidad, diseño, envase, marca, características técnicas, caducidad, servicios adicionales</a:t>
            </a:r>
          </a:p>
        </p:txBody>
      </p:sp>
      <p:sp>
        <p:nvSpPr>
          <p:cNvPr id="13" name="12 CuadroTexto"/>
          <p:cNvSpPr txBox="1"/>
          <p:nvPr/>
        </p:nvSpPr>
        <p:spPr>
          <a:xfrm>
            <a:off x="133661" y="3413374"/>
            <a:ext cx="3005873" cy="1323439"/>
          </a:xfrm>
          <a:prstGeom prst="rect">
            <a:avLst/>
          </a:prstGeom>
          <a:noFill/>
        </p:spPr>
        <p:txBody>
          <a:bodyPr wrap="square" rtlCol="0">
            <a:spAutoFit/>
          </a:bodyPr>
          <a:lstStyle/>
          <a:p>
            <a:pPr marL="285750" indent="-285750">
              <a:buFont typeface="Arial" charset="0"/>
              <a:buChar char="•"/>
            </a:pPr>
            <a:r>
              <a:rPr lang="es-ES_tradnl" sz="1600" dirty="0"/>
              <a:t>Ventajas adicionales que se añaden y lo distingue</a:t>
            </a:r>
          </a:p>
          <a:p>
            <a:pPr marL="285750" indent="-285750">
              <a:buFont typeface="Arial" charset="0"/>
              <a:buChar char="•"/>
            </a:pPr>
            <a:r>
              <a:rPr lang="es-ES_tradnl" sz="1600" dirty="0"/>
              <a:t>Servicio postventa, garantía, financiación a plazos, envío a domicilio, instalación…</a:t>
            </a:r>
          </a:p>
        </p:txBody>
      </p:sp>
    </p:spTree>
    <p:extLst>
      <p:ext uri="{BB962C8B-B14F-4D97-AF65-F5344CB8AC3E}">
        <p14:creationId xmlns="" xmlns:p14="http://schemas.microsoft.com/office/powerpoint/2010/main" val="32151575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2344</TotalTime>
  <Words>1640</Words>
  <Application>Microsoft Office PowerPoint</Application>
  <PresentationFormat>Presentación en pantalla (4:3)</PresentationFormat>
  <Paragraphs>396</Paragraphs>
  <Slides>27</Slides>
  <Notes>3</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Diapositiva 1</vt:lpstr>
      <vt:lpstr>CONTENIDOS</vt:lpstr>
      <vt:lpstr>Diapositiva 3</vt:lpstr>
      <vt:lpstr> El marketing se distingue entre:</vt:lpstr>
      <vt:lpstr>Para adaptarse al uso que se hace de la tecnología y a los actuales hábitos sociales de consumo, se han desarrollado las 4P del marketing digital.</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NUEVAS FORMAS DE MARKETING</vt:lpstr>
      <vt:lpstr>3.1. Personalización </vt:lpstr>
      <vt:lpstr>3.2. Participación</vt:lpstr>
      <vt:lpstr>Diapositiva 23</vt:lpstr>
      <vt:lpstr>3·3· Peer to peer (de igual a igual)</vt:lpstr>
      <vt:lpstr>3·4· Predicciones modeladas</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TONI</dc:creator>
  <cp:lastModifiedBy>www.intercambiosvirtuales.org</cp:lastModifiedBy>
  <cp:revision>325</cp:revision>
  <dcterms:created xsi:type="dcterms:W3CDTF">2013-09-12T06:29:10Z</dcterms:created>
  <dcterms:modified xsi:type="dcterms:W3CDTF">2023-11-17T08:09:19Z</dcterms:modified>
</cp:coreProperties>
</file>