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6" r:id="rId9"/>
    <p:sldId id="267" r:id="rId10"/>
    <p:sldId id="263" r:id="rId11"/>
    <p:sldId id="264" r:id="rId12"/>
    <p:sldId id="268" r:id="rId13"/>
    <p:sldId id="269" r:id="rId14"/>
    <p:sldId id="270" r:id="rId15"/>
    <p:sldId id="271" r:id="rId16"/>
    <p:sldId id="265" r:id="rId17"/>
    <p:sldId id="272" r:id="rId18"/>
    <p:sldId id="273" r:id="rId19"/>
    <p:sldId id="274" r:id="rId20"/>
    <p:sldId id="275" r:id="rId21"/>
    <p:sldId id="276" r:id="rId22"/>
    <p:sldId id="277" r:id="rId2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48" autoAdjust="0"/>
  </p:normalViewPr>
  <p:slideViewPr>
    <p:cSldViewPr>
      <p:cViewPr varScale="1">
        <p:scale>
          <a:sx n="80" d="100"/>
          <a:sy n="80" d="100"/>
        </p:scale>
        <p:origin x="-108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749184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4063314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182825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161121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398391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248724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261982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383966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2329347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377738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A5C583E-E27B-4780-84DD-A3A7692CFBDD}" type="datetimeFigureOut">
              <a:rPr lang="es-ES" smtClean="0"/>
              <a:t>20/11/2017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5E92227-9E33-4869-B949-BA607446C6BA}" type="slidenum">
              <a:rPr lang="es-ES" smtClean="0"/>
              <a:t>‹Nº›</a:t>
            </a:fld>
            <a:endParaRPr lang="es-ES"/>
          </a:p>
        </p:txBody>
      </p:sp>
    </p:spTree>
    <p:extLst>
      <p:ext uri="{BB962C8B-B14F-4D97-AF65-F5344CB8AC3E}">
        <p14:creationId xmlns:p14="http://schemas.microsoft.com/office/powerpoint/2010/main" val="2003017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C583E-E27B-4780-84DD-A3A7692CFBDD}" type="datetimeFigureOut">
              <a:rPr lang="es-ES" smtClean="0"/>
              <a:t>20/11/2017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92227-9E33-4869-B949-BA607446C6BA}" type="slidenum">
              <a:rPr lang="es-ES" smtClean="0"/>
              <a:t>‹Nº›</a:t>
            </a:fld>
            <a:endParaRPr lang="es-ES"/>
          </a:p>
        </p:txBody>
      </p:sp>
    </p:spTree>
    <p:extLst>
      <p:ext uri="{BB962C8B-B14F-4D97-AF65-F5344CB8AC3E}">
        <p14:creationId xmlns:p14="http://schemas.microsoft.com/office/powerpoint/2010/main" val="3235909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404664"/>
            <a:ext cx="7772400" cy="1470025"/>
          </a:xfrm>
        </p:spPr>
        <p:txBody>
          <a:bodyPr/>
          <a:lstStyle/>
          <a:p>
            <a:r>
              <a:rPr lang="es-ES" dirty="0" smtClean="0">
                <a:latin typeface="+mn-lt"/>
                <a:ea typeface="Tahoma" pitchFamily="34" charset="0"/>
                <a:cs typeface="Tahoma" pitchFamily="34" charset="0"/>
              </a:rPr>
              <a:t>MAPAS E CORTES XEOLÓXICOS </a:t>
            </a:r>
            <a:endParaRPr lang="es-ES" dirty="0">
              <a:latin typeface="+mn-lt"/>
              <a:ea typeface="Tahoma" pitchFamily="34" charset="0"/>
              <a:cs typeface="Tahoma" pitchFamily="34" charset="0"/>
            </a:endParaRPr>
          </a:p>
        </p:txBody>
      </p:sp>
      <p:sp>
        <p:nvSpPr>
          <p:cNvPr id="3" name="2 Subtítulo"/>
          <p:cNvSpPr>
            <a:spLocks noGrp="1"/>
          </p:cNvSpPr>
          <p:nvPr>
            <p:ph type="subTitle" idx="1"/>
          </p:nvPr>
        </p:nvSpPr>
        <p:spPr/>
        <p:txBody>
          <a:bodyPr/>
          <a:lstStyle/>
          <a:p>
            <a:endParaRPr lang="es-ES" dirty="0"/>
          </a:p>
        </p:txBody>
      </p:sp>
      <p:pic>
        <p:nvPicPr>
          <p:cNvPr id="1026" name="Picture 2" descr="E:\2017 Marisa\Datos nuevos\Instituto\Imaxes xeo\Mapas e cortes\IMG_12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628800"/>
            <a:ext cx="5773278" cy="431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79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Mapa </a:t>
            </a:r>
            <a:r>
              <a:rPr lang="es-ES" dirty="0" err="1" smtClean="0"/>
              <a:t>xeolóxico</a:t>
            </a:r>
            <a:r>
              <a:rPr lang="es-ES" dirty="0" smtClean="0"/>
              <a:t> 2 </a:t>
            </a:r>
            <a:r>
              <a:rPr lang="es-ES" sz="1600" dirty="0" smtClean="0"/>
              <a:t>(Sara Calderón)</a:t>
            </a:r>
            <a:endParaRPr lang="es-ES" dirty="0"/>
          </a:p>
        </p:txBody>
      </p:sp>
      <p:pic>
        <p:nvPicPr>
          <p:cNvPr id="8194" name="Picture 2" descr="E:\2017 Marisa\Datos nuevos\Instituto\Xeoloxía\Mapas Sara Calderón\IMG_12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44824"/>
            <a:ext cx="6156176" cy="459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173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C</a:t>
            </a:r>
            <a:r>
              <a:rPr lang="es-ES" dirty="0" smtClean="0"/>
              <a:t>orte </a:t>
            </a:r>
            <a:r>
              <a:rPr lang="es-ES" dirty="0" err="1" smtClean="0"/>
              <a:t>xeolóxico</a:t>
            </a:r>
            <a:r>
              <a:rPr lang="es-ES" dirty="0" smtClean="0"/>
              <a:t> </a:t>
            </a:r>
            <a:r>
              <a:rPr lang="es-ES" dirty="0" smtClean="0"/>
              <a:t>2 </a:t>
            </a:r>
            <a:r>
              <a:rPr lang="es-ES" sz="1600" dirty="0" smtClean="0"/>
              <a:t>(Sara Calderón)</a:t>
            </a:r>
            <a:endParaRPr lang="es-ES" dirty="0"/>
          </a:p>
        </p:txBody>
      </p:sp>
      <p:sp>
        <p:nvSpPr>
          <p:cNvPr id="3" name="AutoShape 2" descr="https://www.edu.xunta.gal/centros/iesrafaeldieste/aulavirtual2/draftfile.php/8674/user/draft/958767777/Cortes%20xeolox%C3%ADa%20Sara%20.JPG"/>
          <p:cNvSpPr>
            <a:spLocks noChangeAspect="1" noChangeArrowheads="1"/>
          </p:cNvSpPr>
          <p:nvPr/>
        </p:nvSpPr>
        <p:spPr bwMode="auto">
          <a:xfrm>
            <a:off x="63500" y="-136525"/>
            <a:ext cx="5133975" cy="381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412776"/>
            <a:ext cx="6480720" cy="4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58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Mapa </a:t>
            </a:r>
            <a:r>
              <a:rPr lang="es-ES" dirty="0" err="1" smtClean="0"/>
              <a:t>xeolóxico</a:t>
            </a:r>
            <a:r>
              <a:rPr lang="es-ES" dirty="0" smtClean="0"/>
              <a:t> 3 </a:t>
            </a:r>
            <a:r>
              <a:rPr lang="es-ES" sz="1600" dirty="0" smtClean="0"/>
              <a:t>(Sara Calderón)</a:t>
            </a:r>
            <a:endParaRPr lang="es-ES" dirty="0"/>
          </a:p>
        </p:txBody>
      </p:sp>
      <p:pic>
        <p:nvPicPr>
          <p:cNvPr id="4098" name="Picture 2" descr="E:\2017 Marisa\Datos nuevos\Instituto\Imaxes xeo\Mapas e cortes\IMG_12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04"/>
          <a:stretch/>
        </p:blipFill>
        <p:spPr bwMode="auto">
          <a:xfrm>
            <a:off x="902827" y="1628800"/>
            <a:ext cx="7275433" cy="493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Corte </a:t>
            </a:r>
            <a:r>
              <a:rPr lang="es-ES" dirty="0" err="1" smtClean="0"/>
              <a:t>xeolóxico</a:t>
            </a:r>
            <a:r>
              <a:rPr lang="es-ES" dirty="0" smtClean="0"/>
              <a:t> 3</a:t>
            </a:r>
            <a:r>
              <a:rPr lang="es-ES" sz="1600" dirty="0" smtClean="0"/>
              <a:t>(Sara Calderón)</a:t>
            </a:r>
            <a:endParaRPr lang="es-ES" dirty="0"/>
          </a:p>
        </p:txBody>
      </p:sp>
      <p:pic>
        <p:nvPicPr>
          <p:cNvPr id="5122" name="Picture 2" descr="E:\2017 Marisa\Datos nuevos\Instituto\Imaxes xeo\Mapas e cortes\IMG_12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448335"/>
            <a:ext cx="6980312" cy="521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395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Mapa e </a:t>
            </a:r>
            <a:r>
              <a:rPr lang="es-ES" dirty="0" err="1" smtClean="0"/>
              <a:t>exame</a:t>
            </a:r>
            <a:r>
              <a:rPr lang="es-ES" dirty="0" smtClean="0"/>
              <a:t> 4</a:t>
            </a:r>
            <a:endParaRPr lang="es-ES" dirty="0"/>
          </a:p>
        </p:txBody>
      </p:sp>
      <p:pic>
        <p:nvPicPr>
          <p:cNvPr id="6146" name="Picture 2" descr="E:\2017 Marisa\Datos nuevos\Instituto\Imaxes xeo\Mapas e cortes\IMG_12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556792"/>
            <a:ext cx="6367736" cy="475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70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Corte e solución 4</a:t>
            </a:r>
            <a:endParaRPr lang="es-ES" dirty="0"/>
          </a:p>
        </p:txBody>
      </p:sp>
      <p:pic>
        <p:nvPicPr>
          <p:cNvPr id="7170" name="Picture 2" descr="E:\2017 Marisa\Datos nuevos\Instituto\Imaxes xeo\Mapas e cortes\IMG_12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87451"/>
            <a:ext cx="6439744" cy="480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97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txBody>
          <a:bodyPr/>
          <a:lstStyle/>
          <a:p>
            <a:r>
              <a:rPr lang="es-ES" dirty="0" smtClean="0"/>
              <a:t>Mapa </a:t>
            </a:r>
            <a:r>
              <a:rPr lang="es-ES" dirty="0" err="1" smtClean="0"/>
              <a:t>xeolóxico</a:t>
            </a:r>
            <a:r>
              <a:rPr lang="es-ES" dirty="0" smtClean="0"/>
              <a:t> </a:t>
            </a:r>
            <a:endParaRPr lang="es-E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340768"/>
            <a:ext cx="7011344" cy="523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168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Corte </a:t>
            </a:r>
            <a:r>
              <a:rPr lang="es-ES" dirty="0" err="1" smtClean="0"/>
              <a:t>xeolóxico</a:t>
            </a:r>
            <a:r>
              <a:rPr lang="es-ES" dirty="0" smtClean="0"/>
              <a:t> 5 </a:t>
            </a:r>
            <a:endParaRPr lang="es-E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5" t="22334" r="40872" b="11333"/>
          <a:stretch/>
        </p:blipFill>
        <p:spPr bwMode="auto">
          <a:xfrm>
            <a:off x="560832" y="1048512"/>
            <a:ext cx="7412736" cy="485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979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Corte </a:t>
            </a:r>
            <a:r>
              <a:rPr lang="es-ES" dirty="0" err="1" smtClean="0"/>
              <a:t>xeolóxico</a:t>
            </a:r>
            <a:r>
              <a:rPr lang="es-ES" dirty="0" smtClean="0"/>
              <a:t> 6</a:t>
            </a:r>
            <a:endParaRPr lang="es-E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539" b="58784"/>
          <a:stretch/>
        </p:blipFill>
        <p:spPr bwMode="auto">
          <a:xfrm>
            <a:off x="539552" y="2060848"/>
            <a:ext cx="8436388" cy="389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734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Corte </a:t>
            </a:r>
            <a:r>
              <a:rPr lang="es-ES" dirty="0" err="1" smtClean="0"/>
              <a:t>xeolóxico</a:t>
            </a:r>
            <a:r>
              <a:rPr lang="es-ES" dirty="0" smtClean="0"/>
              <a:t> 7</a:t>
            </a:r>
            <a:endParaRPr lang="es-ES"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616" b="57799"/>
          <a:stretch/>
        </p:blipFill>
        <p:spPr bwMode="auto">
          <a:xfrm>
            <a:off x="636007" y="1919821"/>
            <a:ext cx="8507993" cy="388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060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Obtención de curvas de nivel </a:t>
            </a:r>
            <a:endParaRPr lang="es-ES" dirty="0"/>
          </a:p>
        </p:txBody>
      </p:sp>
      <p:pic>
        <p:nvPicPr>
          <p:cNvPr id="205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8648" t="52423" b="10180"/>
          <a:stretch/>
        </p:blipFill>
        <p:spPr bwMode="auto">
          <a:xfrm>
            <a:off x="2627784" y="1052736"/>
            <a:ext cx="3906391" cy="520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235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Corte </a:t>
            </a:r>
            <a:r>
              <a:rPr lang="es-ES" dirty="0" err="1" smtClean="0"/>
              <a:t>xeolóxico</a:t>
            </a:r>
            <a:r>
              <a:rPr lang="es-ES" dirty="0" smtClean="0"/>
              <a:t> 8</a:t>
            </a:r>
            <a:endParaRPr lang="es-E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1556792"/>
            <a:ext cx="639127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611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Corte </a:t>
            </a:r>
            <a:r>
              <a:rPr lang="es-ES" dirty="0" err="1" smtClean="0"/>
              <a:t>xeolóxico</a:t>
            </a:r>
            <a:r>
              <a:rPr lang="es-ES" dirty="0" smtClean="0"/>
              <a:t> 9</a:t>
            </a:r>
            <a:endParaRPr lang="es-E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17" y="1268760"/>
            <a:ext cx="4334027" cy="196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356992"/>
            <a:ext cx="468876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39552" y="4293096"/>
            <a:ext cx="4572000" cy="1200329"/>
          </a:xfrm>
          <a:prstGeom prst="rect">
            <a:avLst/>
          </a:prstGeom>
        </p:spPr>
        <p:txBody>
          <a:bodyPr>
            <a:spAutoFit/>
          </a:bodyPr>
          <a:lstStyle/>
          <a:p>
            <a:r>
              <a:rPr lang="es-ES" dirty="0"/>
              <a:t>Cuál de las columnas</a:t>
            </a:r>
          </a:p>
          <a:p>
            <a:r>
              <a:rPr lang="es-ES" dirty="0"/>
              <a:t>estratigráficas es posible</a:t>
            </a:r>
          </a:p>
          <a:p>
            <a:r>
              <a:rPr lang="es-ES" dirty="0"/>
              <a:t>en un corte como el que</a:t>
            </a:r>
          </a:p>
          <a:p>
            <a:r>
              <a:rPr lang="es-ES" dirty="0"/>
              <a:t>aparece en la figura?</a:t>
            </a:r>
            <a:endParaRPr lang="es-ES" dirty="0"/>
          </a:p>
        </p:txBody>
      </p:sp>
    </p:spTree>
    <p:extLst>
      <p:ext uri="{BB962C8B-B14F-4D97-AF65-F5344CB8AC3E}">
        <p14:creationId xmlns:p14="http://schemas.microsoft.com/office/powerpoint/2010/main" val="3060256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1400" b="1" dirty="0"/>
              <a:t>Observa el siguiente corte geológico y contesta a las preguntas: </a:t>
            </a:r>
            <a:br>
              <a:rPr lang="es-ES" sz="1400" b="1" dirty="0"/>
            </a:br>
            <a:r>
              <a:rPr lang="es-ES" sz="1400" dirty="0"/>
              <a:t>a) Ordena los materiales cronológicamente desde el más antiguo al más moderno. </a:t>
            </a:r>
            <a:r>
              <a:rPr lang="es-ES" sz="1400" dirty="0" smtClean="0"/>
              <a:t/>
            </a:r>
            <a:br>
              <a:rPr lang="es-ES" sz="1400" dirty="0" smtClean="0"/>
            </a:br>
            <a:r>
              <a:rPr lang="es-ES" sz="1400" dirty="0" smtClean="0"/>
              <a:t>b</a:t>
            </a:r>
            <a:r>
              <a:rPr lang="es-ES" sz="1400" dirty="0"/>
              <a:t>) ¿De qué tipo son las fallas F1 y F2? Razona la respuesta. </a:t>
            </a:r>
            <a:br>
              <a:rPr lang="es-ES" sz="1400" dirty="0"/>
            </a:br>
            <a:r>
              <a:rPr lang="es-ES" sz="1400" dirty="0"/>
              <a:t>c) ¿Según qué estructura de deformación se disponen los materiales 2 y 3? </a:t>
            </a:r>
            <a:br>
              <a:rPr lang="es-ES" sz="1400" dirty="0"/>
            </a:br>
            <a:r>
              <a:rPr lang="es-ES" sz="1400" dirty="0"/>
              <a:t>d) Reconstruye la secuencia de los acontecimientos geológicos del corte. </a:t>
            </a:r>
            <a:br>
              <a:rPr lang="es-ES" sz="1400" dirty="0"/>
            </a:br>
            <a:r>
              <a:rPr lang="es-ES" sz="1400" dirty="0"/>
              <a:t>e) Si tuvieras que construir una pequeña urbanización de chalets en este área, ¿qué zona elegirías? ¿Por qué? Señala en el corte el lugar elegido.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94280"/>
            <a:ext cx="5819775"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217343" y="5485230"/>
            <a:ext cx="4572000" cy="1200329"/>
          </a:xfrm>
          <a:prstGeom prst="rect">
            <a:avLst/>
          </a:prstGeom>
        </p:spPr>
        <p:txBody>
          <a:bodyPr>
            <a:spAutoFit/>
          </a:bodyPr>
          <a:lstStyle/>
          <a:p>
            <a:r>
              <a:rPr lang="es-ES" b="1" dirty="0" smtClean="0"/>
              <a:t>LENDA </a:t>
            </a:r>
            <a:endParaRPr lang="es-ES" dirty="0"/>
          </a:p>
          <a:p>
            <a:r>
              <a:rPr lang="es-ES" dirty="0"/>
              <a:t>1: Areniscas 4. Pizarra </a:t>
            </a:r>
          </a:p>
          <a:p>
            <a:r>
              <a:rPr lang="es-ES" dirty="0"/>
              <a:t>2: Margas 5. Conglomerados </a:t>
            </a:r>
            <a:r>
              <a:rPr lang="es-ES" dirty="0" smtClean="0"/>
              <a:t>e </a:t>
            </a:r>
            <a:r>
              <a:rPr lang="es-ES" dirty="0"/>
              <a:t>arenas. </a:t>
            </a:r>
          </a:p>
          <a:p>
            <a:r>
              <a:rPr lang="es-ES" dirty="0"/>
              <a:t>3: Caliza </a:t>
            </a:r>
            <a:endParaRPr lang="es-ES" dirty="0"/>
          </a:p>
        </p:txBody>
      </p:sp>
    </p:spTree>
    <p:extLst>
      <p:ext uri="{BB962C8B-B14F-4D97-AF65-F5344CB8AC3E}">
        <p14:creationId xmlns:p14="http://schemas.microsoft.com/office/powerpoint/2010/main" val="1218267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Escalas numéricas e gráficas </a:t>
            </a:r>
            <a:endParaRPr lang="es-ES" dirty="0"/>
          </a:p>
        </p:txBody>
      </p:sp>
      <p:pic>
        <p:nvPicPr>
          <p:cNvPr id="3074" name="Picture 2" descr="Resultado de imaxes para escalas numérica y gráf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88840"/>
            <a:ext cx="7988607"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6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Tipos de </a:t>
            </a:r>
            <a:r>
              <a:rPr lang="es-ES" dirty="0" err="1" smtClean="0"/>
              <a:t>pendente</a:t>
            </a:r>
            <a:r>
              <a:rPr lang="es-ES" dirty="0" smtClean="0"/>
              <a:t> </a:t>
            </a:r>
            <a:endParaRPr lang="es-ES" dirty="0"/>
          </a:p>
        </p:txBody>
      </p:sp>
      <p:pic>
        <p:nvPicPr>
          <p:cNvPr id="4098" name="Picture 2"/>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b="68462"/>
          <a:stretch/>
        </p:blipFill>
        <p:spPr bwMode="auto">
          <a:xfrm>
            <a:off x="827584" y="1779470"/>
            <a:ext cx="7904296" cy="352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114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Como se </a:t>
            </a:r>
            <a:r>
              <a:rPr lang="es-ES" dirty="0" err="1" smtClean="0"/>
              <a:t>fai</a:t>
            </a:r>
            <a:r>
              <a:rPr lang="es-ES" dirty="0" smtClean="0"/>
              <a:t> un perfil topográfico?</a:t>
            </a:r>
            <a:endParaRPr lang="es-ES" dirty="0"/>
          </a:p>
        </p:txBody>
      </p:sp>
      <p:pic>
        <p:nvPicPr>
          <p:cNvPr id="8194" name="Picture 2" descr="http://e-ducativa.catedu.es/44700165/aula/archivos/repositorio/750/990/html/pas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628800"/>
            <a:ext cx="6200775" cy="439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84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err="1" smtClean="0"/>
              <a:t>Exercicios</a:t>
            </a:r>
            <a:r>
              <a:rPr lang="es-ES" dirty="0" smtClean="0"/>
              <a:t> en mapa: </a:t>
            </a:r>
            <a:r>
              <a:rPr lang="es-ES" dirty="0" err="1" smtClean="0"/>
              <a:t>pendente</a:t>
            </a:r>
            <a:r>
              <a:rPr lang="es-ES" dirty="0" smtClean="0"/>
              <a:t>, distancia,…….</a:t>
            </a:r>
            <a:endParaRPr lang="es-ES" dirty="0"/>
          </a:p>
        </p:txBody>
      </p:sp>
      <p:pic>
        <p:nvPicPr>
          <p:cNvPr id="6146" name="Picture 2"/>
          <p:cNvPicPr>
            <a:picLocks noChangeAspect="1" noChangeArrowheads="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t="31393"/>
          <a:stretch/>
        </p:blipFill>
        <p:spPr bwMode="auto">
          <a:xfrm>
            <a:off x="2195736" y="1628800"/>
            <a:ext cx="4608512" cy="446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932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Rumbo o dirección, dirección de </a:t>
            </a:r>
            <a:r>
              <a:rPr lang="es-ES" dirty="0" err="1" smtClean="0"/>
              <a:t>buzamento</a:t>
            </a:r>
            <a:r>
              <a:rPr lang="es-ES" dirty="0" smtClean="0"/>
              <a:t> e </a:t>
            </a:r>
            <a:r>
              <a:rPr lang="es-ES" dirty="0" err="1" smtClean="0"/>
              <a:t>buzamento</a:t>
            </a:r>
            <a:r>
              <a:rPr lang="es-ES" dirty="0" smtClean="0"/>
              <a:t> </a:t>
            </a:r>
            <a:r>
              <a:rPr lang="es-ES" dirty="0" err="1" smtClean="0"/>
              <a:t>dunha</a:t>
            </a:r>
            <a:r>
              <a:rPr lang="es-ES" dirty="0" smtClean="0"/>
              <a:t> capa </a:t>
            </a:r>
            <a:endParaRPr lang="es-E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76872"/>
            <a:ext cx="693539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855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Mapa </a:t>
            </a:r>
            <a:r>
              <a:rPr lang="es-ES" dirty="0" err="1" smtClean="0"/>
              <a:t>xeolóxico</a:t>
            </a:r>
            <a:r>
              <a:rPr lang="es-ES" dirty="0" smtClean="0"/>
              <a:t> 1</a:t>
            </a:r>
            <a:r>
              <a:rPr lang="es-ES" sz="1600" dirty="0" smtClean="0"/>
              <a:t>(Sara Calderón)</a:t>
            </a:r>
            <a:endParaRPr lang="es-ES" dirty="0"/>
          </a:p>
        </p:txBody>
      </p:sp>
      <p:pic>
        <p:nvPicPr>
          <p:cNvPr id="2050" name="Picture 2" descr="E:\2017 Marisa\Datos nuevos\Instituto\Imaxes xeo\Mapas e cortes\IMG_1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019" y="1700808"/>
            <a:ext cx="6681358" cy="499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07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Corte </a:t>
            </a:r>
            <a:r>
              <a:rPr lang="es-ES" dirty="0" err="1" smtClean="0"/>
              <a:t>xeolóxico</a:t>
            </a:r>
            <a:r>
              <a:rPr lang="es-ES" dirty="0" smtClean="0"/>
              <a:t> 1 </a:t>
            </a:r>
            <a:r>
              <a:rPr lang="es-ES" sz="1600" dirty="0" smtClean="0"/>
              <a:t>(Sara Calderón)</a:t>
            </a:r>
            <a:endParaRPr lang="es-ES" dirty="0"/>
          </a:p>
        </p:txBody>
      </p:sp>
      <p:pic>
        <p:nvPicPr>
          <p:cNvPr id="3074" name="Picture 2" descr="E:\2017 Marisa\Datos nuevos\Instituto\Imaxes xeo\Mapas e cortes\IMG_12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660" y="1340768"/>
            <a:ext cx="6768752" cy="505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542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153</Words>
  <Application>Microsoft Office PowerPoint</Application>
  <PresentationFormat>Presentación en pantalla (4:3)</PresentationFormat>
  <Paragraphs>30</Paragraphs>
  <Slides>22</Slides>
  <Notes>0</Notes>
  <HiddenSlides>0</HiddenSlides>
  <MMClips>0</MMClips>
  <ScaleCrop>false</ScaleCrop>
  <HeadingPairs>
    <vt:vector size="4" baseType="variant">
      <vt:variant>
        <vt:lpstr>Tema</vt:lpstr>
      </vt:variant>
      <vt:variant>
        <vt:i4>1</vt:i4>
      </vt:variant>
      <vt:variant>
        <vt:lpstr>Títulos de diapositiva</vt:lpstr>
      </vt:variant>
      <vt:variant>
        <vt:i4>22</vt:i4>
      </vt:variant>
    </vt:vector>
  </HeadingPairs>
  <TitlesOfParts>
    <vt:vector size="23" baseType="lpstr">
      <vt:lpstr>Tema de Office</vt:lpstr>
      <vt:lpstr>MAPAS E CORTES XEOLÓXICOS </vt:lpstr>
      <vt:lpstr>Obtención de curvas de nivel </vt:lpstr>
      <vt:lpstr>Escalas numéricas e gráficas </vt:lpstr>
      <vt:lpstr>Tipos de pendente </vt:lpstr>
      <vt:lpstr>Como se fai un perfil topográfico?</vt:lpstr>
      <vt:lpstr>Exercicios en mapa: pendente, distancia,…….</vt:lpstr>
      <vt:lpstr>Rumbo o dirección, dirección de buzamento e buzamento dunha capa </vt:lpstr>
      <vt:lpstr>Mapa xeolóxico 1(Sara Calderón)</vt:lpstr>
      <vt:lpstr>Corte xeolóxico 1 (Sara Calderón)</vt:lpstr>
      <vt:lpstr>Mapa xeolóxico 2 (Sara Calderón)</vt:lpstr>
      <vt:lpstr>Corte xeolóxico 2 (Sara Calderón)</vt:lpstr>
      <vt:lpstr>Mapa xeolóxico 3 (Sara Calderón)</vt:lpstr>
      <vt:lpstr>Corte xeolóxico 3(Sara Calderón)</vt:lpstr>
      <vt:lpstr>Mapa e exame 4</vt:lpstr>
      <vt:lpstr>Corte e solución 4</vt:lpstr>
      <vt:lpstr>Mapa xeolóxico </vt:lpstr>
      <vt:lpstr>Corte xeolóxico 5 </vt:lpstr>
      <vt:lpstr>Corte xeolóxico 6</vt:lpstr>
      <vt:lpstr>Corte xeolóxico 7</vt:lpstr>
      <vt:lpstr>Corte xeolóxico 8</vt:lpstr>
      <vt:lpstr>Corte xeolóxico 9</vt:lpstr>
      <vt:lpstr>Observa el siguiente corte geológico y contesta a las preguntas:  a) Ordena los materiales cronológicamente desde el más antiguo al más moderno.  b) ¿De qué tipo son las fallas F1 y F2? Razona la respuesta.  c) ¿Según qué estructura de deformación se disponen los materiales 2 y 3?  d) Reconstruye la secuencia de los acontecimientos geológicos del corte.  e) Si tuvieras que construir una pequeña urbanización de chalets en este área, ¿qué zona elegirías? ¿Por qué? Señala en el corte el lugar elegido.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MAPAS E CORTES XEOLÓXICOS</dc:title>
  <dc:creator>Juan</dc:creator>
  <cp:lastModifiedBy>Juan</cp:lastModifiedBy>
  <cp:revision>11</cp:revision>
  <dcterms:created xsi:type="dcterms:W3CDTF">2017-11-19T23:37:32Z</dcterms:created>
  <dcterms:modified xsi:type="dcterms:W3CDTF">2017-11-20T23:49:49Z</dcterms:modified>
</cp:coreProperties>
</file>