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67" r:id="rId7"/>
    <p:sldId id="269" r:id="rId8"/>
    <p:sldId id="268" r:id="rId9"/>
    <p:sldId id="270" r:id="rId10"/>
    <p:sldId id="25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62770-FA92-48F8-B0EB-7D2D01B04C4D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C4DC7-5CF1-4BB9-B865-2C7E949477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5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68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13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98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04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02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60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497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C4DC7-5CF1-4BB9-B865-2C7E949477D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6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442B-9240-4A92-A337-2363F086B529}" type="datetime1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70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410CB-38D8-40F0-94D5-DB18DD7D1E42}" type="datetime1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54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C2FE-239A-4C39-AA64-6C394FE566B8}" type="datetime1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31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D060-3337-4754-BAF5-DA392709CF85}" type="datetime1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1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C9F7-DEC4-4767-88B2-E9CD6573F23E}" type="datetime1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1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5D54-7B66-4693-AAFF-A5AD950EA742}" type="datetime1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05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2CF0-6155-40C4-BB1B-24E4B0D990D1}" type="datetime1">
              <a:rPr lang="es-ES" smtClean="0"/>
              <a:t>27/01/2022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32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361E-B5DE-4DB3-94CC-C63E57381B6F}" type="datetime1">
              <a:rPr lang="es-ES" smtClean="0"/>
              <a:t>27/01/2022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22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21AA-4346-46A6-80D3-342B66E992E3}" type="datetime1">
              <a:rPr lang="es-ES" smtClean="0"/>
              <a:t>27/01/2022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6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F04D-49FC-4CFB-BC80-2FE1AAC768F4}" type="datetime1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33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E320-7CF3-4E04-9FA7-1AFEC6BB9500}" type="datetime1">
              <a:rPr lang="es-ES" smtClean="0"/>
              <a:t>27/01/2022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17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A4A4-1255-4A1D-8AA8-F4901AF9FBC3}" type="datetime1">
              <a:rPr lang="es-ES" smtClean="0"/>
              <a:t>27/01/2022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ESTRUTURA DA TERRA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D854-CE7F-4E84-9BA0-A9643A1A79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45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xfjxiPKrk&amp;t=233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5440" y="228599"/>
            <a:ext cx="9144000" cy="922211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accent2"/>
                </a:solidFill>
                <a:latin typeface="+mn-lt"/>
              </a:rPr>
              <a:t>ESTRUTURA DA TERRA </a:t>
            </a:r>
            <a:endParaRPr lang="es-ES" sz="4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://biogeo.esy.es/BG4ESO/4eso_htm_files/81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1" y="1063943"/>
            <a:ext cx="5729334" cy="50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9496" y="-623918"/>
            <a:ext cx="9144000" cy="2387600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+mn-lt"/>
                <a:hlinkClick r:id="rId3" tooltip="Método sísmico youtube. Adela Otero e Xacobo de Toro"/>
              </a:rPr>
              <a:t>Método sísmico e principais </a:t>
            </a:r>
            <a:r>
              <a:rPr lang="pt-BR" sz="2800" b="1" dirty="0" smtClean="0">
                <a:latin typeface="+mn-lt"/>
                <a:hlinkClick r:id="rId3" tooltip="Método sísmico youtube. Adela Otero e Xacobo de Toro"/>
              </a:rPr>
              <a:t>descontinuidades</a:t>
            </a:r>
            <a:r>
              <a:rPr lang="pt-BR" sz="2000" b="1" dirty="0" smtClean="0">
                <a:latin typeface="+mn-lt"/>
              </a:rPr>
              <a:t/>
            </a:r>
            <a:br>
              <a:rPr lang="pt-BR" sz="2000" b="1" dirty="0" smtClean="0">
                <a:latin typeface="+mn-lt"/>
              </a:rPr>
            </a:br>
            <a:r>
              <a:rPr lang="pt-BR" sz="2000" dirty="0">
                <a:latin typeface="+mn-lt"/>
              </a:rPr>
              <a:t> (#</a:t>
            </a:r>
            <a:r>
              <a:rPr lang="pt-BR" sz="2000" dirty="0" err="1">
                <a:latin typeface="+mn-lt"/>
              </a:rPr>
              <a:t>XeoClip</a:t>
            </a:r>
            <a:r>
              <a:rPr lang="pt-BR" sz="2000" dirty="0">
                <a:latin typeface="+mn-lt"/>
              </a:rPr>
              <a:t>) (</a:t>
            </a:r>
            <a:r>
              <a:rPr lang="pt-BR" sz="2000" dirty="0" err="1">
                <a:latin typeface="+mn-lt"/>
              </a:rPr>
              <a:t>Adela</a:t>
            </a:r>
            <a:r>
              <a:rPr lang="pt-BR" sz="2000" dirty="0">
                <a:latin typeface="+mn-lt"/>
              </a:rPr>
              <a:t> Otero e </a:t>
            </a:r>
            <a:r>
              <a:rPr lang="pt-BR" sz="2000" dirty="0" err="1">
                <a:latin typeface="+mn-lt"/>
              </a:rPr>
              <a:t>Xacobo</a:t>
            </a:r>
            <a:r>
              <a:rPr lang="pt-BR" sz="2000" dirty="0">
                <a:latin typeface="+mn-lt"/>
              </a:rPr>
              <a:t> de Toro)</a:t>
            </a:r>
            <a:br>
              <a:rPr lang="pt-BR" sz="2000" dirty="0">
                <a:latin typeface="+mn-lt"/>
              </a:rPr>
            </a:br>
            <a:endParaRPr lang="es-ES" sz="20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704" y="3583750"/>
            <a:ext cx="9144000" cy="165576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r="2450"/>
          <a:stretch/>
        </p:blipFill>
        <p:spPr>
          <a:xfrm>
            <a:off x="3225800" y="1922971"/>
            <a:ext cx="6311392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3024" y="332867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dirty="0" err="1" smtClean="0">
                <a:solidFill>
                  <a:schemeClr val="accent2"/>
                </a:solidFill>
                <a:latin typeface="+mn-lt"/>
              </a:rPr>
              <a:t>Metodos</a:t>
            </a:r>
            <a:r>
              <a:rPr lang="pt-BR" sz="3100" b="1" dirty="0" smtClean="0">
                <a:solidFill>
                  <a:schemeClr val="accent2"/>
                </a:solidFill>
                <a:latin typeface="+mn-lt"/>
              </a:rPr>
              <a:t> de estudo da </a:t>
            </a:r>
            <a:r>
              <a:rPr lang="pt-BR" sz="3100" b="1" dirty="0" smtClean="0">
                <a:solidFill>
                  <a:schemeClr val="accent2"/>
                </a:solidFill>
                <a:latin typeface="+mn-lt"/>
              </a:rPr>
              <a:t>Terra</a:t>
            </a:r>
            <a:r>
              <a:rPr lang="pt-BR" sz="24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pt-BR" sz="2400" b="1" dirty="0" smtClean="0">
                <a:solidFill>
                  <a:schemeClr val="accent2"/>
                </a:solidFill>
                <a:latin typeface="+mn-lt"/>
              </a:rPr>
            </a:br>
            <a:r>
              <a:rPr lang="pt-BR" sz="1400" dirty="0" smtClean="0">
                <a:latin typeface="+mn-lt"/>
              </a:rPr>
              <a:t/>
            </a:r>
            <a:br>
              <a:rPr lang="pt-BR" sz="1400" dirty="0" smtClean="0">
                <a:latin typeface="+mn-lt"/>
              </a:rPr>
            </a:br>
            <a:r>
              <a:rPr lang="pt-BR" sz="1400" b="1" dirty="0" err="1" smtClean="0">
                <a:latin typeface="+mn-lt"/>
              </a:rPr>
              <a:t>Directos</a:t>
            </a:r>
            <a:r>
              <a:rPr lang="pt-BR" sz="1400" b="1" dirty="0" smtClean="0">
                <a:latin typeface="+mn-lt"/>
              </a:rPr>
              <a:t> </a:t>
            </a:r>
            <a:r>
              <a:rPr lang="pt-BR" sz="1400" dirty="0" smtClean="0">
                <a:latin typeface="+mn-lt"/>
              </a:rPr>
              <a:t>: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</a:t>
            </a:r>
            <a:r>
              <a:rPr lang="pt-BR" sz="1400" dirty="0" err="1" smtClean="0">
                <a:latin typeface="+mn-lt"/>
              </a:rPr>
              <a:t>directos</a:t>
            </a:r>
            <a:r>
              <a:rPr lang="pt-BR" sz="1400" dirty="0" smtClean="0">
                <a:latin typeface="+mn-lt"/>
              </a:rPr>
              <a:t> da atmosfera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</a:t>
            </a:r>
            <a:r>
              <a:rPr lang="pt-BR" sz="1400" dirty="0" err="1" smtClean="0">
                <a:latin typeface="+mn-lt"/>
              </a:rPr>
              <a:t>directos</a:t>
            </a:r>
            <a:r>
              <a:rPr lang="pt-BR" sz="1400" dirty="0" smtClean="0">
                <a:latin typeface="+mn-lt"/>
              </a:rPr>
              <a:t> da hidrosfera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</a:t>
            </a:r>
            <a:r>
              <a:rPr lang="pt-BR" sz="1400" dirty="0" err="1" smtClean="0">
                <a:latin typeface="+mn-lt"/>
              </a:rPr>
              <a:t>directos</a:t>
            </a:r>
            <a:r>
              <a:rPr lang="pt-BR" sz="1400" dirty="0" smtClean="0">
                <a:latin typeface="+mn-lt"/>
              </a:rPr>
              <a:t> do interior terrestre: </a:t>
            </a:r>
            <a:r>
              <a:rPr lang="pt-BR" sz="1400" dirty="0" err="1" smtClean="0">
                <a:latin typeface="+mn-lt"/>
              </a:rPr>
              <a:t>prospecións</a:t>
            </a:r>
            <a:r>
              <a:rPr lang="pt-BR" sz="1400" dirty="0" smtClean="0">
                <a:latin typeface="+mn-lt"/>
              </a:rPr>
              <a:t> de minas ou </a:t>
            </a:r>
            <a:r>
              <a:rPr lang="pt-BR" sz="1400" dirty="0" err="1" smtClean="0">
                <a:latin typeface="+mn-lt"/>
              </a:rPr>
              <a:t>sondeos</a:t>
            </a:r>
            <a:r>
              <a:rPr lang="pt-BR" sz="1400" dirty="0" smtClean="0">
                <a:latin typeface="+mn-lt"/>
              </a:rPr>
              <a:t>, rochas que </a:t>
            </a:r>
            <a:r>
              <a:rPr lang="pt-BR" sz="1400" dirty="0" err="1" smtClean="0">
                <a:latin typeface="+mn-lt"/>
              </a:rPr>
              <a:t>afloran</a:t>
            </a:r>
            <a:r>
              <a:rPr lang="pt-BR" sz="1400" dirty="0" smtClean="0">
                <a:latin typeface="+mn-lt"/>
              </a:rPr>
              <a:t> na </a:t>
            </a:r>
            <a:r>
              <a:rPr lang="pt-BR" sz="1400" dirty="0" err="1" smtClean="0">
                <a:latin typeface="+mn-lt"/>
              </a:rPr>
              <a:t>superficie</a:t>
            </a:r>
            <a:r>
              <a:rPr lang="pt-BR" sz="1400" dirty="0" smtClean="0">
                <a:latin typeface="+mn-lt"/>
              </a:rPr>
              <a:t>, ..</a:t>
            </a:r>
            <a:br>
              <a:rPr lang="pt-BR" sz="1400" dirty="0" smtClean="0">
                <a:latin typeface="+mn-lt"/>
              </a:rPr>
            </a:br>
            <a:r>
              <a:rPr lang="pt-BR" sz="1400" b="1" dirty="0" err="1" smtClean="0">
                <a:latin typeface="+mn-lt"/>
              </a:rPr>
              <a:t>Indirectos</a:t>
            </a:r>
            <a:r>
              <a:rPr lang="pt-BR" sz="1400" b="1" dirty="0" smtClean="0">
                <a:latin typeface="+mn-lt"/>
              </a:rPr>
              <a:t>:</a:t>
            </a:r>
            <a:r>
              <a:rPr lang="pt-BR" sz="1400" dirty="0" smtClean="0">
                <a:latin typeface="+mn-lt"/>
              </a:rPr>
              <a:t/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astronómicos, estudo de meteoritos.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de gravidade : ISOSTASIA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magnéticos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•Estudos térmicos e eléctricos.</a:t>
            </a:r>
            <a:br>
              <a:rPr lang="pt-BR" sz="1400" dirty="0" smtClean="0">
                <a:latin typeface="+mn-lt"/>
              </a:rPr>
            </a:br>
            <a:r>
              <a:rPr lang="pt-BR" sz="1400" dirty="0" smtClean="0">
                <a:latin typeface="+mn-lt"/>
              </a:rPr>
              <a:t>•MÉTODOS SÍSMICOS</a:t>
            </a:r>
            <a:endParaRPr lang="es-ES" sz="14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6625" t="19200" r="26650" b="19866"/>
          <a:stretch/>
        </p:blipFill>
        <p:spPr>
          <a:xfrm>
            <a:off x="4038600" y="1853242"/>
            <a:ext cx="5999959" cy="44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3312" y="303959"/>
            <a:ext cx="9278112" cy="240094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2"/>
                </a:solidFill>
                <a:latin typeface="+mn-lt"/>
              </a:rPr>
              <a:t>Métodos indirectos </a:t>
            </a:r>
            <a:endParaRPr lang="es-ES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3624" t="19067" r="25751" b="33733"/>
          <a:stretch/>
        </p:blipFill>
        <p:spPr>
          <a:xfrm>
            <a:off x="274320" y="789131"/>
            <a:ext cx="6172200" cy="32369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24675" t="38533" r="26275" b="27867"/>
          <a:stretch/>
        </p:blipFill>
        <p:spPr>
          <a:xfrm>
            <a:off x="5376672" y="4052062"/>
            <a:ext cx="5980176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1850" t="23867" r="25150" b="27333"/>
          <a:stretch/>
        </p:blipFill>
        <p:spPr>
          <a:xfrm>
            <a:off x="996696" y="795296"/>
            <a:ext cx="5812536" cy="48349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6700" t="46267" r="59200" b="10400"/>
          <a:stretch/>
        </p:blipFill>
        <p:spPr>
          <a:xfrm>
            <a:off x="7653527" y="883464"/>
            <a:ext cx="2694843" cy="46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800" t="17199" r="32650" b="12001"/>
          <a:stretch/>
        </p:blipFill>
        <p:spPr>
          <a:xfrm>
            <a:off x="4846319" y="182880"/>
            <a:ext cx="5321912" cy="59618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24128" y="868680"/>
            <a:ext cx="3355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2"/>
                </a:solidFill>
              </a:rPr>
              <a:t>Método sísmico </a:t>
            </a:r>
          </a:p>
          <a:p>
            <a:r>
              <a:rPr lang="es-ES" dirty="0" smtClean="0"/>
              <a:t>(o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mportante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3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5" name="Imagen 4" descr="Divisións da Terra e discontinuidades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" y="1259840"/>
            <a:ext cx="5775452" cy="399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División_Xeodinámica_Xeoquímica debuxo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16" y="1406572"/>
            <a:ext cx="4669536" cy="370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91469" y="190492"/>
            <a:ext cx="3675888" cy="418656"/>
          </a:xfrm>
        </p:spPr>
        <p:txBody>
          <a:bodyPr>
            <a:normAutofit/>
          </a:bodyPr>
          <a:lstStyle/>
          <a:p>
            <a:r>
              <a:rPr lang="es-ES" sz="2000" b="1" dirty="0" err="1" smtClean="0">
                <a:solidFill>
                  <a:schemeClr val="accent2"/>
                </a:solidFill>
                <a:latin typeface="+mn-lt"/>
              </a:rPr>
              <a:t>Estrutura</a:t>
            </a:r>
            <a:r>
              <a:rPr lang="es-ES" sz="2000" b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2000" b="1" dirty="0" err="1" smtClean="0">
                <a:solidFill>
                  <a:schemeClr val="accent2"/>
                </a:solidFill>
                <a:latin typeface="+mn-lt"/>
              </a:rPr>
              <a:t>xeodinámica</a:t>
            </a:r>
            <a:endParaRPr lang="es-ES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8339" y="245094"/>
            <a:ext cx="4279392" cy="439610"/>
          </a:xfrm>
        </p:spPr>
        <p:txBody>
          <a:bodyPr>
            <a:normAutofit/>
          </a:bodyPr>
          <a:lstStyle/>
          <a:p>
            <a:r>
              <a:rPr lang="es-ES" sz="2000" b="1" dirty="0" err="1" smtClean="0">
                <a:solidFill>
                  <a:schemeClr val="accent2"/>
                </a:solidFill>
              </a:rPr>
              <a:t>Estrutura</a:t>
            </a:r>
            <a:r>
              <a:rPr lang="es-ES" sz="2000" b="1" dirty="0" smtClean="0">
                <a:solidFill>
                  <a:schemeClr val="accent2"/>
                </a:solidFill>
              </a:rPr>
              <a:t> </a:t>
            </a:r>
            <a:r>
              <a:rPr lang="es-ES" sz="2000" b="1" dirty="0" err="1" smtClean="0">
                <a:solidFill>
                  <a:schemeClr val="accent2"/>
                </a:solidFill>
              </a:rPr>
              <a:t>xeoquímica</a:t>
            </a:r>
            <a:r>
              <a:rPr lang="es-ES" sz="2000" b="1" dirty="0" smtClean="0">
                <a:solidFill>
                  <a:schemeClr val="accent2"/>
                </a:solidFill>
              </a:rPr>
              <a:t> (composicional)</a:t>
            </a:r>
            <a:endParaRPr lang="es-ES" sz="2000" b="1" dirty="0">
              <a:solidFill>
                <a:schemeClr val="accent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4175" t="20666" r="31600" b="19333"/>
          <a:stretch/>
        </p:blipFill>
        <p:spPr>
          <a:xfrm>
            <a:off x="2000016" y="850392"/>
            <a:ext cx="3687715" cy="51376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1266" t="23467" r="44801" b="17200"/>
          <a:stretch/>
        </p:blipFill>
        <p:spPr>
          <a:xfrm>
            <a:off x="6391469" y="768096"/>
            <a:ext cx="3743333" cy="52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0289" y="528336"/>
            <a:ext cx="4044696" cy="40233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2"/>
                </a:solidFill>
                <a:latin typeface="+mn-lt"/>
              </a:rPr>
              <a:t>Gradiente </a:t>
            </a:r>
            <a:r>
              <a:rPr lang="es-ES" sz="2400" b="1" dirty="0" err="1" smtClean="0">
                <a:solidFill>
                  <a:schemeClr val="accent2"/>
                </a:solidFill>
                <a:latin typeface="+mn-lt"/>
              </a:rPr>
              <a:t>témico</a:t>
            </a:r>
            <a:endParaRPr lang="es-ES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55889" y="2795770"/>
            <a:ext cx="1944624" cy="55778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2"/>
                </a:solidFill>
              </a:rPr>
              <a:t>Capa D 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1275" t="25600" r="44725" b="16534"/>
          <a:stretch/>
        </p:blipFill>
        <p:spPr>
          <a:xfrm>
            <a:off x="850696" y="1143222"/>
            <a:ext cx="3786872" cy="51359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55800" t="26134" r="32050" b="52400"/>
          <a:stretch/>
        </p:blipFill>
        <p:spPr>
          <a:xfrm>
            <a:off x="5586983" y="309236"/>
            <a:ext cx="2719491" cy="27027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2175" t="49599" r="31675" b="18401"/>
          <a:stretch/>
        </p:blipFill>
        <p:spPr>
          <a:xfrm>
            <a:off x="5733287" y="3353554"/>
            <a:ext cx="5603744" cy="27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389579"/>
            <a:ext cx="4033978" cy="301993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69431"/>
            <a:ext cx="9144000" cy="165576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600" b="1" dirty="0" smtClean="0">
                <a:solidFill>
                  <a:schemeClr val="accent2"/>
                </a:solidFill>
              </a:rPr>
              <a:t>ESTRUTURA DA TERRA </a:t>
            </a:r>
            <a:endParaRPr lang="es-ES" sz="1600" b="1" dirty="0">
              <a:solidFill>
                <a:schemeClr val="accent2"/>
              </a:solidFill>
            </a:endParaRPr>
          </a:p>
        </p:txBody>
      </p:sp>
      <p:pic>
        <p:nvPicPr>
          <p:cNvPr id="5" name="Imagen 4" descr="C:\Users\Marisa\Desktop\Ondas sísmicas Lúa blanc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5" y="2591800"/>
            <a:ext cx="3447543" cy="296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694" y="3749090"/>
            <a:ext cx="4577866" cy="236971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4672" y="347548"/>
            <a:ext cx="440740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00675" algn="r"/>
              </a:tabLst>
            </a:pPr>
            <a:r>
              <a:rPr kumimoji="0" lang="es-ES" alt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Nas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altLang="es-E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seguintes</a:t>
            </a: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gráficas: 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246454" y="860093"/>
            <a:ext cx="322165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Marcar as ondas P e S</a:t>
            </a:r>
            <a:endParaRPr kumimoji="0" lang="es-ES" alt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Comentar a gráfica</a:t>
            </a:r>
            <a:endParaRPr kumimoji="0" lang="es-ES" alt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Marcar as </a:t>
            </a:r>
            <a:r>
              <a:rPr kumimoji="0" lang="es-ES" altLang="es-E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descontinuidades</a:t>
            </a:r>
            <a:endParaRPr kumimoji="0" lang="es-ES" alt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altLang="es-E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Marcar as capas do planeta  </a:t>
            </a:r>
            <a:endParaRPr kumimoji="0" lang="es-ES" altLang="es-E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94</Words>
  <Application>Microsoft Office PowerPoint</Application>
  <PresentationFormat>Panorámica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ESTRUTURA DA TERRA </vt:lpstr>
      <vt:lpstr>Metodos de estudo da Terra  Directos : •Estudos directos da atmosfera •Estudos directos da hidrosfera •Estudos directos do interior terrestre: prospecións de minas ou sondeos, rochas que afloran na superficie, .. Indirectos: •Estudos astronómicos, estudo de meteoritos. •Estudos de gravidade : ISOSTASIA •Estudos magnéticos •Estudos térmicos e eléctricos. •MÉTODOS SÍSMICOS</vt:lpstr>
      <vt:lpstr>Métodos indirectos </vt:lpstr>
      <vt:lpstr>Presentación de PowerPoint</vt:lpstr>
      <vt:lpstr>Presentación de PowerPoint</vt:lpstr>
      <vt:lpstr>Presentación de PowerPoint</vt:lpstr>
      <vt:lpstr>Estrutura xeodinámica</vt:lpstr>
      <vt:lpstr>Gradiente témico</vt:lpstr>
      <vt:lpstr>Presentación de PowerPoint</vt:lpstr>
      <vt:lpstr>Método sísmico e principais descontinuidades  (#XeoClip) (Adela Otero e Xacobo de Toro)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DA TERRA </dc:title>
  <dc:creator>Windows User</dc:creator>
  <cp:lastModifiedBy>Windows User</cp:lastModifiedBy>
  <cp:revision>12</cp:revision>
  <dcterms:created xsi:type="dcterms:W3CDTF">2022-01-25T21:28:16Z</dcterms:created>
  <dcterms:modified xsi:type="dcterms:W3CDTF">2022-01-27T18:14:27Z</dcterms:modified>
</cp:coreProperties>
</file>