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2" r:id="rId2"/>
    <p:sldId id="259" r:id="rId3"/>
    <p:sldId id="290" r:id="rId4"/>
    <p:sldId id="293" r:id="rId5"/>
    <p:sldId id="258" r:id="rId6"/>
    <p:sldId id="257" r:id="rId7"/>
    <p:sldId id="272" r:id="rId8"/>
    <p:sldId id="267" r:id="rId9"/>
    <p:sldId id="297" r:id="rId10"/>
    <p:sldId id="270" r:id="rId11"/>
    <p:sldId id="287" r:id="rId12"/>
    <p:sldId id="265" r:id="rId13"/>
    <p:sldId id="295" r:id="rId14"/>
    <p:sldId id="274" r:id="rId15"/>
    <p:sldId id="256" r:id="rId16"/>
    <p:sldId id="279" r:id="rId17"/>
    <p:sldId id="286" r:id="rId18"/>
    <p:sldId id="294" r:id="rId19"/>
    <p:sldId id="281" r:id="rId20"/>
    <p:sldId id="264" r:id="rId21"/>
    <p:sldId id="284" r:id="rId22"/>
    <p:sldId id="296" r:id="rId23"/>
    <p:sldId id="269" r:id="rId24"/>
    <p:sldId id="263" r:id="rId25"/>
    <p:sldId id="298" r:id="rId26"/>
    <p:sldId id="278" r:id="rId27"/>
    <p:sldId id="277" r:id="rId28"/>
    <p:sldId id="303" r:id="rId29"/>
    <p:sldId id="276" r:id="rId30"/>
    <p:sldId id="271" r:id="rId31"/>
    <p:sldId id="306" r:id="rId32"/>
    <p:sldId id="268" r:id="rId33"/>
    <p:sldId id="273" r:id="rId34"/>
    <p:sldId id="304" r:id="rId35"/>
    <p:sldId id="289" r:id="rId36"/>
    <p:sldId id="283" r:id="rId37"/>
    <p:sldId id="260" r:id="rId38"/>
    <p:sldId id="285" r:id="rId39"/>
    <p:sldId id="282" r:id="rId40"/>
    <p:sldId id="280" r:id="rId41"/>
    <p:sldId id="275" r:id="rId42"/>
    <p:sldId id="301" r:id="rId43"/>
    <p:sldId id="300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62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A3B23-9A36-454E-B658-11C5C9F8C4F4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D3480-5893-43C9-8191-0830242750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418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18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86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84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99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608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284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954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945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321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53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724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564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6093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421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18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100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955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633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868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481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1844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54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24368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557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446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0232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3349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891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2750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965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092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753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02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401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82747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043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83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8199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42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804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754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9720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D3480-5893-43C9-8191-0830242750C1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24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22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731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0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383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8728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610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60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1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10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5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326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008AC-4B9B-454F-B5B0-A9DCB5D4FCC9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02DDD-D6ED-4001-9CD4-744C42B2C6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926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a ecuación más famosa – Mola Sa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23" y="0"/>
            <a:ext cx="6665976" cy="66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6146" name="Picture 2" descr="Carlos Pazos on Twitter: &quot;Tercera tarjeta de la colección a la que he  llamado los #Astromitos Esta vez, nuestro hogar.… 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096" y="109602"/>
            <a:ext cx="5852286" cy="585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30722" name="Picture 2" descr="https://scontent.flcg1-1.fna.fbcdn.net/v/t1.0-9/56656177_1067415273448167_4330386117468618752_o.png?_nc_cat=101&amp;ccb=2&amp;_nc_sid=730e14&amp;_nc_ohc=-yEnjAc9_j8AX_Vj2T_&amp;_nc_ht=scontent.flcg1-1.fna&amp;oh=21c486bf209e7e85b12952bd92001927&amp;oe=5FC5ED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04" y="0"/>
            <a:ext cx="5861430" cy="58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7170" name="Picture 2" descr="Carlos Pazos on Twitter: &quot;Aquí está el quinto de los #astromitos que llevo  hasta ahora y el cuarto planeta del sistema solar. Marte está de moda y  poco puedo decir del Di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24" y="100584"/>
            <a:ext cx="555040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5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29698" name="Picture 2" descr="https://scontent.flcg1-1.fna.fbcdn.net/v/t1.0-9/59992531_1087349184788109_6569040792902434816_o.png?_nc_cat=108&amp;ccb=2&amp;_nc_sid=730e14&amp;_nc_ohc=-JoJNEPTIcgAX-ThAdR&amp;_nc_ht=scontent.flcg1-1.fna&amp;oh=49a5b73e3c95712f001401d764750db9&amp;oe=5FC4F0F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76" y="150813"/>
            <a:ext cx="5655627" cy="56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12290" name="Picture 2" descr="La imagen puede contener: texto que dice &quot;lo Europa O Ganímedes Calisto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517" y="110286"/>
            <a:ext cx="5962001" cy="58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86" y="-36576"/>
            <a:ext cx="5578602" cy="628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content.flcg1-1.fna.fbcdn.net/v/t1.0-9/48079669_998688220320873_531401361342857216_o.png?_nc_cat=109&amp;ccb=2&amp;_nc_sid=730e14&amp;_nc_ohc=mqDlWpRIirkAX-stLWu&amp;_nc_ht=scontent.flcg1-1.fna&amp;oh=e42e0115254bc7c50a0f05ce1d4e0aa6&amp;oe=5FC53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67" y="150813"/>
            <a:ext cx="6533451" cy="65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.flcg1-1.fna.fbcdn.net/v/t1.0-9/105549136_1412996848890006_6024676436638022022_o.png?_nc_cat=104&amp;ccb=2&amp;_nc_sid=730e14&amp;_nc_ohc=u1mvun9tGFgAX-R5xGV&amp;_nc_ht=scontent.flcg1-1.fna&amp;oh=8e47c5d93db2c50aae8a0b23a29ba6a5&amp;oe=5FC5E08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24" y="-88392"/>
            <a:ext cx="6815328" cy="68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40962" name="Picture 2" descr="https://scontent.flcg1-1.fna.fbcdn.net/v/t31.0-8/12593652_478230639033303_5036824888157175929_o.png?_nc_cat=102&amp;ccb=2&amp;_nc_sid=9267fe&amp;_nc_ohc=I1_gGCPvjMMAX94DSjO&amp;_nc_oc=AQnWF4etfU4o_pc1_jDoRHA-r9_PZKLFFCMcHW0H0XBmx-qZ99BimKTI_7cWkgL8c9I&amp;_nc_ht=scontent.flcg1-1.fna&amp;oh=71eafdf365958f2653c04ac919bf9754&amp;oe=5FC6E7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59" y="105569"/>
            <a:ext cx="8226933" cy="560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12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content.flcg1-1.fna.fbcdn.net/v/t1.0-9/89437651_1330217700501255_3169620069843992576_o.png?_nc_cat=102&amp;ccb=2&amp;_nc_sid=730e14&amp;_nc_ohc=oLLxJ54OwH4AX8Rs1vP&amp;_nc_ht=scontent.flcg1-1.fna&amp;oh=228a7cb3419cfcea7162452bfbc54af5&amp;oe=5FC71FB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44" y="85344"/>
            <a:ext cx="6516624" cy="65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0"/>
            <a:ext cx="6784848" cy="67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arlos Pazos on Twitter: &quot;Plutón no seas así que eres un planeta enano muy  especial. https://t.co/8eMu2RxZRH… 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19" y="-192247"/>
            <a:ext cx="5221725" cy="713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content.flcg1-1.fna.fbcdn.net/v/t1.0-9/118321537_1464692403720450_2073539976127669472_o.png?_nc_cat=100&amp;ccb=2&amp;_nc_sid=730e14&amp;_nc_ohc=4G4CExFacf8AX9xh9B1&amp;_nc_ht=scontent.flcg1-1.fna&amp;oh=05c6f9a3b93459978744d0abf6f35298&amp;oe=5FC5BB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0"/>
            <a:ext cx="6681216" cy="66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8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43010" name="Picture 2" descr="https://scontent.flcg1-1.fna.fbcdn.net/v/t31.0-8/10960321_349747218548313_3771503752038330594_o.png?_nc_cat=100&amp;ccb=2&amp;_nc_sid=9267fe&amp;_nc_ohc=sQNh-_j_6LMAX8U2hyf&amp;_nc_ht=scontent.flcg1-1.fna&amp;oh=781c0aa8e4272d6072bb061fcc7ea2de&amp;oe=5FC5F36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751" y="0"/>
            <a:ext cx="8629269" cy="58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content.flcg1-1.fna.fbcdn.net/v/t1.0-9/91929632_1347617728761252_7021751120657645568_o.png?_nc_cat=104&amp;ccb=2&amp;_nc_sid=730e14&amp;_nc_ohc=d-ObC5skBv0AX_9_D22&amp;_nc_ht=scontent.flcg1-1.fna&amp;oh=b8c6e94660eef8a98140fc08126fd1a8&amp;oe=5FC79AB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44" y="54864"/>
            <a:ext cx="6547104" cy="65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8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2052" name="Picture 4" descr="La diferencia entre meteoroide, meteoro y meteorito. por MolaSaber |  Ciencia y conocimiento, Astronomia para niños, Enseñando cienc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83" y="0"/>
            <a:ext cx="4545231" cy="667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53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41986" name="Picture 2" descr="https://scontent.flcg1-1.fna.fbcdn.net/v/t31.0-8/11174299_378935255629509_9110158085386800661_o.png?_nc_cat=106&amp;ccb=2&amp;_nc_sid=9267fe&amp;_nc_ohc=ggsgzNWG0GcAX86NG_T&amp;_nc_ht=scontent.flcg1-1.fna&amp;oh=b79916f13893521bc2dab4a52f5a3391&amp;oe=5FC7A6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67" y="229679"/>
            <a:ext cx="4341323" cy="63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0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flcg1-1.fna.fbcdn.net/v/t1.0-9/106380332_1419342351588789_3701729520683109018_o.png?_nc_cat=106&amp;ccb=2&amp;_nc_sid=730e14&amp;_nc_ohc=MQUyLaC99jcAX_jJeqA&amp;_nc_ht=scontent.flcg1-1.fna&amp;oh=b9859fcc9ccf27f643064a521f939fce&amp;oe=5FC4BF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08" y="-70104"/>
            <a:ext cx="6928104" cy="692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7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.flcg1-1.fna.fbcdn.net/v/t1.0-9/92690377_1353943358128689_8703534243596206080_o.png?_nc_cat=100&amp;ccb=2&amp;_nc_sid=730e14&amp;_nc_ohc=zgLyBXelBakAX_3Rmnt&amp;_nc_ht=scontent.flcg1-1.fna&amp;oh=152c2f1fff1fabbdbd48342d0c6b31fc&amp;oe=5FC48B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746" y="118872"/>
            <a:ext cx="6601968" cy="660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5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content.flcg1-1.fna.fbcdn.net/v/t1.0-9/49167906_1011821019007593_6636509347528572928_o.jpg?_nc_cat=110&amp;ccb=2&amp;_nc_sid=730e14&amp;_nc_ohc=kVbYKA1-IqoAX8uaoUR&amp;_nc_ht=scontent.flcg1-1.fna&amp;oh=51cd2161cd77304884daf4ead31cf50b&amp;oe=5FC4A4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" y="475360"/>
            <a:ext cx="5641976" cy="56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content.flcg1-1.fna.fbcdn.net/v/t1.0-9/49144889_1011821035674258_197452205081493504_o.jpg?_nc_cat=109&amp;ccb=2&amp;_nc_sid=730e14&amp;_nc_ohc=ANI7Ha8EfUgAX_zQgHI&amp;_nc_ht=scontent.flcg1-1.fna&amp;oh=a8294bdea91aee11d16a6d5ab17914f6&amp;oe=5FC637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65" y="511935"/>
            <a:ext cx="5523105" cy="55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8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14338" name="Picture 2" descr="https://scontent.flcg1-1.fna.fbcdn.net/v/t1.0-9/92592663_1352310414958650_2745940370935250944_o.png?_nc_cat=106&amp;ccb=2&amp;_nc_sid=730e14&amp;_nc_ohc=AtYycOisEY8AX97-G5U&amp;_nc_ht=scontent.flcg1-1.fna&amp;oh=3d68fe6b54845e36ebf277f8d470599e&amp;oe=5FC4FC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2" y="1228216"/>
            <a:ext cx="3862071" cy="386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.flcg1-1.fna.fbcdn.net/v/t1.0-9/92434087_1352310538291971_7548298915552952320_o.png?_nc_cat=110&amp;ccb=2&amp;_nc_sid=730e14&amp;_nc_ohc=9odnQ4Y3hC8AX-rT3mt&amp;_nc_ht=scontent.flcg1-1.fna&amp;oh=0bb25bd81113defa931c477bc434f7a2&amp;oe=5FC704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17" y="1228217"/>
            <a:ext cx="3797934" cy="37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content.flcg1-1.fna.fbcdn.net/v/t1.0-9/92614023_1352310921625266_8839367214306951168_o.png?_nc_cat=103&amp;ccb=2&amp;_nc_sid=730e14&amp;_nc_ohc=GY3qGRHzex4AX-PWTHI&amp;_nc_ht=scontent.flcg1-1.fna&amp;oh=c2ab58ef83eb030d0763bddc609bcf9e&amp;oe=5FC8109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75" y="1228217"/>
            <a:ext cx="3797933" cy="379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8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scontent.flcg1-1.fna.fbcdn.net/v/t31.0-8/16402503_643186905871008_6199370445239477210_o.jpg?_nc_cat=111&amp;ccb=2&amp;_nc_sid=9267fe&amp;_nc_ohc=tVj1207mJDkAX_KY3GU&amp;_nc_ht=scontent.flcg1-1.fna&amp;oh=5f4e36bc346c4ee15c74383efac7bb6d&amp;oe=5FC551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87" y="39497"/>
            <a:ext cx="6562471" cy="656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.flcg1-1.fna.fbcdn.net/v/t1.0-9/106596262_1419342408255450_5122928924503251271_o.png?_nc_cat=103&amp;ccb=2&amp;_nc_sid=730e14&amp;_nc_ohc=jqO_ZBYVhiMAX_YLD3n&amp;_nc_ht=scontent.flcg1-1.fna&amp;oh=b8b9ef65d5585524848c21302674c77b&amp;oe=5FC7EF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824" y="-240728"/>
            <a:ext cx="7098728" cy="70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8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content.flcg1-1.fna.fbcdn.net/v/t31.0-8/21950920_749799248543106_66028482000884232_o.jpg?_nc_cat=109&amp;ccb=2&amp;_nc_sid=730e14&amp;_nc_ohc=jwzc9SaacEAAX9m2nPc&amp;_nc_ht=scontent.flcg1-1.fna&amp;oh=627cb7d8aa0cbb375c876268d194c4b3&amp;oe=5FC52AB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72" y="80664"/>
            <a:ext cx="6788784" cy="67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2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scontent.flcg1-1.fna.fbcdn.net/v/t31.0-8/18359111_688423661347332_8713454925602378401_o.png?_nc_cat=106&amp;ccb=2&amp;_nc_sid=9267fe&amp;_nc_ohc=mVtbWxSVwG8AX_4qz-Z&amp;_nc_ht=scontent.flcg1-1.fna&amp;oh=81a3231adfdbd92653bc8f8b6c4777a4&amp;oe=5FC4BF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64" y="-74799"/>
            <a:ext cx="6779640" cy="676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content.flcg1-1.fna.fbcdn.net/v/t1.0-9/107437631_1424934904362867_8583845272625161217_o.png?_nc_cat=109&amp;ccb=2&amp;_nc_sid=730e14&amp;_nc_ohc=oG1n0qMxkccAX_BIaBH&amp;_nc_ht=scontent.flcg1-1.fna&amp;oh=f62c74091aefa2aa49d82ef4ee337115&amp;oe=5FC52BF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07" y="192024"/>
            <a:ext cx="6665976" cy="66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1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content.flcg1-1.fna.fbcdn.net/v/t31.0-8/23000313_764423243747373_9047181927852058217_o.png?_nc_cat=111&amp;ccb=2&amp;_nc_sid=730e14&amp;_nc_ohc=na2I2tVvNLAAX-Zy6LN&amp;_nc_ht=scontent.flcg1-1.fna&amp;oh=ac8fb5ce053c452bfdcea50f19caf510&amp;oe=5FC4E2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79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88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scontent.flcg1-1.fna.fbcdn.net/v/t31.0-8/22861541_764423247080706_4011878377038609882_o.png?_nc_cat=104&amp;ccb=2&amp;_nc_sid=730e14&amp;_nc_ohc=iNIGzg3OrFQAX_7sRO-&amp;_nc_ht=scontent.flcg1-1.fna&amp;oh=47a2f32e6112246eb482d9a5947ce34d&amp;oe=5FC7B7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80" y="53213"/>
            <a:ext cx="6548754" cy="65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4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scontent.flcg1-1.fna.fbcdn.net/v/t1.0-9/107598438_1424934947696196_5160478561897068723_o.png?_nc_cat=107&amp;ccb=2&amp;_nc_sid=730e14&amp;_nc_ohc=M7opYHMGqJ8AX_N9rOg&amp;_nc_ht=scontent.flcg1-1.fna&amp;oh=b7842838fa54129791c3a9ece1b67556&amp;oe=5FC794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27" y="0"/>
            <a:ext cx="6742303" cy="67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12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.flcg1-1.fna.fbcdn.net/v/t1.0-9/107493873_1424935037696187_1601762370447331835_o.png?_nc_cat=108&amp;ccb=2&amp;_nc_sid=730e14&amp;_nc_ohc=JYfRkSLABU4AX8DqmWM&amp;_nc_ht=scontent.flcg1-1.fna&amp;oh=e646e6b5aa2724a35cf066a590ef5ea9&amp;oe=5FC4F9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935" y="144781"/>
            <a:ext cx="6713219" cy="671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5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content.flcg1-1.fna.fbcdn.net/v/t1.0-9/107689085_1424935041029520_4033895363588356561_o.png?_nc_cat=108&amp;ccb=2&amp;_nc_sid=730e14&amp;_nc_ohc=JjToPGICGHEAX-_ax24&amp;_nc_ht=scontent.flcg1-1.fna&amp;oh=1f78fa9fdba8fc798e63d0a155d254e6&amp;oe=5FC568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08" y="-70104"/>
            <a:ext cx="6778752" cy="67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content.flcg1-1.fna.fbcdn.net/v/t1.0-9/107664844_1424935047696186_3717409691583409501_o.png?_nc_cat=109&amp;ccb=2&amp;_nc_sid=730e14&amp;_nc_ohc=UWtZuyxpv3IAX-BA-LC&amp;_nc_ht=scontent.flcg1-1.fna&amp;oh=4587d64ecf39d2648f90d7e251ecb715&amp;oe=5FC62E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24" y="30480"/>
            <a:ext cx="682752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content.flcg1-1.fna.fbcdn.net/v/t1.0-9/69696781_1166122183577475_2877095903217319936_o.png?_nc_cat=102&amp;ccb=2&amp;_nc_sid=730e14&amp;_nc_ohc=25RUxPPsXroAX-Wi8rl&amp;_nc_ht=scontent.flcg1-1.fna&amp;oh=c3d12ccda46aad4c4b29ab17542182f6&amp;oe=5FC48F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2296"/>
            <a:ext cx="6519672" cy="65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1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content.flcg1-1.fna.fbcdn.net/v/t1.0-9/69672235_1171056849750675_1425508999981170688_o.jpg?_nc_cat=110&amp;ccb=2&amp;_nc_sid=730e14&amp;_nc_ohc=ih4SFqWkKAkAX_tRkCx&amp;_nc_ht=scontent.flcg1-1.fna&amp;oh=23773f71655585f4502430ee56ac9d7f&amp;oe=5FC697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2" y="109728"/>
            <a:ext cx="6492240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7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.flcg1-1.fna.fbcdn.net/v/t1.0-9/92953100_1354403731415985_1648464725161279488_o.png?_nc_cat=102&amp;ccb=2&amp;_nc_sid=730e14&amp;_nc_ohc=zFPBlItqpCEAX8S9d3P&amp;_nc_ht=scontent.flcg1-1.fna&amp;oh=fe101768d05d1723d93aceccc2044f48&amp;oe=5FC555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88" y="0"/>
            <a:ext cx="6745352" cy="67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content.flcg1-1.fna.fbcdn.net/v/t1.0-9/49773468_1018557108333984_5074827911211515904_o.jpg?_nc_cat=108&amp;ccb=2&amp;_nc_sid=730e14&amp;_nc_ohc=fCu3R0kLbW0AX_2lju7&amp;_nc_ht=scontent.flcg1-1.fna&amp;oh=8d843b9dccbc03e26cdb992d403f81e7&amp;oe=5FC5CDB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23" y="91440"/>
            <a:ext cx="6677087" cy="66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0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la Saber – El blog de Carlos Pazos. Grafismos, viñetas de humor sobre  ciencia, tecnología y todo lo que mola sab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287" y="219456"/>
            <a:ext cx="6455664" cy="64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1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976" y="0"/>
            <a:ext cx="4601718" cy="61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7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a imagen puede contener: texto que dice &quot;Origen de la Luna Creemos que la Luna se formó a partir del material desprendido por el impacto de un cuerpo planetario, llamado Tea, contra una joven Tierra. Carlos Pazos Im @molasab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338"/>
            <a:ext cx="6572630" cy="65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8194" name="Picture 2" descr="Astromitos 1/8 MERCURIO Carlos Pazos (@MolaSaber) | Twitter | Sistema  solar, Curious facts, M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72" y="77598"/>
            <a:ext cx="5943726" cy="59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1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1"/>
          <a:stretch/>
        </p:blipFill>
        <p:spPr>
          <a:xfrm>
            <a:off x="987552" y="6135624"/>
            <a:ext cx="9802368" cy="466344"/>
          </a:xfrm>
          <a:prstGeom prst="rect">
            <a:avLst/>
          </a:prstGeom>
        </p:spPr>
      </p:pic>
      <p:pic>
        <p:nvPicPr>
          <p:cNvPr id="31746" name="Picture 2" descr="https://scontent.flcg1-1.fna.fbcdn.net/v/t1.0-9/56255433_1062793160577045_545920850474303488_o.png?_nc_cat=104&amp;ccb=2&amp;_nc_sid=730e14&amp;_nc_ohc=Ao9AfuVJKtAAX9aVP57&amp;_nc_ht=scontent.flcg1-1.fna&amp;oh=18c80edfc1de8a5d287aa08563d145ae&amp;oe=5FC823A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504" y="0"/>
            <a:ext cx="5815584" cy="5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5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43</Words>
  <Application>Microsoft Office PowerPoint</Application>
  <PresentationFormat>Panorámica</PresentationFormat>
  <Paragraphs>43</Paragraphs>
  <Slides>43</Slides>
  <Notes>43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Windows User</dc:creator>
  <cp:lastModifiedBy>Windows User</cp:lastModifiedBy>
  <cp:revision>9</cp:revision>
  <dcterms:created xsi:type="dcterms:W3CDTF">2020-11-02T23:25:09Z</dcterms:created>
  <dcterms:modified xsi:type="dcterms:W3CDTF">2020-11-03T00:50:20Z</dcterms:modified>
</cp:coreProperties>
</file>