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layfair Display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fairDisplay-regular.fntdata"/><Relationship Id="rId10" Type="http://schemas.openxmlformats.org/officeDocument/2006/relationships/slide" Target="slides/slide5.xml"/><Relationship Id="rId13" Type="http://schemas.openxmlformats.org/officeDocument/2006/relationships/font" Target="fonts/PlayfairDisplay-italic.fntdata"/><Relationship Id="rId12" Type="http://schemas.openxmlformats.org/officeDocument/2006/relationships/font" Target="fonts/PlayfairDisplay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PlayfairDispl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8b0924c7f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8b0924c7f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8b0924c7f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8b0924c7f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b4dcca363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b4dcca36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b4dcca363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b4dcca363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Relationship Id="rId4" Type="http://schemas.openxmlformats.org/officeDocument/2006/relationships/image" Target="../media/image6.jp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7200">
                <a:latin typeface="Playfair Display"/>
                <a:ea typeface="Playfair Display"/>
                <a:cs typeface="Playfair Display"/>
                <a:sym typeface="Playfair Display"/>
              </a:rPr>
              <a:t>Cámara de néboa</a:t>
            </a:r>
            <a:endParaRPr sz="72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9288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Club de ciencias 18/19</a:t>
            </a:r>
            <a:endParaRPr sz="2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Mateo Vila, Iván Esmorís e Marta Niño</a:t>
            </a:r>
            <a:endParaRPr sz="2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62000" y="4366200"/>
            <a:ext cx="615025" cy="61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Playfair Display"/>
                <a:ea typeface="Playfair Display"/>
                <a:cs typeface="Playfair Display"/>
                <a:sym typeface="Playfair Display"/>
              </a:rPr>
              <a:t>Que é a cámara de néboa?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43825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É unha caixa hermeticamente pechada en cuxo interior hai unha mestura de vapor de alcohol e aire. No fondo mantense tan frío que hai unha capa con vapor por debaixo da súa temperatura de condensación, nun estado inestable no que so fai falla unha perturbación para que empecen a formarse gotas de alcohol líquido.</a:t>
            </a:r>
            <a:endParaRPr sz="11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O paso de partículas cargadas de suficiente enerxía que cruzan a cámara da lugar a ións que actúan como núcleos de condensación sobre os que crecen as gotas de alcohol, formando así as estelas de néboa ao largo das traxectorias das partículas.</a:t>
            </a:r>
            <a:endParaRPr sz="11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8775" y="2436925"/>
            <a:ext cx="3444774" cy="243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01250" y="4335825"/>
            <a:ext cx="669700" cy="66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50475" y="2462975"/>
            <a:ext cx="3247467" cy="2435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Playfair Display"/>
                <a:ea typeface="Playfair Display"/>
                <a:cs typeface="Playfair Display"/>
                <a:sym typeface="Playfair Display"/>
              </a:rPr>
              <a:t>Materiales utilizados: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6144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·</a:t>
            </a:r>
            <a:r>
              <a:rPr lang="es" sz="1400">
                <a:solidFill>
                  <a:srgbClr val="F3F3F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Un recipiente transparente que poida pecharse hermeticamente.</a:t>
            </a:r>
            <a:endParaRPr sz="1400">
              <a:solidFill>
                <a:srgbClr val="F3F3F3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3F3F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</a:t>
            </a: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Unha chapa metálica para pechar o recipiente.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3F3F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</a:t>
            </a: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Alcohol isopropílico.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·Xeo seco (dióxido de carbono conxelado).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·Unha peza de feltro groso.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·Unha lanterna potente.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·Gafas de seguridade para manexar o xeo.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·Luvas para manexar o xeo e o alcohol.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55925" y="4360125"/>
            <a:ext cx="663600" cy="66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Playfair Display"/>
                <a:ea typeface="Playfair Display"/>
                <a:cs typeface="Playfair Display"/>
                <a:sym typeface="Playfair Display"/>
              </a:rPr>
              <a:t>Preparación da cámara: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1- Pegue os soportes para as bridas ao fondo da caixa e sostén ahí o feltro coas bridas. Despois terá que empapar este feltro con alcohol, o que dará lugar a unha neblina de alcohol similar a unha chuvia fina.</a:t>
            </a:r>
            <a:endParaRPr sz="12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2- Agora hai que añadir o alcohol á cámara. Asegúrese de facelo cunhas luvas postas para que a súa pel non entre demasiado en contacto co alcohol.</a:t>
            </a:r>
            <a:endParaRPr sz="12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3- Agora xa se pode pechar a cámara. Poña a placa metálica sobre a caixa coa superficie negra hacia o interior e invirta a cámara.</a:t>
            </a:r>
            <a:endParaRPr sz="12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FFFFFF"/>
                </a:solidFill>
              </a:rPr>
              <a:t>4- </a:t>
            </a:r>
            <a:r>
              <a:rPr lang="es" sz="12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Agora tome el xeo seco e colócao na caixa. Asegúrese de usar luvas e gafas de seguridade para manexar o xeo, ¡a súa temperatura é de –78 Cº! Finalmente, coloque a caixa coa placa metálica sobre o xeo.</a:t>
            </a:r>
            <a:endParaRPr sz="12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5- ¡¡¡A cámara xa está lista para detectar trazas de partículas!!!</a:t>
            </a:r>
            <a:endParaRPr sz="14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highlight>
                <a:srgbClr val="F3F3F3"/>
              </a:highlight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04100" y="4208325"/>
            <a:ext cx="766825" cy="76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Playfair Display"/>
                <a:ea typeface="Playfair Display"/>
                <a:cs typeface="Playfair Display"/>
                <a:sym typeface="Playfair Display"/>
              </a:rPr>
              <a:t>O noso resultado: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/>
              <a:t>.</a:t>
            </a: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01813"/>
            <a:ext cx="2390334" cy="1792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978675"/>
            <a:ext cx="2390325" cy="159020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2981650" y="1168375"/>
            <a:ext cx="5684100" cy="3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Para ser a nosa primeira vez facendo unha cámara de néboa non estivo nada mal. Creouse néboa pero non puidemos ver as partículas. Isto foi debido ao uso de propanol e a que a caixa estaba probablemente mal pechada.</a:t>
            </a:r>
            <a:endParaRPr sz="20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Uns días máis tarde volvimos probar con isopropanol pero tampouco fomos capaces de ver nada. Unha pena, outra vez será...</a:t>
            </a:r>
            <a:endParaRPr sz="200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9475" y="4329775"/>
            <a:ext cx="669675" cy="66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