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9" r:id="rId2"/>
    <p:sldId id="327" r:id="rId3"/>
    <p:sldId id="326" r:id="rId4"/>
    <p:sldId id="332" r:id="rId5"/>
    <p:sldId id="331" r:id="rId6"/>
    <p:sldId id="333" r:id="rId7"/>
    <p:sldId id="335" r:id="rId8"/>
    <p:sldId id="334" r:id="rId9"/>
    <p:sldId id="338" r:id="rId10"/>
    <p:sldId id="336" r:id="rId11"/>
    <p:sldId id="337" r:id="rId12"/>
    <p:sldId id="329" r:id="rId13"/>
    <p:sldId id="340" r:id="rId14"/>
    <p:sldId id="350" r:id="rId15"/>
    <p:sldId id="341" r:id="rId16"/>
    <p:sldId id="339" r:id="rId17"/>
    <p:sldId id="342" r:id="rId18"/>
    <p:sldId id="345" r:id="rId19"/>
    <p:sldId id="344" r:id="rId20"/>
    <p:sldId id="346" r:id="rId21"/>
    <p:sldId id="347" r:id="rId22"/>
    <p:sldId id="360" r:id="rId23"/>
    <p:sldId id="356" r:id="rId24"/>
    <p:sldId id="348" r:id="rId25"/>
    <p:sldId id="354" r:id="rId26"/>
    <p:sldId id="355" r:id="rId27"/>
    <p:sldId id="357" r:id="rId28"/>
    <p:sldId id="359" r:id="rId29"/>
    <p:sldId id="343" r:id="rId30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77" autoAdjust="0"/>
    <p:restoredTop sz="95400" autoAdjust="0"/>
  </p:normalViewPr>
  <p:slideViewPr>
    <p:cSldViewPr snapToGrid="0">
      <p:cViewPr varScale="1">
        <p:scale>
          <a:sx n="89" d="100"/>
          <a:sy n="89" d="100"/>
        </p:scale>
        <p:origin x="485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FBD50-5938-4866-9123-95435FFB9284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39773-0EC0-4866-8359-6C37E41C7A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6088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FBD50-5938-4866-9123-95435FFB9284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39773-0EC0-4866-8359-6C37E41C7A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910724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FBD50-5938-4866-9123-95435FFB9284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39773-0EC0-4866-8359-6C37E41C7A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26360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FBD50-5938-4866-9123-95435FFB9284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39773-0EC0-4866-8359-6C37E41C7A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781333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FBD50-5938-4866-9123-95435FFB9284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39773-0EC0-4866-8359-6C37E41C7A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44281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FBD50-5938-4866-9123-95435FFB9284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39773-0EC0-4866-8359-6C37E41C7A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491643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FBD50-5938-4866-9123-95435FFB9284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39773-0EC0-4866-8359-6C37E41C7A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87354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FBD50-5938-4866-9123-95435FFB9284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39773-0EC0-4866-8359-6C37E41C7A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40097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FBD50-5938-4866-9123-95435FFB9284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39773-0EC0-4866-8359-6C37E41C7A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6746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FBD50-5938-4866-9123-95435FFB9284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39773-0EC0-4866-8359-6C37E41C7A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44224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FBD50-5938-4866-9123-95435FFB9284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839773-0EC0-4866-8359-6C37E41C7A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61469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2FBD50-5938-4866-9123-95435FFB9284}" type="datetimeFigureOut">
              <a:rPr lang="es-ES" smtClean="0"/>
              <a:t>27/09/2026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839773-0EC0-4866-8359-6C37E41C7A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9666049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google.com/search?q=ies+rafael+dieste&amp;oq=ies+rafael+dieste&amp;gs_lcrp=EgZjaHJvbWUqCQgAECMYJxjjAjIJCAAQIxgnGOMCMg8IARAuGCcYrwEYxwEYjgUyBggCEEUYOzIHCAMQABiABDIHCAQQABiABDIHCAUQABiABDIHCAYQABiABDIICAcQABgWGB4yCAgIEAAYFhgeMggICRAAGBYYHtIBCTUyNzdqMGoxNagCCLACAfEFTXfZzrqUzq0&amp;sourceid=chrome&amp;source=chrome.rb&amp;ie=UTF-8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tel:881%20960%20930" TargetMode="External"/><Relationship Id="rId3" Type="http://schemas.openxmlformats.org/officeDocument/2006/relationships/image" Target="../media/image4.png"/><Relationship Id="rId7" Type="http://schemas.openxmlformats.org/officeDocument/2006/relationships/hyperlink" Target="https://maps.google.com/?output=classic&amp;q=43.3691249506,-8.4239011222(Calle%20Manuel%20Murgu%C3%ADa%20s/n)" TargetMode="External"/><Relationship Id="rId12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facebook.com/iesrafael.dieste.7" TargetMode="External"/><Relationship Id="rId11" Type="http://schemas.openxmlformats.org/officeDocument/2006/relationships/hyperlink" Target="https://www.instagram.com/iesrafaeldieste/?hl=es" TargetMode="External"/><Relationship Id="rId5" Type="http://schemas.openxmlformats.org/officeDocument/2006/relationships/hyperlink" Target="https://es.linkedin.com/in/manuel-santos-ledo-a57a5b91" TargetMode="External"/><Relationship Id="rId10" Type="http://schemas.openxmlformats.org/officeDocument/2006/relationships/hyperlink" Target="mailto:ies.rafael.dieste@edu.xunta.gal" TargetMode="External"/><Relationship Id="rId4" Type="http://schemas.openxmlformats.org/officeDocument/2006/relationships/hyperlink" Target="https://www.instagram.com/iesrafaeldieste/" TargetMode="External"/><Relationship Id="rId9" Type="http://schemas.openxmlformats.org/officeDocument/2006/relationships/hyperlink" Target="http://www.edu.xunta.gal/centros/iesrafaeldieste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mcastigarcia.wordpress.com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edu.xunta.gal/portal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du.xunta.gal/abalar/PaxinaMensaxe.do?mensaxe=comun.mensaxe.logout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centros.edu.xunta.gal/iesrafaeldieste/aulavirtual/course/view.php?id=1203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lasexta.com/programas/zapeando/boticaria-gracia/mascarillas-la-guia-definitiva-por-que-la-codiciada-ffp2-que-protege-a-todos-no-la-puede-usar-todo-el-mundo_202005255ecbe72fea9d470001222e53.html" TargetMode="External"/><Relationship Id="rId3" Type="http://schemas.openxmlformats.org/officeDocument/2006/relationships/image" Target="../media/image32.png"/><Relationship Id="rId7" Type="http://schemas.openxmlformats.org/officeDocument/2006/relationships/hyperlink" Target="https://www.lasexta.com/programas/zapeando/boticaria-gracia/cuidado-con-las-mascarillas-de-tela-porque-no-todas-protegen-claves-para-descubrir-cuales-comprar_202009075f567080a482fa00011da902.html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lasexta.com/el-muro/deborah-garcia/coronavirus-tamano-importa_202009025f4f68e6d546fc000174af5d.html" TargetMode="External"/><Relationship Id="rId5" Type="http://schemas.openxmlformats.org/officeDocument/2006/relationships/hyperlink" Target="https://www.antena3.com/programas/espejo-publico/noticias/una-experta-explica-como-diferenciar-las-mascarillas-que-no-protegen-frente-al-coronavirus_202007215f16e14af5f4b20001cb3840.html" TargetMode="External"/><Relationship Id="rId4" Type="http://schemas.openxmlformats.org/officeDocument/2006/relationships/hyperlink" Target="https://www.lasexta.com/programas/mas-vale-tarde/entrevistas/por-que-hay-que-usar-mascarillas-homologadas-el-video-sobre-el-tamano-del-coronavirus-que-te-hara-reflexionar_202009035f51321f7fc2c10001582dc6.html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es.wikipedia.org/wiki/Jos%C3%A9_Cervera" TargetMode="External"/><Relationship Id="rId4" Type="http://schemas.openxmlformats.org/officeDocument/2006/relationships/hyperlink" Target="https://www.youtube.com/watch?v=lfGxQMoskgs" TargetMode="Externa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9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hyperlink" Target="https://www.microsiervos.com/archivo/general/wicho.html" TargetMode="External"/><Relationship Id="rId5" Type="http://schemas.openxmlformats.org/officeDocument/2006/relationships/image" Target="../media/image38.jpeg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312089"/>
            <a:ext cx="12192000" cy="54591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6" name="y2mate.com - Fallo de sistema Radio 3_480p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75830" y="54527"/>
            <a:ext cx="11130952" cy="5798759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0596" y="5884764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440247" y="6400379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3843368" y="6375045"/>
            <a:ext cx="39462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5828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7897"/>
            <a:ext cx="12192000" cy="56010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47579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873"/>
            <a:ext cx="8376824" cy="6286024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8629290" y="1372947"/>
            <a:ext cx="35627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s-ES" sz="2400" dirty="0">
                <a:solidFill>
                  <a:srgbClr val="ED7D31"/>
                </a:solidFill>
                <a:latin typeface="Segoe Print" panose="02000600000000000000" pitchFamily="2" charset="0"/>
              </a:rPr>
              <a:t>BENVIDOS </a:t>
            </a:r>
            <a:r>
              <a:rPr lang="es-ES" sz="2400" dirty="0" err="1">
                <a:solidFill>
                  <a:srgbClr val="ED7D31"/>
                </a:solidFill>
                <a:latin typeface="Segoe Print" panose="02000600000000000000" pitchFamily="2" charset="0"/>
              </a:rPr>
              <a:t>ao</a:t>
            </a:r>
            <a:r>
              <a:rPr lang="es-ES" sz="2400" dirty="0">
                <a:solidFill>
                  <a:srgbClr val="ED7D31"/>
                </a:solidFill>
                <a:latin typeface="Segoe Print" panose="02000600000000000000" pitchFamily="2" charset="0"/>
              </a:rPr>
              <a:t> </a:t>
            </a:r>
            <a:endParaRPr lang="es-ES" sz="2400" dirty="0" smtClean="0">
              <a:solidFill>
                <a:srgbClr val="ED7D31"/>
              </a:solidFill>
              <a:latin typeface="Segoe Print" panose="02000600000000000000" pitchFamily="2" charset="0"/>
            </a:endParaRPr>
          </a:p>
          <a:p>
            <a:pPr lvl="0"/>
            <a:r>
              <a:rPr lang="es-ES" sz="2400" dirty="0" smtClean="0">
                <a:solidFill>
                  <a:srgbClr val="ED7D31"/>
                </a:solidFill>
                <a:latin typeface="Segoe Print" panose="02000600000000000000" pitchFamily="2" charset="0"/>
                <a:hlinkClick r:id="rId4"/>
              </a:rPr>
              <a:t>IES </a:t>
            </a:r>
            <a:r>
              <a:rPr lang="es-ES" sz="2400" dirty="0">
                <a:solidFill>
                  <a:srgbClr val="ED7D31"/>
                </a:solidFill>
                <a:latin typeface="Segoe Print" panose="02000600000000000000" pitchFamily="2" charset="0"/>
                <a:hlinkClick r:id="rId4"/>
              </a:rPr>
              <a:t>Rafael </a:t>
            </a:r>
            <a:r>
              <a:rPr lang="es-ES" sz="2400" dirty="0" err="1" smtClean="0">
                <a:solidFill>
                  <a:srgbClr val="ED7D31"/>
                </a:solidFill>
                <a:latin typeface="Segoe Print" panose="02000600000000000000" pitchFamily="2" charset="0"/>
                <a:hlinkClick r:id="rId4"/>
              </a:rPr>
              <a:t>Dieste</a:t>
            </a:r>
            <a:r>
              <a:rPr lang="es-ES" sz="2400" dirty="0" smtClean="0">
                <a:solidFill>
                  <a:srgbClr val="ED7D31"/>
                </a:solidFill>
                <a:latin typeface="Segoe Print" panose="02000600000000000000" pitchFamily="2" charset="0"/>
                <a:hlinkClick r:id="rId4"/>
              </a:rPr>
              <a:t>                                       </a:t>
            </a:r>
            <a:r>
              <a:rPr lang="es-ES" sz="2400" dirty="0">
                <a:solidFill>
                  <a:srgbClr val="ED7D31"/>
                </a:solidFill>
                <a:latin typeface="Segoe Print" panose="02000600000000000000" pitchFamily="2" charset="0"/>
              </a:rPr>
              <a:t>Curso </a:t>
            </a:r>
            <a:r>
              <a:rPr lang="es-ES" sz="2400" dirty="0" smtClean="0">
                <a:solidFill>
                  <a:srgbClr val="ED7D31"/>
                </a:solidFill>
                <a:latin typeface="Segoe Print" panose="02000600000000000000" pitchFamily="2" charset="0"/>
              </a:rPr>
              <a:t>2026/27</a:t>
            </a:r>
            <a:endParaRPr lang="es-ES" sz="2400" dirty="0">
              <a:solidFill>
                <a:srgbClr val="ED7D31"/>
              </a:solidFill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7940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317533"/>
            <a:ext cx="12192000" cy="54591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47579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46797"/>
            <a:ext cx="7504812" cy="5628610"/>
          </a:xfrm>
          <a:prstGeom prst="rect">
            <a:avLst/>
          </a:prstGeom>
        </p:spPr>
      </p:pic>
      <p:sp>
        <p:nvSpPr>
          <p:cNvPr id="20" name="AutoShape 10" descr="data:image/png;base64,iVBORw0KGgoAAAANSUhEUgAAACAAAAAgCAYAAABzenr0AAAKS0lEQVR4AZ2UA5RkS7ZA94mIq8ys6mrb7v7PGNu2bdu2bdvssZ9trme03V1VWZWZFxFxfv5a41n6s8/al2EJ/Ccve8P566a78YSF6+Ys745PLW2bbA42LSQQbFQVNWJjUKIniRZRkOiNiSImqiRirdZ+YLNkl4HbxvdOTnSS7CbgGv4N+ehTLuFvjK+IW6/faT/nPfeAlEG3ouUcje9jYsAhmCgkUTExIgquAadgQ8QEcDFim4ioINFgsbRahlgGMPGizfdY9Lx/boh892XXAXCl7HzktVeNbUvzhCJTUtNgQwQFh5JKQNQgPpLEgFOQCDYG0iCYAAaP/duIeMBHiIpEwUQIA5jqKusfMu/RwDYA5yf7zH90cuyN781/PtI2jJg+Ogg4DSQGRJXqkKc3WSJ1iYlg1cw0wkbFhIBvFIvBxohDEAxZO6G9IEfEEGsQY7GFkAw8+3974OcP/uwxJwOXyWl/uCn/9Zf3f/32K6onLVlt0SZgRUmc4eitk8TxktX/M8qCFW06bcElCUbMTMUOj0TFqMEOVQ/BN9TdQG97j0PXjlNkKWOrRmh8RFWwScLE7QNGThz95aanLHqm23fN3gf0dvQetXA0IeuVGCAxhv0X72PtsW0e99W7svm+K/hvuO203Zz72gvoXrmPuWvm4xUolblzDH7X4CGDm/v3czecOXVHM9C8VUSSKpJnjn0X7+Buj1rGc37yYAAgcPC6w/T2l2it4BUNEdUIgBGLNYKkik0c2dI28zbOZc19lrHmisfxu8f9il0/3c2c1YsI2oATTO2d3xmOcWHCLO/EmrSJpAambhxn6yljw8ofBMBl37mCC999KdWeAdIEbIyYqFgEiFgiZiaY0TrLtJ+goMOdv/FQNjxzCw/6yUP55ak/oHfJEVorRolRQRWO9DuOXjdr2QTnA84Gku44937ZKYBw3U+v4cdP/wlLs7nMX9TG/q1Ca3ABpO8BJckcKgbjoTrSZ+2jTqTf7/OHZ30Vlz+fNU/cxJZXHsuFT/kTrilQI2hUqJrcdZw2sazIBOrD0yxb3+aYJ20C4OJPnMuqZJQFK1uEqiRxFlMr5a79VLEkT9uICr2mpDAZTTQseuQW7vTzRwIgD6y47IU/Hzbgzax98mZufsNF6KEedl5OJGLKsnCZjbVvarJUaCammbd+HohhfPshwnVHmTs/w1Q9cmvx3S6DQ/tYfq8trHzBnRk5dhFGDUev2c/Or1zIntPOJx5dxN9ouZSJyUl6uyZoLx+jWJHT232IRHMQkEHpXBJrmTlMiORNn86oAFDvmyQru2QjYzgnMDVNPHSAO33pCax8/j35Z0a2LGDlE47llq8ew1XP+wbnn/ppGG3TO2M3Hdei2tWdaUA6x9GnxEpFULBk0RUmaDQlmUSiluS5AEAIZFRktsGqoXdwByd+7okzlQcN3Pbh3zLx6+sRNcx+2DGsfsP9WffcO2Gk4prnfolRVtGZPUZvfAppIgBpKlgaTPQYFYxRnKNBhuYEIn0y6wGQGEkZvict/I7DrHjAZla++AEAXPGgD3DkjxdTsAgQDp5/PhNnXMdJf3w1a55zTw7/+EqqP+1EbENCjcQAgBWPxWOQmXuiDSbVmlRKclvTTnokpgRAYiA3FWk6IKkPsfRxJwBw2yd/SvePp7FwzQY6a0fprB5l6bL1HP3TWWz/2O8BWPKYU/B0MRpQPBoDAKIRS42RCoOCCqZIBhRuQD40G5raGgBBaaU9cp2imG/pnLwGgMGZFzO7NYrJexgzjWOAcQ2jtOmddiUA7TsuJ0lybF1hqCAoAFbAILgQMTSoqXFJUmKykiz12KJPkg0AcK4mb0+RFQWmPQAbAXC2gqzEpCUIIA3ESGoHWAYAiAacGb7TwhEQUQCiRoSAAVwMmOjFZEmlrbSkyIe2+qRZBYDYSNoevo9WuGYf1XXXATB6r+PR8ZvJWgFXeGyrweUVMewY/tsKQP+i25CqiysEQwPmbyPQYKhBAkbBKZhWVtFKB2T50GKKNK0BkBTSTp+kKMnnw9QffwnAwpc+i/aT701z8R/h4PVDb6Z/7WmM3e8uLHndEwA4+tMzyQC1FZaAEQHAEf/6HlCJKKjLskpdMY0rFNupsGkJgE2EZNSTtAZkmxZRXX4a4z/6NrOf8HRWfPuLTNzlJMozLiB6YezOz2H+K54NwK7PbyP8+RyKNZvwZYUxATEAEBUEjxARiagEXDLTgAFpITDaYG2Xv41AMlLjWh4c5BsWM/WZN2ELx+jDn8zcF78Ihv4zB765jalXfIjOyqWEVDF1RG2DJgaAWFUIAVGPiGBiFDcccrGFx+UR02mwOgmAzJ6NG1Nc0UddgnRaJK0l9D/xcspzfkv7QU8lXb0OwVLefBPj3/0p1a/OZmTLWnxeoN0S1JAUgls0C4A4MY3BAQGDRQji0lk+Gh1giwQ3p4XWB1AgW7iWZPkCzMHtyLx10NRI0cHO20q98zy6H/oLks9Fa0PYNwlmhNadNxBLh+kNkJEO5d49ZGtX0Fq7kAaIu46QpCmqEQmKyRNvJPdl0VayvCFZ1Eamb2Fw2S8xQPG41+D9Lky5AzOimKLBtAPpptWkJ2wkWTmbdPkYxYnrybYsQ/IKSRvIa8LeG6m6tzL/DU8BGJ6OZw0bvp1kLEeiMhNOS2dmtyuJ+3GZhdyQaoG/4MvoSY9g5PhHYF7xU8JZn0F7ByAGCAGpA6YUtInERpCBQB/ilCP2UqgK7JIlLHv/25j7hHvRAAc+8UtyCsSB8QExlqTtKhfNYMJkBjsimBTMnA1w8Bp6215K61GfpX38Y4j/5+GboXeI2FSY4JGgRB/RoBANUQVCgpJgZi8gXb8BEYjAbY9/J3rh1aRrjiNUHoxDiUQ1U7L3L194ZHbVth+mWmbMakPqsNYQjt4AS48hvdNrSRbfAeH/hwLTZ1/A/jd/gfqC20g3HUPVd0Sf4AcJTXRh7DEnPEV2XXNOkl79na+OHLny6TpvBSYJqLOYNIPpXcRQI3M3Q3sRalsIDhOE6APa+KEKZYAKfKnEbo0emqJ/2z4GF92OjbOIi9fgJxJ8PwEpmN4xgTlu/e9XvOCBz5D9X7ySsOHCjbMObLsycXmunTHUKeIcuASLEMtx1E+hIYKfkVh7pFRi3xMHDaHXQFfxk4HQBa1nEdwCwnRCM2Hw/QzftAlHIoPJmlXvecEdgYscwxd7yYk3Du42/Zjk6AW/NXlAkwKxBdFCNALFUmQmgBARHyB4qCK2CpiywfRqdNpjpiN+WglHFR0XmiqimUOqiJ0c0J/wdJ5x78cfvvm6iwDsM1fdhf7RQ/SuaN3cvv/yHzrbbCLL1pgsw1mBNAFrcFYxBowoGMVqRPCICUio/2oDTY0MamK/JDQRug1EhzYpfZ9dyF23PNT3B6cPZShy6SM/xr+z9eNz15h49BjaYwu08R2QZUI6V4lNDF5M8GgIaipvY+2T0NRo6SX2gml6lQ3TTWbLfNztnTw0befvqa+fODDIxq4Cruff+F/YMSYOvVvlzAAAAABJRU5ErkJggg==">
            <a:hlinkClick r:id="rId4"/>
          </p:cNvPr>
          <p:cNvSpPr>
            <a:spLocks noChangeAspect="1" noChangeArrowheads="1"/>
          </p:cNvSpPr>
          <p:nvPr/>
        </p:nvSpPr>
        <p:spPr bwMode="auto">
          <a:xfrm>
            <a:off x="9432768" y="316110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1" name="AutoShape 11" descr="data:image/png;base64,iVBORw0KGgoAAAANSUhEUgAAACAAAAAgCAYAAABzenr0AAACtklEQVR4AeyVA5AkQRREZ862bTMcZ9u2wzrbtm3bWNvmaW3b3rzKRa+NOWVEDoqvqv//LZPtUpoubC2cLIxKMveyku1UmkYAG2EoyFYESFEgQIos346dX7K7YiFyN8iFB17Sxx4NRxzVdcbYO6aotke5cgB42sFXDGDjF4FM+UbGY+5TK9FXKQBKOKTtjNz68CMAdQ+oVjyAXPicoRtyS8M5GA0PqRGwgm9gxxdMf2SBkNhEZCoxORXbVH9CXllBWHOvCla9sQNPbegRit3qDmhyWL1SYkCKA7kIxvoH1MBrr5KZllJ/IWnK3zskZ/SXEIDB1vm0trAO6K5ndNCYN5DRz9tgWxdhfnc8pQ2madXdSmDb7CeWWPfOHite22LoDWMegiDFj4GJ983hFBLD9IOPcEB0AjZ8+S6daIeaAwJFG/v8ouJh4ROB3uf1sFHpB34GRSMmMRlJKalISE5hLEHJIRCjbptAXlyAmY8tEZ2QjOzaK4qSbHs6AItTdhHwvpU3N0ZB+hYQhcGXDTi//AFSUtNPW5SY3lX3KJc7gKSwuESYeIXByDMM4XFJyC1bv0i0PKbJoCx/ALewWMwSwccApZe9skFwTAKyiXEjPYZyBziq48zUlVK09j4VvLL3Q3ZFxCdh/D0z7lG+AHFJKVj03DrHwhxHqOzimjMeWZQ/QKQ42ZQH5jkW5u896o7IJmYJa0T5A/BqJ+S6Wv7eqebwH+A/QOUBTMwHYFdpAaY9tACrVqyYECPMOr9d1UF6Gx7QcgLb2McxfCOOu2uaB2CLyk/EJ6WPo4PEmtOLqgOsZK2Pa4IDSUvPeWKFXud1pRre94Ie5jy1kvqnC+AWxzTYn2Odnud0MSdjDM0i1ObXOvDVBQjNEFciMJrhKHJwH5FmDgIPfNds4DuniO75P3r6HNY9BwATNI1Cu+uNpgAAAABJRU5ErkJggg==">
            <a:hlinkClick r:id="rId5"/>
          </p:cNvPr>
          <p:cNvSpPr>
            <a:spLocks noChangeAspect="1" noChangeArrowheads="1"/>
          </p:cNvSpPr>
          <p:nvPr/>
        </p:nvSpPr>
        <p:spPr bwMode="auto">
          <a:xfrm>
            <a:off x="9432768" y="346590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2" name="AutoShape 12" descr="data:image/png;base64,iVBORw0KGgoAAAANSUhEUgAAACAAAAAgCAYAAABzenr0AAADFUlEQVR4Ab2XA4ycURSFJ52pbdu27TZOEau2bRtRGaO2g9q2bdva3a8nufXg/cubfLuDO++eh3vmjc9LpOpKQJQSvcRqcUW8E1EG78RVsUb0FqVFwDGs58I1xAJx24qBgyjLZaGoKQJxLZ5bTBfPBHHkmZgh8sS2eDWxV8QIEoB9oobX4o3EFYEXUnYxUnSG5AYphL3+dy5XRRNX8epW3FvhgBUie18oPhwqjIFyo6HIUHstTbeQImqEK57Hlh1cpOhigzebBQt2wdFbcOcFPHkLj9/AzWdw/Ba0nW8rEmI78v5fPJmY7nXmWXrDtC3w+iMRY9AK8HcKOc5M4f9bQE3x1F3c/o9eB9+iAOIs4Jmo9au43/ocImPLWWkc3HsJEA8BxiLh95lrcUvgItDJBg0VMTHw6DXsugzrT8Km09Au9BkwzKzK+sxe+e5l+VPr/9LDhIwdF6HaBMjY0w5o2u5BXRDKMfv4zNu9Hb5MvWDPFYLiwxdoPReSdbS8v3GMu87nve+tt4/dIihuP4diw8yALN8z1ySAt67C5nKQrQ+cuE1QXH0M+QdBoJPlGp5W4L0EEBWpeIYeUHSYzbDyODh3n6C49QxqT7YcOaKwz+izLhExEQTYrGtOgksP4e4La78v3wkKeQL3X5kbCuXByTtQZpSN4RLwNlLbNZgG7z4T6zh7D/IMMNt2bcGVxBCw/pS1omMLrksAaxJDwIxttvwS4GzD3mGMSAOYuRy+YYfvwgP4+JWg+PLNzsnZe5Z3VrSfbxNwXN36SgBlxK3QXWDLmKu/UWIEnLlHUNx4ChXGKqcf5O5vpHd3wJ1fVuwXCyP6gHmBjCi8DxQYBFoxy/XmgouF3+PXsQ2YI5yAJ1BwsBX2flml9t/3Ab+YkYQCZgl/qCvZviQQsF/kDXcvrCGuJqKAa6Km62bcWFxNcAFWvGlwxfArsT8BBRxwzDzsNX2meB4PAc/FLJE3Pj9Oa4pFGvyOBER5EBAl7lifUyvBfiXLVsvkHUifiw9ZB1wX70UM4voT3hcewnUZ0Trl9hVlvBb+AQNcQrB9dXA4AAAAAElFTkSuQmCC">
            <a:hlinkClick r:id="rId6"/>
          </p:cNvPr>
          <p:cNvSpPr>
            <a:spLocks noChangeAspect="1" noChangeArrowheads="1"/>
          </p:cNvSpPr>
          <p:nvPr/>
        </p:nvSpPr>
        <p:spPr bwMode="auto">
          <a:xfrm>
            <a:off x="9432768" y="377070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23" name="CuadroTexto 22"/>
          <p:cNvSpPr txBox="1"/>
          <p:nvPr/>
        </p:nvSpPr>
        <p:spPr>
          <a:xfrm>
            <a:off x="7740913" y="654666"/>
            <a:ext cx="42291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  <a:p>
            <a:r>
              <a:rPr lang="es-ES" cap="all" dirty="0">
                <a:latin typeface="Segoe Print" panose="02000600000000000000" pitchFamily="2" charset="0"/>
              </a:rPr>
              <a:t>Dirección:</a:t>
            </a:r>
          </a:p>
          <a:p>
            <a:r>
              <a:rPr lang="es-ES" dirty="0">
                <a:latin typeface="Segoe Print" panose="02000600000000000000" pitchFamily="2" charset="0"/>
                <a:hlinkClick r:id="rId7"/>
              </a:rPr>
              <a:t>Calle Manuel Murguía s/n. 15011 A Coruña</a:t>
            </a:r>
            <a:endParaRPr lang="es-ES" dirty="0">
              <a:latin typeface="Segoe Print" panose="02000600000000000000" pitchFamily="2" charset="0"/>
            </a:endParaRPr>
          </a:p>
          <a:p>
            <a:r>
              <a:rPr lang="es-ES" cap="all" dirty="0">
                <a:latin typeface="Segoe Print" panose="02000600000000000000" pitchFamily="2" charset="0"/>
              </a:rPr>
              <a:t>Teléfono:</a:t>
            </a:r>
          </a:p>
          <a:p>
            <a:r>
              <a:rPr lang="es-ES" dirty="0">
                <a:latin typeface="Segoe Print" panose="02000600000000000000" pitchFamily="2" charset="0"/>
                <a:hlinkClick r:id="rId8"/>
              </a:rPr>
              <a:t>881 960 930</a:t>
            </a:r>
            <a:endParaRPr lang="es-ES" dirty="0">
              <a:latin typeface="Segoe Print" panose="02000600000000000000" pitchFamily="2" charset="0"/>
            </a:endParaRPr>
          </a:p>
          <a:p>
            <a:r>
              <a:rPr lang="es-ES" cap="all" dirty="0">
                <a:latin typeface="Segoe Print" panose="02000600000000000000" pitchFamily="2" charset="0"/>
              </a:rPr>
              <a:t>Página web:</a:t>
            </a:r>
          </a:p>
          <a:p>
            <a:r>
              <a:rPr lang="es-ES" dirty="0" smtClean="0">
                <a:latin typeface="Segoe Print" panose="02000600000000000000" pitchFamily="2" charset="0"/>
                <a:hlinkClick r:id="rId9"/>
              </a:rPr>
              <a:t>http</a:t>
            </a:r>
            <a:r>
              <a:rPr lang="es-ES" dirty="0">
                <a:latin typeface="Segoe Print" panose="02000600000000000000" pitchFamily="2" charset="0"/>
                <a:hlinkClick r:id="rId9"/>
              </a:rPr>
              <a:t>://www.edu.xunta.gal/centros/iesrafaeldieste/</a:t>
            </a:r>
            <a:endParaRPr lang="es-ES" dirty="0">
              <a:latin typeface="Segoe Print" panose="02000600000000000000" pitchFamily="2" charset="0"/>
            </a:endParaRPr>
          </a:p>
          <a:p>
            <a:r>
              <a:rPr lang="es-ES" cap="all" dirty="0">
                <a:latin typeface="Segoe Print" panose="02000600000000000000" pitchFamily="2" charset="0"/>
              </a:rPr>
              <a:t>Correo electrónico:</a:t>
            </a:r>
          </a:p>
          <a:p>
            <a:r>
              <a:rPr lang="es-ES" dirty="0" err="1">
                <a:latin typeface="Segoe Print" panose="02000600000000000000" pitchFamily="2" charset="0"/>
                <a:hlinkClick r:id="rId10"/>
              </a:rPr>
              <a:t>ies.rafael.dieste@edu.xunta.gal</a:t>
            </a:r>
            <a:endParaRPr lang="es-ES" dirty="0">
              <a:latin typeface="Segoe Print" panose="02000600000000000000" pitchFamily="2" charset="0"/>
            </a:endParaRPr>
          </a:p>
          <a:p>
            <a:endParaRPr lang="es-ES" dirty="0" smtClean="0"/>
          </a:p>
          <a:p>
            <a:endParaRPr lang="es-ES" dirty="0"/>
          </a:p>
        </p:txBody>
      </p:sp>
      <p:sp>
        <p:nvSpPr>
          <p:cNvPr id="40" name="CuadroTexto 39"/>
          <p:cNvSpPr txBox="1"/>
          <p:nvPr/>
        </p:nvSpPr>
        <p:spPr>
          <a:xfrm>
            <a:off x="8323724" y="4493307"/>
            <a:ext cx="24266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u="sng" dirty="0" smtClean="0">
              <a:hlinkClick r:id="rId11"/>
            </a:endParaRPr>
          </a:p>
          <a:p>
            <a:r>
              <a:rPr lang="es-ES" dirty="0" smtClean="0">
                <a:latin typeface="Segoe Print" panose="02000600000000000000" pitchFamily="2" charset="0"/>
                <a:hlinkClick r:id="rId11"/>
              </a:rPr>
              <a:t>IESP </a:t>
            </a:r>
            <a:r>
              <a:rPr lang="es-ES" dirty="0">
                <a:latin typeface="Segoe Print" panose="02000600000000000000" pitchFamily="2" charset="0"/>
                <a:hlinkClick r:id="rId11"/>
              </a:rPr>
              <a:t>Rafael </a:t>
            </a:r>
            <a:r>
              <a:rPr lang="es-ES" dirty="0" err="1">
                <a:latin typeface="Segoe Print" panose="02000600000000000000" pitchFamily="2" charset="0"/>
                <a:hlinkClick r:id="rId11"/>
              </a:rPr>
              <a:t>Dieste</a:t>
            </a:r>
            <a:r>
              <a:rPr lang="es-ES" dirty="0">
                <a:latin typeface="Segoe Print" panose="02000600000000000000" pitchFamily="2" charset="0"/>
                <a:hlinkClick r:id="rId11"/>
              </a:rPr>
              <a:t> (@</a:t>
            </a:r>
            <a:r>
              <a:rPr lang="es-ES" dirty="0" err="1">
                <a:latin typeface="Segoe Print" panose="02000600000000000000" pitchFamily="2" charset="0"/>
                <a:hlinkClick r:id="rId11"/>
              </a:rPr>
              <a:t>iesrafaeldieste</a:t>
            </a:r>
            <a:r>
              <a:rPr lang="es-ES" dirty="0">
                <a:latin typeface="Segoe Print" panose="02000600000000000000" pitchFamily="2" charset="0"/>
                <a:hlinkClick r:id="rId11"/>
              </a:rPr>
              <a:t>)</a:t>
            </a:r>
          </a:p>
        </p:txBody>
      </p:sp>
      <p:pic>
        <p:nvPicPr>
          <p:cNvPr id="1055" name="Picture 31" descr="Instagram - Wikipedia, la enciclopedia libre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2954" y="4108707"/>
            <a:ext cx="592214" cy="592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8253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5543909" y="1669420"/>
            <a:ext cx="6308785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2800" dirty="0">
              <a:latin typeface="Segoe Print" panose="02000600000000000000" pitchFamily="2" charset="0"/>
            </a:endParaRPr>
          </a:p>
          <a:p>
            <a:r>
              <a:rPr lang="es-ES" dirty="0" smtClean="0">
                <a:latin typeface="Segoe Print" panose="02000600000000000000" pitchFamily="2" charset="0"/>
              </a:rPr>
              <a:t>A </a:t>
            </a:r>
            <a:r>
              <a:rPr lang="es-ES" dirty="0" err="1" smtClean="0">
                <a:latin typeface="Segoe Print" panose="02000600000000000000" pitchFamily="2" charset="0"/>
              </a:rPr>
              <a:t>miña</a:t>
            </a:r>
            <a:r>
              <a:rPr lang="es-ES" dirty="0" smtClean="0">
                <a:latin typeface="Segoe Print" panose="02000600000000000000" pitchFamily="2" charset="0"/>
              </a:rPr>
              <a:t> hora de atención a país é os</a:t>
            </a:r>
          </a:p>
          <a:p>
            <a:r>
              <a:rPr lang="es-ES" dirty="0" err="1" smtClean="0">
                <a:solidFill>
                  <a:schemeClr val="accent2"/>
                </a:solidFill>
                <a:latin typeface="Segoe Print" panose="02000600000000000000" pitchFamily="2" charset="0"/>
              </a:rPr>
              <a:t>mércores</a:t>
            </a:r>
            <a:r>
              <a:rPr lang="es-ES" dirty="0" smtClean="0">
                <a:solidFill>
                  <a:schemeClr val="accent2"/>
                </a:solidFill>
                <a:latin typeface="Segoe Print" panose="02000600000000000000" pitchFamily="2" charset="0"/>
              </a:rPr>
              <a:t> de 11:20 a 12:10</a:t>
            </a:r>
            <a:r>
              <a:rPr lang="es-ES" dirty="0" smtClean="0">
                <a:latin typeface="Segoe Print" panose="02000600000000000000" pitchFamily="2" charset="0"/>
              </a:rPr>
              <a:t>.</a:t>
            </a:r>
          </a:p>
          <a:p>
            <a:r>
              <a:rPr lang="es-ES" dirty="0" smtClean="0">
                <a:latin typeface="Segoe Print" panose="02000600000000000000" pitchFamily="2" charset="0"/>
              </a:rPr>
              <a:t>(avisar </a:t>
            </a:r>
            <a:r>
              <a:rPr lang="es-ES" dirty="0" err="1" smtClean="0">
                <a:latin typeface="Segoe Print" panose="02000600000000000000" pitchFamily="2" charset="0"/>
              </a:rPr>
              <a:t>sempre</a:t>
            </a:r>
            <a:r>
              <a:rPr lang="es-ES" dirty="0" smtClean="0">
                <a:latin typeface="Segoe Print" panose="02000600000000000000" pitchFamily="2" charset="0"/>
              </a:rPr>
              <a:t>)</a:t>
            </a:r>
          </a:p>
          <a:p>
            <a:endParaRPr lang="es-ES" sz="1600" dirty="0" smtClean="0">
              <a:latin typeface="Segoe Print" panose="02000600000000000000" pitchFamily="2" charset="0"/>
            </a:endParaRPr>
          </a:p>
          <a:p>
            <a:endParaRPr lang="es-ES" sz="1600" dirty="0">
              <a:latin typeface="Segoe Print" panose="02000600000000000000" pitchFamily="2" charset="0"/>
            </a:endParaRPr>
          </a:p>
          <a:p>
            <a:endParaRPr lang="es-ES" sz="1600" dirty="0" smtClean="0">
              <a:latin typeface="Segoe Print" panose="02000600000000000000" pitchFamily="2" charset="0"/>
            </a:endParaRPr>
          </a:p>
          <a:p>
            <a:r>
              <a:rPr lang="es-ES" sz="2400" dirty="0" smtClean="0">
                <a:latin typeface="Segoe Print" panose="02000600000000000000" pitchFamily="2" charset="0"/>
              </a:rPr>
              <a:t>Son a </a:t>
            </a:r>
            <a:r>
              <a:rPr lang="es-ES" sz="2400" dirty="0" err="1" smtClean="0">
                <a:latin typeface="Segoe Print" panose="02000600000000000000" pitchFamily="2" charset="0"/>
              </a:rPr>
              <a:t>vosa</a:t>
            </a:r>
            <a:r>
              <a:rPr lang="es-ES" sz="2400" dirty="0" smtClean="0">
                <a:latin typeface="Segoe Print" panose="02000600000000000000" pitchFamily="2" charset="0"/>
              </a:rPr>
              <a:t> </a:t>
            </a:r>
            <a:r>
              <a:rPr lang="es-ES" sz="2400" dirty="0" err="1" smtClean="0">
                <a:latin typeface="Segoe Print" panose="02000600000000000000" pitchFamily="2" charset="0"/>
              </a:rPr>
              <a:t>profa</a:t>
            </a:r>
            <a:r>
              <a:rPr lang="es-ES" sz="2400" dirty="0" smtClean="0">
                <a:latin typeface="Segoe Print" panose="02000600000000000000" pitchFamily="2" charset="0"/>
              </a:rPr>
              <a:t> de </a:t>
            </a:r>
            <a:r>
              <a:rPr lang="es-ES" sz="2400" dirty="0" err="1" smtClean="0">
                <a:latin typeface="Segoe Print" panose="02000600000000000000" pitchFamily="2" charset="0"/>
              </a:rPr>
              <a:t>Bioloxía</a:t>
            </a:r>
            <a:r>
              <a:rPr lang="es-ES" sz="2400" dirty="0" smtClean="0">
                <a:latin typeface="Segoe Print" panose="02000600000000000000" pitchFamily="2" charset="0"/>
              </a:rPr>
              <a:t> e Xeoloxía</a:t>
            </a:r>
          </a:p>
          <a:p>
            <a:r>
              <a:rPr lang="es-ES" sz="2400" dirty="0" err="1" smtClean="0">
                <a:latin typeface="Segoe Print" panose="02000600000000000000" pitchFamily="2" charset="0"/>
              </a:rPr>
              <a:t>Teño</a:t>
            </a:r>
            <a:r>
              <a:rPr lang="es-ES" sz="2400" dirty="0" smtClean="0">
                <a:latin typeface="Segoe Print" panose="02000600000000000000" pitchFamily="2" charset="0"/>
              </a:rPr>
              <a:t> </a:t>
            </a:r>
            <a:r>
              <a:rPr lang="es-ES" sz="2400" dirty="0" err="1" smtClean="0">
                <a:latin typeface="Segoe Print" panose="02000600000000000000" pitchFamily="2" charset="0"/>
              </a:rPr>
              <a:t>moito</a:t>
            </a:r>
            <a:r>
              <a:rPr lang="es-ES" sz="2400" dirty="0" smtClean="0">
                <a:latin typeface="Segoe Print" panose="02000600000000000000" pitchFamily="2" charset="0"/>
              </a:rPr>
              <a:t> </a:t>
            </a:r>
            <a:r>
              <a:rPr lang="es-ES" sz="2400" dirty="0" err="1" smtClean="0">
                <a:latin typeface="Segoe Print" panose="02000600000000000000" pitchFamily="2" charset="0"/>
              </a:rPr>
              <a:t>xenio</a:t>
            </a:r>
            <a:r>
              <a:rPr lang="es-ES" sz="2400" dirty="0" smtClean="0">
                <a:latin typeface="Segoe Print" panose="02000600000000000000" pitchFamily="2" charset="0"/>
              </a:rPr>
              <a:t>, pero calmo ben </a:t>
            </a:r>
            <a:r>
              <a:rPr lang="es-ES" dirty="0" smtClean="0">
                <a:sym typeface="Wingdings" panose="05000000000000000000" pitchFamily="2" charset="2"/>
              </a:rPr>
              <a:t>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836580"/>
            <a:ext cx="5297729" cy="3951080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8395901" y="1298244"/>
            <a:ext cx="23785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 smtClean="0"/>
              <a:t>m.casti@edu.xunta</a:t>
            </a:r>
            <a:r>
              <a:rPr lang="es-ES" dirty="0" smtClean="0"/>
              <a:t> .gal</a:t>
            </a:r>
            <a:endParaRPr lang="es-ES" dirty="0"/>
          </a:p>
        </p:txBody>
      </p:sp>
      <p:sp>
        <p:nvSpPr>
          <p:cNvPr id="11" name="CuadroTexto 10"/>
          <p:cNvSpPr txBox="1"/>
          <p:nvPr/>
        </p:nvSpPr>
        <p:spPr>
          <a:xfrm>
            <a:off x="6382433" y="771238"/>
            <a:ext cx="52879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200" dirty="0" smtClean="0">
                <a:latin typeface="Segoe Print" panose="02000600000000000000" pitchFamily="2" charset="0"/>
              </a:rPr>
              <a:t>Marisa </a:t>
            </a:r>
            <a:r>
              <a:rPr lang="es-ES" sz="3200" dirty="0" err="1">
                <a:latin typeface="Segoe Print" panose="02000600000000000000" pitchFamily="2" charset="0"/>
              </a:rPr>
              <a:t>C</a:t>
            </a:r>
            <a:r>
              <a:rPr lang="es-ES" sz="3200" dirty="0" err="1" smtClean="0">
                <a:latin typeface="Segoe Print" panose="02000600000000000000" pitchFamily="2" charset="0"/>
              </a:rPr>
              <a:t>astiñeira</a:t>
            </a:r>
            <a:r>
              <a:rPr lang="es-ES" sz="3200" dirty="0" smtClean="0">
                <a:latin typeface="Segoe Print" panose="02000600000000000000" pitchFamily="2" charset="0"/>
              </a:rPr>
              <a:t> </a:t>
            </a:r>
            <a:endParaRPr lang="es-ES" sz="3200" dirty="0">
              <a:latin typeface="Segoe Print" panose="02000600000000000000" pitchFamily="2" charset="0"/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1288089" y="5354563"/>
            <a:ext cx="34678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s-ES" b="1" u="sng" dirty="0">
                <a:latin typeface="Segoe Print" panose="02000600000000000000" pitchFamily="2" charset="0"/>
                <a:hlinkClick r:id="rId4" tooltip="Laboratorio de ciencias"/>
              </a:rPr>
              <a:t>Laboratorio de ciencias</a:t>
            </a:r>
            <a:endParaRPr lang="es-ES" u="sng" dirty="0"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374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2829464" y="367935"/>
            <a:ext cx="57538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solidFill>
                  <a:srgbClr val="ED7D31"/>
                </a:solidFill>
                <a:latin typeface="Segoe Print" panose="02000600000000000000" pitchFamily="2" charset="0"/>
              </a:rPr>
              <a:t>Calendario escolar 2026/27</a:t>
            </a:r>
            <a:endParaRPr lang="es-ES" sz="2800" dirty="0">
              <a:solidFill>
                <a:srgbClr val="ED7D31"/>
              </a:solidFill>
              <a:latin typeface="Segoe Print" panose="02000600000000000000" pitchFamily="2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3181" y="836579"/>
            <a:ext cx="7545614" cy="5317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946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8591438" y="1473450"/>
            <a:ext cx="3661976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err="1" smtClean="0">
                <a:solidFill>
                  <a:prstClr val="white"/>
                </a:solidFill>
                <a:latin typeface="Segoe Print" panose="02000600000000000000" pitchFamily="2" charset="0"/>
              </a:rPr>
              <a:t>Temos</a:t>
            </a:r>
            <a:r>
              <a:rPr lang="es-ES" sz="2400" dirty="0" smtClean="0">
                <a:solidFill>
                  <a:prstClr val="white"/>
                </a:solidFill>
                <a:latin typeface="Segoe Print" panose="02000600000000000000" pitchFamily="2" charset="0"/>
              </a:rPr>
              <a:t> clase:</a:t>
            </a:r>
          </a:p>
          <a:p>
            <a:r>
              <a:rPr lang="es-ES" sz="2000" dirty="0" smtClean="0">
                <a:solidFill>
                  <a:prstClr val="white"/>
                </a:solidFill>
                <a:latin typeface="Segoe Print" panose="02000600000000000000" pitchFamily="2" charset="0"/>
              </a:rPr>
              <a:t>   </a:t>
            </a:r>
          </a:p>
          <a:p>
            <a:r>
              <a:rPr lang="es-ES" sz="2000" dirty="0" err="1" smtClean="0">
                <a:solidFill>
                  <a:prstClr val="white"/>
                </a:solidFill>
                <a:latin typeface="Segoe Print" panose="02000600000000000000" pitchFamily="2" charset="0"/>
              </a:rPr>
              <a:t>Luns</a:t>
            </a:r>
            <a:r>
              <a:rPr lang="es-ES" sz="2000" dirty="0" smtClean="0">
                <a:solidFill>
                  <a:prstClr val="white"/>
                </a:solidFill>
                <a:latin typeface="Segoe Print" panose="02000600000000000000" pitchFamily="2" charset="0"/>
              </a:rPr>
              <a:t>      4ª</a:t>
            </a:r>
          </a:p>
          <a:p>
            <a:r>
              <a:rPr lang="es-ES" sz="2000" dirty="0" smtClean="0">
                <a:solidFill>
                  <a:prstClr val="white"/>
                </a:solidFill>
                <a:latin typeface="Segoe Print" panose="02000600000000000000" pitchFamily="2" charset="0"/>
              </a:rPr>
              <a:t>Martes   2ª</a:t>
            </a:r>
          </a:p>
          <a:p>
            <a:r>
              <a:rPr lang="es-ES" sz="2000" dirty="0" err="1" smtClean="0">
                <a:solidFill>
                  <a:prstClr val="white"/>
                </a:solidFill>
                <a:latin typeface="Segoe Print" panose="02000600000000000000" pitchFamily="2" charset="0"/>
              </a:rPr>
              <a:t>Mércores</a:t>
            </a:r>
            <a:r>
              <a:rPr lang="es-ES" sz="2000" dirty="0" smtClean="0">
                <a:solidFill>
                  <a:prstClr val="white"/>
                </a:solidFill>
                <a:latin typeface="Segoe Print" panose="02000600000000000000" pitchFamily="2" charset="0"/>
              </a:rPr>
              <a:t> 2ª	     </a:t>
            </a:r>
          </a:p>
          <a:p>
            <a:r>
              <a:rPr lang="es-ES" sz="2000" dirty="0" err="1" smtClean="0">
                <a:solidFill>
                  <a:prstClr val="white"/>
                </a:solidFill>
                <a:latin typeface="Segoe Print" panose="02000600000000000000" pitchFamily="2" charset="0"/>
              </a:rPr>
              <a:t>Xoves</a:t>
            </a:r>
            <a:r>
              <a:rPr lang="es-ES" sz="2000" dirty="0" smtClean="0">
                <a:solidFill>
                  <a:prstClr val="white"/>
                </a:solidFill>
                <a:latin typeface="Segoe Print" panose="02000600000000000000" pitchFamily="2" charset="0"/>
              </a:rPr>
              <a:t>     6ª</a:t>
            </a:r>
          </a:p>
          <a:p>
            <a:endParaRPr lang="es-ES" sz="2000" dirty="0" smtClean="0">
              <a:solidFill>
                <a:prstClr val="white"/>
              </a:solidFill>
              <a:latin typeface="Segoe Print" panose="02000600000000000000" pitchFamily="2" charset="0"/>
            </a:endParaRPr>
          </a:p>
          <a:p>
            <a:endParaRPr lang="es-ES" sz="2000" dirty="0">
              <a:solidFill>
                <a:prstClr val="white"/>
              </a:solidFill>
              <a:latin typeface="Segoe Print" panose="02000600000000000000" pitchFamily="2" charset="0"/>
            </a:endParaRPr>
          </a:p>
          <a:p>
            <a:endParaRPr lang="es-ES" sz="2000" dirty="0">
              <a:solidFill>
                <a:prstClr val="white"/>
              </a:solidFill>
              <a:latin typeface="Segoe Print" panose="02000600000000000000" pitchFamily="2" charset="0"/>
            </a:endParaRPr>
          </a:p>
          <a:p>
            <a:r>
              <a:rPr lang="es-ES" sz="2000" dirty="0" err="1" smtClean="0">
                <a:solidFill>
                  <a:prstClr val="white"/>
                </a:solidFill>
                <a:latin typeface="Segoe Print" panose="02000600000000000000" pitchFamily="2" charset="0"/>
              </a:rPr>
              <a:t>Na</a:t>
            </a:r>
            <a:r>
              <a:rPr lang="es-ES" sz="2000" dirty="0" smtClean="0">
                <a:solidFill>
                  <a:prstClr val="white"/>
                </a:solidFill>
                <a:latin typeface="Segoe Print" panose="02000600000000000000" pitchFamily="2" charset="0"/>
              </a:rPr>
              <a:t> aula  315  </a:t>
            </a:r>
            <a:endParaRPr lang="es-ES" sz="2000" b="1" dirty="0">
              <a:solidFill>
                <a:prstClr val="white"/>
              </a:solidFill>
              <a:latin typeface="Segoe Print" panose="02000600000000000000" pitchFamily="2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813" y="244176"/>
            <a:ext cx="4206863" cy="5619297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4489" y="244176"/>
            <a:ext cx="4151135" cy="5649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419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2"/>
          <a:srcRect t="9937" r="2288" b="5283"/>
          <a:stretch/>
        </p:blipFill>
        <p:spPr>
          <a:xfrm>
            <a:off x="0" y="836579"/>
            <a:ext cx="12192000" cy="5533705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2243845" y="145752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r>
              <a:rPr lang="es-ES" sz="2800" dirty="0" smtClean="0">
                <a:latin typeface="Segoe Print" panose="02000600000000000000" pitchFamily="2" charset="0"/>
                <a:hlinkClick r:id="rId4"/>
              </a:rPr>
              <a:t>Portal da </a:t>
            </a:r>
            <a:r>
              <a:rPr lang="es-ES" sz="2800" dirty="0" err="1">
                <a:latin typeface="Segoe Print" panose="02000600000000000000" pitchFamily="2" charset="0"/>
                <a:hlinkClick r:id="rId4"/>
              </a:rPr>
              <a:t>C</a:t>
            </a:r>
            <a:r>
              <a:rPr lang="es-ES" sz="2800" dirty="0" err="1" smtClean="0">
                <a:latin typeface="Segoe Print" panose="02000600000000000000" pitchFamily="2" charset="0"/>
                <a:hlinkClick r:id="rId4"/>
              </a:rPr>
              <a:t>onsellería</a:t>
            </a:r>
            <a:r>
              <a:rPr lang="es-ES" sz="2800" dirty="0" smtClean="0">
                <a:latin typeface="Segoe Print" panose="02000600000000000000" pitchFamily="2" charset="0"/>
                <a:hlinkClick r:id="rId4"/>
              </a:rPr>
              <a:t> de Educación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7738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6898106" y="748030"/>
            <a:ext cx="479659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latin typeface="Segoe Print" panose="02000600000000000000" pitchFamily="2" charset="0"/>
              </a:rPr>
              <a:t>É</a:t>
            </a:r>
            <a:r>
              <a:rPr lang="es-ES" sz="2400" dirty="0" smtClean="0">
                <a:latin typeface="Segoe Print" panose="02000600000000000000" pitchFamily="2" charset="0"/>
              </a:rPr>
              <a:t> conveniente que os </a:t>
            </a:r>
            <a:r>
              <a:rPr lang="es-ES" sz="2400" dirty="0" err="1" smtClean="0">
                <a:latin typeface="Segoe Print" panose="02000600000000000000" pitchFamily="2" charset="0"/>
              </a:rPr>
              <a:t>vosos</a:t>
            </a:r>
            <a:r>
              <a:rPr lang="es-ES" sz="2400" dirty="0" smtClean="0">
                <a:latin typeface="Segoe Print" panose="02000600000000000000" pitchFamily="2" charset="0"/>
              </a:rPr>
              <a:t> </a:t>
            </a:r>
            <a:r>
              <a:rPr lang="es-ES" sz="2400" dirty="0" err="1" smtClean="0">
                <a:latin typeface="Segoe Print" panose="02000600000000000000" pitchFamily="2" charset="0"/>
              </a:rPr>
              <a:t>pais</a:t>
            </a:r>
            <a:r>
              <a:rPr lang="es-ES" sz="2400" dirty="0" smtClean="0">
                <a:latin typeface="Segoe Print" panose="02000600000000000000" pitchFamily="2" charset="0"/>
              </a:rPr>
              <a:t> </a:t>
            </a:r>
            <a:r>
              <a:rPr lang="es-ES" sz="2400" dirty="0" err="1" smtClean="0">
                <a:latin typeface="Segoe Print" panose="02000600000000000000" pitchFamily="2" charset="0"/>
              </a:rPr>
              <a:t>teñan</a:t>
            </a:r>
            <a:r>
              <a:rPr lang="es-ES" sz="2400" dirty="0" smtClean="0">
                <a:latin typeface="Segoe Print" panose="02000600000000000000" pitchFamily="2" charset="0"/>
              </a:rPr>
              <a:t> a aplicación </a:t>
            </a:r>
            <a:r>
              <a:rPr lang="es-ES" sz="2400" dirty="0" smtClean="0">
                <a:latin typeface="Segoe Print" panose="02000600000000000000" pitchFamily="2" charset="0"/>
                <a:hlinkClick r:id="rId3"/>
              </a:rPr>
              <a:t>ABALAR</a:t>
            </a:r>
            <a:r>
              <a:rPr lang="es-ES" sz="2400" dirty="0" smtClean="0">
                <a:latin typeface="Segoe Print" panose="02000600000000000000" pitchFamily="2" charset="0"/>
              </a:rPr>
              <a:t> móvil para recibir: notas, avisos, </a:t>
            </a:r>
            <a:r>
              <a:rPr lang="es-ES" sz="2400" dirty="0" err="1" smtClean="0">
                <a:latin typeface="Segoe Print" panose="02000600000000000000" pitchFamily="2" charset="0"/>
              </a:rPr>
              <a:t>amonestacións</a:t>
            </a:r>
            <a:r>
              <a:rPr lang="es-ES" sz="2400" dirty="0" smtClean="0">
                <a:latin typeface="Segoe Print" panose="02000600000000000000" pitchFamily="2" charset="0"/>
              </a:rPr>
              <a:t>… </a:t>
            </a:r>
            <a:endParaRPr lang="es-ES" sz="2400" dirty="0">
              <a:latin typeface="Segoe Print" panose="02000600000000000000" pitchFamily="2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6905742" y="2816485"/>
            <a:ext cx="4455613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Segoe Print" panose="02000600000000000000" pitchFamily="2" charset="0"/>
              </a:rPr>
              <a:t>A relación cas familias pode ser: </a:t>
            </a:r>
            <a:r>
              <a:rPr lang="es-ES" sz="2400" dirty="0" err="1" smtClean="0">
                <a:latin typeface="Segoe Print" panose="02000600000000000000" pitchFamily="2" charset="0"/>
              </a:rPr>
              <a:t>persoalmente</a:t>
            </a:r>
            <a:r>
              <a:rPr lang="es-ES" sz="2400" dirty="0" smtClean="0">
                <a:latin typeface="Segoe Print" panose="02000600000000000000" pitchFamily="2" charset="0"/>
              </a:rPr>
              <a:t>, por teléfono, correo, videoconferencia… </a:t>
            </a:r>
          </a:p>
          <a:p>
            <a:endParaRPr lang="es-ES" sz="2400" dirty="0">
              <a:latin typeface="Segoe Print" panose="02000600000000000000" pitchFamily="2" charset="0"/>
            </a:endParaRPr>
          </a:p>
          <a:p>
            <a:r>
              <a:rPr lang="es-ES" dirty="0" smtClean="0">
                <a:latin typeface="Segoe Print" panose="02000600000000000000" pitchFamily="2" charset="0"/>
              </a:rPr>
              <a:t>A hora de atención a </a:t>
            </a:r>
            <a:r>
              <a:rPr lang="es-ES" dirty="0" err="1" smtClean="0">
                <a:latin typeface="Segoe Print" panose="02000600000000000000" pitchFamily="2" charset="0"/>
              </a:rPr>
              <a:t>pais</a:t>
            </a:r>
            <a:r>
              <a:rPr lang="es-ES" dirty="0" smtClean="0">
                <a:latin typeface="Segoe Print" panose="02000600000000000000" pitchFamily="2" charset="0"/>
              </a:rPr>
              <a:t> é os </a:t>
            </a:r>
            <a:r>
              <a:rPr lang="es-ES" dirty="0" err="1" smtClean="0">
                <a:solidFill>
                  <a:schemeClr val="accent2"/>
                </a:solidFill>
                <a:latin typeface="Segoe Print" panose="02000600000000000000" pitchFamily="2" charset="0"/>
              </a:rPr>
              <a:t>mércores</a:t>
            </a:r>
            <a:r>
              <a:rPr lang="es-ES" dirty="0" smtClean="0">
                <a:solidFill>
                  <a:schemeClr val="accent2"/>
                </a:solidFill>
                <a:latin typeface="Segoe Print" panose="02000600000000000000" pitchFamily="2" charset="0"/>
              </a:rPr>
              <a:t> de 11:20-12:10</a:t>
            </a:r>
            <a:endParaRPr lang="es-ES" dirty="0">
              <a:solidFill>
                <a:schemeClr val="accent2"/>
              </a:solidFill>
              <a:latin typeface="Segoe Print" panose="02000600000000000000" pitchFamily="2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36579"/>
            <a:ext cx="6644273" cy="4408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321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702020" y="336643"/>
            <a:ext cx="1065933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latin typeface="Segoe Print" panose="02000600000000000000" pitchFamily="2" charset="0"/>
                <a:hlinkClick r:id="rId3"/>
              </a:rPr>
              <a:t>Aula Virtual</a:t>
            </a:r>
            <a:r>
              <a:rPr lang="es-ES" sz="2400" b="1" dirty="0">
                <a:latin typeface="Segoe Print" panose="02000600000000000000" pitchFamily="2" charset="0"/>
                <a:hlinkClick r:id="rId3"/>
              </a:rPr>
              <a:t> 1</a:t>
            </a:r>
            <a:r>
              <a:rPr lang="es-ES" sz="2400" b="1" dirty="0" smtClean="0">
                <a:latin typeface="Segoe Print" panose="02000600000000000000" pitchFamily="2" charset="0"/>
                <a:hlinkClick r:id="rId3"/>
              </a:rPr>
              <a:t>º BAC C </a:t>
            </a:r>
            <a:r>
              <a:rPr lang="es-ES" sz="2400" b="1" dirty="0" err="1" smtClean="0">
                <a:latin typeface="Segoe Print" panose="02000600000000000000" pitchFamily="2" charset="0"/>
                <a:hlinkClick r:id="rId3"/>
              </a:rPr>
              <a:t>Bioloxía</a:t>
            </a:r>
            <a:r>
              <a:rPr lang="es-ES" sz="2400" b="1" dirty="0" smtClean="0">
                <a:latin typeface="Segoe Print" panose="02000600000000000000" pitchFamily="2" charset="0"/>
                <a:hlinkClick r:id="rId3"/>
              </a:rPr>
              <a:t> </a:t>
            </a:r>
            <a:r>
              <a:rPr lang="es-ES" sz="2400" b="1" dirty="0" err="1" smtClean="0">
                <a:latin typeface="Segoe Print" panose="02000600000000000000" pitchFamily="2" charset="0"/>
                <a:hlinkClick r:id="rId3"/>
              </a:rPr>
              <a:t>Xeo</a:t>
            </a:r>
            <a:r>
              <a:rPr lang="es-ES" sz="2400" b="1" dirty="0" smtClean="0">
                <a:latin typeface="Segoe Print" panose="02000600000000000000" pitchFamily="2" charset="0"/>
                <a:hlinkClick r:id="rId3"/>
              </a:rPr>
              <a:t> e CMA -Marisa </a:t>
            </a:r>
            <a:r>
              <a:rPr lang="es-ES" sz="2400" b="1" dirty="0" err="1" smtClean="0">
                <a:latin typeface="Segoe Print" panose="02000600000000000000" pitchFamily="2" charset="0"/>
                <a:hlinkClick r:id="rId3"/>
              </a:rPr>
              <a:t>Castiñeira</a:t>
            </a:r>
            <a:r>
              <a:rPr lang="es-ES" sz="2400" b="1" dirty="0" smtClean="0">
                <a:latin typeface="Segoe Print" panose="02000600000000000000" pitchFamily="2" charset="0"/>
                <a:hlinkClick r:id="rId3"/>
              </a:rPr>
              <a:t>- (26-27) </a:t>
            </a:r>
            <a:endParaRPr lang="es-ES" sz="2400" b="1" dirty="0">
              <a:latin typeface="Segoe Print" panose="02000600000000000000" pitchFamily="2" charset="0"/>
            </a:endParaRPr>
          </a:p>
          <a:p>
            <a:r>
              <a:rPr lang="es-ES" b="1" dirty="0" smtClean="0">
                <a:latin typeface="Segoe Print" panose="02000600000000000000" pitchFamily="2" charset="0"/>
              </a:rPr>
              <a:t>Aquí </a:t>
            </a:r>
            <a:r>
              <a:rPr lang="es-ES" b="1" dirty="0" err="1" smtClean="0">
                <a:latin typeface="Segoe Print" panose="02000600000000000000" pitchFamily="2" charset="0"/>
              </a:rPr>
              <a:t>haberá</a:t>
            </a:r>
            <a:r>
              <a:rPr lang="es-ES" b="1" dirty="0" smtClean="0">
                <a:latin typeface="Segoe Print" panose="02000600000000000000" pitchFamily="2" charset="0"/>
              </a:rPr>
              <a:t>; programación, datas de </a:t>
            </a:r>
            <a:r>
              <a:rPr lang="es-ES" b="1" dirty="0" err="1" smtClean="0">
                <a:latin typeface="Segoe Print" panose="02000600000000000000" pitchFamily="2" charset="0"/>
              </a:rPr>
              <a:t>exames</a:t>
            </a:r>
            <a:r>
              <a:rPr lang="es-ES" b="1" dirty="0" smtClean="0">
                <a:latin typeface="Segoe Print" panose="02000600000000000000" pitchFamily="2" charset="0"/>
              </a:rPr>
              <a:t>, </a:t>
            </a:r>
            <a:r>
              <a:rPr lang="es-ES" b="1" dirty="0" err="1" smtClean="0">
                <a:latin typeface="Segoe Print" panose="02000600000000000000" pitchFamily="2" charset="0"/>
              </a:rPr>
              <a:t>boletíns</a:t>
            </a:r>
            <a:r>
              <a:rPr lang="es-ES" b="1" dirty="0" smtClean="0">
                <a:latin typeface="Segoe Print" panose="02000600000000000000" pitchFamily="2" charset="0"/>
              </a:rPr>
              <a:t> de preguntas, </a:t>
            </a:r>
            <a:r>
              <a:rPr lang="es-ES" b="1" dirty="0" err="1" smtClean="0">
                <a:latin typeface="Segoe Print" panose="02000600000000000000" pitchFamily="2" charset="0"/>
              </a:rPr>
              <a:t>cousas</a:t>
            </a:r>
            <a:r>
              <a:rPr lang="es-ES" b="1" dirty="0" smtClean="0">
                <a:latin typeface="Segoe Print" panose="02000600000000000000" pitchFamily="2" charset="0"/>
              </a:rPr>
              <a:t> extra –enlaces, vídeos..- que non entran…, e entrega das </a:t>
            </a:r>
            <a:r>
              <a:rPr lang="es-ES" b="1" dirty="0" err="1" smtClean="0">
                <a:latin typeface="Segoe Print" panose="02000600000000000000" pitchFamily="2" charset="0"/>
              </a:rPr>
              <a:t>tarefas</a:t>
            </a:r>
            <a:r>
              <a:rPr lang="es-ES" b="1" dirty="0" smtClean="0">
                <a:latin typeface="Segoe Print" panose="02000600000000000000" pitchFamily="2" charset="0"/>
              </a:rPr>
              <a:t>.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4"/>
          <a:srcRect l="21863" t="16855" r="24010" b="9686"/>
          <a:stretch/>
        </p:blipFill>
        <p:spPr>
          <a:xfrm>
            <a:off x="2624567" y="1764726"/>
            <a:ext cx="5819406" cy="4442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615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25370"/>
            <a:ext cx="6907367" cy="543810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66984" y="1714963"/>
            <a:ext cx="5425016" cy="3408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028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830664" cy="6290798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5566173" y="291368"/>
            <a:ext cx="59788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err="1" smtClean="0">
                <a:latin typeface="Segoe Print" panose="02000600000000000000" pitchFamily="2" charset="0"/>
              </a:rPr>
              <a:t>Ler</a:t>
            </a:r>
            <a:r>
              <a:rPr lang="es-ES" sz="2400" dirty="0" smtClean="0">
                <a:latin typeface="Segoe Print" panose="02000600000000000000" pitchFamily="2" charset="0"/>
              </a:rPr>
              <a:t> </a:t>
            </a:r>
            <a:r>
              <a:rPr lang="es-ES" sz="2400" dirty="0" err="1" smtClean="0">
                <a:latin typeface="Segoe Print" panose="02000600000000000000" pitchFamily="2" charset="0"/>
              </a:rPr>
              <a:t>detidamente</a:t>
            </a:r>
            <a:r>
              <a:rPr lang="es-ES" sz="2400" dirty="0" smtClean="0">
                <a:latin typeface="Segoe Print" panose="02000600000000000000" pitchFamily="2" charset="0"/>
              </a:rPr>
              <a:t> e seguir os pasos </a:t>
            </a:r>
            <a:endParaRPr lang="es-ES" sz="2400" dirty="0">
              <a:latin typeface="Segoe Print" panose="02000600000000000000" pitchFamily="2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5695569" y="949070"/>
            <a:ext cx="578618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latin typeface="Segoe Print" panose="02000600000000000000" pitchFamily="2" charset="0"/>
              </a:rPr>
              <a:t>Pon o </a:t>
            </a:r>
            <a:r>
              <a:rPr lang="es-ES" sz="2000" dirty="0" err="1" smtClean="0">
                <a:latin typeface="Segoe Print" panose="02000600000000000000" pitchFamily="2" charset="0"/>
              </a:rPr>
              <a:t>teu</a:t>
            </a:r>
            <a:r>
              <a:rPr lang="es-ES" sz="2000" dirty="0" smtClean="0">
                <a:latin typeface="Segoe Print" panose="02000600000000000000" pitchFamily="2" charset="0"/>
              </a:rPr>
              <a:t> correo, se </a:t>
            </a:r>
            <a:r>
              <a:rPr lang="es-ES" sz="2000" dirty="0" err="1" smtClean="0">
                <a:latin typeface="Segoe Print" panose="02000600000000000000" pitchFamily="2" charset="0"/>
              </a:rPr>
              <a:t>xa</a:t>
            </a:r>
            <a:r>
              <a:rPr lang="es-ES" sz="2000" dirty="0" smtClean="0">
                <a:latin typeface="Segoe Print" panose="02000600000000000000" pitchFamily="2" charset="0"/>
              </a:rPr>
              <a:t> o </a:t>
            </a:r>
            <a:r>
              <a:rPr lang="es-ES" sz="2000" dirty="0" err="1" smtClean="0">
                <a:latin typeface="Segoe Print" panose="02000600000000000000" pitchFamily="2" charset="0"/>
              </a:rPr>
              <a:t>tes</a:t>
            </a:r>
            <a:r>
              <a:rPr lang="es-ES" sz="2000" dirty="0" smtClean="0">
                <a:latin typeface="Segoe Print" panose="02000600000000000000" pitchFamily="2" charset="0"/>
              </a:rPr>
              <a:t>, se non </a:t>
            </a:r>
            <a:r>
              <a:rPr lang="es-ES" sz="2000" dirty="0" err="1" smtClean="0">
                <a:latin typeface="Segoe Print" panose="02000600000000000000" pitchFamily="2" charset="0"/>
              </a:rPr>
              <a:t>aproveita</a:t>
            </a:r>
            <a:r>
              <a:rPr lang="es-ES" sz="2000" dirty="0" smtClean="0">
                <a:latin typeface="Segoe Print" panose="02000600000000000000" pitchFamily="2" charset="0"/>
              </a:rPr>
              <a:t> para </a:t>
            </a:r>
            <a:r>
              <a:rPr lang="es-ES" sz="2000" dirty="0" err="1" smtClean="0">
                <a:latin typeface="Segoe Print" panose="02000600000000000000" pitchFamily="2" charset="0"/>
              </a:rPr>
              <a:t>facer</a:t>
            </a:r>
            <a:r>
              <a:rPr lang="es-ES" sz="2000" dirty="0" smtClean="0">
                <a:latin typeface="Segoe Print" panose="02000600000000000000" pitchFamily="2" charset="0"/>
              </a:rPr>
              <a:t> correo </a:t>
            </a:r>
            <a:r>
              <a:rPr lang="es-ES" sz="2000" dirty="0" err="1" smtClean="0">
                <a:latin typeface="Segoe Print" panose="02000600000000000000" pitchFamily="2" charset="0"/>
              </a:rPr>
              <a:t>axeitado</a:t>
            </a:r>
            <a:r>
              <a:rPr lang="es-ES" sz="2000" dirty="0">
                <a:latin typeface="Segoe Print" panose="02000600000000000000" pitchFamily="2" charset="0"/>
              </a:rPr>
              <a:t>.</a:t>
            </a:r>
            <a:r>
              <a:rPr lang="es-ES" sz="2000" dirty="0" smtClean="0">
                <a:latin typeface="Segoe Print" panose="02000600000000000000" pitchFamily="2" charset="0"/>
              </a:rPr>
              <a:t> Nome.1ºapelido.2ºapelido@......</a:t>
            </a:r>
          </a:p>
          <a:p>
            <a:endParaRPr lang="es-ES" dirty="0">
              <a:latin typeface="Segoe Print" panose="02000600000000000000" pitchFamily="2" charset="0"/>
            </a:endParaRPr>
          </a:p>
          <a:p>
            <a:r>
              <a:rPr lang="es-ES" dirty="0" err="1" smtClean="0">
                <a:solidFill>
                  <a:schemeClr val="accent2">
                    <a:lumMod val="75000"/>
                  </a:schemeClr>
                </a:solidFill>
                <a:latin typeface="Segoe Print" panose="02000600000000000000" pitchFamily="2" charset="0"/>
              </a:rPr>
              <a:t>Exemplo</a:t>
            </a:r>
            <a:r>
              <a:rPr lang="es-ES" dirty="0" smtClean="0">
                <a:solidFill>
                  <a:schemeClr val="accent2">
                    <a:lumMod val="75000"/>
                  </a:schemeClr>
                </a:solidFill>
                <a:latin typeface="Segoe Print" panose="02000600000000000000" pitchFamily="2" charset="0"/>
              </a:rPr>
              <a:t>: </a:t>
            </a:r>
            <a:r>
              <a:rPr lang="es-ES" dirty="0" err="1" smtClean="0">
                <a:solidFill>
                  <a:schemeClr val="accent2">
                    <a:lumMod val="75000"/>
                  </a:schemeClr>
                </a:solidFill>
                <a:latin typeface="Segoe Print" panose="02000600000000000000" pitchFamily="2" charset="0"/>
              </a:rPr>
              <a:t>maria.castaño.garcia@edu.xunta.gal</a:t>
            </a:r>
            <a:endParaRPr lang="es-ES" dirty="0">
              <a:solidFill>
                <a:schemeClr val="accent2">
                  <a:lumMod val="75000"/>
                </a:schemeClr>
              </a:solidFill>
              <a:latin typeface="Segoe Print" panose="02000600000000000000" pitchFamily="2" charset="0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5597808" y="2754019"/>
            <a:ext cx="578618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err="1">
                <a:latin typeface="Segoe Print" panose="02000600000000000000" pitchFamily="2" charset="0"/>
              </a:rPr>
              <a:t>Haberá</a:t>
            </a:r>
            <a:r>
              <a:rPr lang="es-ES" sz="2000" dirty="0">
                <a:latin typeface="Segoe Print" panose="02000600000000000000" pitchFamily="2" charset="0"/>
              </a:rPr>
              <a:t> que entregar as </a:t>
            </a:r>
            <a:r>
              <a:rPr lang="es-ES" sz="2000" dirty="0" err="1" smtClean="0">
                <a:latin typeface="Segoe Print" panose="02000600000000000000" pitchFamily="2" charset="0"/>
              </a:rPr>
              <a:t>tarefas</a:t>
            </a:r>
            <a:r>
              <a:rPr lang="es-ES" sz="2000" dirty="0" smtClean="0">
                <a:latin typeface="Segoe Print" panose="02000600000000000000" pitchFamily="2" charset="0"/>
              </a:rPr>
              <a:t> </a:t>
            </a:r>
            <a:r>
              <a:rPr lang="es-ES" sz="2000" dirty="0">
                <a:latin typeface="Segoe Print" panose="02000600000000000000" pitchFamily="2" charset="0"/>
              </a:rPr>
              <a:t>polo aula </a:t>
            </a:r>
            <a:r>
              <a:rPr lang="es-ES" sz="2000" dirty="0" err="1">
                <a:latin typeface="Segoe Print" panose="02000600000000000000" pitchFamily="2" charset="0"/>
              </a:rPr>
              <a:t>vitual</a:t>
            </a:r>
            <a:r>
              <a:rPr lang="es-ES" sz="2000" dirty="0">
                <a:latin typeface="Segoe Print" panose="02000600000000000000" pitchFamily="2" charset="0"/>
              </a:rPr>
              <a:t>, estarán </a:t>
            </a:r>
            <a:r>
              <a:rPr lang="es-ES" sz="2000" dirty="0" smtClean="0">
                <a:latin typeface="Segoe Print" panose="02000600000000000000" pitchFamily="2" charset="0"/>
              </a:rPr>
              <a:t>indicadas</a:t>
            </a:r>
            <a:r>
              <a:rPr lang="es-ES" sz="2000" dirty="0">
                <a:latin typeface="Segoe Print" panose="02000600000000000000" pitchFamily="2" charset="0"/>
              </a:rPr>
              <a:t>. O </a:t>
            </a:r>
            <a:r>
              <a:rPr lang="es-ES" sz="2000" dirty="0" err="1">
                <a:latin typeface="Segoe Print" panose="02000600000000000000" pitchFamily="2" charset="0"/>
              </a:rPr>
              <a:t>arquivo</a:t>
            </a:r>
            <a:r>
              <a:rPr lang="es-ES" sz="2000" dirty="0">
                <a:latin typeface="Segoe Print" panose="02000600000000000000" pitchFamily="2" charset="0"/>
              </a:rPr>
              <a:t> ten que estar en PDF</a:t>
            </a:r>
            <a:r>
              <a:rPr lang="es-ES" sz="2000" dirty="0" smtClean="0">
                <a:latin typeface="Segoe Print" panose="02000600000000000000" pitchFamily="2" charset="0"/>
              </a:rPr>
              <a:t>, </a:t>
            </a:r>
            <a:r>
              <a:rPr lang="es-ES" sz="2000" dirty="0" err="1">
                <a:latin typeface="Segoe Print" panose="02000600000000000000" pitchFamily="2" charset="0"/>
              </a:rPr>
              <a:t>renomeado</a:t>
            </a:r>
            <a:r>
              <a:rPr lang="es-ES" sz="2000" dirty="0">
                <a:latin typeface="Segoe Print" panose="02000600000000000000" pitchFamily="2" charset="0"/>
              </a:rPr>
              <a:t> con: </a:t>
            </a:r>
            <a:r>
              <a:rPr lang="es-ES" sz="2000" dirty="0" err="1" smtClean="0">
                <a:latin typeface="Segoe Print" panose="02000600000000000000" pitchFamily="2" charset="0"/>
              </a:rPr>
              <a:t>nome</a:t>
            </a:r>
            <a:r>
              <a:rPr lang="es-ES" sz="2000" dirty="0" smtClean="0">
                <a:latin typeface="Segoe Print" panose="02000600000000000000" pitchFamily="2" charset="0"/>
              </a:rPr>
              <a:t> </a:t>
            </a:r>
            <a:r>
              <a:rPr lang="es-ES" sz="2000" dirty="0">
                <a:latin typeface="Segoe Print" panose="02000600000000000000" pitchFamily="2" charset="0"/>
              </a:rPr>
              <a:t>do </a:t>
            </a:r>
            <a:r>
              <a:rPr lang="es-ES" sz="2000" dirty="0" err="1" smtClean="0">
                <a:latin typeface="Segoe Print" panose="02000600000000000000" pitchFamily="2" charset="0"/>
              </a:rPr>
              <a:t>traballo:CursoGrupo_Apelido_nome</a:t>
            </a:r>
            <a:endParaRPr lang="es-ES" sz="2000" dirty="0">
              <a:latin typeface="Segoe Print" panose="02000600000000000000" pitchFamily="2" charset="0"/>
            </a:endParaRPr>
          </a:p>
          <a:p>
            <a:r>
              <a:rPr lang="es-ES" sz="2000" dirty="0" smtClean="0">
                <a:solidFill>
                  <a:schemeClr val="accent2">
                    <a:lumMod val="75000"/>
                  </a:schemeClr>
                </a:solidFill>
                <a:latin typeface="Segoe Print" panose="02000600000000000000" pitchFamily="2" charset="0"/>
              </a:rPr>
              <a:t>Ex:Traballoplantas_1C_Castiñeira_Marisa</a:t>
            </a:r>
          </a:p>
          <a:p>
            <a:endParaRPr lang="es-ES" sz="2000" dirty="0">
              <a:latin typeface="Segoe Print" panose="02000600000000000000" pitchFamily="2" charset="0"/>
            </a:endParaRPr>
          </a:p>
          <a:p>
            <a:r>
              <a:rPr lang="es-ES" sz="2000" dirty="0">
                <a:latin typeface="Segoe Print" panose="02000600000000000000" pitchFamily="2" charset="0"/>
              </a:rPr>
              <a:t>Se </a:t>
            </a:r>
            <a:r>
              <a:rPr lang="es-ES" sz="2000" dirty="0" err="1">
                <a:latin typeface="Segoe Print" panose="02000600000000000000" pitchFamily="2" charset="0"/>
              </a:rPr>
              <a:t>hai</a:t>
            </a:r>
            <a:r>
              <a:rPr lang="es-ES" sz="2000" dirty="0">
                <a:latin typeface="Segoe Print" panose="02000600000000000000" pitchFamily="2" charset="0"/>
              </a:rPr>
              <a:t> algo, vídeo, presentación que non se cargue, se mete o enlace </a:t>
            </a:r>
            <a:r>
              <a:rPr lang="es-ES" sz="2000" dirty="0" err="1">
                <a:latin typeface="Segoe Print" panose="02000600000000000000" pitchFamily="2" charset="0"/>
              </a:rPr>
              <a:t>nun</a:t>
            </a:r>
            <a:r>
              <a:rPr lang="es-ES" sz="2000" dirty="0">
                <a:latin typeface="Segoe Print" panose="02000600000000000000" pitchFamily="2" charset="0"/>
              </a:rPr>
              <a:t> </a:t>
            </a:r>
            <a:r>
              <a:rPr lang="es-ES" sz="2000" dirty="0" smtClean="0">
                <a:latin typeface="Segoe Print" panose="02000600000000000000" pitchFamily="2" charset="0"/>
              </a:rPr>
              <a:t>PDF –ADECUADAMENTE-e </a:t>
            </a:r>
            <a:r>
              <a:rPr lang="es-ES" sz="2000" dirty="0" err="1">
                <a:latin typeface="Segoe Print" panose="02000600000000000000" pitchFamily="2" charset="0"/>
              </a:rPr>
              <a:t>súbese</a:t>
            </a:r>
            <a:r>
              <a:rPr lang="es-ES" sz="2000" dirty="0">
                <a:latin typeface="Segoe Print" panose="02000600000000000000" pitchFamily="2" charset="0"/>
              </a:rPr>
              <a:t> este.</a:t>
            </a:r>
          </a:p>
        </p:txBody>
      </p:sp>
    </p:spTree>
    <p:extLst>
      <p:ext uri="{BB962C8B-B14F-4D97-AF65-F5344CB8AC3E}">
        <p14:creationId xmlns:p14="http://schemas.microsoft.com/office/powerpoint/2010/main" val="3079559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23558" y="2969305"/>
            <a:ext cx="1749704" cy="1749704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173221" y="186311"/>
            <a:ext cx="9184788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800" dirty="0" smtClean="0">
                <a:latin typeface="Segoe Print" panose="02000600000000000000" pitchFamily="2" charset="0"/>
                <a:cs typeface="MV Boli" panose="02000500030200090000" pitchFamily="2" charset="0"/>
              </a:rPr>
              <a:t>Material </a:t>
            </a:r>
          </a:p>
          <a:p>
            <a:endParaRPr lang="es-ES" sz="2800" dirty="0">
              <a:latin typeface="Segoe Print" panose="02000600000000000000" pitchFamily="2" charset="0"/>
              <a:cs typeface="MV Boli" panose="0200050003020009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 smtClean="0">
                <a:latin typeface="Segoe Print" panose="02000600000000000000" pitchFamily="2" charset="0"/>
                <a:cs typeface="MV Boli" panose="02000500030200090000" pitchFamily="2" charset="0"/>
              </a:rPr>
              <a:t>Libro de texto: </a:t>
            </a:r>
            <a:r>
              <a:rPr lang="es-ES" sz="2800" dirty="0">
                <a:latin typeface="Segoe Print" panose="02000600000000000000" pitchFamily="2" charset="0"/>
                <a:cs typeface="MV Boli" panose="02000500030200090000" pitchFamily="2" charset="0"/>
              </a:rPr>
              <a:t>"</a:t>
            </a:r>
            <a:r>
              <a:rPr lang="es-ES" sz="2800" dirty="0" err="1">
                <a:latin typeface="Segoe Print" panose="02000600000000000000" pitchFamily="2" charset="0"/>
                <a:cs typeface="MV Boli" panose="02000500030200090000" pitchFamily="2" charset="0"/>
              </a:rPr>
              <a:t>Bioloxía</a:t>
            </a:r>
            <a:r>
              <a:rPr lang="es-ES" sz="2800" dirty="0">
                <a:latin typeface="Segoe Print" panose="02000600000000000000" pitchFamily="2" charset="0"/>
                <a:cs typeface="MV Boli" panose="02000500030200090000" pitchFamily="2" charset="0"/>
              </a:rPr>
              <a:t> e </a:t>
            </a:r>
            <a:r>
              <a:rPr lang="es-ES" sz="2800" dirty="0" err="1">
                <a:latin typeface="Segoe Print" panose="02000600000000000000" pitchFamily="2" charset="0"/>
                <a:cs typeface="MV Boli" panose="02000500030200090000" pitchFamily="2" charset="0"/>
              </a:rPr>
              <a:t>Xeoloxía</a:t>
            </a:r>
            <a:r>
              <a:rPr lang="es-ES" sz="2800" dirty="0">
                <a:latin typeface="Segoe Print" panose="02000600000000000000" pitchFamily="2" charset="0"/>
                <a:cs typeface="MV Boli" panose="02000500030200090000" pitchFamily="2" charset="0"/>
              </a:rPr>
              <a:t>" </a:t>
            </a:r>
            <a:endParaRPr lang="es-ES" sz="2800" dirty="0" smtClean="0">
              <a:latin typeface="Segoe Print" panose="02000600000000000000" pitchFamily="2" charset="0"/>
              <a:cs typeface="MV Boli" panose="02000500030200090000" pitchFamily="2" charset="0"/>
            </a:endParaRPr>
          </a:p>
          <a:p>
            <a:r>
              <a:rPr lang="es-ES" sz="2800" dirty="0">
                <a:latin typeface="Segoe Print" panose="02000600000000000000" pitchFamily="2" charset="0"/>
                <a:cs typeface="MV Boli" panose="02000500030200090000" pitchFamily="2" charset="0"/>
              </a:rPr>
              <a:t>	</a:t>
            </a:r>
            <a:r>
              <a:rPr lang="es-ES" sz="2800" dirty="0" err="1" smtClean="0">
                <a:latin typeface="Segoe Print" panose="02000600000000000000" pitchFamily="2" charset="0"/>
                <a:cs typeface="MV Boli" panose="02000500030200090000" pitchFamily="2" charset="0"/>
              </a:rPr>
              <a:t>Edt</a:t>
            </a:r>
            <a:r>
              <a:rPr lang="es-ES" sz="2800" dirty="0">
                <a:latin typeface="Segoe Print" panose="02000600000000000000" pitchFamily="2" charset="0"/>
                <a:cs typeface="MV Boli" panose="02000500030200090000" pitchFamily="2" charset="0"/>
              </a:rPr>
              <a:t>. Santillana </a:t>
            </a:r>
            <a:r>
              <a:rPr lang="es-ES" sz="2800" b="1" dirty="0">
                <a:latin typeface="Segoe Print" panose="02000600000000000000" pitchFamily="2" charset="0"/>
                <a:cs typeface="MV Boli" panose="02000500030200090000" pitchFamily="2" charset="0"/>
              </a:rPr>
              <a:t>ISBN</a:t>
            </a:r>
            <a:r>
              <a:rPr lang="es-ES" sz="2800" dirty="0">
                <a:latin typeface="Segoe Print" panose="02000600000000000000" pitchFamily="2" charset="0"/>
                <a:cs typeface="MV Boli" panose="02000500030200090000" pitchFamily="2" charset="0"/>
              </a:rPr>
              <a:t> </a:t>
            </a:r>
            <a:r>
              <a:rPr lang="es-ES" sz="2800" b="1" dirty="0" smtClean="0">
                <a:latin typeface="Segoe Print" panose="02000600000000000000" pitchFamily="2" charset="0"/>
              </a:rPr>
              <a:t>9788491854227</a:t>
            </a:r>
            <a:endParaRPr lang="es-ES" sz="2800" b="1" dirty="0">
              <a:latin typeface="Segoe Print" panose="02000600000000000000" pitchFamily="2" charset="0"/>
              <a:cs typeface="MV Boli" panose="02000500030200090000" pitchFamily="2" charset="0"/>
            </a:endParaRPr>
          </a:p>
          <a:p>
            <a:endParaRPr lang="es-ES" sz="2800" dirty="0">
              <a:latin typeface="Segoe Print" panose="02000600000000000000" pitchFamily="2" charset="0"/>
              <a:cs typeface="MV Boli" panose="0200050003020009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 err="1" smtClean="0">
                <a:latin typeface="Segoe Print" panose="02000600000000000000" pitchFamily="2" charset="0"/>
                <a:cs typeface="MV Boli" panose="02000500030200090000" pitchFamily="2" charset="0"/>
              </a:rPr>
              <a:t>Lapis</a:t>
            </a:r>
            <a:r>
              <a:rPr lang="es-ES" sz="2800" dirty="0">
                <a:latin typeface="Segoe Print" panose="02000600000000000000" pitchFamily="2" charset="0"/>
                <a:cs typeface="MV Boli" panose="02000500030200090000" pitchFamily="2" charset="0"/>
              </a:rPr>
              <a:t>, </a:t>
            </a:r>
            <a:r>
              <a:rPr lang="es-ES" sz="2800" dirty="0" smtClean="0">
                <a:latin typeface="Segoe Print" panose="02000600000000000000" pitchFamily="2" charset="0"/>
                <a:cs typeface="MV Boli" panose="02000500030200090000" pitchFamily="2" charset="0"/>
              </a:rPr>
              <a:t>boli, goma</a:t>
            </a:r>
            <a:r>
              <a:rPr lang="es-ES" sz="2800" dirty="0">
                <a:latin typeface="Segoe Print" panose="02000600000000000000" pitchFamily="2" charset="0"/>
                <a:cs typeface="MV Boli" panose="02000500030200090000" pitchFamily="2" charset="0"/>
              </a:rPr>
              <a:t>, pintura, </a:t>
            </a:r>
            <a:r>
              <a:rPr lang="es-ES" sz="2800" dirty="0" smtClean="0">
                <a:latin typeface="Segoe Print" panose="02000600000000000000" pitchFamily="2" charset="0"/>
                <a:cs typeface="MV Boli" panose="02000500030200090000" pitchFamily="2" charset="0"/>
              </a:rPr>
              <a:t>auriculares…</a:t>
            </a:r>
          </a:p>
          <a:p>
            <a:r>
              <a:rPr lang="es-ES" sz="2800" dirty="0" smtClean="0">
                <a:latin typeface="Segoe Print" panose="02000600000000000000" pitchFamily="2" charset="0"/>
                <a:cs typeface="MV Boli" panose="02000500030200090000" pitchFamily="2" charset="0"/>
              </a:rPr>
              <a:t>     “</a:t>
            </a:r>
            <a:r>
              <a:rPr lang="es-ES" sz="2800" dirty="0" err="1" smtClean="0">
                <a:latin typeface="Segoe Print" panose="02000600000000000000" pitchFamily="2" charset="0"/>
                <a:cs typeface="MV Boli" panose="02000500030200090000" pitchFamily="2" charset="0"/>
              </a:rPr>
              <a:t>tipex</a:t>
            </a:r>
            <a:r>
              <a:rPr lang="es-ES" sz="2800" dirty="0" smtClean="0">
                <a:latin typeface="Segoe Print" panose="02000600000000000000" pitchFamily="2" charset="0"/>
                <a:cs typeface="MV Boli" panose="02000500030200090000" pitchFamily="2" charset="0"/>
              </a:rPr>
              <a:t>”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 smtClean="0">
                <a:latin typeface="Segoe Print" panose="02000600000000000000" pitchFamily="2" charset="0"/>
                <a:cs typeface="MV Boli" panose="02000500030200090000" pitchFamily="2" charset="0"/>
              </a:rPr>
              <a:t>Libreta: </a:t>
            </a:r>
            <a:r>
              <a:rPr lang="es-ES" sz="2800" dirty="0" err="1" smtClean="0">
                <a:latin typeface="Segoe Print" panose="02000600000000000000" pitchFamily="2" charset="0"/>
                <a:cs typeface="MV Boli" panose="02000500030200090000" pitchFamily="2" charset="0"/>
              </a:rPr>
              <a:t>aconséllase</a:t>
            </a:r>
            <a:r>
              <a:rPr lang="es-ES" sz="2800" dirty="0" smtClean="0">
                <a:latin typeface="Segoe Print" panose="02000600000000000000" pitchFamily="2" charset="0"/>
                <a:cs typeface="MV Boli" panose="02000500030200090000" pitchFamily="2" charset="0"/>
              </a:rPr>
              <a:t> de anillas (pode ser compartida con </a:t>
            </a:r>
            <a:r>
              <a:rPr lang="es-ES" sz="2800" dirty="0" err="1" smtClean="0">
                <a:latin typeface="Segoe Print" panose="02000600000000000000" pitchFamily="2" charset="0"/>
                <a:cs typeface="MV Boli" panose="02000500030200090000" pitchFamily="2" charset="0"/>
              </a:rPr>
              <a:t>máis</a:t>
            </a:r>
            <a:r>
              <a:rPr lang="es-ES" sz="2800" dirty="0" smtClean="0">
                <a:latin typeface="Segoe Print" panose="02000600000000000000" pitchFamily="2" charset="0"/>
                <a:cs typeface="MV Boli" panose="02000500030200090000" pitchFamily="2" charset="0"/>
              </a:rPr>
              <a:t> materias, mediante separadores). </a:t>
            </a:r>
            <a:r>
              <a:rPr lang="es-ES" sz="2800" dirty="0">
                <a:latin typeface="Segoe Print" panose="02000600000000000000" pitchFamily="2" charset="0"/>
                <a:cs typeface="MV Boli" panose="02000500030200090000" pitchFamily="2" charset="0"/>
              </a:rPr>
              <a:t>A</a:t>
            </a:r>
            <a:r>
              <a:rPr lang="es-ES" sz="2800" dirty="0" smtClean="0">
                <a:latin typeface="Segoe Print" panose="02000600000000000000" pitchFamily="2" charset="0"/>
                <a:cs typeface="MV Boli" panose="02000500030200090000" pitchFamily="2" charset="0"/>
              </a:rPr>
              <a:t>partado para o laboratorio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 smtClean="0">
                <a:latin typeface="Segoe Print" panose="02000600000000000000" pitchFamily="2" charset="0"/>
                <a:cs typeface="MV Boli" panose="02000500030200090000" pitchFamily="2" charset="0"/>
              </a:rPr>
              <a:t>Un correo </a:t>
            </a:r>
            <a:r>
              <a:rPr lang="es-ES" sz="2800" dirty="0" err="1" smtClean="0">
                <a:latin typeface="Segoe Print" panose="02000600000000000000" pitchFamily="2" charset="0"/>
                <a:cs typeface="MV Boli" panose="02000500030200090000" pitchFamily="2" charset="0"/>
              </a:rPr>
              <a:t>axeitado</a:t>
            </a:r>
            <a:r>
              <a:rPr lang="es-ES" sz="2800" dirty="0" smtClean="0">
                <a:latin typeface="Segoe Print" panose="02000600000000000000" pitchFamily="2" charset="0"/>
                <a:cs typeface="MV Boli" panose="02000500030200090000" pitchFamily="2" charset="0"/>
              </a:rPr>
              <a:t> </a:t>
            </a:r>
            <a:r>
              <a:rPr lang="es-ES" sz="2800" dirty="0">
                <a:latin typeface="Segoe Print" panose="02000600000000000000" pitchFamily="2" charset="0"/>
                <a:cs typeface="MV Boli" panose="02000500030200090000" pitchFamily="2" charset="0"/>
              </a:rPr>
              <a:t>(</a:t>
            </a:r>
            <a:r>
              <a:rPr lang="es-ES" sz="2800" dirty="0" smtClean="0">
                <a:latin typeface="Segoe Print" panose="02000600000000000000" pitchFamily="2" charset="0"/>
                <a:cs typeface="MV Boli" panose="02000500030200090000" pitchFamily="2" charset="0"/>
              </a:rPr>
              <a:t>Non: </a:t>
            </a:r>
            <a:r>
              <a:rPr lang="es-ES" sz="2800" dirty="0" err="1">
                <a:latin typeface="Segoe Print" panose="02000600000000000000" pitchFamily="2" charset="0"/>
                <a:cs typeface="MV Boli" panose="02000500030200090000" pitchFamily="2" charset="0"/>
              </a:rPr>
              <a:t>supermario</a:t>
            </a:r>
            <a:r>
              <a:rPr lang="es-ES" sz="2800" dirty="0">
                <a:latin typeface="Segoe Print" panose="02000600000000000000" pitchFamily="2" charset="0"/>
                <a:cs typeface="MV Boli" panose="02000500030200090000" pitchFamily="2" charset="0"/>
              </a:rPr>
              <a:t> </a:t>
            </a:r>
            <a:r>
              <a:rPr lang="es-ES" sz="2800" dirty="0">
                <a:latin typeface="Segoe Print" panose="02000600000000000000" pitchFamily="2" charset="0"/>
                <a:cs typeface="MV Boli" panose="02000500030200090000" pitchFamily="2" charset="0"/>
                <a:sym typeface="Wingdings" panose="05000000000000000000" pitchFamily="2" charset="2"/>
              </a:rPr>
              <a:t>) </a:t>
            </a:r>
            <a:endParaRPr lang="es-ES" sz="2800" dirty="0">
              <a:latin typeface="Segoe Print" panose="02000600000000000000" pitchFamily="2" charset="0"/>
              <a:cs typeface="MV Boli" panose="02000500030200090000" pitchFamily="2" charset="0"/>
            </a:endParaRPr>
          </a:p>
          <a:p>
            <a:endParaRPr lang="es-ES" sz="2800" dirty="0" smtClean="0">
              <a:latin typeface="Segoe Print" panose="02000600000000000000" pitchFamily="2" charset="0"/>
              <a:cs typeface="MV Boli" panose="02000500030200090000" pitchFamily="2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0157" y="4531453"/>
            <a:ext cx="2048434" cy="1188823"/>
          </a:xfrm>
          <a:prstGeom prst="rect">
            <a:avLst/>
          </a:prstGeom>
        </p:spPr>
      </p:pic>
      <p:pic>
        <p:nvPicPr>
          <p:cNvPr id="11" name="Picture 2" descr="Resultado de imaxes para prohibid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2923" y="3123710"/>
            <a:ext cx="332989" cy="332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55148" y="277587"/>
            <a:ext cx="2007111" cy="262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531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255" y="1621650"/>
            <a:ext cx="6047756" cy="377984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4801" y="1667576"/>
            <a:ext cx="3103133" cy="3615241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949357" y="542094"/>
            <a:ext cx="102932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Segoe Print" panose="02000600000000000000" pitchFamily="2" charset="0"/>
              </a:rPr>
              <a:t>Ter </a:t>
            </a:r>
            <a:r>
              <a:rPr lang="es-ES" sz="2400" dirty="0" err="1" smtClean="0">
                <a:latin typeface="Segoe Print" panose="02000600000000000000" pitchFamily="2" charset="0"/>
              </a:rPr>
              <a:t>unha</a:t>
            </a:r>
            <a:r>
              <a:rPr lang="es-ES" sz="2400" dirty="0" smtClean="0">
                <a:latin typeface="Segoe Print" panose="02000600000000000000" pitchFamily="2" charset="0"/>
              </a:rPr>
              <a:t> </a:t>
            </a:r>
            <a:r>
              <a:rPr lang="es-ES" sz="2400" dirty="0" err="1" smtClean="0">
                <a:solidFill>
                  <a:schemeClr val="accent2">
                    <a:lumMod val="75000"/>
                  </a:schemeClr>
                </a:solidFill>
                <a:latin typeface="Segoe Print" panose="02000600000000000000" pitchFamily="2" charset="0"/>
              </a:rPr>
              <a:t>axenda</a:t>
            </a:r>
            <a:r>
              <a:rPr lang="es-ES" sz="2400" dirty="0" smtClean="0">
                <a:solidFill>
                  <a:schemeClr val="accent2">
                    <a:lumMod val="75000"/>
                  </a:schemeClr>
                </a:solidFill>
                <a:latin typeface="Segoe Print" panose="02000600000000000000" pitchFamily="2" charset="0"/>
              </a:rPr>
              <a:t> escolar</a:t>
            </a:r>
            <a:r>
              <a:rPr lang="es-ES" sz="2400" dirty="0" smtClean="0">
                <a:latin typeface="Segoe Print" panose="02000600000000000000" pitchFamily="2" charset="0"/>
              </a:rPr>
              <a:t> para apuntar os deberes, </a:t>
            </a:r>
            <a:r>
              <a:rPr lang="es-ES" sz="2400" dirty="0" err="1" smtClean="0">
                <a:latin typeface="Segoe Print" panose="02000600000000000000" pitchFamily="2" charset="0"/>
              </a:rPr>
              <a:t>onde</a:t>
            </a:r>
            <a:r>
              <a:rPr lang="es-ES" sz="2400" dirty="0" smtClean="0">
                <a:latin typeface="Segoe Print" panose="02000600000000000000" pitchFamily="2" charset="0"/>
              </a:rPr>
              <a:t> estamos, os </a:t>
            </a:r>
            <a:r>
              <a:rPr lang="es-ES" sz="2400" dirty="0" err="1" smtClean="0">
                <a:latin typeface="Segoe Print" panose="02000600000000000000" pitchFamily="2" charset="0"/>
              </a:rPr>
              <a:t>exames</a:t>
            </a:r>
            <a:r>
              <a:rPr lang="es-ES" sz="2400" dirty="0" smtClean="0">
                <a:latin typeface="Segoe Print" panose="02000600000000000000" pitchFamily="2" charset="0"/>
              </a:rPr>
              <a:t>… (</a:t>
            </a:r>
            <a:r>
              <a:rPr lang="es-ES" sz="2400" dirty="0" err="1" smtClean="0">
                <a:latin typeface="Segoe Print" panose="02000600000000000000" pitchFamily="2" charset="0"/>
              </a:rPr>
              <a:t>aínda</a:t>
            </a:r>
            <a:r>
              <a:rPr lang="es-ES" sz="2400" dirty="0" smtClean="0">
                <a:latin typeface="Segoe Print" panose="02000600000000000000" pitchFamily="2" charset="0"/>
              </a:rPr>
              <a:t> que estarán no aula virtual)</a:t>
            </a:r>
            <a:endParaRPr lang="es-ES" sz="2400" dirty="0"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2005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9730" y="15696"/>
            <a:ext cx="8362270" cy="6275102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110492" y="698079"/>
            <a:ext cx="9247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solidFill>
                  <a:schemeClr val="accent2">
                    <a:lumMod val="75000"/>
                  </a:schemeClr>
                </a:solidFill>
                <a:latin typeface="Segoe Print" panose="02000600000000000000" pitchFamily="2" charset="0"/>
              </a:rPr>
              <a:t>Iremos </a:t>
            </a:r>
            <a:r>
              <a:rPr lang="es-ES" sz="2400" dirty="0" err="1" smtClean="0">
                <a:solidFill>
                  <a:schemeClr val="accent2">
                    <a:lumMod val="75000"/>
                  </a:schemeClr>
                </a:solidFill>
                <a:latin typeface="Segoe Print" panose="02000600000000000000" pitchFamily="2" charset="0"/>
              </a:rPr>
              <a:t>ao</a:t>
            </a:r>
            <a:r>
              <a:rPr lang="es-ES" sz="2400" dirty="0" smtClean="0">
                <a:solidFill>
                  <a:schemeClr val="accent2">
                    <a:lumMod val="75000"/>
                  </a:schemeClr>
                </a:solidFill>
                <a:latin typeface="Segoe Print" panose="02000600000000000000" pitchFamily="2" charset="0"/>
              </a:rPr>
              <a:t> laboratorio</a:t>
            </a:r>
            <a:endParaRPr lang="es-ES" sz="2400" dirty="0">
              <a:solidFill>
                <a:schemeClr val="accent2">
                  <a:lumMod val="75000"/>
                </a:schemeClr>
              </a:solidFill>
              <a:latin typeface="Segoe Print" panose="02000600000000000000" pitchFamily="2" charset="0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922" y="1386912"/>
            <a:ext cx="2565887" cy="1813968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922" y="3778370"/>
            <a:ext cx="2623159" cy="1854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581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290798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683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2820" y="1482910"/>
            <a:ext cx="6219180" cy="3235089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552619" y="414294"/>
            <a:ext cx="516669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latin typeface="Segoe Print" panose="02000600000000000000" pitchFamily="2" charset="0"/>
              </a:rPr>
              <a:t>Entra, </a:t>
            </a:r>
            <a:r>
              <a:rPr lang="es-ES" sz="2800" dirty="0" err="1" smtClean="0">
                <a:latin typeface="Segoe Print" panose="02000600000000000000" pitchFamily="2" charset="0"/>
              </a:rPr>
              <a:t>sentate</a:t>
            </a:r>
            <a:r>
              <a:rPr lang="es-ES" sz="2800" dirty="0" smtClean="0">
                <a:latin typeface="Segoe Print" panose="02000600000000000000" pitchFamily="2" charset="0"/>
              </a:rPr>
              <a:t>, non mochilas </a:t>
            </a:r>
            <a:r>
              <a:rPr lang="es-ES" sz="2800" dirty="0" err="1" smtClean="0">
                <a:latin typeface="Segoe Print" panose="02000600000000000000" pitchFamily="2" charset="0"/>
              </a:rPr>
              <a:t>enriba</a:t>
            </a:r>
            <a:r>
              <a:rPr lang="es-ES" sz="2800" dirty="0" smtClean="0">
                <a:latin typeface="Segoe Print" panose="02000600000000000000" pitchFamily="2" charset="0"/>
              </a:rPr>
              <a:t> da mesa e  …</a:t>
            </a:r>
          </a:p>
          <a:p>
            <a:endParaRPr lang="es-ES" sz="2800" dirty="0">
              <a:latin typeface="Segoe Print" panose="02000600000000000000" pitchFamily="2" charset="0"/>
            </a:endParaRPr>
          </a:p>
          <a:p>
            <a:r>
              <a:rPr lang="es-ES" sz="2800" dirty="0" smtClean="0">
                <a:latin typeface="Segoe Print" panose="02000600000000000000" pitchFamily="2" charset="0"/>
              </a:rPr>
              <a:t> </a:t>
            </a:r>
            <a:r>
              <a:rPr lang="es-ES" sz="2800" dirty="0" smtClean="0">
                <a:solidFill>
                  <a:schemeClr val="accent2">
                    <a:lumMod val="75000"/>
                  </a:schemeClr>
                </a:solidFill>
                <a:latin typeface="Segoe Print" panose="02000600000000000000" pitchFamily="2" charset="0"/>
              </a:rPr>
              <a:t>ABRE LIBRO E LIBRETA NA PÁXINA QUE CORRESPONDA</a:t>
            </a:r>
          </a:p>
          <a:p>
            <a:endParaRPr lang="es-ES" sz="2800" dirty="0">
              <a:latin typeface="Segoe Print" panose="02000600000000000000" pitchFamily="2" charset="0"/>
            </a:endParaRPr>
          </a:p>
          <a:p>
            <a:r>
              <a:rPr lang="es-ES" sz="2800" dirty="0" err="1" smtClean="0">
                <a:latin typeface="Segoe Print" panose="02000600000000000000" pitchFamily="2" charset="0"/>
              </a:rPr>
              <a:t>Despois</a:t>
            </a:r>
            <a:r>
              <a:rPr lang="es-ES" sz="2800" dirty="0" smtClean="0">
                <a:latin typeface="Segoe Print" panose="02000600000000000000" pitchFamily="2" charset="0"/>
              </a:rPr>
              <a:t> a profe atenderá as </a:t>
            </a:r>
            <a:r>
              <a:rPr lang="es-ES" sz="2800" dirty="0" err="1" smtClean="0">
                <a:latin typeface="Segoe Print" panose="02000600000000000000" pitchFamily="2" charset="0"/>
              </a:rPr>
              <a:t>demais</a:t>
            </a:r>
            <a:r>
              <a:rPr lang="es-ES" sz="2800" dirty="0" smtClean="0">
                <a:latin typeface="Segoe Print" panose="02000600000000000000" pitchFamily="2" charset="0"/>
              </a:rPr>
              <a:t> </a:t>
            </a:r>
            <a:r>
              <a:rPr lang="es-ES" sz="2800" dirty="0" err="1" smtClean="0">
                <a:latin typeface="Segoe Print" panose="02000600000000000000" pitchFamily="2" charset="0"/>
              </a:rPr>
              <a:t>cousas</a:t>
            </a:r>
            <a:r>
              <a:rPr lang="es-ES" sz="2800" dirty="0" smtClean="0">
                <a:latin typeface="Segoe Print" panose="02000600000000000000" pitchFamily="2" charset="0"/>
              </a:rPr>
              <a:t>: imprevistos, </a:t>
            </a:r>
            <a:r>
              <a:rPr lang="es-ES" sz="2800" dirty="0" err="1" smtClean="0">
                <a:latin typeface="Segoe Print" panose="02000600000000000000" pitchFamily="2" charset="0"/>
              </a:rPr>
              <a:t>recollida</a:t>
            </a:r>
            <a:r>
              <a:rPr lang="es-ES" sz="2800" dirty="0" smtClean="0">
                <a:latin typeface="Segoe Print" panose="02000600000000000000" pitchFamily="2" charset="0"/>
              </a:rPr>
              <a:t> de </a:t>
            </a:r>
            <a:r>
              <a:rPr lang="es-ES" sz="2800" dirty="0" err="1" smtClean="0">
                <a:latin typeface="Segoe Print" panose="02000600000000000000" pitchFamily="2" charset="0"/>
              </a:rPr>
              <a:t>traballos</a:t>
            </a:r>
            <a:r>
              <a:rPr lang="es-ES" sz="2800" dirty="0" smtClean="0">
                <a:latin typeface="Segoe Print" panose="02000600000000000000" pitchFamily="2" charset="0"/>
              </a:rPr>
              <a:t>, preguntas…</a:t>
            </a:r>
            <a:endParaRPr lang="es-ES" sz="2800" dirty="0"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3738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1553671" y="354301"/>
            <a:ext cx="930937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Segoe Print" panose="02000600000000000000" pitchFamily="2" charset="0"/>
              </a:rPr>
              <a:t>Se </a:t>
            </a:r>
            <a:r>
              <a:rPr lang="es-ES" sz="3600" dirty="0" err="1" smtClean="0">
                <a:latin typeface="Segoe Print" panose="02000600000000000000" pitchFamily="2" charset="0"/>
              </a:rPr>
              <a:t>chegas</a:t>
            </a:r>
            <a:r>
              <a:rPr lang="es-ES" sz="3600" dirty="0" smtClean="0">
                <a:latin typeface="Segoe Print" panose="02000600000000000000" pitchFamily="2" charset="0"/>
              </a:rPr>
              <a:t> tarde </a:t>
            </a:r>
            <a:r>
              <a:rPr lang="es-ES" sz="3600" dirty="0" smtClean="0">
                <a:solidFill>
                  <a:schemeClr val="accent2">
                    <a:lumMod val="75000"/>
                  </a:schemeClr>
                </a:solidFill>
                <a:latin typeface="Segoe Print" panose="02000600000000000000" pitchFamily="2" charset="0"/>
              </a:rPr>
              <a:t>non petes na porta </a:t>
            </a:r>
          </a:p>
          <a:p>
            <a:r>
              <a:rPr lang="es-ES" sz="3600" dirty="0">
                <a:latin typeface="Segoe Print" panose="02000600000000000000" pitchFamily="2" charset="0"/>
              </a:rPr>
              <a:t>	</a:t>
            </a:r>
            <a:r>
              <a:rPr lang="es-ES" sz="2400" dirty="0" smtClean="0">
                <a:latin typeface="Segoe Print" panose="02000600000000000000" pitchFamily="2" charset="0"/>
              </a:rPr>
              <a:t>Entra, contacta </a:t>
            </a:r>
            <a:r>
              <a:rPr lang="es-ES" sz="2400" dirty="0" err="1" smtClean="0">
                <a:latin typeface="Segoe Print" panose="02000600000000000000" pitchFamily="2" charset="0"/>
              </a:rPr>
              <a:t>ca</a:t>
            </a:r>
            <a:r>
              <a:rPr lang="es-ES" sz="2400" dirty="0" smtClean="0">
                <a:latin typeface="Segoe Print" panose="02000600000000000000" pitchFamily="2" charset="0"/>
              </a:rPr>
              <a:t> mirada </a:t>
            </a:r>
            <a:r>
              <a:rPr lang="es-ES" sz="2400" dirty="0" err="1" smtClean="0">
                <a:latin typeface="Segoe Print" panose="02000600000000000000" pitchFamily="2" charset="0"/>
              </a:rPr>
              <a:t>ca</a:t>
            </a:r>
            <a:r>
              <a:rPr lang="es-ES" sz="2400" dirty="0" smtClean="0">
                <a:latin typeface="Segoe Print" panose="02000600000000000000" pitchFamily="2" charset="0"/>
              </a:rPr>
              <a:t> profe e </a:t>
            </a:r>
            <a:r>
              <a:rPr lang="es-ES" sz="2400" dirty="0" err="1" smtClean="0">
                <a:latin typeface="Segoe Print" panose="02000600000000000000" pitchFamily="2" charset="0"/>
              </a:rPr>
              <a:t>séntate</a:t>
            </a:r>
            <a:r>
              <a:rPr lang="es-ES" sz="2400" dirty="0" smtClean="0">
                <a:latin typeface="Segoe Print" panose="02000600000000000000" pitchFamily="2" charset="0"/>
              </a:rPr>
              <a:t> no </a:t>
            </a:r>
            <a:r>
              <a:rPr lang="es-ES" sz="2400" dirty="0" err="1" smtClean="0">
                <a:latin typeface="Segoe Print" panose="02000600000000000000" pitchFamily="2" charset="0"/>
              </a:rPr>
              <a:t>teu</a:t>
            </a:r>
            <a:r>
              <a:rPr lang="es-ES" sz="2400" dirty="0" smtClean="0">
                <a:latin typeface="Segoe Print" panose="02000600000000000000" pitchFamily="2" charset="0"/>
              </a:rPr>
              <a:t> sitio, pasando o </a:t>
            </a:r>
            <a:r>
              <a:rPr lang="es-ES" sz="2400" dirty="0" err="1" smtClean="0">
                <a:latin typeface="Segoe Print" panose="02000600000000000000" pitchFamily="2" charset="0"/>
              </a:rPr>
              <a:t>máis</a:t>
            </a:r>
            <a:r>
              <a:rPr lang="es-ES" sz="2400" dirty="0" smtClean="0">
                <a:latin typeface="Segoe Print" panose="02000600000000000000" pitchFamily="2" charset="0"/>
              </a:rPr>
              <a:t> </a:t>
            </a:r>
            <a:r>
              <a:rPr lang="es-ES" sz="2400" dirty="0" err="1" smtClean="0">
                <a:latin typeface="Segoe Print" panose="02000600000000000000" pitchFamily="2" charset="0"/>
              </a:rPr>
              <a:t>desapercipido</a:t>
            </a:r>
            <a:r>
              <a:rPr lang="es-ES" sz="2400" dirty="0" smtClean="0">
                <a:latin typeface="Segoe Print" panose="02000600000000000000" pitchFamily="2" charset="0"/>
              </a:rPr>
              <a:t> posible</a:t>
            </a:r>
            <a:r>
              <a:rPr lang="es-ES" sz="2400" dirty="0">
                <a:latin typeface="Segoe Print" panose="02000600000000000000" pitchFamily="2" charset="0"/>
              </a:rPr>
              <a:t>,</a:t>
            </a:r>
            <a:r>
              <a:rPr lang="es-ES" sz="2400" dirty="0" smtClean="0">
                <a:latin typeface="Segoe Print" panose="02000600000000000000" pitchFamily="2" charset="0"/>
              </a:rPr>
              <a:t> mirando </a:t>
            </a:r>
            <a:r>
              <a:rPr lang="es-ES" sz="2400" dirty="0" err="1" smtClean="0">
                <a:latin typeface="Segoe Print" panose="02000600000000000000" pitchFamily="2" charset="0"/>
              </a:rPr>
              <a:t>ao</a:t>
            </a:r>
            <a:r>
              <a:rPr lang="es-ES" sz="2400" dirty="0" smtClean="0">
                <a:latin typeface="Segoe Print" panose="02000600000000000000" pitchFamily="2" charset="0"/>
              </a:rPr>
              <a:t> </a:t>
            </a:r>
            <a:r>
              <a:rPr lang="es-ES" sz="2400" dirty="0" err="1" smtClean="0">
                <a:latin typeface="Segoe Print" panose="02000600000000000000" pitchFamily="2" charset="0"/>
              </a:rPr>
              <a:t>teu</a:t>
            </a:r>
            <a:r>
              <a:rPr lang="es-ES" sz="2400" dirty="0" smtClean="0">
                <a:latin typeface="Segoe Print" panose="02000600000000000000" pitchFamily="2" charset="0"/>
              </a:rPr>
              <a:t> </a:t>
            </a:r>
            <a:r>
              <a:rPr lang="es-ES" sz="2400" dirty="0" err="1" smtClean="0">
                <a:latin typeface="Segoe Print" panose="02000600000000000000" pitchFamily="2" charset="0"/>
              </a:rPr>
              <a:t>compañeiro</a:t>
            </a:r>
            <a:r>
              <a:rPr lang="es-ES" sz="2400" dirty="0" smtClean="0">
                <a:latin typeface="Segoe Print" panose="02000600000000000000" pitchFamily="2" charset="0"/>
              </a:rPr>
              <a:t>, sigue a clase.</a:t>
            </a:r>
            <a:endParaRPr lang="es-ES" sz="2400" dirty="0">
              <a:latin typeface="Segoe Print" panose="02000600000000000000" pitchFamily="2" charset="0"/>
            </a:endParaRPr>
          </a:p>
        </p:txBody>
      </p:sp>
      <p:pic>
        <p:nvPicPr>
          <p:cNvPr id="2052" name="Picture 4" descr="Penny Drop GIFs - Find &amp; Share on GIPHY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9538" y="2376839"/>
            <a:ext cx="4744186" cy="3653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7853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341818" y="212375"/>
            <a:ext cx="6793992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dirty="0" smtClean="0">
                <a:latin typeface="Segoe Print" panose="02000600000000000000" pitchFamily="2" charset="0"/>
              </a:rPr>
              <a:t>A ter </a:t>
            </a:r>
            <a:r>
              <a:rPr lang="es-ES" sz="4800" dirty="0" err="1" smtClean="0">
                <a:latin typeface="Segoe Print" panose="02000600000000000000" pitchFamily="2" charset="0"/>
              </a:rPr>
              <a:t>moi</a:t>
            </a:r>
            <a:r>
              <a:rPr lang="es-ES" sz="4800" dirty="0" smtClean="0">
                <a:latin typeface="Segoe Print" panose="02000600000000000000" pitchFamily="2" charset="0"/>
              </a:rPr>
              <a:t> en </a:t>
            </a:r>
            <a:r>
              <a:rPr lang="es-ES" sz="4800" dirty="0" err="1" smtClean="0">
                <a:latin typeface="Segoe Print" panose="02000600000000000000" pitchFamily="2" charset="0"/>
              </a:rPr>
              <a:t>conta</a:t>
            </a:r>
            <a:endParaRPr lang="es-ES" sz="4800" dirty="0">
              <a:latin typeface="Segoe Print" panose="02000600000000000000" pitchFamily="2" charset="0"/>
            </a:endParaRPr>
          </a:p>
          <a:p>
            <a:endParaRPr lang="es-ES" sz="2000" dirty="0" smtClean="0">
              <a:latin typeface="Segoe Print" panose="020006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800" dirty="0" err="1" smtClean="0">
                <a:latin typeface="Segoe Print" panose="02000600000000000000" pitchFamily="2" charset="0"/>
              </a:rPr>
              <a:t>Páxina</a:t>
            </a:r>
            <a:r>
              <a:rPr lang="es-ES" sz="2800" dirty="0" smtClean="0">
                <a:latin typeface="Segoe Print" panose="02000600000000000000" pitchFamily="2" charset="0"/>
              </a:rPr>
              <a:t>:  é importante (</a:t>
            </a:r>
            <a:r>
              <a:rPr lang="es-ES" sz="2800" dirty="0" smtClean="0">
                <a:solidFill>
                  <a:schemeClr val="accent2"/>
                </a:solidFill>
                <a:latin typeface="Segoe Print" panose="02000600000000000000" pitchFamily="2" charset="0"/>
              </a:rPr>
              <a:t>e </a:t>
            </a:r>
            <a:r>
              <a:rPr lang="es-ES" sz="2800" dirty="0" err="1">
                <a:solidFill>
                  <a:schemeClr val="accent2"/>
                </a:solidFill>
                <a:latin typeface="Segoe Print" panose="02000600000000000000" pitchFamily="2" charset="0"/>
              </a:rPr>
              <a:t>a</a:t>
            </a:r>
            <a:r>
              <a:rPr lang="es-ES" sz="2800" dirty="0" err="1" smtClean="0">
                <a:solidFill>
                  <a:schemeClr val="accent2"/>
                </a:solidFill>
                <a:latin typeface="Segoe Print" panose="02000600000000000000" pitchFamily="2" charset="0"/>
              </a:rPr>
              <a:t>valiable</a:t>
            </a:r>
            <a:r>
              <a:rPr lang="es-ES" sz="2800" dirty="0" smtClean="0">
                <a:latin typeface="Segoe Print" panose="02000600000000000000" pitchFamily="2" charset="0"/>
              </a:rPr>
              <a:t>) que sepas en que </a:t>
            </a:r>
            <a:r>
              <a:rPr lang="es-ES" sz="2800" dirty="0" err="1" smtClean="0">
                <a:latin typeface="Segoe Print" panose="02000600000000000000" pitchFamily="2" charset="0"/>
              </a:rPr>
              <a:t>páxina</a:t>
            </a:r>
            <a:r>
              <a:rPr lang="es-ES" sz="2800" dirty="0" smtClean="0">
                <a:latin typeface="Segoe Print" panose="02000600000000000000" pitchFamily="2" charset="0"/>
              </a:rPr>
              <a:t> estamos, e cando debes pasar a </a:t>
            </a:r>
            <a:r>
              <a:rPr lang="es-ES" sz="2800" dirty="0" err="1" smtClean="0">
                <a:latin typeface="Segoe Print" panose="02000600000000000000" pitchFamily="2" charset="0"/>
              </a:rPr>
              <a:t>páxina</a:t>
            </a:r>
            <a:r>
              <a:rPr lang="es-ES" sz="2800" dirty="0" smtClean="0">
                <a:latin typeface="Segoe Print" panose="02000600000000000000" pitchFamily="2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800" dirty="0" smtClean="0">
                <a:latin typeface="Segoe Print" panose="02000600000000000000" pitchFamily="2" charset="0"/>
              </a:rPr>
              <a:t>Non preguntes a </a:t>
            </a:r>
            <a:r>
              <a:rPr lang="es-ES" sz="2800" dirty="0" err="1" smtClean="0">
                <a:latin typeface="Segoe Print" panose="02000600000000000000" pitchFamily="2" charset="0"/>
              </a:rPr>
              <a:t>páxina</a:t>
            </a:r>
            <a:r>
              <a:rPr lang="es-ES" sz="2800" dirty="0" smtClean="0">
                <a:latin typeface="Segoe Print" panose="02000600000000000000" pitchFamily="2" charset="0"/>
              </a:rPr>
              <a:t>, hora, data… (en alto)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800" dirty="0" smtClean="0">
              <a:latin typeface="Segoe Print" panose="020006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800" dirty="0" smtClean="0">
                <a:latin typeface="Segoe Print" panose="02000600000000000000" pitchFamily="2" charset="0"/>
              </a:rPr>
              <a:t>Copia no  </a:t>
            </a:r>
            <a:r>
              <a:rPr lang="es-ES" sz="2800" dirty="0" err="1" smtClean="0">
                <a:latin typeface="Segoe Print" panose="02000600000000000000" pitchFamily="2" charset="0"/>
              </a:rPr>
              <a:t>teu</a:t>
            </a:r>
            <a:r>
              <a:rPr lang="es-ES" sz="2800" dirty="0" smtClean="0">
                <a:latin typeface="Segoe Print" panose="02000600000000000000" pitchFamily="2" charset="0"/>
              </a:rPr>
              <a:t> </a:t>
            </a:r>
            <a:r>
              <a:rPr lang="es-ES" sz="2800" dirty="0" err="1" smtClean="0">
                <a:latin typeface="Segoe Print" panose="02000600000000000000" pitchFamily="2" charset="0"/>
              </a:rPr>
              <a:t>caderno</a:t>
            </a:r>
            <a:r>
              <a:rPr lang="es-ES" sz="2800" dirty="0">
                <a:latin typeface="Segoe Print" panose="02000600000000000000" pitchFamily="2" charset="0"/>
              </a:rPr>
              <a:t>  </a:t>
            </a:r>
            <a:r>
              <a:rPr lang="es-ES" sz="2800" dirty="0" smtClean="0">
                <a:latin typeface="Segoe Print" panose="02000600000000000000" pitchFamily="2" charset="0"/>
              </a:rPr>
              <a:t>cando a profe diga: “</a:t>
            </a:r>
            <a:r>
              <a:rPr lang="es-ES" sz="2800" dirty="0" err="1" smtClean="0">
                <a:latin typeface="Segoe Print" panose="02000600000000000000" pitchFamily="2" charset="0"/>
              </a:rPr>
              <a:t>tomade</a:t>
            </a:r>
            <a:r>
              <a:rPr lang="es-ES" sz="2800" dirty="0" smtClean="0">
                <a:latin typeface="Segoe Print" panose="02000600000000000000" pitchFamily="2" charset="0"/>
              </a:rPr>
              <a:t> nota </a:t>
            </a:r>
            <a:r>
              <a:rPr lang="es-ES" sz="2800" dirty="0" err="1" smtClean="0">
                <a:latin typeface="Segoe Print" panose="02000600000000000000" pitchFamily="2" charset="0"/>
              </a:rPr>
              <a:t>desto</a:t>
            </a:r>
            <a:r>
              <a:rPr lang="es-ES" sz="2800" dirty="0" smtClean="0">
                <a:latin typeface="Segoe Print" panose="02000600000000000000" pitchFamily="2" charset="0"/>
              </a:rPr>
              <a:t>”. Dictará ideas, non palabras. (</a:t>
            </a:r>
            <a:r>
              <a:rPr lang="es-ES" sz="2800" dirty="0" smtClean="0">
                <a:solidFill>
                  <a:schemeClr val="accent2"/>
                </a:solidFill>
                <a:latin typeface="Segoe Print" panose="02000600000000000000" pitchFamily="2" charset="0"/>
              </a:rPr>
              <a:t>Ten que ir: Profe-o </a:t>
            </a:r>
            <a:r>
              <a:rPr lang="es-ES" sz="2800" dirty="0" err="1" smtClean="0">
                <a:solidFill>
                  <a:schemeClr val="accent2"/>
                </a:solidFill>
                <a:latin typeface="Segoe Print" panose="02000600000000000000" pitchFamily="2" charset="0"/>
              </a:rPr>
              <a:t>teu</a:t>
            </a:r>
            <a:r>
              <a:rPr lang="es-ES" sz="2800" dirty="0" smtClean="0">
                <a:solidFill>
                  <a:schemeClr val="accent2"/>
                </a:solidFill>
                <a:latin typeface="Segoe Print" panose="02000600000000000000" pitchFamily="2" charset="0"/>
              </a:rPr>
              <a:t> cerebro-a </a:t>
            </a:r>
            <a:r>
              <a:rPr lang="es-ES" sz="2800" dirty="0" err="1" smtClean="0">
                <a:solidFill>
                  <a:schemeClr val="accent2"/>
                </a:solidFill>
                <a:latin typeface="Segoe Print" panose="02000600000000000000" pitchFamily="2" charset="0"/>
              </a:rPr>
              <a:t>túa</a:t>
            </a:r>
            <a:r>
              <a:rPr lang="es-ES" sz="2800" dirty="0" smtClean="0">
                <a:solidFill>
                  <a:schemeClr val="accent2"/>
                </a:solidFill>
                <a:latin typeface="Segoe Print" panose="02000600000000000000" pitchFamily="2" charset="0"/>
              </a:rPr>
              <a:t> </a:t>
            </a:r>
            <a:r>
              <a:rPr lang="es-ES" sz="2800" dirty="0" err="1" smtClean="0">
                <a:solidFill>
                  <a:schemeClr val="accent2"/>
                </a:solidFill>
                <a:latin typeface="Segoe Print" panose="02000600000000000000" pitchFamily="2" charset="0"/>
              </a:rPr>
              <a:t>man</a:t>
            </a:r>
            <a:r>
              <a:rPr lang="es-ES" sz="2800" dirty="0" smtClean="0">
                <a:solidFill>
                  <a:schemeClr val="accent2"/>
                </a:solidFill>
                <a:latin typeface="Segoe Print" panose="02000600000000000000" pitchFamily="2" charset="0"/>
              </a:rPr>
              <a:t>. Non: profe-a </a:t>
            </a:r>
            <a:r>
              <a:rPr lang="es-ES" sz="2800" dirty="0" err="1" smtClean="0">
                <a:solidFill>
                  <a:schemeClr val="accent2"/>
                </a:solidFill>
                <a:latin typeface="Segoe Print" panose="02000600000000000000" pitchFamily="2" charset="0"/>
              </a:rPr>
              <a:t>túa</a:t>
            </a:r>
            <a:r>
              <a:rPr lang="es-ES" sz="2800" dirty="0" smtClean="0">
                <a:solidFill>
                  <a:schemeClr val="accent2"/>
                </a:solidFill>
                <a:latin typeface="Segoe Print" panose="02000600000000000000" pitchFamily="2" charset="0"/>
              </a:rPr>
              <a:t> </a:t>
            </a:r>
            <a:r>
              <a:rPr lang="es-ES" sz="2800" dirty="0" err="1" smtClean="0">
                <a:solidFill>
                  <a:schemeClr val="accent2"/>
                </a:solidFill>
                <a:latin typeface="Segoe Print" panose="02000600000000000000" pitchFamily="2" charset="0"/>
              </a:rPr>
              <a:t>man</a:t>
            </a:r>
            <a:r>
              <a:rPr lang="es-ES" sz="2800" dirty="0" smtClean="0">
                <a:latin typeface="Segoe Print" panose="02000600000000000000" pitchFamily="2" charset="0"/>
              </a:rPr>
              <a:t>)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2235" y="1591494"/>
            <a:ext cx="4899765" cy="3736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251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291830" y="529974"/>
            <a:ext cx="7161393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s-ES" sz="2800" dirty="0" smtClean="0">
                <a:latin typeface="Segoe Print" panose="02000600000000000000" pitchFamily="2" charset="0"/>
              </a:rPr>
              <a:t>Se olvidas o libro </a:t>
            </a:r>
            <a:r>
              <a:rPr lang="es-ES" sz="2800" dirty="0" err="1" smtClean="0">
                <a:latin typeface="Segoe Print" panose="02000600000000000000" pitchFamily="2" charset="0"/>
              </a:rPr>
              <a:t>ou</a:t>
            </a:r>
            <a:r>
              <a:rPr lang="es-ES" sz="2800" dirty="0" smtClean="0">
                <a:latin typeface="Segoe Print" panose="02000600000000000000" pitchFamily="2" charset="0"/>
              </a:rPr>
              <a:t>/e libreta; mira polo do </a:t>
            </a:r>
            <a:r>
              <a:rPr lang="es-ES" sz="2800" dirty="0" err="1" smtClean="0">
                <a:latin typeface="Segoe Print" panose="02000600000000000000" pitchFamily="2" charset="0"/>
              </a:rPr>
              <a:t>teu</a:t>
            </a:r>
            <a:r>
              <a:rPr lang="es-ES" sz="2800" dirty="0" smtClean="0">
                <a:latin typeface="Segoe Print" panose="02000600000000000000" pitchFamily="2" charset="0"/>
              </a:rPr>
              <a:t> </a:t>
            </a:r>
            <a:r>
              <a:rPr lang="es-ES" sz="2800" dirty="0" err="1" smtClean="0">
                <a:latin typeface="Segoe Print" panose="02000600000000000000" pitchFamily="2" charset="0"/>
              </a:rPr>
              <a:t>compañeiro</a:t>
            </a:r>
            <a:r>
              <a:rPr lang="es-ES" sz="2800" dirty="0" smtClean="0">
                <a:latin typeface="Segoe Print" panose="02000600000000000000" pitchFamily="2" charset="0"/>
              </a:rPr>
              <a:t> e colle </a:t>
            </a:r>
            <a:r>
              <a:rPr lang="es-ES" sz="2800" dirty="0" err="1" smtClean="0">
                <a:latin typeface="Segoe Print" panose="02000600000000000000" pitchFamily="2" charset="0"/>
              </a:rPr>
              <a:t>nunha</a:t>
            </a:r>
            <a:r>
              <a:rPr lang="es-ES" sz="2800" dirty="0" smtClean="0">
                <a:latin typeface="Segoe Print" panose="02000600000000000000" pitchFamily="2" charset="0"/>
              </a:rPr>
              <a:t> folla o que demos.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s-ES" sz="2800" dirty="0" smtClean="0">
              <a:latin typeface="Segoe Print" panose="02000600000000000000" pitchFamily="2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ES" sz="2800" dirty="0">
                <a:latin typeface="Segoe Print" panose="02000600000000000000" pitchFamily="2" charset="0"/>
              </a:rPr>
              <a:t>Cando faltes a clase, eres </a:t>
            </a:r>
            <a:r>
              <a:rPr lang="es-ES" sz="2800" dirty="0">
                <a:solidFill>
                  <a:schemeClr val="accent2"/>
                </a:solidFill>
                <a:latin typeface="Segoe Print" panose="02000600000000000000" pitchFamily="2" charset="0"/>
              </a:rPr>
              <a:t>ti o responsable </a:t>
            </a:r>
            <a:r>
              <a:rPr lang="es-ES" sz="2800" dirty="0">
                <a:latin typeface="Segoe Print" panose="02000600000000000000" pitchFamily="2" charset="0"/>
              </a:rPr>
              <a:t>de  </a:t>
            </a:r>
            <a:r>
              <a:rPr lang="es-ES" sz="2800" dirty="0" err="1">
                <a:latin typeface="Segoe Print" panose="02000600000000000000" pitchFamily="2" charset="0"/>
              </a:rPr>
              <a:t>poñerte</a:t>
            </a:r>
            <a:r>
              <a:rPr lang="es-ES" sz="2800" dirty="0">
                <a:latin typeface="Segoe Print" panose="02000600000000000000" pitchFamily="2" charset="0"/>
              </a:rPr>
              <a:t> </a:t>
            </a:r>
            <a:r>
              <a:rPr lang="es-ES" sz="2800" dirty="0" err="1">
                <a:latin typeface="Segoe Print" panose="02000600000000000000" pitchFamily="2" charset="0"/>
              </a:rPr>
              <a:t>ao</a:t>
            </a:r>
            <a:r>
              <a:rPr lang="es-ES" sz="2800" dirty="0">
                <a:latin typeface="Segoe Print" panose="02000600000000000000" pitchFamily="2" charset="0"/>
              </a:rPr>
              <a:t> día (pide </a:t>
            </a:r>
            <a:r>
              <a:rPr lang="es-ES" sz="2800" dirty="0" err="1">
                <a:latin typeface="Segoe Print" panose="02000600000000000000" pitchFamily="2" charset="0"/>
              </a:rPr>
              <a:t>axuda</a:t>
            </a:r>
            <a:r>
              <a:rPr lang="es-ES" sz="2800" dirty="0">
                <a:latin typeface="Segoe Print" panose="02000600000000000000" pitchFamily="2" charset="0"/>
              </a:rPr>
              <a:t> se </a:t>
            </a:r>
            <a:r>
              <a:rPr lang="es-ES" sz="2800" dirty="0" err="1">
                <a:latin typeface="Segoe Print" panose="02000600000000000000" pitchFamily="2" charset="0"/>
              </a:rPr>
              <a:t>fai</a:t>
            </a:r>
            <a:r>
              <a:rPr lang="es-ES" sz="2800" dirty="0">
                <a:latin typeface="Segoe Print" panose="02000600000000000000" pitchFamily="2" charset="0"/>
              </a:rPr>
              <a:t> falta</a:t>
            </a:r>
            <a:r>
              <a:rPr lang="es-ES" sz="2800" dirty="0" smtClean="0">
                <a:latin typeface="Segoe Print" panose="02000600000000000000" pitchFamily="2" charset="0"/>
              </a:rPr>
              <a:t>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s-ES" sz="2800" dirty="0">
              <a:latin typeface="Segoe Print" panose="02000600000000000000" pitchFamily="2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ES" sz="2800" dirty="0">
                <a:latin typeface="Segoe Print" panose="02000600000000000000" pitchFamily="2" charset="0"/>
              </a:rPr>
              <a:t>Cando faltes a un </a:t>
            </a:r>
            <a:r>
              <a:rPr lang="es-ES" sz="2800" dirty="0" err="1">
                <a:latin typeface="Segoe Print" panose="02000600000000000000" pitchFamily="2" charset="0"/>
              </a:rPr>
              <a:t>exame</a:t>
            </a:r>
            <a:r>
              <a:rPr lang="es-ES" sz="2800" dirty="0">
                <a:latin typeface="Segoe Print" panose="02000600000000000000" pitchFamily="2" charset="0"/>
              </a:rPr>
              <a:t>, eres ti o responsable de pedir que </a:t>
            </a:r>
            <a:r>
              <a:rPr lang="es-ES" sz="2800" dirty="0" err="1">
                <a:latin typeface="Segoe Print" panose="02000600000000000000" pitchFamily="2" charset="0"/>
              </a:rPr>
              <a:t>cho</a:t>
            </a:r>
            <a:r>
              <a:rPr lang="es-ES" sz="2800" dirty="0">
                <a:latin typeface="Segoe Print" panose="02000600000000000000" pitchFamily="2" charset="0"/>
              </a:rPr>
              <a:t> </a:t>
            </a:r>
            <a:r>
              <a:rPr lang="es-ES" sz="2800" dirty="0" err="1">
                <a:latin typeface="Segoe Print" panose="02000600000000000000" pitchFamily="2" charset="0"/>
              </a:rPr>
              <a:t>faga</a:t>
            </a:r>
            <a:r>
              <a:rPr lang="es-ES" sz="2800" dirty="0">
                <a:latin typeface="Segoe Print" panose="02000600000000000000" pitchFamily="2" charset="0"/>
              </a:rPr>
              <a:t> </a:t>
            </a:r>
            <a:r>
              <a:rPr lang="es-ES" sz="2800" dirty="0" err="1">
                <a:latin typeface="Segoe Print" panose="02000600000000000000" pitchFamily="2" charset="0"/>
              </a:rPr>
              <a:t>noutro</a:t>
            </a:r>
            <a:r>
              <a:rPr lang="es-ES" sz="2800" dirty="0">
                <a:latin typeface="Segoe Print" panose="02000600000000000000" pitchFamily="2" charset="0"/>
              </a:rPr>
              <a:t> momento. (traer </a:t>
            </a:r>
            <a:r>
              <a:rPr lang="es-ES" sz="2800" dirty="0" err="1">
                <a:latin typeface="Segoe Print" panose="02000600000000000000" pitchFamily="2" charset="0"/>
              </a:rPr>
              <a:t>xustificación</a:t>
            </a:r>
            <a:r>
              <a:rPr lang="es-ES" sz="2800" dirty="0">
                <a:latin typeface="Segoe Print" panose="02000600000000000000" pitchFamily="2" charset="0"/>
              </a:rPr>
              <a:t>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s-ES" sz="3600" dirty="0" smtClean="0">
              <a:latin typeface="Segoe Print" panose="02000600000000000000" pitchFamily="2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s-ES" sz="3600" dirty="0">
              <a:latin typeface="Segoe Print" panose="02000600000000000000" pitchFamily="2" charset="0"/>
            </a:endParaRPr>
          </a:p>
        </p:txBody>
      </p:sp>
      <p:pic>
        <p:nvPicPr>
          <p:cNvPr id="1026" name="Picture 2" descr="2EXH: Entrega dos exercicios do feudalismo | Aula Virtual do IES Fernando  Wirtz Suárez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0887" y="1566456"/>
            <a:ext cx="4743450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2856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268212" y="744134"/>
            <a:ext cx="10205050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err="1" smtClean="0">
                <a:latin typeface="Segoe Print" panose="02000600000000000000" pitchFamily="2" charset="0"/>
              </a:rPr>
              <a:t>Tes</a:t>
            </a:r>
            <a:r>
              <a:rPr lang="es-ES" sz="2000" dirty="0" smtClean="0">
                <a:latin typeface="Segoe Print" panose="02000600000000000000" pitchFamily="2" charset="0"/>
              </a:rPr>
              <a:t> que </a:t>
            </a:r>
            <a:r>
              <a:rPr lang="es-ES" sz="2000" dirty="0" err="1" smtClean="0">
                <a:latin typeface="Segoe Print" panose="02000600000000000000" pitchFamily="2" charset="0"/>
              </a:rPr>
              <a:t>facer</a:t>
            </a:r>
            <a:r>
              <a:rPr lang="es-ES" sz="2000" dirty="0" smtClean="0">
                <a:latin typeface="Segoe Print" panose="02000600000000000000" pitchFamily="2" charset="0"/>
              </a:rPr>
              <a:t> as preguntas que a profe mande, TES QUE COPIAR O ENUNCIADO NA LIBRETA e </a:t>
            </a:r>
            <a:r>
              <a:rPr lang="es-ES" sz="2000" dirty="0" err="1" smtClean="0">
                <a:latin typeface="Segoe Print" panose="02000600000000000000" pitchFamily="2" charset="0"/>
              </a:rPr>
              <a:t>respondelas</a:t>
            </a:r>
            <a:r>
              <a:rPr lang="es-ES" sz="2000" dirty="0" smtClean="0">
                <a:latin typeface="Segoe Print" panose="02000600000000000000" pitchFamily="2" charset="0"/>
              </a:rPr>
              <a:t>. Estas serán do libro de texto </a:t>
            </a:r>
            <a:r>
              <a:rPr lang="es-ES" sz="2000" dirty="0" err="1" smtClean="0">
                <a:latin typeface="Segoe Print" panose="02000600000000000000" pitchFamily="2" charset="0"/>
              </a:rPr>
              <a:t>ou</a:t>
            </a:r>
            <a:r>
              <a:rPr lang="es-ES" sz="2000" dirty="0" smtClean="0">
                <a:latin typeface="Segoe Print" panose="02000600000000000000" pitchFamily="2" charset="0"/>
              </a:rPr>
              <a:t> alguna </a:t>
            </a:r>
            <a:r>
              <a:rPr lang="es-ES" sz="2000" dirty="0" err="1" smtClean="0">
                <a:latin typeface="Segoe Print" panose="02000600000000000000" pitchFamily="2" charset="0"/>
              </a:rPr>
              <a:t>ditada</a:t>
            </a:r>
            <a:r>
              <a:rPr lang="es-ES" sz="2000" dirty="0" smtClean="0">
                <a:latin typeface="Segoe Print" panose="02000600000000000000" pitchFamily="2" charset="0"/>
              </a:rPr>
              <a:t> </a:t>
            </a:r>
            <a:r>
              <a:rPr lang="es-ES" sz="2000" dirty="0" err="1" smtClean="0">
                <a:latin typeface="Segoe Print" panose="02000600000000000000" pitchFamily="2" charset="0"/>
              </a:rPr>
              <a:t>pola</a:t>
            </a:r>
            <a:r>
              <a:rPr lang="es-ES" sz="2000" dirty="0" smtClean="0">
                <a:latin typeface="Segoe Print" panose="02000600000000000000" pitchFamily="2" charset="0"/>
              </a:rPr>
              <a:t> profe. </a:t>
            </a:r>
            <a:r>
              <a:rPr lang="es-ES" sz="2000" dirty="0" err="1" smtClean="0">
                <a:latin typeface="Segoe Print" panose="02000600000000000000" pitchFamily="2" charset="0"/>
              </a:rPr>
              <a:t>Soe</a:t>
            </a:r>
            <a:r>
              <a:rPr lang="es-ES" sz="2000" dirty="0" smtClean="0">
                <a:latin typeface="Segoe Print" panose="02000600000000000000" pitchFamily="2" charset="0"/>
              </a:rPr>
              <a:t> haber un boletín de preguntas en cada tema (son case todas do libro). </a:t>
            </a:r>
            <a:r>
              <a:rPr lang="es-ES" sz="2000" dirty="0" err="1" smtClean="0">
                <a:latin typeface="Segoe Print" panose="02000600000000000000" pitchFamily="2" charset="0"/>
              </a:rPr>
              <a:t>Aproveita</a:t>
            </a:r>
            <a:r>
              <a:rPr lang="es-ES" sz="2000" dirty="0" smtClean="0">
                <a:latin typeface="Segoe Print" panose="02000600000000000000" pitchFamily="2" charset="0"/>
              </a:rPr>
              <a:t> os tempos de clase, (</a:t>
            </a:r>
            <a:r>
              <a:rPr lang="es-ES" sz="2000" dirty="0" err="1" smtClean="0">
                <a:latin typeface="Segoe Print" panose="02000600000000000000" pitchFamily="2" charset="0"/>
              </a:rPr>
              <a:t>mentras</a:t>
            </a:r>
            <a:r>
              <a:rPr lang="es-ES" sz="2000" dirty="0" smtClean="0">
                <a:latin typeface="Segoe Print" panose="02000600000000000000" pitchFamily="2" charset="0"/>
              </a:rPr>
              <a:t> a profe abre o </a:t>
            </a:r>
            <a:r>
              <a:rPr lang="es-ES" sz="2000" dirty="0" err="1" smtClean="0">
                <a:latin typeface="Segoe Print" panose="02000600000000000000" pitchFamily="2" charset="0"/>
              </a:rPr>
              <a:t>orenador</a:t>
            </a:r>
            <a:r>
              <a:rPr lang="es-ES" sz="2000" dirty="0" smtClean="0">
                <a:latin typeface="Segoe Print" panose="02000600000000000000" pitchFamily="2" charset="0"/>
              </a:rPr>
              <a:t>, cando </a:t>
            </a:r>
            <a:r>
              <a:rPr lang="es-ES" sz="2000" dirty="0" err="1" smtClean="0">
                <a:latin typeface="Segoe Print" panose="02000600000000000000" pitchFamily="2" charset="0"/>
              </a:rPr>
              <a:t>deixe</a:t>
            </a:r>
            <a:r>
              <a:rPr lang="es-ES" sz="2000" dirty="0" smtClean="0">
                <a:latin typeface="Segoe Print" panose="02000600000000000000" pitchFamily="2" charset="0"/>
              </a:rPr>
              <a:t> </a:t>
            </a:r>
            <a:r>
              <a:rPr lang="es-ES" sz="2000" dirty="0" err="1" smtClean="0">
                <a:latin typeface="Segoe Print" panose="02000600000000000000" pitchFamily="2" charset="0"/>
              </a:rPr>
              <a:t>uns</a:t>
            </a:r>
            <a:r>
              <a:rPr lang="es-ES" sz="2000" dirty="0" smtClean="0">
                <a:latin typeface="Segoe Print" panose="02000600000000000000" pitchFamily="2" charset="0"/>
              </a:rPr>
              <a:t> minutos antes de acabar a clase) para </a:t>
            </a:r>
            <a:r>
              <a:rPr lang="es-ES" sz="2000" dirty="0" err="1" smtClean="0">
                <a:latin typeface="Segoe Print" panose="02000600000000000000" pitchFamily="2" charset="0"/>
              </a:rPr>
              <a:t>facelas</a:t>
            </a:r>
            <a:r>
              <a:rPr lang="es-ES" sz="2000" dirty="0" smtClean="0">
                <a:latin typeface="Segoe Print" panose="02000600000000000000" pitchFamily="2" charset="0"/>
              </a:rPr>
              <a:t>.</a:t>
            </a:r>
          </a:p>
          <a:p>
            <a:r>
              <a:rPr lang="es-ES" dirty="0" smtClean="0">
                <a:solidFill>
                  <a:schemeClr val="accent2">
                    <a:lumMod val="75000"/>
                  </a:schemeClr>
                </a:solidFill>
                <a:latin typeface="Segoe Print" panose="02000600000000000000" pitchFamily="2" charset="0"/>
              </a:rPr>
              <a:t>ESTAS SERÁN AS PREGUNTAS DE EXAME</a:t>
            </a:r>
            <a:r>
              <a:rPr lang="es-ES" dirty="0" smtClean="0">
                <a:latin typeface="Segoe Print" panose="02000600000000000000" pitchFamily="2" charset="0"/>
              </a:rPr>
              <a:t>. </a:t>
            </a:r>
            <a:endParaRPr lang="es-ES" dirty="0">
              <a:latin typeface="Segoe Print" panose="02000600000000000000" pitchFamily="2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362308" y="3514010"/>
            <a:ext cx="54518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err="1" smtClean="0">
                <a:latin typeface="Segoe Print" panose="02000600000000000000" pitchFamily="2" charset="0"/>
              </a:rPr>
              <a:t>Haberá</a:t>
            </a:r>
            <a:r>
              <a:rPr lang="es-ES" sz="2400" dirty="0" smtClean="0">
                <a:latin typeface="Segoe Print" panose="02000600000000000000" pitchFamily="2" charset="0"/>
              </a:rPr>
              <a:t> </a:t>
            </a:r>
            <a:r>
              <a:rPr lang="es-ES" sz="2400" dirty="0" err="1" smtClean="0">
                <a:latin typeface="Segoe Print" panose="02000600000000000000" pitchFamily="2" charset="0"/>
              </a:rPr>
              <a:t>catro</a:t>
            </a:r>
            <a:r>
              <a:rPr lang="es-ES" sz="2400" dirty="0" smtClean="0">
                <a:latin typeface="Segoe Print" panose="02000600000000000000" pitchFamily="2" charset="0"/>
              </a:rPr>
              <a:t> </a:t>
            </a:r>
            <a:r>
              <a:rPr lang="es-ES" sz="2400" dirty="0" err="1" smtClean="0">
                <a:latin typeface="Segoe Print" panose="02000600000000000000" pitchFamily="2" charset="0"/>
              </a:rPr>
              <a:t>ou</a:t>
            </a:r>
            <a:r>
              <a:rPr lang="es-ES" sz="2400" dirty="0" smtClean="0">
                <a:latin typeface="Segoe Print" panose="02000600000000000000" pitchFamily="2" charset="0"/>
              </a:rPr>
              <a:t> tres </a:t>
            </a:r>
            <a:r>
              <a:rPr lang="es-ES" sz="2400" dirty="0" err="1" smtClean="0">
                <a:latin typeface="Segoe Print" panose="02000600000000000000" pitchFamily="2" charset="0"/>
              </a:rPr>
              <a:t>exames</a:t>
            </a:r>
            <a:r>
              <a:rPr lang="es-ES" sz="2400" dirty="0" smtClean="0">
                <a:latin typeface="Segoe Print" panose="02000600000000000000" pitchFamily="2" charset="0"/>
              </a:rPr>
              <a:t> por trimestre (a media deles </a:t>
            </a:r>
            <a:r>
              <a:rPr lang="es-ES" sz="2400" dirty="0" err="1" smtClean="0">
                <a:latin typeface="Segoe Print" panose="02000600000000000000" pitchFamily="2" charset="0"/>
              </a:rPr>
              <a:t>valerá</a:t>
            </a:r>
            <a:r>
              <a:rPr lang="es-ES" sz="2400" dirty="0" smtClean="0">
                <a:latin typeface="Segoe Print" panose="02000600000000000000" pitchFamily="2" charset="0"/>
              </a:rPr>
              <a:t> o 70%) e </a:t>
            </a:r>
            <a:r>
              <a:rPr lang="es-ES" sz="2400" dirty="0" err="1" smtClean="0">
                <a:latin typeface="Segoe Print" panose="02000600000000000000" pitchFamily="2" charset="0"/>
              </a:rPr>
              <a:t>traballos</a:t>
            </a:r>
            <a:r>
              <a:rPr lang="es-ES" sz="2400" dirty="0" smtClean="0">
                <a:latin typeface="Segoe Print" panose="02000600000000000000" pitchFamily="2" charset="0"/>
              </a:rPr>
              <a:t> (30%) a entregar </a:t>
            </a:r>
            <a:r>
              <a:rPr lang="es-ES" sz="2400" dirty="0" err="1" smtClean="0">
                <a:latin typeface="Segoe Print" panose="02000600000000000000" pitchFamily="2" charset="0"/>
              </a:rPr>
              <a:t>sempre</a:t>
            </a:r>
            <a:r>
              <a:rPr lang="es-ES" sz="2400" dirty="0" smtClean="0">
                <a:latin typeface="Segoe Print" panose="02000600000000000000" pitchFamily="2" charset="0"/>
              </a:rPr>
              <a:t> por aula virtual. </a:t>
            </a:r>
            <a:endParaRPr lang="es-ES" sz="2400" dirty="0">
              <a:latin typeface="Segoe Print" panose="02000600000000000000" pitchFamily="2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462024"/>
            <a:ext cx="5636005" cy="3164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061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302452" y="519028"/>
            <a:ext cx="5449077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 smtClean="0">
                <a:latin typeface="Segoe Print" panose="02000600000000000000" pitchFamily="2" charset="0"/>
              </a:rPr>
              <a:t>Cando levantes a </a:t>
            </a:r>
            <a:r>
              <a:rPr lang="es-ES" sz="2400" dirty="0" err="1" smtClean="0">
                <a:latin typeface="Segoe Print" panose="02000600000000000000" pitchFamily="2" charset="0"/>
              </a:rPr>
              <a:t>man</a:t>
            </a:r>
            <a:r>
              <a:rPr lang="es-ES" sz="2400" dirty="0" smtClean="0">
                <a:latin typeface="Segoe Print" panose="02000600000000000000" pitchFamily="2" charset="0"/>
              </a:rPr>
              <a:t>, se o profe te ve, </a:t>
            </a:r>
            <a:r>
              <a:rPr lang="es-ES" sz="2400" dirty="0" err="1" smtClean="0">
                <a:latin typeface="Segoe Print" panose="02000600000000000000" pitchFamily="2" charset="0"/>
              </a:rPr>
              <a:t>baixaa</a:t>
            </a:r>
            <a:r>
              <a:rPr lang="es-ES" sz="2400" dirty="0" smtClean="0">
                <a:latin typeface="Segoe Print" panose="02000600000000000000" pitchFamily="2" charset="0"/>
              </a:rPr>
              <a:t>. </a:t>
            </a:r>
            <a:r>
              <a:rPr lang="es-ES" sz="2400" dirty="0" err="1" smtClean="0">
                <a:latin typeface="Segoe Print" panose="02000600000000000000" pitchFamily="2" charset="0"/>
              </a:rPr>
              <a:t>Xa</a:t>
            </a:r>
            <a:r>
              <a:rPr lang="es-ES" sz="2400" dirty="0" smtClean="0">
                <a:latin typeface="Segoe Print" panose="02000600000000000000" pitchFamily="2" charset="0"/>
              </a:rPr>
              <a:t> te atenderá.</a:t>
            </a:r>
          </a:p>
          <a:p>
            <a:endParaRPr lang="es-ES" sz="2400" dirty="0" smtClean="0">
              <a:latin typeface="Segoe Print" panose="02000600000000000000" pitchFamily="2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400" dirty="0">
                <a:latin typeface="Segoe Print" panose="02000600000000000000" pitchFamily="2" charset="0"/>
              </a:rPr>
              <a:t>Cando o profe diga; -</a:t>
            </a:r>
            <a:r>
              <a:rPr lang="es-ES" sz="2400" dirty="0" err="1">
                <a:latin typeface="Segoe Print" panose="02000600000000000000" pitchFamily="2" charset="0"/>
              </a:rPr>
              <a:t>onte</a:t>
            </a:r>
            <a:r>
              <a:rPr lang="es-ES" sz="2400" dirty="0">
                <a:latin typeface="Segoe Print" panose="02000600000000000000" pitchFamily="2" charset="0"/>
              </a:rPr>
              <a:t>, é o día anterior, e –</a:t>
            </a:r>
            <a:r>
              <a:rPr lang="es-ES" sz="2400" dirty="0" err="1">
                <a:latin typeface="Segoe Print" panose="02000600000000000000" pitchFamily="2" charset="0"/>
              </a:rPr>
              <a:t>mañá</a:t>
            </a:r>
            <a:r>
              <a:rPr lang="es-ES" sz="2400" dirty="0">
                <a:latin typeface="Segoe Print" panose="02000600000000000000" pitchFamily="2" charset="0"/>
              </a:rPr>
              <a:t>, é o próximo día. </a:t>
            </a:r>
          </a:p>
          <a:p>
            <a:endParaRPr lang="es-ES" sz="2400" dirty="0" smtClean="0">
              <a:latin typeface="Segoe Print" panose="020006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 smtClean="0">
                <a:latin typeface="Segoe Print" panose="02000600000000000000" pitchFamily="2" charset="0"/>
              </a:rPr>
              <a:t>Procura estar atento e non preguntar a </a:t>
            </a:r>
            <a:r>
              <a:rPr lang="es-ES" sz="2400" dirty="0" err="1" smtClean="0">
                <a:latin typeface="Segoe Print" panose="02000600000000000000" pitchFamily="2" charset="0"/>
              </a:rPr>
              <a:t>mesma</a:t>
            </a:r>
            <a:r>
              <a:rPr lang="es-ES" sz="2400" dirty="0" smtClean="0">
                <a:latin typeface="Segoe Print" panose="02000600000000000000" pitchFamily="2" charset="0"/>
              </a:rPr>
              <a:t> pregunta que </a:t>
            </a:r>
            <a:r>
              <a:rPr lang="es-ES" sz="2400" dirty="0" err="1" smtClean="0">
                <a:latin typeface="Segoe Print" panose="02000600000000000000" pitchFamily="2" charset="0"/>
              </a:rPr>
              <a:t>outro</a:t>
            </a:r>
            <a:r>
              <a:rPr lang="es-ES" sz="2400" dirty="0" smtClean="0">
                <a:latin typeface="Segoe Print" panose="02000600000000000000" pitchFamily="2" charset="0"/>
              </a:rPr>
              <a:t> </a:t>
            </a:r>
            <a:r>
              <a:rPr lang="es-ES" sz="2400" dirty="0" err="1" smtClean="0">
                <a:latin typeface="Segoe Print" panose="02000600000000000000" pitchFamily="2" charset="0"/>
              </a:rPr>
              <a:t>compañeiro</a:t>
            </a:r>
            <a:r>
              <a:rPr lang="es-ES" sz="2400" dirty="0" smtClean="0">
                <a:latin typeface="Segoe Print" panose="02000600000000000000" pitchFamily="2" charset="0"/>
              </a:rPr>
              <a:t>. </a:t>
            </a:r>
          </a:p>
          <a:p>
            <a:endParaRPr lang="es-ES" sz="2400" dirty="0" smtClean="0">
              <a:latin typeface="Segoe Print" panose="020006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 err="1" smtClean="0">
                <a:latin typeface="Segoe Print" panose="02000600000000000000" pitchFamily="2" charset="0"/>
              </a:rPr>
              <a:t>Hai</a:t>
            </a:r>
            <a:r>
              <a:rPr lang="es-ES" sz="2400" dirty="0" smtClean="0">
                <a:latin typeface="Segoe Print" panose="02000600000000000000" pitchFamily="2" charset="0"/>
              </a:rPr>
              <a:t> que </a:t>
            </a:r>
            <a:r>
              <a:rPr lang="es-ES" sz="2400" dirty="0" err="1" smtClean="0">
                <a:latin typeface="Segoe Print" panose="02000600000000000000" pitchFamily="2" charset="0"/>
              </a:rPr>
              <a:t>escoitar</a:t>
            </a:r>
            <a:r>
              <a:rPr lang="es-ES" sz="2400" dirty="0" smtClean="0">
                <a:latin typeface="Segoe Print" panose="02000600000000000000" pitchFamily="2" charset="0"/>
              </a:rPr>
              <a:t> </a:t>
            </a:r>
            <a:r>
              <a:rPr lang="es-ES" sz="2400" dirty="0" err="1" smtClean="0">
                <a:latin typeface="Segoe Print" panose="02000600000000000000" pitchFamily="2" charset="0"/>
              </a:rPr>
              <a:t>ao</a:t>
            </a:r>
            <a:r>
              <a:rPr lang="es-ES" sz="2400" dirty="0" smtClean="0">
                <a:latin typeface="Segoe Print" panose="02000600000000000000" pitchFamily="2" charset="0"/>
              </a:rPr>
              <a:t> profe e </a:t>
            </a:r>
            <a:r>
              <a:rPr lang="es-ES" sz="2400" dirty="0" err="1" smtClean="0">
                <a:latin typeface="Segoe Print" panose="02000600000000000000" pitchFamily="2" charset="0"/>
              </a:rPr>
              <a:t>aos</a:t>
            </a:r>
            <a:r>
              <a:rPr lang="es-ES" sz="2400" dirty="0" smtClean="0">
                <a:latin typeface="Segoe Print" panose="02000600000000000000" pitchFamily="2" charset="0"/>
              </a:rPr>
              <a:t> </a:t>
            </a:r>
            <a:r>
              <a:rPr lang="es-ES" sz="2400" dirty="0" err="1" smtClean="0">
                <a:latin typeface="Segoe Print" panose="02000600000000000000" pitchFamily="2" charset="0"/>
              </a:rPr>
              <a:t>compañeiros</a:t>
            </a:r>
            <a:r>
              <a:rPr lang="es-ES" sz="2400" dirty="0" smtClean="0">
                <a:latin typeface="Segoe Print" panose="02000600000000000000" pitchFamily="2" charset="0"/>
              </a:rPr>
              <a:t> </a:t>
            </a:r>
            <a:endParaRPr lang="es-ES" sz="2400" dirty="0">
              <a:latin typeface="Segoe Print" panose="02000600000000000000" pitchFamily="2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5669" y="733062"/>
            <a:ext cx="5836331" cy="4382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186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1578632" y="563974"/>
            <a:ext cx="86951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 smtClean="0">
                <a:latin typeface="Segoe Print" panose="02000600000000000000" pitchFamily="2" charset="0"/>
              </a:rPr>
              <a:t>Usos de máscaras con virus respiratorios en </a:t>
            </a:r>
            <a:r>
              <a:rPr lang="es-ES" sz="2400" dirty="0" err="1" smtClean="0">
                <a:latin typeface="Segoe Print" panose="02000600000000000000" pitchFamily="2" charset="0"/>
              </a:rPr>
              <a:t>xeral</a:t>
            </a:r>
            <a:endParaRPr lang="es-ES" sz="2400" dirty="0">
              <a:latin typeface="Segoe Print" panose="02000600000000000000" pitchFamily="2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6230" y="1097386"/>
            <a:ext cx="3468925" cy="5029636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6654024" y="1817215"/>
            <a:ext cx="321915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dirty="0">
                <a:latin typeface="Segoe Print" panose="02000600000000000000" pitchFamily="2" charset="0"/>
                <a:hlinkClick r:id="rId4"/>
              </a:rPr>
              <a:t>Máscaras homologadas </a:t>
            </a:r>
            <a:endParaRPr lang="es-ES" sz="2000" dirty="0">
              <a:latin typeface="Lucida Handwriting" panose="03010101010101010101" pitchFamily="66" charset="0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7219885" y="2212388"/>
            <a:ext cx="26532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ES" sz="2000" dirty="0">
                <a:solidFill>
                  <a:prstClr val="white"/>
                </a:solidFill>
                <a:latin typeface="Segoe Print" panose="02000600000000000000" pitchFamily="2" charset="0"/>
                <a:hlinkClick r:id="rId5"/>
              </a:rPr>
              <a:t>Tipos de máscaras </a:t>
            </a:r>
            <a:endParaRPr lang="es-ES" sz="2000" dirty="0">
              <a:solidFill>
                <a:prstClr val="white"/>
              </a:solidFill>
              <a:latin typeface="Segoe Print" panose="02000600000000000000" pitchFamily="2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5498530" y="2736228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s-ES" sz="2000" dirty="0">
                <a:solidFill>
                  <a:prstClr val="white"/>
                </a:solidFill>
                <a:latin typeface="Segoe Print" panose="02000600000000000000" pitchFamily="2" charset="0"/>
                <a:hlinkClick r:id="rId6"/>
              </a:rPr>
              <a:t>Coronavirus: el tamaño sí importa</a:t>
            </a:r>
            <a:endParaRPr lang="es-ES" sz="2000" dirty="0">
              <a:solidFill>
                <a:prstClr val="white"/>
              </a:solidFill>
              <a:latin typeface="Segoe Print" panose="02000600000000000000" pitchFamily="2" charset="0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5498530" y="4009495"/>
            <a:ext cx="348685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ES" sz="2000" dirty="0">
                <a:solidFill>
                  <a:prstClr val="white"/>
                </a:solidFill>
                <a:latin typeface="Segoe Print" panose="02000600000000000000" pitchFamily="2" charset="0"/>
                <a:hlinkClick r:id="rId7"/>
              </a:rPr>
              <a:t>Ranking de máscaras </a:t>
            </a:r>
            <a:r>
              <a:rPr lang="es-ES" sz="2800" dirty="0">
                <a:solidFill>
                  <a:prstClr val="white"/>
                </a:solidFill>
                <a:latin typeface="Segoe Print" panose="02000600000000000000" pitchFamily="2" charset="0"/>
                <a:sym typeface="Wingdings" panose="05000000000000000000" pitchFamily="2" charset="2"/>
              </a:rPr>
              <a:t> </a:t>
            </a:r>
            <a:endParaRPr lang="es-ES" sz="2800" dirty="0">
              <a:solidFill>
                <a:prstClr val="white"/>
              </a:solidFill>
              <a:latin typeface="Segoe Print" panose="02000600000000000000" pitchFamily="2" charset="0"/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5618672" y="4605169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s-ES" sz="2000" dirty="0">
                <a:solidFill>
                  <a:prstClr val="white"/>
                </a:solidFill>
                <a:latin typeface="Segoe Print" panose="02000600000000000000" pitchFamily="2" charset="0"/>
                <a:hlinkClick r:id="rId8"/>
              </a:rPr>
              <a:t>Mascarillas, las claves de cada tipo</a:t>
            </a:r>
            <a:endParaRPr lang="es-ES" sz="2000" dirty="0">
              <a:solidFill>
                <a:prstClr val="white"/>
              </a:solidFill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2082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1437675" y="458971"/>
            <a:ext cx="897863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latin typeface="Segoe Print" panose="02000600000000000000" pitchFamily="2" charset="0"/>
              </a:rPr>
              <a:t>Os </a:t>
            </a:r>
            <a:r>
              <a:rPr lang="es-ES" sz="2800" dirty="0" err="1" smtClean="0">
                <a:latin typeface="Segoe Print" panose="02000600000000000000" pitchFamily="2" charset="0"/>
              </a:rPr>
              <a:t>móbiles</a:t>
            </a:r>
            <a:r>
              <a:rPr lang="es-ES" sz="2800" dirty="0" smtClean="0">
                <a:latin typeface="Segoe Print" panose="02000600000000000000" pitchFamily="2" charset="0"/>
              </a:rPr>
              <a:t> </a:t>
            </a:r>
            <a:r>
              <a:rPr lang="es-ES" sz="2800" dirty="0" err="1" smtClean="0">
                <a:latin typeface="Segoe Print" panose="02000600000000000000" pitchFamily="2" charset="0"/>
              </a:rPr>
              <a:t>só</a:t>
            </a:r>
            <a:r>
              <a:rPr lang="es-ES" sz="2800" dirty="0" smtClean="0">
                <a:latin typeface="Segoe Print" panose="02000600000000000000" pitchFamily="2" charset="0"/>
              </a:rPr>
              <a:t> cando a profe, mediante autorización, mande </a:t>
            </a:r>
            <a:r>
              <a:rPr lang="es-ES" sz="2800" dirty="0" err="1" smtClean="0">
                <a:latin typeface="Segoe Print" panose="02000600000000000000" pitchFamily="2" charset="0"/>
              </a:rPr>
              <a:t>traelos</a:t>
            </a:r>
            <a:r>
              <a:rPr lang="es-ES" sz="2800" dirty="0" smtClean="0">
                <a:latin typeface="Segoe Print" panose="02000600000000000000" pitchFamily="2" charset="0"/>
              </a:rPr>
              <a:t> a clase para </a:t>
            </a:r>
            <a:r>
              <a:rPr lang="es-ES" sz="2800" dirty="0" err="1" smtClean="0">
                <a:latin typeface="Segoe Print" panose="02000600000000000000" pitchFamily="2" charset="0"/>
              </a:rPr>
              <a:t>unha</a:t>
            </a:r>
            <a:r>
              <a:rPr lang="es-ES" sz="2800" dirty="0" smtClean="0">
                <a:latin typeface="Segoe Print" panose="02000600000000000000" pitchFamily="2" charset="0"/>
              </a:rPr>
              <a:t> </a:t>
            </a:r>
            <a:r>
              <a:rPr lang="es-ES" sz="2800" dirty="0" err="1" smtClean="0">
                <a:latin typeface="Segoe Print" panose="02000600000000000000" pitchFamily="2" charset="0"/>
              </a:rPr>
              <a:t>actividade</a:t>
            </a:r>
            <a:r>
              <a:rPr lang="es-ES" sz="2800" dirty="0" smtClean="0">
                <a:latin typeface="Segoe Print" panose="02000600000000000000" pitchFamily="2" charset="0"/>
              </a:rPr>
              <a:t> (non serán </a:t>
            </a:r>
            <a:r>
              <a:rPr lang="es-ES" sz="2800" dirty="0" err="1" smtClean="0">
                <a:latin typeface="Segoe Print" panose="02000600000000000000" pitchFamily="2" charset="0"/>
              </a:rPr>
              <a:t>obrigatorios</a:t>
            </a:r>
            <a:r>
              <a:rPr lang="es-ES" sz="2800" dirty="0" smtClean="0">
                <a:latin typeface="Segoe Print" panose="02000600000000000000" pitchFamily="2" charset="0"/>
              </a:rPr>
              <a:t>) </a:t>
            </a:r>
            <a:endParaRPr lang="es-ES" sz="2800" dirty="0">
              <a:latin typeface="Segoe Print" panose="02000600000000000000" pitchFamily="2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5168" y="2058786"/>
            <a:ext cx="5729438" cy="3903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984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520431" y="264247"/>
            <a:ext cx="5443811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>
                <a:latin typeface="Segoe Print" panose="02000600000000000000" pitchFamily="2" charset="0"/>
              </a:rPr>
              <a:t> </a:t>
            </a:r>
            <a:r>
              <a:rPr lang="es-ES" sz="4800" dirty="0" err="1" smtClean="0">
                <a:latin typeface="Segoe Print" panose="02000600000000000000" pitchFamily="2" charset="0"/>
              </a:rPr>
              <a:t>Orde</a:t>
            </a:r>
            <a:r>
              <a:rPr lang="es-ES" sz="4800" dirty="0" smtClean="0">
                <a:latin typeface="Segoe Print" panose="02000600000000000000" pitchFamily="2" charset="0"/>
              </a:rPr>
              <a:t> na clase</a:t>
            </a:r>
          </a:p>
          <a:p>
            <a:endParaRPr lang="es-ES" sz="2800" dirty="0">
              <a:latin typeface="Segoe Print" panose="02000600000000000000" pitchFamily="2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ES" sz="2800" dirty="0" smtClean="0">
                <a:latin typeface="Segoe Print" panose="02000600000000000000" pitchFamily="2" charset="0"/>
              </a:rPr>
              <a:t>Os </a:t>
            </a:r>
            <a:r>
              <a:rPr lang="es-ES" sz="2800" dirty="0" err="1" smtClean="0">
                <a:latin typeface="Segoe Print" panose="02000600000000000000" pitchFamily="2" charset="0"/>
              </a:rPr>
              <a:t>papeis</a:t>
            </a:r>
            <a:r>
              <a:rPr lang="es-ES" sz="2800" dirty="0" smtClean="0">
                <a:latin typeface="Segoe Print" panose="02000600000000000000" pitchFamily="2" charset="0"/>
              </a:rPr>
              <a:t> </a:t>
            </a:r>
            <a:r>
              <a:rPr lang="es-ES" sz="2800" dirty="0" err="1" smtClean="0">
                <a:latin typeface="Segoe Print" panose="02000600000000000000" pitchFamily="2" charset="0"/>
              </a:rPr>
              <a:t>tíranse</a:t>
            </a:r>
            <a:r>
              <a:rPr lang="es-ES" sz="2800" dirty="0" smtClean="0">
                <a:latin typeface="Segoe Print" panose="02000600000000000000" pitchFamily="2" charset="0"/>
              </a:rPr>
              <a:t> na </a:t>
            </a:r>
            <a:r>
              <a:rPr lang="es-ES" sz="2800" dirty="0" err="1" smtClean="0">
                <a:latin typeface="Segoe Print" panose="02000600000000000000" pitchFamily="2" charset="0"/>
              </a:rPr>
              <a:t>pa</a:t>
            </a:r>
            <a:r>
              <a:rPr lang="es-ES" sz="2800" dirty="0" smtClean="0">
                <a:latin typeface="Segoe Print" panose="02000600000000000000" pitchFamily="2" charset="0"/>
              </a:rPr>
              <a:t> </a:t>
            </a:r>
            <a:r>
              <a:rPr lang="es-ES" sz="2800" dirty="0" err="1" smtClean="0">
                <a:latin typeface="Segoe Print" panose="02000600000000000000" pitchFamily="2" charset="0"/>
              </a:rPr>
              <a:t>papeleira</a:t>
            </a:r>
            <a:r>
              <a:rPr lang="es-ES" sz="2800" dirty="0" smtClean="0">
                <a:latin typeface="Segoe Print" panose="02000600000000000000" pitchFamily="2" charset="0"/>
              </a:rPr>
              <a:t> </a:t>
            </a:r>
            <a:r>
              <a:rPr lang="es-ES" sz="2800" dirty="0" err="1" smtClean="0">
                <a:latin typeface="Segoe Print" panose="02000600000000000000" pitchFamily="2" charset="0"/>
              </a:rPr>
              <a:t>ao</a:t>
            </a:r>
            <a:r>
              <a:rPr lang="es-ES" sz="2800" dirty="0" smtClean="0">
                <a:latin typeface="Segoe Print" panose="02000600000000000000" pitchFamily="2" charset="0"/>
              </a:rPr>
              <a:t> final da clase.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s-ES" sz="2800" dirty="0" smtClean="0">
              <a:latin typeface="Segoe Print" panose="02000600000000000000" pitchFamily="2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ES" sz="2800" dirty="0" smtClean="0">
                <a:latin typeface="Segoe Print" panose="02000600000000000000" pitchFamily="2" charset="0"/>
              </a:rPr>
              <a:t>Mesas e taquillas </a:t>
            </a:r>
            <a:r>
              <a:rPr lang="es-ES" sz="2800" dirty="0" err="1" smtClean="0">
                <a:latin typeface="Segoe Print" panose="02000600000000000000" pitchFamily="2" charset="0"/>
              </a:rPr>
              <a:t>úsanse</a:t>
            </a:r>
            <a:r>
              <a:rPr lang="es-ES" sz="2800" dirty="0" smtClean="0">
                <a:latin typeface="Segoe Print" panose="02000600000000000000" pitchFamily="2" charset="0"/>
              </a:rPr>
              <a:t> adecuadamente.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s-ES" sz="2800" dirty="0" smtClean="0">
              <a:latin typeface="Segoe Print" panose="02000600000000000000" pitchFamily="2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s-ES" sz="2800" dirty="0" smtClean="0">
                <a:latin typeface="Segoe Print" panose="02000600000000000000" pitchFamily="2" charset="0"/>
              </a:rPr>
              <a:t>As mesas e </a:t>
            </a:r>
            <a:r>
              <a:rPr lang="es-ES" sz="2800" dirty="0" err="1" smtClean="0">
                <a:latin typeface="Segoe Print" panose="02000600000000000000" pitchFamily="2" charset="0"/>
              </a:rPr>
              <a:t>cadeiras</a:t>
            </a:r>
            <a:r>
              <a:rPr lang="es-ES" sz="2800" dirty="0" smtClean="0">
                <a:latin typeface="Segoe Print" panose="02000600000000000000" pitchFamily="2" charset="0"/>
              </a:rPr>
              <a:t> ben colocadas, e </a:t>
            </a:r>
            <a:r>
              <a:rPr lang="es-ES" sz="2800" dirty="0" err="1" smtClean="0">
                <a:latin typeface="Segoe Print" panose="02000600000000000000" pitchFamily="2" charset="0"/>
              </a:rPr>
              <a:t>enriba</a:t>
            </a:r>
            <a:r>
              <a:rPr lang="es-ES" sz="2800" dirty="0" smtClean="0">
                <a:latin typeface="Segoe Print" panose="02000600000000000000" pitchFamily="2" charset="0"/>
              </a:rPr>
              <a:t> a mesa </a:t>
            </a:r>
            <a:r>
              <a:rPr lang="es-ES" sz="2800" dirty="0" err="1" smtClean="0">
                <a:latin typeface="Segoe Print" panose="02000600000000000000" pitchFamily="2" charset="0"/>
              </a:rPr>
              <a:t>ao</a:t>
            </a:r>
            <a:r>
              <a:rPr lang="es-ES" sz="2800" dirty="0" smtClean="0">
                <a:latin typeface="Segoe Print" panose="02000600000000000000" pitchFamily="2" charset="0"/>
              </a:rPr>
              <a:t> final da </a:t>
            </a:r>
            <a:r>
              <a:rPr lang="es-ES" sz="2800" dirty="0" err="1" smtClean="0">
                <a:latin typeface="Segoe Print" panose="02000600000000000000" pitchFamily="2" charset="0"/>
              </a:rPr>
              <a:t>xornada</a:t>
            </a:r>
            <a:r>
              <a:rPr lang="es-ES" sz="2800" dirty="0" smtClean="0">
                <a:latin typeface="Segoe Print" panose="02000600000000000000" pitchFamily="2" charset="0"/>
              </a:rPr>
              <a:t>.</a:t>
            </a:r>
          </a:p>
          <a:p>
            <a:endParaRPr lang="es-ES" sz="2800" dirty="0">
              <a:latin typeface="Segoe Print" panose="02000600000000000000" pitchFamily="2" charset="0"/>
            </a:endParaRPr>
          </a:p>
        </p:txBody>
      </p:sp>
      <p:pic>
        <p:nvPicPr>
          <p:cNvPr id="1026" name="Picture 2" descr="auroras boreales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7327" y="1417697"/>
            <a:ext cx="6154673" cy="3464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6237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534838" y="500331"/>
            <a:ext cx="10224274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>
                <a:latin typeface="Segoe Print" panose="02000600000000000000" pitchFamily="2" charset="0"/>
              </a:rPr>
              <a:t>Non me levanto </a:t>
            </a:r>
            <a:r>
              <a:rPr lang="es-ES" sz="2800" dirty="0" err="1">
                <a:latin typeface="Segoe Print" panose="02000600000000000000" pitchFamily="2" charset="0"/>
              </a:rPr>
              <a:t>nin</a:t>
            </a:r>
            <a:r>
              <a:rPr lang="es-ES" sz="2800" dirty="0">
                <a:latin typeface="Segoe Print" panose="02000600000000000000" pitchFamily="2" charset="0"/>
              </a:rPr>
              <a:t> para ir o baño, taquilla, afilar…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 smtClean="0">
                <a:latin typeface="Segoe Print" panose="02000600000000000000" pitchFamily="2" charset="0"/>
              </a:rPr>
              <a:t>Non se come na clase, </a:t>
            </a:r>
            <a:r>
              <a:rPr lang="es-ES" sz="2800" dirty="0" err="1" smtClean="0">
                <a:latin typeface="Segoe Print" panose="02000600000000000000" pitchFamily="2" charset="0"/>
              </a:rPr>
              <a:t>só</a:t>
            </a:r>
            <a:r>
              <a:rPr lang="es-ES" sz="2800" dirty="0" smtClean="0">
                <a:latin typeface="Segoe Print" panose="02000600000000000000" pitchFamily="2" charset="0"/>
              </a:rPr>
              <a:t> </a:t>
            </a:r>
            <a:r>
              <a:rPr lang="es-ES" sz="2800" dirty="0" err="1" smtClean="0">
                <a:latin typeface="Segoe Print" panose="02000600000000000000" pitchFamily="2" charset="0"/>
              </a:rPr>
              <a:t>auga</a:t>
            </a:r>
            <a:r>
              <a:rPr lang="es-ES" sz="2800" dirty="0" smtClean="0">
                <a:latin typeface="Segoe Print" panose="02000600000000000000" pitchFamily="2" charset="0"/>
              </a:rPr>
              <a:t>. 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ES" sz="2800" dirty="0" smtClean="0">
                <a:latin typeface="Segoe Print" panose="02000600000000000000" pitchFamily="2" charset="0"/>
              </a:rPr>
              <a:t>Non se pinta </a:t>
            </a:r>
            <a:r>
              <a:rPr lang="es-ES" sz="2800" dirty="0" err="1" smtClean="0">
                <a:latin typeface="Segoe Print" panose="02000600000000000000" pitchFamily="2" charset="0"/>
              </a:rPr>
              <a:t>nas</a:t>
            </a:r>
            <a:r>
              <a:rPr lang="es-ES" sz="2800" dirty="0" smtClean="0">
                <a:latin typeface="Segoe Print" panose="02000600000000000000" pitchFamily="2" charset="0"/>
              </a:rPr>
              <a:t> mesas, </a:t>
            </a:r>
            <a:r>
              <a:rPr lang="es-ES" sz="2800" dirty="0" err="1" smtClean="0">
                <a:latin typeface="Segoe Print" panose="02000600000000000000" pitchFamily="2" charset="0"/>
              </a:rPr>
              <a:t>nin</a:t>
            </a:r>
            <a:r>
              <a:rPr lang="es-ES" sz="2800" dirty="0" smtClean="0">
                <a:latin typeface="Segoe Print" panose="02000600000000000000" pitchFamily="2" charset="0"/>
              </a:rPr>
              <a:t> </a:t>
            </a:r>
            <a:r>
              <a:rPr lang="es-ES" sz="2800" dirty="0" err="1" smtClean="0">
                <a:latin typeface="Segoe Print" panose="02000600000000000000" pitchFamily="2" charset="0"/>
              </a:rPr>
              <a:t>parede</a:t>
            </a:r>
            <a:r>
              <a:rPr lang="es-ES" sz="2800" dirty="0" smtClean="0">
                <a:latin typeface="Segoe Print" panose="02000600000000000000" pitchFamily="2" charset="0"/>
              </a:rPr>
              <a:t>, </a:t>
            </a:r>
            <a:r>
              <a:rPr lang="es-ES" sz="2800" dirty="0" err="1" smtClean="0">
                <a:latin typeface="Segoe Print" panose="02000600000000000000" pitchFamily="2" charset="0"/>
              </a:rPr>
              <a:t>nin</a:t>
            </a:r>
            <a:r>
              <a:rPr lang="es-ES" sz="2800" dirty="0" smtClean="0">
                <a:latin typeface="Segoe Print" panose="02000600000000000000" pitchFamily="2" charset="0"/>
              </a:rPr>
              <a:t>…</a:t>
            </a:r>
            <a:endParaRPr lang="es-ES" sz="2800" dirty="0">
              <a:latin typeface="Segoe Print" panose="02000600000000000000" pitchFamily="2" charset="0"/>
            </a:endParaRPr>
          </a:p>
        </p:txBody>
      </p:sp>
      <p:pic>
        <p:nvPicPr>
          <p:cNvPr id="10" name="Picture 2" descr="Resultado de imaxes para clase simps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5011" y="2048302"/>
            <a:ext cx="5814204" cy="3872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3202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2573412" y="249989"/>
            <a:ext cx="630974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4800" dirty="0" smtClean="0">
                <a:latin typeface="Segoe Print" panose="02000600000000000000" pitchFamily="2" charset="0"/>
              </a:rPr>
              <a:t>E NUNCA XAMAIS </a:t>
            </a:r>
            <a:endParaRPr lang="es-ES" sz="4800" dirty="0">
              <a:latin typeface="Segoe Print" panose="02000600000000000000" pitchFamily="2" charset="0"/>
            </a:endParaRPr>
          </a:p>
        </p:txBody>
      </p:sp>
      <p:pic>
        <p:nvPicPr>
          <p:cNvPr id="10" name="Picture 2" descr="https://i1.wp.com/www.sopitas.com/wp-content/uploads/2017/02/nelson-milhous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0724" y="1346396"/>
            <a:ext cx="7019814" cy="4636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9634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8231040" y="919185"/>
            <a:ext cx="36748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solidFill>
                  <a:prstClr val="white"/>
                </a:solidFill>
                <a:latin typeface="Segoe Print" panose="02000600000000000000" pitchFamily="2" charset="0"/>
              </a:rPr>
              <a:t>Acordaros </a:t>
            </a:r>
            <a:r>
              <a:rPr lang="es-ES" sz="2400" dirty="0" smtClean="0">
                <a:solidFill>
                  <a:prstClr val="white"/>
                </a:solidFill>
                <a:latin typeface="Segoe Print" panose="02000600000000000000" pitchFamily="2" charset="0"/>
              </a:rPr>
              <a:t>do </a:t>
            </a:r>
            <a:r>
              <a:rPr lang="es-ES" sz="2400" dirty="0">
                <a:solidFill>
                  <a:prstClr val="white"/>
                </a:solidFill>
                <a:latin typeface="Segoe Print" panose="02000600000000000000" pitchFamily="2" charset="0"/>
              </a:rPr>
              <a:t>que </a:t>
            </a:r>
            <a:r>
              <a:rPr lang="es-ES" sz="2400" dirty="0" smtClean="0">
                <a:solidFill>
                  <a:prstClr val="white"/>
                </a:solidFill>
                <a:latin typeface="Segoe Print" panose="02000600000000000000" pitchFamily="2" charset="0"/>
              </a:rPr>
              <a:t>di o </a:t>
            </a:r>
            <a:r>
              <a:rPr lang="es-ES" sz="2400" dirty="0">
                <a:solidFill>
                  <a:prstClr val="white"/>
                </a:solidFill>
                <a:latin typeface="Segoe Print" panose="02000600000000000000" pitchFamily="2" charset="0"/>
              </a:rPr>
              <a:t>maestro Yoda </a:t>
            </a: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958" y="501614"/>
            <a:ext cx="7557499" cy="5361859"/>
          </a:xfrm>
          <a:prstGeom prst="rect">
            <a:avLst/>
          </a:prstGeom>
        </p:spPr>
      </p:pic>
      <p:sp>
        <p:nvSpPr>
          <p:cNvPr id="11" name="CuadroTexto 10"/>
          <p:cNvSpPr txBox="1"/>
          <p:nvPr/>
        </p:nvSpPr>
        <p:spPr>
          <a:xfrm>
            <a:off x="8341743" y="2017455"/>
            <a:ext cx="34534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prstClr val="white"/>
                </a:solidFill>
                <a:latin typeface="Segoe Print" panose="02000600000000000000" pitchFamily="2" charset="0"/>
              </a:rPr>
              <a:t>— </a:t>
            </a:r>
            <a:r>
              <a:rPr lang="es-ES" dirty="0">
                <a:solidFill>
                  <a:prstClr val="white"/>
                </a:solidFill>
                <a:latin typeface="Segoe Print" panose="02000600000000000000" pitchFamily="2" charset="0"/>
                <a:hlinkClick r:id="rId4"/>
              </a:rPr>
              <a:t>Maestro Yoda a </a:t>
            </a:r>
            <a:r>
              <a:rPr lang="es-ES" dirty="0" err="1">
                <a:solidFill>
                  <a:prstClr val="white"/>
                </a:solidFill>
                <a:latin typeface="Segoe Print" panose="02000600000000000000" pitchFamily="2" charset="0"/>
                <a:hlinkClick r:id="rId4"/>
              </a:rPr>
              <a:t>Anakin</a:t>
            </a:r>
            <a:r>
              <a:rPr lang="es-ES" dirty="0">
                <a:solidFill>
                  <a:prstClr val="white"/>
                </a:solidFill>
                <a:latin typeface="Segoe Print" panose="02000600000000000000" pitchFamily="2" charset="0"/>
                <a:hlinkClick r:id="rId4"/>
              </a:rPr>
              <a:t>. Episodio I: </a:t>
            </a:r>
            <a:r>
              <a:rPr lang="es-ES" i="1" dirty="0">
                <a:solidFill>
                  <a:prstClr val="white"/>
                </a:solidFill>
                <a:latin typeface="Segoe Print" panose="02000600000000000000" pitchFamily="2" charset="0"/>
                <a:hlinkClick r:id="rId4"/>
              </a:rPr>
              <a:t>La Amenaza Fantasma</a:t>
            </a:r>
            <a:endParaRPr lang="es-ES" i="1" dirty="0">
              <a:solidFill>
                <a:prstClr val="white"/>
              </a:solidFill>
              <a:latin typeface="Segoe Print" panose="02000600000000000000" pitchFamily="2" charset="0"/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8341743" y="5124091"/>
            <a:ext cx="19495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prstClr val="white"/>
                </a:solidFill>
                <a:hlinkClick r:id="rId5"/>
              </a:rPr>
              <a:t>Pepe Cervera. </a:t>
            </a:r>
            <a:r>
              <a:rPr lang="es-ES" dirty="0" err="1">
                <a:solidFill>
                  <a:prstClr val="white"/>
                </a:solidFill>
              </a:rPr>
              <a:t>Retinario</a:t>
            </a:r>
            <a:r>
              <a:rPr lang="es-ES" dirty="0">
                <a:solidFill>
                  <a:prstClr val="white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61156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3682351" y="128985"/>
            <a:ext cx="41056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600" dirty="0" smtClean="0">
                <a:latin typeface="Segoe Print" panose="02000600000000000000" pitchFamily="2" charset="0"/>
              </a:rPr>
              <a:t>DESPEGAMOS!! </a:t>
            </a:r>
            <a:endParaRPr lang="es-ES" sz="3600" dirty="0">
              <a:latin typeface="Segoe Print" panose="02000600000000000000" pitchFamily="2" charset="0"/>
            </a:endParaRPr>
          </a:p>
        </p:txBody>
      </p:sp>
      <p:pic>
        <p:nvPicPr>
          <p:cNvPr id="10" name="Picture 2" descr="Imagen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8" t="-50"/>
          <a:stretch/>
        </p:blipFill>
        <p:spPr bwMode="auto">
          <a:xfrm>
            <a:off x="3861682" y="775316"/>
            <a:ext cx="3603255" cy="5403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uadroTexto 10"/>
          <p:cNvSpPr txBox="1"/>
          <p:nvPr/>
        </p:nvSpPr>
        <p:spPr>
          <a:xfrm>
            <a:off x="670361" y="3179260"/>
            <a:ext cx="338604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>
                <a:latin typeface="Segoe Print" panose="02000600000000000000" pitchFamily="2" charset="0"/>
              </a:rPr>
              <a:t>Despegue do </a:t>
            </a:r>
            <a:r>
              <a:rPr lang="es-ES" sz="2000" dirty="0">
                <a:latin typeface="Segoe Print" panose="02000600000000000000" pitchFamily="2" charset="0"/>
              </a:rPr>
              <a:t>Atlantis </a:t>
            </a:r>
            <a:endParaRPr lang="es-ES" sz="2000" dirty="0" smtClean="0">
              <a:latin typeface="Segoe Print" panose="02000600000000000000" pitchFamily="2" charset="0"/>
            </a:endParaRPr>
          </a:p>
          <a:p>
            <a:r>
              <a:rPr lang="es-ES" sz="2000" dirty="0" smtClean="0">
                <a:latin typeface="Segoe Print" panose="02000600000000000000" pitchFamily="2" charset="0"/>
              </a:rPr>
              <a:t>na </a:t>
            </a:r>
            <a:r>
              <a:rPr lang="es-ES" sz="2000" dirty="0" err="1" smtClean="0">
                <a:latin typeface="Segoe Print" panose="02000600000000000000" pitchFamily="2" charset="0"/>
              </a:rPr>
              <a:t>derradeira</a:t>
            </a:r>
            <a:r>
              <a:rPr lang="es-ES" sz="2000" dirty="0" smtClean="0">
                <a:latin typeface="Segoe Print" panose="02000600000000000000" pitchFamily="2" charset="0"/>
              </a:rPr>
              <a:t> </a:t>
            </a:r>
            <a:r>
              <a:rPr lang="es-ES" sz="2000" dirty="0">
                <a:latin typeface="Segoe Print" panose="02000600000000000000" pitchFamily="2" charset="0"/>
              </a:rPr>
              <a:t>misión </a:t>
            </a:r>
            <a:r>
              <a:rPr lang="es-ES" sz="2000" dirty="0" err="1" smtClean="0">
                <a:latin typeface="Segoe Print" panose="02000600000000000000" pitchFamily="2" charset="0"/>
              </a:rPr>
              <a:t>dun</a:t>
            </a:r>
            <a:r>
              <a:rPr lang="es-ES" sz="2000" dirty="0" smtClean="0">
                <a:latin typeface="Segoe Print" panose="02000600000000000000" pitchFamily="2" charset="0"/>
              </a:rPr>
              <a:t> </a:t>
            </a:r>
            <a:r>
              <a:rPr lang="es-ES" sz="2000" dirty="0">
                <a:latin typeface="Segoe Print" panose="02000600000000000000" pitchFamily="2" charset="0"/>
              </a:rPr>
              <a:t>transbordador espacial </a:t>
            </a:r>
            <a:endParaRPr lang="es-ES" sz="2000" dirty="0" smtClean="0">
              <a:latin typeface="Segoe Print" panose="02000600000000000000" pitchFamily="2" charset="0"/>
            </a:endParaRPr>
          </a:p>
          <a:p>
            <a:r>
              <a:rPr lang="es-ES" sz="2000" dirty="0" smtClean="0">
                <a:latin typeface="Segoe Print" panose="02000600000000000000" pitchFamily="2" charset="0"/>
              </a:rPr>
              <a:t>da </a:t>
            </a:r>
            <a:r>
              <a:rPr lang="es-ES" sz="2000" dirty="0">
                <a:latin typeface="Segoe Print" panose="02000600000000000000" pitchFamily="2" charset="0"/>
              </a:rPr>
              <a:t>NASA</a:t>
            </a:r>
            <a:r>
              <a:rPr lang="es-ES" sz="2000" dirty="0" smtClean="0">
                <a:latin typeface="Segoe Print" panose="02000600000000000000" pitchFamily="2" charset="0"/>
              </a:rPr>
              <a:t>.</a:t>
            </a:r>
          </a:p>
          <a:p>
            <a:endParaRPr lang="es-ES" sz="2000" dirty="0" smtClean="0">
              <a:latin typeface="Segoe Print" panose="02000600000000000000" pitchFamily="2" charset="0"/>
            </a:endParaRPr>
          </a:p>
          <a:p>
            <a:endParaRPr lang="es-ES" sz="2000" dirty="0">
              <a:latin typeface="Segoe Print" panose="02000600000000000000" pitchFamily="2" charset="0"/>
            </a:endParaRPr>
          </a:p>
          <a:p>
            <a:r>
              <a:rPr lang="es-ES" sz="2000" dirty="0" smtClean="0">
                <a:latin typeface="Segoe Print" panose="02000600000000000000" pitchFamily="2" charset="0"/>
              </a:rPr>
              <a:t> </a:t>
            </a:r>
          </a:p>
          <a:p>
            <a:r>
              <a:rPr lang="es-ES" dirty="0" smtClean="0"/>
              <a:t>Foto: </a:t>
            </a:r>
            <a:r>
              <a:rPr lang="es-ES" dirty="0" err="1" smtClean="0"/>
              <a:t>Wicho</a:t>
            </a:r>
            <a:r>
              <a:rPr lang="es-ES" dirty="0" smtClean="0"/>
              <a:t> </a:t>
            </a:r>
            <a:r>
              <a:rPr lang="es-ES" dirty="0" smtClean="0">
                <a:hlinkClick r:id="rId6"/>
              </a:rPr>
              <a:t>(Javier Pedreira) </a:t>
            </a: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60159" y="1424177"/>
            <a:ext cx="1755083" cy="1755083"/>
          </a:xfrm>
          <a:prstGeom prst="rect">
            <a:avLst/>
          </a:prstGeom>
        </p:spPr>
      </p:pic>
      <p:pic>
        <p:nvPicPr>
          <p:cNvPr id="12" name="078desintegracionspacexpruebastarhop-podcastradioskylab-ivoox4094249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94020" y="358287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320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9848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356" y="7892"/>
            <a:ext cx="9406906" cy="6282906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0" y="6290798"/>
            <a:ext cx="12192000" cy="56720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CuadroTexto 1"/>
          <p:cNvSpPr txBox="1"/>
          <p:nvPr/>
        </p:nvSpPr>
        <p:spPr>
          <a:xfrm>
            <a:off x="1206230" y="836579"/>
            <a:ext cx="8151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3600" dirty="0" smtClean="0">
                <a:latin typeface="Lucida Handwriting" panose="03010101010101010101" pitchFamily="66" charset="0"/>
              </a:rPr>
              <a:t> </a:t>
            </a:r>
            <a:endParaRPr lang="es-ES" sz="3600" dirty="0">
              <a:latin typeface="Lucida Handwriting" panose="03010101010101010101" pitchFamily="66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169" y="5863473"/>
            <a:ext cx="1776186" cy="854650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62308" y="6405823"/>
            <a:ext cx="2432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Marisa </a:t>
            </a:r>
            <a:r>
              <a:rPr lang="es-ES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Castiñeira</a:t>
            </a:r>
            <a:endParaRPr lang="es-ES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4056401" y="6374344"/>
            <a:ext cx="42673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1º ESO </a:t>
            </a:r>
            <a:r>
              <a:rPr lang="es-ES" sz="20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Bioloxía</a:t>
            </a:r>
            <a:r>
              <a:rPr lang="es-ES" sz="20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Xeoloxía</a:t>
            </a:r>
            <a:endParaRPr lang="es-ES" sz="2000" b="1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7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1303</TotalTime>
  <Words>1032</Words>
  <Application>Microsoft Office PowerPoint</Application>
  <PresentationFormat>Panorámica</PresentationFormat>
  <Paragraphs>206</Paragraphs>
  <Slides>29</Slides>
  <Notes>0</Notes>
  <HiddenSlides>0</HiddenSlides>
  <MMClips>2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29</vt:i4>
      </vt:variant>
    </vt:vector>
  </HeadingPairs>
  <TitlesOfParts>
    <vt:vector size="37" baseType="lpstr">
      <vt:lpstr>Arial</vt:lpstr>
      <vt:lpstr>Calibri</vt:lpstr>
      <vt:lpstr>Calibri Light</vt:lpstr>
      <vt:lpstr>Lucida Handwriting</vt:lpstr>
      <vt:lpstr>MV Boli</vt:lpstr>
      <vt:lpstr>Segoe Print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Windows User</dc:creator>
  <cp:lastModifiedBy>Cuenta Microsoft</cp:lastModifiedBy>
  <cp:revision>128</cp:revision>
  <dcterms:created xsi:type="dcterms:W3CDTF">2019-09-10T21:09:34Z</dcterms:created>
  <dcterms:modified xsi:type="dcterms:W3CDTF">2026-09-27T19:36:33Z</dcterms:modified>
</cp:coreProperties>
</file>