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8" r:id="rId2"/>
    <p:sldId id="256" r:id="rId3"/>
    <p:sldId id="285" r:id="rId4"/>
    <p:sldId id="307" r:id="rId5"/>
    <p:sldId id="280" r:id="rId6"/>
    <p:sldId id="262" r:id="rId7"/>
    <p:sldId id="289" r:id="rId8"/>
    <p:sldId id="286" r:id="rId9"/>
    <p:sldId id="309" r:id="rId10"/>
    <p:sldId id="303" r:id="rId11"/>
    <p:sldId id="259" r:id="rId12"/>
    <p:sldId id="296" r:id="rId13"/>
    <p:sldId id="260" r:id="rId14"/>
    <p:sldId id="277" r:id="rId15"/>
    <p:sldId id="278" r:id="rId16"/>
    <p:sldId id="258" r:id="rId17"/>
    <p:sldId id="265" r:id="rId18"/>
    <p:sldId id="275" r:id="rId19"/>
    <p:sldId id="261" r:id="rId20"/>
    <p:sldId id="269" r:id="rId21"/>
    <p:sldId id="279" r:id="rId22"/>
    <p:sldId id="270" r:id="rId23"/>
    <p:sldId id="266" r:id="rId24"/>
    <p:sldId id="264" r:id="rId25"/>
    <p:sldId id="282" r:id="rId26"/>
    <p:sldId id="257" r:id="rId27"/>
    <p:sldId id="305" r:id="rId2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01" autoAdjust="0"/>
    <p:restoredTop sz="95400" autoAdjust="0"/>
  </p:normalViewPr>
  <p:slideViewPr>
    <p:cSldViewPr snapToGrid="0">
      <p:cViewPr varScale="1">
        <p:scale>
          <a:sx n="89" d="100"/>
          <a:sy n="89" d="100"/>
        </p:scale>
        <p:origin x="40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FBD50-5938-4866-9123-95435FFB9284}" type="datetimeFigureOut">
              <a:rPr lang="es-ES" smtClean="0"/>
              <a:t>15/09/2024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9773-0EC0-4866-8359-6C37E41C7A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608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FBD50-5938-4866-9123-95435FFB9284}" type="datetimeFigureOut">
              <a:rPr lang="es-ES" smtClean="0"/>
              <a:t>15/09/2024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9773-0EC0-4866-8359-6C37E41C7A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4224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FBD50-5938-4866-9123-95435FFB9284}" type="datetimeFigureOut">
              <a:rPr lang="es-ES" smtClean="0"/>
              <a:t>15/09/2024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9773-0EC0-4866-8359-6C37E41C7A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1469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FBD50-5938-4866-9123-95435FFB9284}" type="datetimeFigureOut">
              <a:rPr lang="es-ES" smtClean="0"/>
              <a:t>15/09/2024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9773-0EC0-4866-8359-6C37E41C7A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1072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FBD50-5938-4866-9123-95435FFB9284}" type="datetimeFigureOut">
              <a:rPr lang="es-ES" smtClean="0"/>
              <a:t>15/09/2024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9773-0EC0-4866-8359-6C37E41C7A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6360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FBD50-5938-4866-9123-95435FFB9284}" type="datetimeFigureOut">
              <a:rPr lang="es-ES" smtClean="0"/>
              <a:t>15/09/2024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9773-0EC0-4866-8359-6C37E41C7A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8133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FBD50-5938-4866-9123-95435FFB9284}" type="datetimeFigureOut">
              <a:rPr lang="es-ES" smtClean="0"/>
              <a:t>15/09/2024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9773-0EC0-4866-8359-6C37E41C7A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4428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FBD50-5938-4866-9123-95435FFB9284}" type="datetimeFigureOut">
              <a:rPr lang="es-ES" smtClean="0"/>
              <a:t>15/09/2024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9773-0EC0-4866-8359-6C37E41C7A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9164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FBD50-5938-4866-9123-95435FFB9284}" type="datetimeFigureOut">
              <a:rPr lang="es-ES" smtClean="0"/>
              <a:t>15/09/2024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9773-0EC0-4866-8359-6C37E41C7A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7354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FBD50-5938-4866-9123-95435FFB9284}" type="datetimeFigureOut">
              <a:rPr lang="es-ES" smtClean="0"/>
              <a:t>15/09/2024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9773-0EC0-4866-8359-6C37E41C7A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0097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FBD50-5938-4866-9123-95435FFB9284}" type="datetimeFigureOut">
              <a:rPr lang="es-ES" smtClean="0"/>
              <a:t>15/09/2024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39773-0EC0-4866-8359-6C37E41C7A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746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FBD50-5938-4866-9123-95435FFB9284}" type="datetimeFigureOut">
              <a:rPr lang="es-ES" smtClean="0"/>
              <a:t>15/09/2024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39773-0EC0-4866-8359-6C37E41C7A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66604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ebex.com/es/index.html" TargetMode="External"/><Relationship Id="rId3" Type="http://schemas.openxmlformats.org/officeDocument/2006/relationships/image" Target="../media/image1.jpeg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BUp6_7ZfcDk" TargetMode="External"/><Relationship Id="rId6" Type="http://schemas.openxmlformats.org/officeDocument/2006/relationships/hyperlink" Target="https://www.youtube.com/watch?v=BUp6_7ZfcDk&amp;feature=youtu.be" TargetMode="External"/><Relationship Id="rId5" Type="http://schemas.openxmlformats.org/officeDocument/2006/relationships/hyperlink" Target="https://www.edu.xunta.es/espazoAbalar/sites/espazoAbalar/files/manual_usuario_webex_2020.pdf" TargetMode="Externa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asexta.com/programas/zapeando/boticaria-gracia/cuidado-con-las-mascarillas-de-tela-porque-no-todas-protegen-claves-para-descubrir-cuales-comprar_202009075f567080a482fa00011da902.html" TargetMode="External"/><Relationship Id="rId3" Type="http://schemas.openxmlformats.org/officeDocument/2006/relationships/image" Target="../media/image18.png"/><Relationship Id="rId7" Type="http://schemas.openxmlformats.org/officeDocument/2006/relationships/hyperlink" Target="http://dimetilsulfuro.es/perfil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lasexta.com/el-muro/deborah-garcia/coronavirus-tamano-importa_202009025f4f68e6d546fc000174af5d.html" TargetMode="External"/><Relationship Id="rId5" Type="http://schemas.openxmlformats.org/officeDocument/2006/relationships/hyperlink" Target="https://www.antena3.com/programas/espejo-publico/noticias/una-experta-explica-como-diferenciar-las-mascarillas-que-no-protegen-frente-al-coronavirus_202007215f16e14af5f4b20001cb3840.html" TargetMode="External"/><Relationship Id="rId10" Type="http://schemas.openxmlformats.org/officeDocument/2006/relationships/hyperlink" Target="https://boticariagarcia.com/" TargetMode="External"/><Relationship Id="rId4" Type="http://schemas.openxmlformats.org/officeDocument/2006/relationships/hyperlink" Target="https://www.lasexta.com/programas/mas-vale-tarde/entrevistas/por-que-hay-que-usar-mascarillas-homologadas-el-video-sobre-el-tamano-del-coronavirus-que-te-hara-reflexionar_202009035f51321f7fc2c10001582dc6.html" TargetMode="External"/><Relationship Id="rId9" Type="http://schemas.openxmlformats.org/officeDocument/2006/relationships/hyperlink" Target="https://www.lasexta.com/programas/zapeando/boticaria-gracia/mascarillas-la-guia-definitiva-por-que-la-codiciada-ffp2-que-protege-a-todos-no-la-puede-usar-todo-el-mundo_202005255ecbe72fea9d470001222e53.html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voox.com/078-desintegracion-spacex-prueba-starhopper-y-audios-mp3_rf_40942498_1.htm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Jo-8mrCLEtM" TargetMode="External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CSGptot5Q9I" TargetMode="External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es.wikipedia.org/wiki/Jos%C3%A9_Cervera" TargetMode="External"/><Relationship Id="rId4" Type="http://schemas.openxmlformats.org/officeDocument/2006/relationships/hyperlink" Target="https://youtu.be/lfGxQMoskgs?si=do812Eqy8TLO_4l5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://radioskylab.es/" TargetMode="External"/><Relationship Id="rId3" Type="http://schemas.openxmlformats.org/officeDocument/2006/relationships/slideLayout" Target="../slideLayouts/slideLayout7.xml"/><Relationship Id="rId7" Type="http://schemas.openxmlformats.org/officeDocument/2006/relationships/hyperlink" Target="https://www.microsiervos.com/archivo/general/wicho.html" TargetMode="Externa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1.jpeg"/><Relationship Id="rId9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mcastigarcia.wordpress.com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u.xunta.gal/centros/iesrafaeldieste/aulavirtual/course/view.php?id=968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6322979"/>
            <a:ext cx="12192000" cy="53502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893340"/>
            <a:ext cx="822392" cy="822392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206230" y="836579"/>
            <a:ext cx="8151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solidFill>
                  <a:prstClr val="white"/>
                </a:solidFill>
                <a:latin typeface="Lucida Handwriting" panose="03010101010101010101" pitchFamily="66" charset="0"/>
              </a:rPr>
              <a:t> </a:t>
            </a:r>
            <a:endParaRPr lang="es-ES" sz="3600" dirty="0">
              <a:solidFill>
                <a:prstClr val="white"/>
              </a:solidFill>
              <a:latin typeface="Lucida Handwriting" panose="03010101010101010101" pitchFamily="66" charset="0"/>
            </a:endParaRPr>
          </a:p>
        </p:txBody>
      </p:sp>
      <p:pic>
        <p:nvPicPr>
          <p:cNvPr id="6" name="y2mate.com - Fallo de sistema Radio 3_480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1097" y="224287"/>
            <a:ext cx="9741369" cy="547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070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6322979"/>
            <a:ext cx="12192000" cy="53502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893340"/>
            <a:ext cx="822392" cy="822392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206230" y="836579"/>
            <a:ext cx="8151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latin typeface="Lucida Handwriting" panose="03010101010101010101" pitchFamily="66" charset="0"/>
              </a:rPr>
              <a:t> </a:t>
            </a:r>
            <a:endParaRPr lang="es-ES" sz="3600" dirty="0">
              <a:latin typeface="Lucida Handwriting" panose="03010101010101010101" pitchFamily="66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315" y="1417805"/>
            <a:ext cx="4133446" cy="2072820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5049329" y="1530885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2000" dirty="0" err="1" smtClean="0">
                <a:latin typeface="Segoe Print" panose="02000600000000000000" pitchFamily="2" charset="0"/>
              </a:rPr>
              <a:t>Imos</a:t>
            </a:r>
            <a:r>
              <a:rPr lang="es-ES" sz="2000" dirty="0" smtClean="0">
                <a:latin typeface="Segoe Print" panose="02000600000000000000" pitchFamily="2" charset="0"/>
              </a:rPr>
              <a:t> </a:t>
            </a:r>
            <a:r>
              <a:rPr lang="es-ES" sz="2000" dirty="0">
                <a:latin typeface="Segoe Print" panose="02000600000000000000" pitchFamily="2" charset="0"/>
              </a:rPr>
              <a:t>a </a:t>
            </a:r>
            <a:r>
              <a:rPr lang="es-ES" sz="2000" dirty="0" err="1">
                <a:latin typeface="Segoe Print" panose="02000600000000000000" pitchFamily="2" charset="0"/>
              </a:rPr>
              <a:t>facer</a:t>
            </a:r>
            <a:r>
              <a:rPr lang="es-ES" sz="2000" dirty="0">
                <a:latin typeface="Segoe Print" panose="02000600000000000000" pitchFamily="2" charset="0"/>
              </a:rPr>
              <a:t> </a:t>
            </a:r>
            <a:r>
              <a:rPr lang="es-ES" sz="2000" dirty="0" err="1">
                <a:latin typeface="Segoe Print" panose="02000600000000000000" pitchFamily="2" charset="0"/>
              </a:rPr>
              <a:t>unha</a:t>
            </a:r>
            <a:r>
              <a:rPr lang="es-ES" sz="2000" dirty="0">
                <a:latin typeface="Segoe Print" panose="02000600000000000000" pitchFamily="2" charset="0"/>
              </a:rPr>
              <a:t> proba </a:t>
            </a:r>
            <a:r>
              <a:rPr lang="es-ES" sz="2000" dirty="0" err="1">
                <a:latin typeface="Segoe Print" panose="02000600000000000000" pitchFamily="2" charset="0"/>
              </a:rPr>
              <a:t>algunha</a:t>
            </a:r>
            <a:r>
              <a:rPr lang="es-ES" sz="2000" dirty="0">
                <a:latin typeface="Segoe Print" panose="02000600000000000000" pitchFamily="2" charset="0"/>
              </a:rPr>
              <a:t> tarde, para estar preparados por se </a:t>
            </a:r>
            <a:r>
              <a:rPr lang="es-ES" sz="2000" dirty="0" err="1">
                <a:latin typeface="Segoe Print" panose="02000600000000000000" pitchFamily="2" charset="0"/>
              </a:rPr>
              <a:t>hai</a:t>
            </a:r>
            <a:r>
              <a:rPr lang="es-ES" sz="2000" dirty="0">
                <a:latin typeface="Segoe Print" panose="02000600000000000000" pitchFamily="2" charset="0"/>
              </a:rPr>
              <a:t> que confinarse; todos o algún.</a:t>
            </a:r>
          </a:p>
        </p:txBody>
      </p:sp>
      <p:sp>
        <p:nvSpPr>
          <p:cNvPr id="9" name="Rectángulo 8"/>
          <p:cNvSpPr/>
          <p:nvPr/>
        </p:nvSpPr>
        <p:spPr>
          <a:xfrm>
            <a:off x="449315" y="4071851"/>
            <a:ext cx="6096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2000" dirty="0">
                <a:latin typeface="Segoe Print" panose="02000600000000000000" pitchFamily="2" charset="0"/>
              </a:rPr>
              <a:t>Manual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000" dirty="0">
                <a:latin typeface="Segoe Print" panose="02000600000000000000" pitchFamily="2" charset="0"/>
                <a:hlinkClick r:id="rId5"/>
              </a:rPr>
              <a:t>Manual </a:t>
            </a:r>
            <a:r>
              <a:rPr lang="es-ES" sz="2000" dirty="0" err="1">
                <a:latin typeface="Segoe Print" panose="02000600000000000000" pitchFamily="2" charset="0"/>
                <a:hlinkClick r:id="rId5"/>
              </a:rPr>
              <a:t>Webex</a:t>
            </a:r>
            <a:r>
              <a:rPr lang="es-ES" sz="2000" dirty="0">
                <a:latin typeface="Segoe Print" panose="02000600000000000000" pitchFamily="2" charset="0"/>
                <a:hlinkClick r:id="rId5"/>
              </a:rPr>
              <a:t> para o profesorado</a:t>
            </a:r>
            <a:endParaRPr lang="es-ES" sz="2000" dirty="0">
              <a:latin typeface="Segoe Print" panose="02000600000000000000" pitchFamily="2" charset="0"/>
            </a:endParaRPr>
          </a:p>
          <a:p>
            <a:r>
              <a:rPr lang="es-ES" sz="2000" dirty="0" err="1">
                <a:latin typeface="Segoe Print" panose="02000600000000000000" pitchFamily="2" charset="0"/>
              </a:rPr>
              <a:t>Videotitorial</a:t>
            </a:r>
            <a:r>
              <a:rPr lang="es-ES" sz="2000" dirty="0">
                <a:latin typeface="Segoe Print" panose="02000600000000000000" pitchFamily="2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000" dirty="0" err="1">
                <a:latin typeface="Segoe Print" panose="02000600000000000000" pitchFamily="2" charset="0"/>
                <a:hlinkClick r:id="rId6"/>
              </a:rPr>
              <a:t>Servizo</a:t>
            </a:r>
            <a:r>
              <a:rPr lang="es-ES" sz="2000" dirty="0">
                <a:latin typeface="Segoe Print" panose="02000600000000000000" pitchFamily="2" charset="0"/>
                <a:hlinkClick r:id="rId6"/>
              </a:rPr>
              <a:t> de videoconferencias </a:t>
            </a:r>
            <a:r>
              <a:rPr lang="es-ES" sz="2000" dirty="0" err="1">
                <a:latin typeface="Segoe Print" panose="02000600000000000000" pitchFamily="2" charset="0"/>
                <a:hlinkClick r:id="rId6"/>
              </a:rPr>
              <a:t>Webex</a:t>
            </a:r>
            <a:r>
              <a:rPr lang="es-ES" sz="2000" dirty="0">
                <a:latin typeface="Segoe Print" panose="02000600000000000000" pitchFamily="2" charset="0"/>
                <a:hlinkClick r:id="rId6"/>
              </a:rPr>
              <a:t> (alumnado)</a:t>
            </a:r>
            <a:endParaRPr lang="es-ES" sz="2000" dirty="0">
              <a:latin typeface="Segoe Print" panose="02000600000000000000" pitchFamily="2" charset="0"/>
            </a:endParaRPr>
          </a:p>
        </p:txBody>
      </p:sp>
      <p:pic>
        <p:nvPicPr>
          <p:cNvPr id="10" name="BUp6_7ZfcDk"/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6301049" y="2976187"/>
            <a:ext cx="4294816" cy="2415834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2130724" y="285198"/>
            <a:ext cx="9402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latin typeface="Segoe Print" panose="02000600000000000000" pitchFamily="2" charset="0"/>
              </a:rPr>
              <a:t>Conectaremos </a:t>
            </a:r>
            <a:r>
              <a:rPr lang="es-ES" sz="3200" b="1" dirty="0" err="1">
                <a:latin typeface="Segoe Print" panose="02000600000000000000" pitchFamily="2" charset="0"/>
              </a:rPr>
              <a:t>on</a:t>
            </a:r>
            <a:r>
              <a:rPr lang="es-ES" sz="3200" b="1" dirty="0">
                <a:latin typeface="Segoe Print" panose="02000600000000000000" pitchFamily="2" charset="0"/>
              </a:rPr>
              <a:t> line por </a:t>
            </a:r>
            <a:r>
              <a:rPr lang="es-ES" sz="3200" b="1" dirty="0" err="1">
                <a:latin typeface="Segoe Print" panose="02000600000000000000" pitchFamily="2" charset="0"/>
                <a:hlinkClick r:id="rId8"/>
              </a:rPr>
              <a:t>Webex</a:t>
            </a:r>
            <a:endParaRPr lang="es-ES" sz="32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49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xes para Norm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1999" cy="6322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0" y="6322979"/>
            <a:ext cx="12192000" cy="53502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893340"/>
            <a:ext cx="822392" cy="822392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206230" y="836579"/>
            <a:ext cx="8151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latin typeface="Lucida Handwriting" panose="03010101010101010101" pitchFamily="66" charset="0"/>
              </a:rPr>
              <a:t> </a:t>
            </a:r>
            <a:endParaRPr lang="es-ES" sz="3600" dirty="0">
              <a:latin typeface="Lucida Handwriting" panose="03010101010101010101" pitchFamily="66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104359" y="108194"/>
            <a:ext cx="452720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7200" dirty="0" smtClean="0">
                <a:latin typeface="Segoe Print" panose="02000600000000000000" pitchFamily="2" charset="0"/>
              </a:rPr>
              <a:t>NORMAS</a:t>
            </a:r>
            <a:endParaRPr lang="es-ES" sz="72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68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6322979"/>
            <a:ext cx="12192000" cy="53502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893340"/>
            <a:ext cx="822392" cy="822392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206230" y="836579"/>
            <a:ext cx="8151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latin typeface="Lucida Handwriting" panose="03010101010101010101" pitchFamily="66" charset="0"/>
              </a:rPr>
              <a:t> </a:t>
            </a:r>
            <a:endParaRPr lang="es-ES" sz="3600" dirty="0">
              <a:latin typeface="Lucida Handwriting" panose="03010101010101010101" pitchFamily="66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6230" y="1078524"/>
            <a:ext cx="3468925" cy="5029636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6654024" y="1817215"/>
            <a:ext cx="32191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dirty="0">
                <a:latin typeface="Segoe Print" panose="02000600000000000000" pitchFamily="2" charset="0"/>
                <a:hlinkClick r:id="rId4"/>
              </a:rPr>
              <a:t>Máscaras homologadas </a:t>
            </a:r>
            <a:endParaRPr lang="es-ES" sz="2000" dirty="0">
              <a:latin typeface="Lucida Handwriting" panose="03010101010101010101" pitchFamily="66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7219885" y="2212388"/>
            <a:ext cx="26532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sz="2000" dirty="0">
                <a:solidFill>
                  <a:prstClr val="white"/>
                </a:solidFill>
                <a:latin typeface="Segoe Print" panose="02000600000000000000" pitchFamily="2" charset="0"/>
                <a:hlinkClick r:id="rId5"/>
              </a:rPr>
              <a:t>Tipos de máscaras </a:t>
            </a:r>
            <a:endParaRPr lang="es-ES" sz="2000" dirty="0">
              <a:solidFill>
                <a:prstClr val="white"/>
              </a:solidFill>
              <a:latin typeface="Segoe Print" panose="02000600000000000000" pitchFamily="2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5498530" y="2736228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s-ES" sz="2000" dirty="0">
                <a:solidFill>
                  <a:prstClr val="white"/>
                </a:solidFill>
                <a:latin typeface="Segoe Print" panose="02000600000000000000" pitchFamily="2" charset="0"/>
                <a:hlinkClick r:id="rId6"/>
              </a:rPr>
              <a:t>Coronavirus: el tamaño sí importa</a:t>
            </a:r>
            <a:endParaRPr lang="es-ES" sz="2000" dirty="0">
              <a:solidFill>
                <a:prstClr val="white"/>
              </a:solidFill>
              <a:latin typeface="Segoe Print" panose="02000600000000000000" pitchFamily="2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8810157" y="3253753"/>
            <a:ext cx="21626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dirty="0">
                <a:solidFill>
                  <a:prstClr val="white"/>
                </a:solidFill>
                <a:hlinkClick r:id="rId7"/>
              </a:rPr>
              <a:t>Deborah García Bello</a:t>
            </a:r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5498530" y="4009495"/>
            <a:ext cx="34868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sz="2000" dirty="0">
                <a:solidFill>
                  <a:prstClr val="white"/>
                </a:solidFill>
                <a:latin typeface="Segoe Print" panose="02000600000000000000" pitchFamily="2" charset="0"/>
                <a:hlinkClick r:id="rId8"/>
              </a:rPr>
              <a:t>Ranking de máscaras </a:t>
            </a:r>
            <a:r>
              <a:rPr lang="es-ES" sz="2800" dirty="0">
                <a:solidFill>
                  <a:prstClr val="white"/>
                </a:solidFill>
                <a:latin typeface="Segoe Print" panose="02000600000000000000" pitchFamily="2" charset="0"/>
                <a:sym typeface="Wingdings" panose="05000000000000000000" pitchFamily="2" charset="2"/>
              </a:rPr>
              <a:t> </a:t>
            </a:r>
            <a:endParaRPr lang="es-ES" sz="2800" dirty="0">
              <a:solidFill>
                <a:prstClr val="white"/>
              </a:solidFill>
              <a:latin typeface="Segoe Print" panose="02000600000000000000" pitchFamily="2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5618672" y="4605169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s-ES" sz="2000" dirty="0">
                <a:solidFill>
                  <a:prstClr val="white"/>
                </a:solidFill>
                <a:latin typeface="Segoe Print" panose="02000600000000000000" pitchFamily="2" charset="0"/>
                <a:hlinkClick r:id="rId9"/>
              </a:rPr>
              <a:t>Mascarillas, las claves de cada tipo</a:t>
            </a:r>
            <a:endParaRPr lang="es-ES" sz="2000" dirty="0">
              <a:solidFill>
                <a:prstClr val="white"/>
              </a:solidFill>
              <a:latin typeface="Segoe Print" panose="02000600000000000000" pitchFamily="2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9190719" y="5071246"/>
            <a:ext cx="17118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dirty="0">
                <a:solidFill>
                  <a:prstClr val="white"/>
                </a:solidFill>
                <a:hlinkClick r:id="rId10"/>
              </a:rPr>
              <a:t>Boticaria García </a:t>
            </a:r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1371857" y="277344"/>
            <a:ext cx="8695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Segoe Print" panose="02000600000000000000" pitchFamily="2" charset="0"/>
              </a:rPr>
              <a:t>Usos de máscaras con virus respiratorios en </a:t>
            </a:r>
            <a:r>
              <a:rPr lang="es-ES" sz="2400" dirty="0" err="1" smtClean="0">
                <a:latin typeface="Segoe Print" panose="02000600000000000000" pitchFamily="2" charset="0"/>
              </a:rPr>
              <a:t>xeral</a:t>
            </a:r>
            <a:endParaRPr lang="es-ES" sz="24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42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6322979"/>
            <a:ext cx="12192000" cy="53502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893340"/>
            <a:ext cx="822392" cy="822392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543993" y="414294"/>
            <a:ext cx="472128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latin typeface="Segoe Print" panose="02000600000000000000" pitchFamily="2" charset="0"/>
              </a:rPr>
              <a:t>Entra, </a:t>
            </a:r>
            <a:r>
              <a:rPr lang="es-ES" sz="2800" dirty="0" err="1" smtClean="0">
                <a:latin typeface="Segoe Print" panose="02000600000000000000" pitchFamily="2" charset="0"/>
              </a:rPr>
              <a:t>sentate</a:t>
            </a:r>
            <a:r>
              <a:rPr lang="es-ES" sz="2800" dirty="0" smtClean="0">
                <a:latin typeface="Segoe Print" panose="02000600000000000000" pitchFamily="2" charset="0"/>
              </a:rPr>
              <a:t>, non mochilas </a:t>
            </a:r>
            <a:r>
              <a:rPr lang="es-ES" sz="2800" dirty="0" err="1" smtClean="0">
                <a:latin typeface="Segoe Print" panose="02000600000000000000" pitchFamily="2" charset="0"/>
              </a:rPr>
              <a:t>enriba</a:t>
            </a:r>
            <a:r>
              <a:rPr lang="es-ES" sz="2800" dirty="0" smtClean="0">
                <a:latin typeface="Segoe Print" panose="02000600000000000000" pitchFamily="2" charset="0"/>
              </a:rPr>
              <a:t> da mesa e  …</a:t>
            </a:r>
          </a:p>
          <a:p>
            <a:endParaRPr lang="es-ES" sz="2800" dirty="0">
              <a:latin typeface="Segoe Print" panose="02000600000000000000" pitchFamily="2" charset="0"/>
            </a:endParaRPr>
          </a:p>
          <a:p>
            <a:r>
              <a:rPr lang="es-ES" sz="2800" dirty="0" smtClean="0">
                <a:latin typeface="Segoe Print" panose="02000600000000000000" pitchFamily="2" charset="0"/>
              </a:rPr>
              <a:t> ABRE LIBRO E LIBRETA NA PÁXINA QUE CORRESPONDA</a:t>
            </a:r>
          </a:p>
          <a:p>
            <a:endParaRPr lang="es-ES" sz="2800" dirty="0">
              <a:latin typeface="Segoe Print" panose="02000600000000000000" pitchFamily="2" charset="0"/>
            </a:endParaRPr>
          </a:p>
          <a:p>
            <a:r>
              <a:rPr lang="es-ES" sz="2800" dirty="0" err="1" smtClean="0">
                <a:latin typeface="Segoe Print" panose="02000600000000000000" pitchFamily="2" charset="0"/>
              </a:rPr>
              <a:t>Despois</a:t>
            </a:r>
            <a:r>
              <a:rPr lang="es-ES" sz="2800" dirty="0" smtClean="0">
                <a:latin typeface="Segoe Print" panose="02000600000000000000" pitchFamily="2" charset="0"/>
              </a:rPr>
              <a:t> a profe atenderá as </a:t>
            </a:r>
            <a:r>
              <a:rPr lang="es-ES" sz="2800" dirty="0" err="1" smtClean="0">
                <a:latin typeface="Segoe Print" panose="02000600000000000000" pitchFamily="2" charset="0"/>
              </a:rPr>
              <a:t>demais</a:t>
            </a:r>
            <a:r>
              <a:rPr lang="es-ES" sz="2800" dirty="0" smtClean="0">
                <a:latin typeface="Segoe Print" panose="02000600000000000000" pitchFamily="2" charset="0"/>
              </a:rPr>
              <a:t> </a:t>
            </a:r>
            <a:r>
              <a:rPr lang="es-ES" sz="2800" dirty="0" err="1" smtClean="0">
                <a:latin typeface="Segoe Print" panose="02000600000000000000" pitchFamily="2" charset="0"/>
              </a:rPr>
              <a:t>cousas</a:t>
            </a:r>
            <a:r>
              <a:rPr lang="es-ES" sz="2800" dirty="0">
                <a:latin typeface="Segoe Print" panose="02000600000000000000" pitchFamily="2" charset="0"/>
              </a:rPr>
              <a:t>;</a:t>
            </a:r>
            <a:r>
              <a:rPr lang="es-ES" sz="2800" dirty="0" smtClean="0">
                <a:latin typeface="Segoe Print" panose="02000600000000000000" pitchFamily="2" charset="0"/>
              </a:rPr>
              <a:t> imprevistos, </a:t>
            </a:r>
            <a:r>
              <a:rPr lang="es-ES" sz="2800" dirty="0" err="1" smtClean="0">
                <a:latin typeface="Segoe Print" panose="02000600000000000000" pitchFamily="2" charset="0"/>
              </a:rPr>
              <a:t>recollida</a:t>
            </a:r>
            <a:r>
              <a:rPr lang="es-ES" sz="2800" dirty="0" smtClean="0">
                <a:latin typeface="Segoe Print" panose="02000600000000000000" pitchFamily="2" charset="0"/>
              </a:rPr>
              <a:t> de </a:t>
            </a:r>
            <a:r>
              <a:rPr lang="es-ES" sz="2800" dirty="0" err="1" smtClean="0">
                <a:latin typeface="Segoe Print" panose="02000600000000000000" pitchFamily="2" charset="0"/>
              </a:rPr>
              <a:t>traballos</a:t>
            </a:r>
            <a:r>
              <a:rPr lang="es-ES" sz="2800" dirty="0" smtClean="0">
                <a:latin typeface="Segoe Print" panose="02000600000000000000" pitchFamily="2" charset="0"/>
              </a:rPr>
              <a:t>, preguntas…</a:t>
            </a:r>
            <a:endParaRPr lang="es-ES" sz="2800" dirty="0">
              <a:latin typeface="Segoe Print" panose="02000600000000000000" pitchFamily="2" charset="0"/>
            </a:endParaRPr>
          </a:p>
        </p:txBody>
      </p:sp>
      <p:pic>
        <p:nvPicPr>
          <p:cNvPr id="6" name="Picture 2" descr="Resultado de imaxes para clase simps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9853" y="1578410"/>
            <a:ext cx="5969906" cy="3105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715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6322979"/>
            <a:ext cx="12192000" cy="53502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893340"/>
            <a:ext cx="822392" cy="822392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206230" y="836579"/>
            <a:ext cx="8151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latin typeface="Lucida Handwriting" panose="03010101010101010101" pitchFamily="66" charset="0"/>
              </a:rPr>
              <a:t> </a:t>
            </a:r>
            <a:endParaRPr lang="es-ES" sz="3600" dirty="0">
              <a:latin typeface="Lucida Handwriting" panose="03010101010101010101" pitchFamily="66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439286" y="117693"/>
            <a:ext cx="6793992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>
                <a:latin typeface="Segoe Print" panose="02000600000000000000" pitchFamily="2" charset="0"/>
              </a:rPr>
              <a:t>A ter </a:t>
            </a:r>
            <a:r>
              <a:rPr lang="es-ES" sz="4800" dirty="0" err="1" smtClean="0">
                <a:latin typeface="Segoe Print" panose="02000600000000000000" pitchFamily="2" charset="0"/>
              </a:rPr>
              <a:t>moi</a:t>
            </a:r>
            <a:r>
              <a:rPr lang="es-ES" sz="4800" dirty="0" smtClean="0">
                <a:latin typeface="Segoe Print" panose="02000600000000000000" pitchFamily="2" charset="0"/>
              </a:rPr>
              <a:t> en </a:t>
            </a:r>
            <a:r>
              <a:rPr lang="es-ES" sz="4800" dirty="0" err="1" smtClean="0">
                <a:latin typeface="Segoe Print" panose="02000600000000000000" pitchFamily="2" charset="0"/>
              </a:rPr>
              <a:t>conta</a:t>
            </a:r>
            <a:endParaRPr lang="es-ES" sz="4800" dirty="0">
              <a:latin typeface="Segoe Print" panose="02000600000000000000" pitchFamily="2" charset="0"/>
            </a:endParaRPr>
          </a:p>
          <a:p>
            <a:endParaRPr lang="es-ES" sz="2000" dirty="0" smtClean="0">
              <a:latin typeface="Segoe Print" panose="020006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800" dirty="0" err="1" smtClean="0">
                <a:latin typeface="Segoe Print" panose="02000600000000000000" pitchFamily="2" charset="0"/>
              </a:rPr>
              <a:t>Páxina</a:t>
            </a:r>
            <a:r>
              <a:rPr lang="es-ES" sz="2800" dirty="0" smtClean="0">
                <a:latin typeface="Segoe Print" panose="02000600000000000000" pitchFamily="2" charset="0"/>
              </a:rPr>
              <a:t>:  é importante (</a:t>
            </a:r>
            <a:r>
              <a:rPr lang="es-ES" sz="2800" dirty="0" smtClean="0">
                <a:solidFill>
                  <a:schemeClr val="accent2"/>
                </a:solidFill>
                <a:latin typeface="Segoe Print" panose="02000600000000000000" pitchFamily="2" charset="0"/>
              </a:rPr>
              <a:t>e </a:t>
            </a:r>
            <a:r>
              <a:rPr lang="es-ES" sz="2800" dirty="0" err="1">
                <a:solidFill>
                  <a:schemeClr val="accent2"/>
                </a:solidFill>
                <a:latin typeface="Segoe Print" panose="02000600000000000000" pitchFamily="2" charset="0"/>
              </a:rPr>
              <a:t>a</a:t>
            </a:r>
            <a:r>
              <a:rPr lang="es-ES" sz="2800" dirty="0" err="1" smtClean="0">
                <a:solidFill>
                  <a:schemeClr val="accent2"/>
                </a:solidFill>
                <a:latin typeface="Segoe Print" panose="02000600000000000000" pitchFamily="2" charset="0"/>
              </a:rPr>
              <a:t>valiable</a:t>
            </a:r>
            <a:r>
              <a:rPr lang="es-ES" sz="2800" dirty="0" smtClean="0">
                <a:latin typeface="Segoe Print" panose="02000600000000000000" pitchFamily="2" charset="0"/>
              </a:rPr>
              <a:t>) que sepas en que </a:t>
            </a:r>
            <a:r>
              <a:rPr lang="es-ES" sz="2800" dirty="0" err="1" smtClean="0">
                <a:latin typeface="Segoe Print" panose="02000600000000000000" pitchFamily="2" charset="0"/>
              </a:rPr>
              <a:t>páxina</a:t>
            </a:r>
            <a:r>
              <a:rPr lang="es-ES" sz="2800" dirty="0" smtClean="0">
                <a:latin typeface="Segoe Print" panose="02000600000000000000" pitchFamily="2" charset="0"/>
              </a:rPr>
              <a:t> estamos, e cando debes pasar a </a:t>
            </a:r>
            <a:r>
              <a:rPr lang="es-ES" sz="2800" dirty="0" err="1" smtClean="0">
                <a:latin typeface="Segoe Print" panose="02000600000000000000" pitchFamily="2" charset="0"/>
              </a:rPr>
              <a:t>páxina</a:t>
            </a:r>
            <a:endParaRPr lang="es-ES" sz="2800" dirty="0" smtClean="0">
              <a:latin typeface="Segoe Print" panose="020006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800" dirty="0" smtClean="0">
                <a:latin typeface="Segoe Print" panose="02000600000000000000" pitchFamily="2" charset="0"/>
              </a:rPr>
              <a:t>Non preguntes a </a:t>
            </a:r>
            <a:r>
              <a:rPr lang="es-ES" sz="2800" dirty="0" err="1" smtClean="0">
                <a:latin typeface="Segoe Print" panose="02000600000000000000" pitchFamily="2" charset="0"/>
              </a:rPr>
              <a:t>páxina</a:t>
            </a:r>
            <a:r>
              <a:rPr lang="es-ES" sz="2800" dirty="0" smtClean="0">
                <a:latin typeface="Segoe Print" panose="02000600000000000000" pitchFamily="2" charset="0"/>
              </a:rPr>
              <a:t>, hora, data… (en alto)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2800" dirty="0" smtClean="0">
              <a:latin typeface="Segoe Print" panose="020006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800" dirty="0" smtClean="0">
                <a:latin typeface="Segoe Print" panose="02000600000000000000" pitchFamily="2" charset="0"/>
              </a:rPr>
              <a:t>Copia no  </a:t>
            </a:r>
            <a:r>
              <a:rPr lang="es-ES" sz="2800" dirty="0" err="1" smtClean="0">
                <a:latin typeface="Segoe Print" panose="02000600000000000000" pitchFamily="2" charset="0"/>
              </a:rPr>
              <a:t>teu</a:t>
            </a:r>
            <a:r>
              <a:rPr lang="es-ES" sz="2800" dirty="0" smtClean="0">
                <a:latin typeface="Segoe Print" panose="02000600000000000000" pitchFamily="2" charset="0"/>
              </a:rPr>
              <a:t> </a:t>
            </a:r>
            <a:r>
              <a:rPr lang="es-ES" sz="2800" dirty="0" err="1" smtClean="0">
                <a:latin typeface="Segoe Print" panose="02000600000000000000" pitchFamily="2" charset="0"/>
              </a:rPr>
              <a:t>caderno</a:t>
            </a:r>
            <a:r>
              <a:rPr lang="es-ES" sz="2800" dirty="0">
                <a:latin typeface="Segoe Print" panose="02000600000000000000" pitchFamily="2" charset="0"/>
              </a:rPr>
              <a:t>  </a:t>
            </a:r>
            <a:r>
              <a:rPr lang="es-ES" sz="2800" dirty="0" smtClean="0">
                <a:latin typeface="Segoe Print" panose="02000600000000000000" pitchFamily="2" charset="0"/>
              </a:rPr>
              <a:t>cando a profe diga: “</a:t>
            </a:r>
            <a:r>
              <a:rPr lang="es-ES" sz="2800" dirty="0" err="1" smtClean="0">
                <a:latin typeface="Segoe Print" panose="02000600000000000000" pitchFamily="2" charset="0"/>
              </a:rPr>
              <a:t>tomade</a:t>
            </a:r>
            <a:r>
              <a:rPr lang="es-ES" sz="2800" dirty="0" smtClean="0">
                <a:latin typeface="Segoe Print" panose="02000600000000000000" pitchFamily="2" charset="0"/>
              </a:rPr>
              <a:t> nota </a:t>
            </a:r>
            <a:r>
              <a:rPr lang="es-ES" sz="2800" dirty="0" err="1" smtClean="0">
                <a:latin typeface="Segoe Print" panose="02000600000000000000" pitchFamily="2" charset="0"/>
              </a:rPr>
              <a:t>desto</a:t>
            </a:r>
            <a:r>
              <a:rPr lang="es-ES" sz="2800" dirty="0" smtClean="0">
                <a:latin typeface="Segoe Print" panose="02000600000000000000" pitchFamily="2" charset="0"/>
              </a:rPr>
              <a:t>”. Dictará ideas, non palabras. (</a:t>
            </a:r>
            <a:r>
              <a:rPr lang="es-ES" sz="2800" dirty="0" smtClean="0">
                <a:solidFill>
                  <a:schemeClr val="accent2"/>
                </a:solidFill>
                <a:latin typeface="Segoe Print" panose="02000600000000000000" pitchFamily="2" charset="0"/>
              </a:rPr>
              <a:t>Ten que ir: Profe-o </a:t>
            </a:r>
            <a:r>
              <a:rPr lang="es-ES" sz="2800" dirty="0" err="1" smtClean="0">
                <a:solidFill>
                  <a:schemeClr val="accent2"/>
                </a:solidFill>
                <a:latin typeface="Segoe Print" panose="02000600000000000000" pitchFamily="2" charset="0"/>
              </a:rPr>
              <a:t>teu</a:t>
            </a:r>
            <a:r>
              <a:rPr lang="es-ES" sz="2800" dirty="0" smtClean="0">
                <a:solidFill>
                  <a:schemeClr val="accent2"/>
                </a:solidFill>
                <a:latin typeface="Segoe Print" panose="02000600000000000000" pitchFamily="2" charset="0"/>
              </a:rPr>
              <a:t> cerebro-a </a:t>
            </a:r>
            <a:r>
              <a:rPr lang="es-ES" sz="2800" dirty="0" err="1" smtClean="0">
                <a:solidFill>
                  <a:schemeClr val="accent2"/>
                </a:solidFill>
                <a:latin typeface="Segoe Print" panose="02000600000000000000" pitchFamily="2" charset="0"/>
              </a:rPr>
              <a:t>túa</a:t>
            </a:r>
            <a:r>
              <a:rPr lang="es-ES" sz="2800" dirty="0" smtClean="0">
                <a:solidFill>
                  <a:schemeClr val="accent2"/>
                </a:solidFill>
                <a:latin typeface="Segoe Print" panose="02000600000000000000" pitchFamily="2" charset="0"/>
              </a:rPr>
              <a:t> </a:t>
            </a:r>
            <a:r>
              <a:rPr lang="es-ES" sz="2800" dirty="0" err="1" smtClean="0">
                <a:solidFill>
                  <a:schemeClr val="accent2"/>
                </a:solidFill>
                <a:latin typeface="Segoe Print" panose="02000600000000000000" pitchFamily="2" charset="0"/>
              </a:rPr>
              <a:t>man</a:t>
            </a:r>
            <a:r>
              <a:rPr lang="es-ES" sz="2800" dirty="0" smtClean="0">
                <a:solidFill>
                  <a:schemeClr val="accent2"/>
                </a:solidFill>
                <a:latin typeface="Segoe Print" panose="02000600000000000000" pitchFamily="2" charset="0"/>
              </a:rPr>
              <a:t>. Non: profe-a </a:t>
            </a:r>
            <a:r>
              <a:rPr lang="es-ES" sz="2800" dirty="0" err="1" smtClean="0">
                <a:solidFill>
                  <a:schemeClr val="accent2"/>
                </a:solidFill>
                <a:latin typeface="Segoe Print" panose="02000600000000000000" pitchFamily="2" charset="0"/>
              </a:rPr>
              <a:t>túa</a:t>
            </a:r>
            <a:r>
              <a:rPr lang="es-ES" sz="2800" dirty="0" smtClean="0">
                <a:solidFill>
                  <a:schemeClr val="accent2"/>
                </a:solidFill>
                <a:latin typeface="Segoe Print" panose="02000600000000000000" pitchFamily="2" charset="0"/>
              </a:rPr>
              <a:t> </a:t>
            </a:r>
            <a:r>
              <a:rPr lang="es-ES" sz="2800" dirty="0" err="1" smtClean="0">
                <a:solidFill>
                  <a:schemeClr val="accent2"/>
                </a:solidFill>
                <a:latin typeface="Segoe Print" panose="02000600000000000000" pitchFamily="2" charset="0"/>
              </a:rPr>
              <a:t>man</a:t>
            </a:r>
            <a:r>
              <a:rPr lang="es-ES" sz="2800" dirty="0" smtClean="0">
                <a:latin typeface="Segoe Print" panose="02000600000000000000" pitchFamily="2" charset="0"/>
              </a:rPr>
              <a:t>)</a:t>
            </a:r>
          </a:p>
        </p:txBody>
      </p:sp>
      <p:pic>
        <p:nvPicPr>
          <p:cNvPr id="7" name="Picture 2" descr="Imaxe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299" y="1735698"/>
            <a:ext cx="4498893" cy="253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37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6322979"/>
            <a:ext cx="12192000" cy="53502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893340"/>
            <a:ext cx="822392" cy="822392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472985" y="766202"/>
            <a:ext cx="81517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s-ES" sz="2800" dirty="0" smtClean="0">
              <a:latin typeface="Segoe Print" panose="020006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3600" dirty="0">
              <a:latin typeface="Segoe Print" panose="02000600000000000000" pitchFamily="2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012166" y="643969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800" dirty="0" smtClean="0">
                <a:latin typeface="Segoe Print" panose="02000600000000000000" pitchFamily="2" charset="0"/>
              </a:rPr>
              <a:t>Se non traes material, </a:t>
            </a:r>
            <a:r>
              <a:rPr lang="es-ES" sz="2800" dirty="0" err="1" smtClean="0">
                <a:latin typeface="Segoe Print" panose="02000600000000000000" pitchFamily="2" charset="0"/>
              </a:rPr>
              <a:t>arranxate</a:t>
            </a:r>
            <a:r>
              <a:rPr lang="es-ES" sz="2800" dirty="0" smtClean="0">
                <a:latin typeface="Segoe Print" panose="02000600000000000000" pitchFamily="2" charset="0"/>
              </a:rPr>
              <a:t> </a:t>
            </a:r>
            <a:r>
              <a:rPr lang="es-ES" sz="2800" dirty="0" smtClean="0">
                <a:latin typeface="Segoe Print" panose="02000600000000000000" pitchFamily="2" charset="0"/>
                <a:sym typeface="Wingdings" panose="05000000000000000000" pitchFamily="2" charset="2"/>
              </a:rPr>
              <a:t>, colle </a:t>
            </a:r>
            <a:r>
              <a:rPr lang="es-ES" sz="2800" dirty="0" err="1" smtClean="0">
                <a:latin typeface="Segoe Print" panose="02000600000000000000" pitchFamily="2" charset="0"/>
                <a:sym typeface="Wingdings" panose="05000000000000000000" pitchFamily="2" charset="2"/>
              </a:rPr>
              <a:t>unha</a:t>
            </a:r>
            <a:r>
              <a:rPr lang="es-ES" sz="2800" dirty="0" smtClean="0">
                <a:latin typeface="Segoe Print" panose="02000600000000000000" pitchFamily="2" charset="0"/>
                <a:sym typeface="Wingdings" panose="05000000000000000000" pitchFamily="2" charset="2"/>
              </a:rPr>
              <a:t> folla, mira á pizarra (</a:t>
            </a:r>
            <a:r>
              <a:rPr lang="es-ES" sz="2800" dirty="0" err="1" smtClean="0">
                <a:latin typeface="Segoe Print" panose="02000600000000000000" pitchFamily="2" charset="0"/>
                <a:sym typeface="Wingdings" panose="05000000000000000000" pitchFamily="2" charset="2"/>
              </a:rPr>
              <a:t>dixital</a:t>
            </a:r>
            <a:r>
              <a:rPr lang="es-ES" sz="2800" dirty="0" smtClean="0">
                <a:latin typeface="Segoe Print" panose="02000600000000000000" pitchFamily="2" charset="0"/>
                <a:sym typeface="Wingdings" panose="05000000000000000000" pitchFamily="2" charset="2"/>
              </a:rPr>
              <a:t> </a:t>
            </a:r>
            <a:r>
              <a:rPr lang="es-ES" sz="2800" dirty="0" err="1" smtClean="0">
                <a:latin typeface="Segoe Print" panose="02000600000000000000" pitchFamily="2" charset="0"/>
                <a:sym typeface="Wingdings" panose="05000000000000000000" pitchFamily="2" charset="2"/>
              </a:rPr>
              <a:t>ou</a:t>
            </a:r>
            <a:r>
              <a:rPr lang="es-ES" sz="2800" dirty="0" smtClean="0">
                <a:latin typeface="Segoe Print" panose="02000600000000000000" pitchFamily="2" charset="0"/>
                <a:sym typeface="Wingdings" panose="05000000000000000000" pitchFamily="2" charset="2"/>
              </a:rPr>
              <a:t> ..)</a:t>
            </a:r>
            <a:endParaRPr lang="es-ES" sz="2800" dirty="0">
              <a:latin typeface="Segoe Print" panose="020006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2800" dirty="0">
              <a:latin typeface="Segoe Print" panose="020006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800" dirty="0">
                <a:latin typeface="Segoe Print" panose="02000600000000000000" pitchFamily="2" charset="0"/>
              </a:rPr>
              <a:t>Cando faltes a clase, eres </a:t>
            </a:r>
            <a:r>
              <a:rPr lang="es-ES" sz="2800" dirty="0">
                <a:solidFill>
                  <a:schemeClr val="accent2"/>
                </a:solidFill>
                <a:latin typeface="Segoe Print" panose="02000600000000000000" pitchFamily="2" charset="0"/>
              </a:rPr>
              <a:t>ti o responsable </a:t>
            </a:r>
            <a:r>
              <a:rPr lang="es-ES" sz="2800" dirty="0">
                <a:latin typeface="Segoe Print" panose="02000600000000000000" pitchFamily="2" charset="0"/>
              </a:rPr>
              <a:t>de  </a:t>
            </a:r>
            <a:r>
              <a:rPr lang="es-ES" sz="2800" dirty="0" err="1">
                <a:latin typeface="Segoe Print" panose="02000600000000000000" pitchFamily="2" charset="0"/>
              </a:rPr>
              <a:t>poñerte</a:t>
            </a:r>
            <a:r>
              <a:rPr lang="es-ES" sz="2800" dirty="0">
                <a:latin typeface="Segoe Print" panose="02000600000000000000" pitchFamily="2" charset="0"/>
              </a:rPr>
              <a:t> </a:t>
            </a:r>
            <a:r>
              <a:rPr lang="es-ES" sz="2800" dirty="0" err="1">
                <a:latin typeface="Segoe Print" panose="02000600000000000000" pitchFamily="2" charset="0"/>
              </a:rPr>
              <a:t>ao</a:t>
            </a:r>
            <a:r>
              <a:rPr lang="es-ES" sz="2800" dirty="0">
                <a:latin typeface="Segoe Print" panose="02000600000000000000" pitchFamily="2" charset="0"/>
              </a:rPr>
              <a:t> día (pide </a:t>
            </a:r>
            <a:r>
              <a:rPr lang="es-ES" sz="2800" dirty="0" err="1">
                <a:latin typeface="Segoe Print" panose="02000600000000000000" pitchFamily="2" charset="0"/>
              </a:rPr>
              <a:t>axuda</a:t>
            </a:r>
            <a:r>
              <a:rPr lang="es-ES" sz="2800" dirty="0">
                <a:latin typeface="Segoe Print" panose="02000600000000000000" pitchFamily="2" charset="0"/>
              </a:rPr>
              <a:t> se </a:t>
            </a:r>
            <a:r>
              <a:rPr lang="es-ES" sz="2800" dirty="0" err="1">
                <a:latin typeface="Segoe Print" panose="02000600000000000000" pitchFamily="2" charset="0"/>
              </a:rPr>
              <a:t>fai</a:t>
            </a:r>
            <a:r>
              <a:rPr lang="es-ES" sz="2800" dirty="0">
                <a:latin typeface="Segoe Print" panose="02000600000000000000" pitchFamily="2" charset="0"/>
              </a:rPr>
              <a:t> falta)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2800" dirty="0">
              <a:latin typeface="Segoe Print" panose="020006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800" dirty="0">
                <a:latin typeface="Segoe Print" panose="02000600000000000000" pitchFamily="2" charset="0"/>
              </a:rPr>
              <a:t>Cando faltes a un </a:t>
            </a:r>
            <a:r>
              <a:rPr lang="es-ES" sz="2800" dirty="0" err="1">
                <a:latin typeface="Segoe Print" panose="02000600000000000000" pitchFamily="2" charset="0"/>
              </a:rPr>
              <a:t>exame</a:t>
            </a:r>
            <a:r>
              <a:rPr lang="es-ES" sz="2800" dirty="0">
                <a:latin typeface="Segoe Print" panose="02000600000000000000" pitchFamily="2" charset="0"/>
              </a:rPr>
              <a:t>, eres ti o responsable de pedir que </a:t>
            </a:r>
            <a:r>
              <a:rPr lang="es-ES" sz="2800" dirty="0" err="1">
                <a:latin typeface="Segoe Print" panose="02000600000000000000" pitchFamily="2" charset="0"/>
              </a:rPr>
              <a:t>cho</a:t>
            </a:r>
            <a:r>
              <a:rPr lang="es-ES" sz="2800" dirty="0">
                <a:latin typeface="Segoe Print" panose="02000600000000000000" pitchFamily="2" charset="0"/>
              </a:rPr>
              <a:t> </a:t>
            </a:r>
            <a:r>
              <a:rPr lang="es-ES" sz="2800" dirty="0" err="1">
                <a:latin typeface="Segoe Print" panose="02000600000000000000" pitchFamily="2" charset="0"/>
              </a:rPr>
              <a:t>faga</a:t>
            </a:r>
            <a:r>
              <a:rPr lang="es-ES" sz="2800" dirty="0">
                <a:latin typeface="Segoe Print" panose="02000600000000000000" pitchFamily="2" charset="0"/>
              </a:rPr>
              <a:t> </a:t>
            </a:r>
            <a:r>
              <a:rPr lang="es-ES" sz="2800" dirty="0" err="1">
                <a:latin typeface="Segoe Print" panose="02000600000000000000" pitchFamily="2" charset="0"/>
              </a:rPr>
              <a:t>noutro</a:t>
            </a:r>
            <a:r>
              <a:rPr lang="es-ES" sz="2800" dirty="0">
                <a:latin typeface="Segoe Print" panose="02000600000000000000" pitchFamily="2" charset="0"/>
              </a:rPr>
              <a:t> momento. (traer </a:t>
            </a:r>
            <a:r>
              <a:rPr lang="es-ES" sz="2800" dirty="0" err="1">
                <a:latin typeface="Segoe Print" panose="02000600000000000000" pitchFamily="2" charset="0"/>
              </a:rPr>
              <a:t>xustificación</a:t>
            </a:r>
            <a:r>
              <a:rPr lang="es-ES" sz="2800" dirty="0">
                <a:latin typeface="Segoe Print" panose="02000600000000000000" pitchFamily="2" charset="0"/>
              </a:rPr>
              <a:t>)</a:t>
            </a:r>
          </a:p>
        </p:txBody>
      </p:sp>
      <p:pic>
        <p:nvPicPr>
          <p:cNvPr id="7" name="Picture 4" descr="Resultado de imaxes para clase simps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0" r="3962"/>
          <a:stretch/>
        </p:blipFill>
        <p:spPr bwMode="auto">
          <a:xfrm>
            <a:off x="7459585" y="1560739"/>
            <a:ext cx="4335608" cy="3546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80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6322979"/>
            <a:ext cx="12192000" cy="53502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893340"/>
            <a:ext cx="822392" cy="822392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553671" y="354301"/>
            <a:ext cx="93093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latin typeface="Segoe Print" panose="02000600000000000000" pitchFamily="2" charset="0"/>
              </a:rPr>
              <a:t>Se </a:t>
            </a:r>
            <a:r>
              <a:rPr lang="es-ES" sz="3600" dirty="0" err="1" smtClean="0">
                <a:latin typeface="Segoe Print" panose="02000600000000000000" pitchFamily="2" charset="0"/>
              </a:rPr>
              <a:t>chegas</a:t>
            </a:r>
            <a:r>
              <a:rPr lang="es-ES" sz="3600" dirty="0" smtClean="0">
                <a:latin typeface="Segoe Print" panose="02000600000000000000" pitchFamily="2" charset="0"/>
              </a:rPr>
              <a:t> tarde non petes na porta </a:t>
            </a:r>
          </a:p>
          <a:p>
            <a:r>
              <a:rPr lang="es-ES" sz="3600" dirty="0">
                <a:latin typeface="Segoe Print" panose="02000600000000000000" pitchFamily="2" charset="0"/>
              </a:rPr>
              <a:t>	</a:t>
            </a:r>
            <a:r>
              <a:rPr lang="es-ES" sz="2400" dirty="0" smtClean="0">
                <a:latin typeface="Segoe Print" panose="02000600000000000000" pitchFamily="2" charset="0"/>
              </a:rPr>
              <a:t>Entra, contacta </a:t>
            </a:r>
            <a:r>
              <a:rPr lang="es-ES" sz="2400" dirty="0" err="1" smtClean="0">
                <a:latin typeface="Segoe Print" panose="02000600000000000000" pitchFamily="2" charset="0"/>
              </a:rPr>
              <a:t>ca</a:t>
            </a:r>
            <a:r>
              <a:rPr lang="es-ES" sz="2400" dirty="0" smtClean="0">
                <a:latin typeface="Segoe Print" panose="02000600000000000000" pitchFamily="2" charset="0"/>
              </a:rPr>
              <a:t> mirada </a:t>
            </a:r>
            <a:r>
              <a:rPr lang="es-ES" sz="2400" dirty="0" err="1" smtClean="0">
                <a:latin typeface="Segoe Print" panose="02000600000000000000" pitchFamily="2" charset="0"/>
              </a:rPr>
              <a:t>ca</a:t>
            </a:r>
            <a:r>
              <a:rPr lang="es-ES" sz="2400" dirty="0" smtClean="0">
                <a:latin typeface="Segoe Print" panose="02000600000000000000" pitchFamily="2" charset="0"/>
              </a:rPr>
              <a:t> profe e </a:t>
            </a:r>
            <a:r>
              <a:rPr lang="es-ES" sz="2400" dirty="0" err="1" smtClean="0">
                <a:latin typeface="Segoe Print" panose="02000600000000000000" pitchFamily="2" charset="0"/>
              </a:rPr>
              <a:t>séntate</a:t>
            </a:r>
            <a:r>
              <a:rPr lang="es-ES" sz="2400" dirty="0" smtClean="0">
                <a:latin typeface="Segoe Print" panose="02000600000000000000" pitchFamily="2" charset="0"/>
              </a:rPr>
              <a:t> no </a:t>
            </a:r>
            <a:r>
              <a:rPr lang="es-ES" sz="2400" dirty="0" err="1" smtClean="0">
                <a:latin typeface="Segoe Print" panose="02000600000000000000" pitchFamily="2" charset="0"/>
              </a:rPr>
              <a:t>teu</a:t>
            </a:r>
            <a:r>
              <a:rPr lang="es-ES" sz="2400" dirty="0" smtClean="0">
                <a:latin typeface="Segoe Print" panose="02000600000000000000" pitchFamily="2" charset="0"/>
              </a:rPr>
              <a:t> sitio, pasando o </a:t>
            </a:r>
            <a:r>
              <a:rPr lang="es-ES" sz="2400" dirty="0" err="1" smtClean="0">
                <a:latin typeface="Segoe Print" panose="02000600000000000000" pitchFamily="2" charset="0"/>
              </a:rPr>
              <a:t>máis</a:t>
            </a:r>
            <a:r>
              <a:rPr lang="es-ES" sz="2400" dirty="0" smtClean="0">
                <a:latin typeface="Segoe Print" panose="02000600000000000000" pitchFamily="2" charset="0"/>
              </a:rPr>
              <a:t> </a:t>
            </a:r>
            <a:r>
              <a:rPr lang="es-ES" sz="2400" dirty="0" err="1" smtClean="0">
                <a:latin typeface="Segoe Print" panose="02000600000000000000" pitchFamily="2" charset="0"/>
              </a:rPr>
              <a:t>desapercipido</a:t>
            </a:r>
            <a:r>
              <a:rPr lang="es-ES" sz="2400" dirty="0" smtClean="0">
                <a:latin typeface="Segoe Print" panose="02000600000000000000" pitchFamily="2" charset="0"/>
              </a:rPr>
              <a:t> posible</a:t>
            </a:r>
            <a:r>
              <a:rPr lang="es-ES" sz="2400" dirty="0">
                <a:latin typeface="Segoe Print" panose="02000600000000000000" pitchFamily="2" charset="0"/>
              </a:rPr>
              <a:t>,</a:t>
            </a:r>
            <a:r>
              <a:rPr lang="es-ES" sz="2400" dirty="0" smtClean="0">
                <a:latin typeface="Segoe Print" panose="02000600000000000000" pitchFamily="2" charset="0"/>
              </a:rPr>
              <a:t> mirando </a:t>
            </a:r>
            <a:r>
              <a:rPr lang="es-ES" sz="2400" dirty="0" err="1" smtClean="0">
                <a:latin typeface="Segoe Print" panose="02000600000000000000" pitchFamily="2" charset="0"/>
              </a:rPr>
              <a:t>ao</a:t>
            </a:r>
            <a:r>
              <a:rPr lang="es-ES" sz="2400" dirty="0" smtClean="0">
                <a:latin typeface="Segoe Print" panose="02000600000000000000" pitchFamily="2" charset="0"/>
              </a:rPr>
              <a:t> </a:t>
            </a:r>
            <a:r>
              <a:rPr lang="es-ES" sz="2400" dirty="0" err="1" smtClean="0">
                <a:latin typeface="Segoe Print" panose="02000600000000000000" pitchFamily="2" charset="0"/>
              </a:rPr>
              <a:t>teu</a:t>
            </a:r>
            <a:r>
              <a:rPr lang="es-ES" sz="2400" dirty="0" smtClean="0">
                <a:latin typeface="Segoe Print" panose="02000600000000000000" pitchFamily="2" charset="0"/>
              </a:rPr>
              <a:t> </a:t>
            </a:r>
            <a:r>
              <a:rPr lang="es-ES" sz="2400" dirty="0" err="1" smtClean="0">
                <a:latin typeface="Segoe Print" panose="02000600000000000000" pitchFamily="2" charset="0"/>
              </a:rPr>
              <a:t>compañeiro</a:t>
            </a:r>
            <a:r>
              <a:rPr lang="es-ES" sz="2400" dirty="0" smtClean="0">
                <a:latin typeface="Segoe Print" panose="02000600000000000000" pitchFamily="2" charset="0"/>
              </a:rPr>
              <a:t>, sigue a clase.</a:t>
            </a:r>
            <a:endParaRPr lang="es-ES" sz="2400" dirty="0">
              <a:latin typeface="Segoe Print" panose="02000600000000000000" pitchFamily="2" charset="0"/>
            </a:endParaRPr>
          </a:p>
        </p:txBody>
      </p:sp>
      <p:pic>
        <p:nvPicPr>
          <p:cNvPr id="4098" name="Picture 2" descr="Imaxe relacionada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056" y="2400702"/>
            <a:ext cx="4831526" cy="3707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590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6322979"/>
            <a:ext cx="12192000" cy="53502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893340"/>
            <a:ext cx="822392" cy="822392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422458" y="880483"/>
            <a:ext cx="8151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latin typeface="Lucida Handwriting" panose="03010101010101010101" pitchFamily="66" charset="0"/>
              </a:rPr>
              <a:t> </a:t>
            </a:r>
            <a:endParaRPr lang="es-ES" sz="3600" dirty="0">
              <a:latin typeface="Lucida Handwriting" panose="03010101010101010101" pitchFamily="66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353307" y="880483"/>
            <a:ext cx="567549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Segoe Print" panose="02000600000000000000" pitchFamily="2" charset="0"/>
              </a:rPr>
              <a:t>Cando levantes a </a:t>
            </a:r>
            <a:r>
              <a:rPr lang="es-ES" sz="2400" dirty="0" err="1" smtClean="0">
                <a:latin typeface="Segoe Print" panose="02000600000000000000" pitchFamily="2" charset="0"/>
              </a:rPr>
              <a:t>man</a:t>
            </a:r>
            <a:r>
              <a:rPr lang="es-ES" sz="2400" dirty="0" smtClean="0">
                <a:latin typeface="Segoe Print" panose="02000600000000000000" pitchFamily="2" charset="0"/>
              </a:rPr>
              <a:t>, se o profe te ve, </a:t>
            </a:r>
            <a:r>
              <a:rPr lang="es-ES" sz="2400" dirty="0" err="1" smtClean="0">
                <a:latin typeface="Segoe Print" panose="02000600000000000000" pitchFamily="2" charset="0"/>
              </a:rPr>
              <a:t>baixaa</a:t>
            </a:r>
            <a:r>
              <a:rPr lang="es-ES" sz="2400" dirty="0" smtClean="0">
                <a:latin typeface="Segoe Print" panose="02000600000000000000" pitchFamily="2" charset="0"/>
              </a:rPr>
              <a:t>. </a:t>
            </a:r>
            <a:r>
              <a:rPr lang="es-ES" sz="2400" dirty="0" err="1" smtClean="0">
                <a:latin typeface="Segoe Print" panose="02000600000000000000" pitchFamily="2" charset="0"/>
              </a:rPr>
              <a:t>Xa</a:t>
            </a:r>
            <a:r>
              <a:rPr lang="es-ES" sz="2400" dirty="0" smtClean="0">
                <a:latin typeface="Segoe Print" panose="02000600000000000000" pitchFamily="2" charset="0"/>
              </a:rPr>
              <a:t> te atenderá.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2400" dirty="0" smtClean="0">
              <a:latin typeface="Segoe Print" panose="020006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Segoe Print" panose="02000600000000000000" pitchFamily="2" charset="0"/>
              </a:rPr>
              <a:t>Cando o profe diga; -</a:t>
            </a:r>
            <a:r>
              <a:rPr lang="es-ES" sz="2400" dirty="0" err="1" smtClean="0">
                <a:latin typeface="Segoe Print" panose="02000600000000000000" pitchFamily="2" charset="0"/>
              </a:rPr>
              <a:t>onte</a:t>
            </a:r>
            <a:r>
              <a:rPr lang="es-ES" sz="2400" dirty="0" smtClean="0">
                <a:latin typeface="Segoe Print" panose="02000600000000000000" pitchFamily="2" charset="0"/>
              </a:rPr>
              <a:t>, é o día anterior, e –</a:t>
            </a:r>
            <a:r>
              <a:rPr lang="es-ES" sz="2400" dirty="0" err="1" smtClean="0">
                <a:latin typeface="Segoe Print" panose="02000600000000000000" pitchFamily="2" charset="0"/>
              </a:rPr>
              <a:t>mañá</a:t>
            </a:r>
            <a:r>
              <a:rPr lang="es-ES" sz="2400" dirty="0" smtClean="0">
                <a:latin typeface="Segoe Print" panose="02000600000000000000" pitchFamily="2" charset="0"/>
              </a:rPr>
              <a:t>, é o próximo día. </a:t>
            </a:r>
          </a:p>
          <a:p>
            <a:endParaRPr lang="es-ES" sz="2400" dirty="0" smtClean="0">
              <a:latin typeface="Segoe Print" panose="020006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Segoe Print" panose="02000600000000000000" pitchFamily="2" charset="0"/>
              </a:rPr>
              <a:t>Procura estar atento e non preguntar a </a:t>
            </a:r>
            <a:r>
              <a:rPr lang="es-ES" sz="2400" dirty="0" err="1" smtClean="0">
                <a:latin typeface="Segoe Print" panose="02000600000000000000" pitchFamily="2" charset="0"/>
              </a:rPr>
              <a:t>mesma</a:t>
            </a:r>
            <a:r>
              <a:rPr lang="es-ES" sz="2400" dirty="0" smtClean="0">
                <a:latin typeface="Segoe Print" panose="02000600000000000000" pitchFamily="2" charset="0"/>
              </a:rPr>
              <a:t> pregunta que </a:t>
            </a:r>
            <a:r>
              <a:rPr lang="es-ES" sz="2400" dirty="0" err="1" smtClean="0">
                <a:latin typeface="Segoe Print" panose="02000600000000000000" pitchFamily="2" charset="0"/>
              </a:rPr>
              <a:t>outro</a:t>
            </a:r>
            <a:r>
              <a:rPr lang="es-ES" sz="2400" dirty="0" smtClean="0">
                <a:latin typeface="Segoe Print" panose="02000600000000000000" pitchFamily="2" charset="0"/>
              </a:rPr>
              <a:t> </a:t>
            </a:r>
            <a:r>
              <a:rPr lang="es-ES" sz="2400" dirty="0" err="1" smtClean="0">
                <a:latin typeface="Segoe Print" panose="02000600000000000000" pitchFamily="2" charset="0"/>
              </a:rPr>
              <a:t>compañeiro</a:t>
            </a:r>
            <a:r>
              <a:rPr lang="es-ES" sz="2400" dirty="0" smtClean="0">
                <a:latin typeface="Segoe Print" panose="02000600000000000000" pitchFamily="2" charset="0"/>
              </a:rPr>
              <a:t>. </a:t>
            </a:r>
          </a:p>
          <a:p>
            <a:endParaRPr lang="es-ES" sz="2400" dirty="0" smtClean="0">
              <a:latin typeface="Segoe Print" panose="020006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 err="1" smtClean="0">
                <a:latin typeface="Segoe Print" panose="02000600000000000000" pitchFamily="2" charset="0"/>
              </a:rPr>
              <a:t>Hai</a:t>
            </a:r>
            <a:r>
              <a:rPr lang="es-ES" sz="2400" dirty="0" smtClean="0">
                <a:latin typeface="Segoe Print" panose="02000600000000000000" pitchFamily="2" charset="0"/>
              </a:rPr>
              <a:t> que </a:t>
            </a:r>
            <a:r>
              <a:rPr lang="es-ES" sz="2400" dirty="0" err="1" smtClean="0">
                <a:latin typeface="Segoe Print" panose="02000600000000000000" pitchFamily="2" charset="0"/>
              </a:rPr>
              <a:t>escoitar</a:t>
            </a:r>
            <a:r>
              <a:rPr lang="es-ES" sz="2400" dirty="0" smtClean="0">
                <a:latin typeface="Segoe Print" panose="02000600000000000000" pitchFamily="2" charset="0"/>
              </a:rPr>
              <a:t> </a:t>
            </a:r>
            <a:r>
              <a:rPr lang="es-ES" sz="2400" dirty="0" err="1" smtClean="0">
                <a:latin typeface="Segoe Print" panose="02000600000000000000" pitchFamily="2" charset="0"/>
              </a:rPr>
              <a:t>ao</a:t>
            </a:r>
            <a:r>
              <a:rPr lang="es-ES" sz="2400" dirty="0" smtClean="0">
                <a:latin typeface="Segoe Print" panose="02000600000000000000" pitchFamily="2" charset="0"/>
              </a:rPr>
              <a:t> profe e </a:t>
            </a:r>
            <a:r>
              <a:rPr lang="es-ES" sz="2400" dirty="0" err="1" smtClean="0">
                <a:latin typeface="Segoe Print" panose="02000600000000000000" pitchFamily="2" charset="0"/>
              </a:rPr>
              <a:t>aos</a:t>
            </a:r>
            <a:r>
              <a:rPr lang="es-ES" sz="2400" dirty="0" smtClean="0">
                <a:latin typeface="Segoe Print" panose="02000600000000000000" pitchFamily="2" charset="0"/>
              </a:rPr>
              <a:t> </a:t>
            </a:r>
            <a:r>
              <a:rPr lang="es-ES" sz="2400" dirty="0" err="1" smtClean="0">
                <a:latin typeface="Segoe Print" panose="02000600000000000000" pitchFamily="2" charset="0"/>
              </a:rPr>
              <a:t>compañeiros</a:t>
            </a:r>
            <a:r>
              <a:rPr lang="es-ES" sz="2400" dirty="0" smtClean="0">
                <a:latin typeface="Segoe Print" panose="02000600000000000000" pitchFamily="2" charset="0"/>
              </a:rPr>
              <a:t> </a:t>
            </a:r>
            <a:endParaRPr lang="es-ES" sz="2400" dirty="0">
              <a:latin typeface="Segoe Print" panose="02000600000000000000" pitchFamily="2" charset="0"/>
            </a:endParaRPr>
          </a:p>
        </p:txBody>
      </p:sp>
      <p:pic>
        <p:nvPicPr>
          <p:cNvPr id="7" name="Picture 2" descr="Resultado de imaxes para clase simps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523" y="1203648"/>
            <a:ext cx="5383183" cy="403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25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6322979"/>
            <a:ext cx="12192000" cy="53502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893340"/>
            <a:ext cx="822392" cy="822392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206230" y="836579"/>
            <a:ext cx="8151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latin typeface="Lucida Handwriting" panose="03010101010101010101" pitchFamily="66" charset="0"/>
              </a:rPr>
              <a:t> </a:t>
            </a:r>
            <a:endParaRPr lang="es-ES" sz="3600" dirty="0">
              <a:latin typeface="Lucida Handwriting" panose="03010101010101010101" pitchFamily="66" charset="0"/>
            </a:endParaRPr>
          </a:p>
        </p:txBody>
      </p:sp>
      <p:pic>
        <p:nvPicPr>
          <p:cNvPr id="9218" name="Picture 2" descr="Resultado de imaxes para Norm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790" y="132425"/>
            <a:ext cx="9259966" cy="6071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010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6322979"/>
            <a:ext cx="12192000" cy="53502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893340"/>
            <a:ext cx="822392" cy="822392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437675" y="458971"/>
            <a:ext cx="897863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latin typeface="Segoe Print" panose="02000600000000000000" pitchFamily="2" charset="0"/>
              </a:rPr>
              <a:t>Os </a:t>
            </a:r>
            <a:r>
              <a:rPr lang="es-ES" sz="2800" dirty="0" err="1" smtClean="0">
                <a:latin typeface="Segoe Print" panose="02000600000000000000" pitchFamily="2" charset="0"/>
              </a:rPr>
              <a:t>móbiles</a:t>
            </a:r>
            <a:r>
              <a:rPr lang="es-ES" sz="2800" dirty="0" smtClean="0">
                <a:latin typeface="Segoe Print" panose="02000600000000000000" pitchFamily="2" charset="0"/>
              </a:rPr>
              <a:t> </a:t>
            </a:r>
            <a:r>
              <a:rPr lang="es-ES" sz="2800" dirty="0" err="1" smtClean="0">
                <a:latin typeface="Segoe Print" panose="02000600000000000000" pitchFamily="2" charset="0"/>
              </a:rPr>
              <a:t>só</a:t>
            </a:r>
            <a:r>
              <a:rPr lang="es-ES" sz="2800" dirty="0" smtClean="0">
                <a:latin typeface="Segoe Print" panose="02000600000000000000" pitchFamily="2" charset="0"/>
              </a:rPr>
              <a:t> cando a profe, mediante autorización, mande </a:t>
            </a:r>
            <a:r>
              <a:rPr lang="es-ES" sz="2800" dirty="0" err="1" smtClean="0">
                <a:latin typeface="Segoe Print" panose="02000600000000000000" pitchFamily="2" charset="0"/>
              </a:rPr>
              <a:t>traelos</a:t>
            </a:r>
            <a:r>
              <a:rPr lang="es-ES" sz="2800" dirty="0" smtClean="0">
                <a:latin typeface="Segoe Print" panose="02000600000000000000" pitchFamily="2" charset="0"/>
              </a:rPr>
              <a:t> a clase para </a:t>
            </a:r>
            <a:r>
              <a:rPr lang="es-ES" sz="2800" dirty="0" err="1" smtClean="0">
                <a:latin typeface="Segoe Print" panose="02000600000000000000" pitchFamily="2" charset="0"/>
              </a:rPr>
              <a:t>unha</a:t>
            </a:r>
            <a:r>
              <a:rPr lang="es-ES" sz="2800" dirty="0" smtClean="0">
                <a:latin typeface="Segoe Print" panose="02000600000000000000" pitchFamily="2" charset="0"/>
              </a:rPr>
              <a:t> </a:t>
            </a:r>
            <a:r>
              <a:rPr lang="es-ES" sz="2800" dirty="0" err="1" smtClean="0">
                <a:latin typeface="Segoe Print" panose="02000600000000000000" pitchFamily="2" charset="0"/>
              </a:rPr>
              <a:t>actividade</a:t>
            </a:r>
            <a:r>
              <a:rPr lang="es-ES" sz="2800" dirty="0" smtClean="0">
                <a:latin typeface="Segoe Print" panose="02000600000000000000" pitchFamily="2" charset="0"/>
              </a:rPr>
              <a:t> (non serán </a:t>
            </a:r>
            <a:r>
              <a:rPr lang="es-ES" sz="2800" dirty="0" err="1" smtClean="0">
                <a:latin typeface="Segoe Print" panose="02000600000000000000" pitchFamily="2" charset="0"/>
              </a:rPr>
              <a:t>obrigatorios</a:t>
            </a:r>
            <a:r>
              <a:rPr lang="es-ES" sz="2800" dirty="0" smtClean="0">
                <a:latin typeface="Segoe Print" panose="02000600000000000000" pitchFamily="2" charset="0"/>
              </a:rPr>
              <a:t>) </a:t>
            </a:r>
            <a:endParaRPr lang="es-ES" sz="2800" dirty="0">
              <a:latin typeface="Segoe Print" panose="02000600000000000000" pitchFamily="2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168" y="2058786"/>
            <a:ext cx="5729438" cy="3903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57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6322979"/>
            <a:ext cx="12192000" cy="53502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893340"/>
            <a:ext cx="822392" cy="822392"/>
          </a:xfrm>
          <a:prstGeom prst="rect">
            <a:avLst/>
          </a:prstGeom>
        </p:spPr>
      </p:pic>
      <p:sp>
        <p:nvSpPr>
          <p:cNvPr id="9" name="CuadroTexto 8">
            <a:hlinkClick r:id="rId3"/>
          </p:cNvPr>
          <p:cNvSpPr txBox="1"/>
          <p:nvPr/>
        </p:nvSpPr>
        <p:spPr>
          <a:xfrm>
            <a:off x="359922" y="535022"/>
            <a:ext cx="1021404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2800" dirty="0">
                <a:solidFill>
                  <a:srgbClr val="ED7D31"/>
                </a:solidFill>
                <a:latin typeface="Segoe Print" panose="02000600000000000000" pitchFamily="2" charset="0"/>
              </a:rPr>
              <a:t>BENVIDOS </a:t>
            </a:r>
            <a:r>
              <a:rPr lang="es-ES" sz="2800" dirty="0" err="1">
                <a:solidFill>
                  <a:srgbClr val="ED7D31"/>
                </a:solidFill>
                <a:latin typeface="Segoe Print" panose="02000600000000000000" pitchFamily="2" charset="0"/>
              </a:rPr>
              <a:t>ao</a:t>
            </a:r>
            <a:r>
              <a:rPr lang="es-ES" sz="2800" dirty="0">
                <a:solidFill>
                  <a:srgbClr val="ED7D31"/>
                </a:solidFill>
                <a:latin typeface="Segoe Print" panose="02000600000000000000" pitchFamily="2" charset="0"/>
              </a:rPr>
              <a:t> IES Rafael </a:t>
            </a:r>
            <a:r>
              <a:rPr lang="es-ES" sz="2800" dirty="0" err="1">
                <a:solidFill>
                  <a:srgbClr val="ED7D31"/>
                </a:solidFill>
                <a:latin typeface="Segoe Print" panose="02000600000000000000" pitchFamily="2" charset="0"/>
              </a:rPr>
              <a:t>Dieste</a:t>
            </a:r>
            <a:r>
              <a:rPr lang="es-ES" sz="2800" dirty="0">
                <a:solidFill>
                  <a:srgbClr val="ED7D31"/>
                </a:solidFill>
                <a:latin typeface="Segoe Print" panose="02000600000000000000" pitchFamily="2" charset="0"/>
              </a:rPr>
              <a:t>                                       Curso </a:t>
            </a:r>
            <a:r>
              <a:rPr lang="es-ES" sz="2800" dirty="0" smtClean="0">
                <a:solidFill>
                  <a:srgbClr val="ED7D31"/>
                </a:solidFill>
                <a:latin typeface="Segoe Print" panose="02000600000000000000" pitchFamily="2" charset="0"/>
              </a:rPr>
              <a:t>2024/2025</a:t>
            </a:r>
            <a:endParaRPr lang="es-ES" sz="2800" dirty="0">
              <a:solidFill>
                <a:srgbClr val="ED7D31"/>
              </a:solidFill>
              <a:latin typeface="Segoe Print" panose="02000600000000000000" pitchFamily="2" charset="0"/>
            </a:endParaRPr>
          </a:p>
          <a:p>
            <a:endParaRPr lang="es-ES" sz="4800" dirty="0">
              <a:latin typeface="Segoe Print" panose="02000600000000000000" pitchFamily="2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1520" y="1478111"/>
            <a:ext cx="9028959" cy="390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33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6322979"/>
            <a:ext cx="12192000" cy="53502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893340"/>
            <a:ext cx="822392" cy="822392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468616" y="522663"/>
            <a:ext cx="5443811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latin typeface="Segoe Print" panose="02000600000000000000" pitchFamily="2" charset="0"/>
              </a:rPr>
              <a:t> </a:t>
            </a:r>
            <a:r>
              <a:rPr lang="es-ES" sz="4800" dirty="0" err="1" smtClean="0">
                <a:latin typeface="Segoe Print" panose="02000600000000000000" pitchFamily="2" charset="0"/>
              </a:rPr>
              <a:t>Orde</a:t>
            </a:r>
            <a:r>
              <a:rPr lang="es-ES" sz="4800" dirty="0" smtClean="0">
                <a:latin typeface="Segoe Print" panose="02000600000000000000" pitchFamily="2" charset="0"/>
              </a:rPr>
              <a:t> na clase</a:t>
            </a:r>
          </a:p>
          <a:p>
            <a:endParaRPr lang="es-ES" sz="2800" dirty="0">
              <a:latin typeface="Segoe Print" panose="02000600000000000000" pitchFamily="2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ES" sz="2800" dirty="0" smtClean="0">
                <a:latin typeface="Segoe Print" panose="02000600000000000000" pitchFamily="2" charset="0"/>
              </a:rPr>
              <a:t>Os </a:t>
            </a:r>
            <a:r>
              <a:rPr lang="es-ES" sz="2800" dirty="0" err="1" smtClean="0">
                <a:latin typeface="Segoe Print" panose="02000600000000000000" pitchFamily="2" charset="0"/>
              </a:rPr>
              <a:t>papeis</a:t>
            </a:r>
            <a:r>
              <a:rPr lang="es-ES" sz="2800" dirty="0" smtClean="0">
                <a:latin typeface="Segoe Print" panose="02000600000000000000" pitchFamily="2" charset="0"/>
              </a:rPr>
              <a:t> </a:t>
            </a:r>
            <a:r>
              <a:rPr lang="es-ES" sz="2800" dirty="0" err="1" smtClean="0">
                <a:latin typeface="Segoe Print" panose="02000600000000000000" pitchFamily="2" charset="0"/>
              </a:rPr>
              <a:t>tíranse</a:t>
            </a:r>
            <a:r>
              <a:rPr lang="es-ES" sz="2800" dirty="0" smtClean="0">
                <a:latin typeface="Segoe Print" panose="02000600000000000000" pitchFamily="2" charset="0"/>
              </a:rPr>
              <a:t> na </a:t>
            </a:r>
            <a:r>
              <a:rPr lang="es-ES" sz="2800" dirty="0" err="1" smtClean="0">
                <a:latin typeface="Segoe Print" panose="02000600000000000000" pitchFamily="2" charset="0"/>
              </a:rPr>
              <a:t>pa</a:t>
            </a:r>
            <a:r>
              <a:rPr lang="es-ES" sz="2800" dirty="0" smtClean="0">
                <a:latin typeface="Segoe Print" panose="02000600000000000000" pitchFamily="2" charset="0"/>
              </a:rPr>
              <a:t> </a:t>
            </a:r>
            <a:r>
              <a:rPr lang="es-ES" sz="2800" dirty="0" err="1" smtClean="0">
                <a:latin typeface="Segoe Print" panose="02000600000000000000" pitchFamily="2" charset="0"/>
              </a:rPr>
              <a:t>papeleira</a:t>
            </a:r>
            <a:r>
              <a:rPr lang="es-ES" sz="2800" dirty="0" smtClean="0">
                <a:latin typeface="Segoe Print" panose="02000600000000000000" pitchFamily="2" charset="0"/>
              </a:rPr>
              <a:t> </a:t>
            </a:r>
            <a:r>
              <a:rPr lang="es-ES" sz="2800" dirty="0" err="1" smtClean="0">
                <a:latin typeface="Segoe Print" panose="02000600000000000000" pitchFamily="2" charset="0"/>
              </a:rPr>
              <a:t>ao</a:t>
            </a:r>
            <a:r>
              <a:rPr lang="es-ES" sz="2800" dirty="0" smtClean="0">
                <a:latin typeface="Segoe Print" panose="02000600000000000000" pitchFamily="2" charset="0"/>
              </a:rPr>
              <a:t> final da clase.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s-ES" sz="2800" dirty="0" smtClean="0">
              <a:latin typeface="Segoe Print" panose="02000600000000000000" pitchFamily="2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ES" sz="2800" dirty="0" smtClean="0">
                <a:latin typeface="Segoe Print" panose="02000600000000000000" pitchFamily="2" charset="0"/>
              </a:rPr>
              <a:t>As mesas e </a:t>
            </a:r>
            <a:r>
              <a:rPr lang="es-ES" sz="2800" dirty="0" err="1" smtClean="0">
                <a:latin typeface="Segoe Print" panose="02000600000000000000" pitchFamily="2" charset="0"/>
              </a:rPr>
              <a:t>cadeiras</a:t>
            </a:r>
            <a:r>
              <a:rPr lang="es-ES" sz="2800" dirty="0" smtClean="0">
                <a:latin typeface="Segoe Print" panose="02000600000000000000" pitchFamily="2" charset="0"/>
              </a:rPr>
              <a:t> ben colocadas.</a:t>
            </a:r>
          </a:p>
          <a:p>
            <a:endParaRPr lang="es-ES" sz="2800" dirty="0" smtClean="0">
              <a:latin typeface="Segoe Print" panose="02000600000000000000" pitchFamily="2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ES" sz="2800" dirty="0" smtClean="0">
                <a:latin typeface="Segoe Print" panose="02000600000000000000" pitchFamily="2" charset="0"/>
              </a:rPr>
              <a:t>As repisas e corcho </a:t>
            </a:r>
            <a:r>
              <a:rPr lang="es-ES" sz="2800" dirty="0" err="1" smtClean="0">
                <a:latin typeface="Segoe Print" panose="02000600000000000000" pitchFamily="2" charset="0"/>
              </a:rPr>
              <a:t>tamén</a:t>
            </a:r>
            <a:r>
              <a:rPr lang="es-ES" sz="2800" dirty="0" smtClean="0">
                <a:latin typeface="Segoe Print" panose="02000600000000000000" pitchFamily="2" charset="0"/>
              </a:rPr>
              <a:t> </a:t>
            </a:r>
            <a:r>
              <a:rPr lang="es-ES" sz="2800" dirty="0" err="1" smtClean="0">
                <a:latin typeface="Segoe Print" panose="02000600000000000000" pitchFamily="2" charset="0"/>
              </a:rPr>
              <a:t>colocadiño</a:t>
            </a:r>
            <a:r>
              <a:rPr lang="es-ES" sz="2800" dirty="0" smtClean="0">
                <a:latin typeface="Segoe Print" panose="02000600000000000000" pitchFamily="2" charset="0"/>
              </a:rPr>
              <a:t>.</a:t>
            </a:r>
          </a:p>
          <a:p>
            <a:endParaRPr lang="es-ES" sz="2800" dirty="0">
              <a:latin typeface="Segoe Print" panose="02000600000000000000" pitchFamily="2" charset="0"/>
            </a:endParaRPr>
          </a:p>
        </p:txBody>
      </p:sp>
      <p:pic>
        <p:nvPicPr>
          <p:cNvPr id="6" name="Picture 2" descr="Imaxe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427" y="1722999"/>
            <a:ext cx="5471569" cy="3077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41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6322979"/>
            <a:ext cx="12192000" cy="53502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893340"/>
            <a:ext cx="822392" cy="822392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352216" y="344872"/>
            <a:ext cx="1048256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ES" sz="2800" dirty="0">
                <a:latin typeface="Segoe Print" panose="02000600000000000000" pitchFamily="2" charset="0"/>
              </a:rPr>
              <a:t>Non te levantes </a:t>
            </a:r>
            <a:r>
              <a:rPr lang="es-ES" sz="2800" dirty="0" err="1">
                <a:latin typeface="Segoe Print" panose="02000600000000000000" pitchFamily="2" charset="0"/>
              </a:rPr>
              <a:t>nin</a:t>
            </a:r>
            <a:r>
              <a:rPr lang="es-ES" sz="2800" dirty="0">
                <a:latin typeface="Segoe Print" panose="02000600000000000000" pitchFamily="2" charset="0"/>
              </a:rPr>
              <a:t> para ir o baño, taquilla, </a:t>
            </a:r>
            <a:r>
              <a:rPr lang="es-ES" sz="2800" dirty="0" err="1" smtClean="0">
                <a:latin typeface="Segoe Print" panose="02000600000000000000" pitchFamily="2" charset="0"/>
              </a:rPr>
              <a:t>afíar</a:t>
            </a:r>
            <a:r>
              <a:rPr lang="es-ES" sz="2800" dirty="0" smtClean="0">
                <a:latin typeface="Segoe Print" panose="02000600000000000000" pitchFamily="2" charset="0"/>
              </a:rPr>
              <a:t>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dirty="0" smtClean="0">
                <a:latin typeface="Segoe Print" panose="02000600000000000000" pitchFamily="2" charset="0"/>
              </a:rPr>
              <a:t> Non se come na clase, </a:t>
            </a:r>
            <a:r>
              <a:rPr lang="es-ES" sz="2800" dirty="0" err="1" smtClean="0">
                <a:latin typeface="Segoe Print" panose="02000600000000000000" pitchFamily="2" charset="0"/>
              </a:rPr>
              <a:t>só</a:t>
            </a:r>
            <a:r>
              <a:rPr lang="es-ES" sz="2800" dirty="0" smtClean="0">
                <a:latin typeface="Segoe Print" panose="02000600000000000000" pitchFamily="2" charset="0"/>
              </a:rPr>
              <a:t> </a:t>
            </a:r>
            <a:r>
              <a:rPr lang="es-ES" sz="2800" dirty="0" err="1" smtClean="0">
                <a:latin typeface="Segoe Print" panose="02000600000000000000" pitchFamily="2" charset="0"/>
              </a:rPr>
              <a:t>auga</a:t>
            </a:r>
            <a:r>
              <a:rPr lang="es-ES" sz="2800" dirty="0">
                <a:latin typeface="Segoe Print" panose="02000600000000000000" pitchFamily="2" charset="0"/>
              </a:rPr>
              <a:t>.</a:t>
            </a:r>
            <a:endParaRPr lang="es-ES" sz="2800" dirty="0" smtClean="0">
              <a:latin typeface="Segoe Print" panose="02000600000000000000" pitchFamily="2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ES" sz="2800" dirty="0">
                <a:latin typeface="Segoe Print" panose="02000600000000000000" pitchFamily="2" charset="0"/>
              </a:rPr>
              <a:t>Non se pinta </a:t>
            </a:r>
            <a:r>
              <a:rPr lang="es-ES" sz="2800" dirty="0" err="1">
                <a:latin typeface="Segoe Print" panose="02000600000000000000" pitchFamily="2" charset="0"/>
              </a:rPr>
              <a:t>nas</a:t>
            </a:r>
            <a:r>
              <a:rPr lang="es-ES" sz="2800" dirty="0">
                <a:latin typeface="Segoe Print" panose="02000600000000000000" pitchFamily="2" charset="0"/>
              </a:rPr>
              <a:t> mesas, </a:t>
            </a:r>
            <a:r>
              <a:rPr lang="es-ES" sz="2800" dirty="0" err="1">
                <a:latin typeface="Segoe Print" panose="02000600000000000000" pitchFamily="2" charset="0"/>
              </a:rPr>
              <a:t>nin</a:t>
            </a:r>
            <a:r>
              <a:rPr lang="es-ES" sz="2800" dirty="0">
                <a:latin typeface="Segoe Print" panose="02000600000000000000" pitchFamily="2" charset="0"/>
              </a:rPr>
              <a:t> na </a:t>
            </a:r>
            <a:r>
              <a:rPr lang="es-ES" sz="2800" dirty="0" err="1">
                <a:latin typeface="Segoe Print" panose="02000600000000000000" pitchFamily="2" charset="0"/>
              </a:rPr>
              <a:t>parede</a:t>
            </a:r>
            <a:r>
              <a:rPr lang="es-ES" sz="2800" dirty="0">
                <a:latin typeface="Segoe Print" panose="02000600000000000000" pitchFamily="2" charset="0"/>
              </a:rPr>
              <a:t>, </a:t>
            </a:r>
            <a:r>
              <a:rPr lang="es-ES" sz="2800" dirty="0" err="1">
                <a:latin typeface="Segoe Print" panose="02000600000000000000" pitchFamily="2" charset="0"/>
              </a:rPr>
              <a:t>nin</a:t>
            </a:r>
            <a:r>
              <a:rPr lang="es-ES" sz="2800" dirty="0">
                <a:latin typeface="Segoe Print" panose="02000600000000000000" pitchFamily="2" charset="0"/>
              </a:rPr>
              <a:t>…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s-ES" sz="2800" dirty="0">
              <a:latin typeface="Segoe Print" panose="02000600000000000000" pitchFamily="2" charset="0"/>
            </a:endParaRPr>
          </a:p>
        </p:txBody>
      </p:sp>
      <p:pic>
        <p:nvPicPr>
          <p:cNvPr id="6" name="Picture 2" descr="Resultado de imaxes para clase simps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655" y="2086249"/>
            <a:ext cx="5716351" cy="380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611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6322979"/>
            <a:ext cx="12192000" cy="53502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893340"/>
            <a:ext cx="822392" cy="822392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206230" y="836579"/>
            <a:ext cx="8151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latin typeface="Lucida Handwriting" panose="03010101010101010101" pitchFamily="66" charset="0"/>
              </a:rPr>
              <a:t> </a:t>
            </a:r>
            <a:endParaRPr lang="es-ES" sz="3600" dirty="0">
              <a:latin typeface="Lucida Handwriting" panose="03010101010101010101" pitchFamily="66" charset="0"/>
            </a:endParaRPr>
          </a:p>
        </p:txBody>
      </p:sp>
      <p:pic>
        <p:nvPicPr>
          <p:cNvPr id="7170" name="Picture 2" descr="https://i1.wp.com/www.sopitas.com/wp-content/uploads/2017/02/nelson-milhous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724" y="1346396"/>
            <a:ext cx="7019814" cy="4636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2573412" y="249989"/>
            <a:ext cx="63097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4800" dirty="0" smtClean="0">
                <a:latin typeface="Segoe Print" panose="02000600000000000000" pitchFamily="2" charset="0"/>
              </a:rPr>
              <a:t>E NUNCA XAMAIS </a:t>
            </a:r>
            <a:endParaRPr lang="es-ES" sz="48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77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6322979"/>
            <a:ext cx="12192000" cy="53502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893340"/>
            <a:ext cx="822392" cy="822392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206230" y="836579"/>
            <a:ext cx="8151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latin typeface="Lucida Handwriting" panose="03010101010101010101" pitchFamily="66" charset="0"/>
              </a:rPr>
              <a:t> </a:t>
            </a:r>
            <a:endParaRPr lang="es-ES" sz="3600" dirty="0">
              <a:latin typeface="Lucida Handwriting" panose="03010101010101010101" pitchFamily="66" charset="0"/>
            </a:endParaRPr>
          </a:p>
        </p:txBody>
      </p:sp>
      <p:pic>
        <p:nvPicPr>
          <p:cNvPr id="3" name="Jo-8mrCLEtM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573784" y="685800"/>
            <a:ext cx="8160512" cy="4590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90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6322979"/>
            <a:ext cx="12192000" cy="53502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893340"/>
            <a:ext cx="822392" cy="822392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206230" y="836579"/>
            <a:ext cx="8151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latin typeface="Lucida Handwriting" panose="03010101010101010101" pitchFamily="66" charset="0"/>
              </a:rPr>
              <a:t> </a:t>
            </a:r>
            <a:endParaRPr lang="es-ES" sz="3600" dirty="0">
              <a:latin typeface="Lucida Handwriting" panose="03010101010101010101" pitchFamily="66" charset="0"/>
            </a:endParaRPr>
          </a:p>
        </p:txBody>
      </p:sp>
      <p:pic>
        <p:nvPicPr>
          <p:cNvPr id="3" name="CSGptot5Q9I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06230" y="836579"/>
            <a:ext cx="8829753" cy="496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83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6322979"/>
            <a:ext cx="12192000" cy="53502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893340"/>
            <a:ext cx="822392" cy="822392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206230" y="836579"/>
            <a:ext cx="8151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latin typeface="Lucida Handwriting" panose="03010101010101010101" pitchFamily="66" charset="0"/>
              </a:rPr>
              <a:t> </a:t>
            </a:r>
            <a:endParaRPr lang="es-ES" sz="3600" dirty="0">
              <a:latin typeface="Lucida Handwriting" panose="03010101010101010101" pitchFamily="66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596" y="531481"/>
            <a:ext cx="7557499" cy="5361859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8231040" y="919185"/>
            <a:ext cx="36748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Segoe Print" panose="02000600000000000000" pitchFamily="2" charset="0"/>
              </a:rPr>
              <a:t>Acordaros </a:t>
            </a:r>
            <a:r>
              <a:rPr lang="es-ES" sz="2400" dirty="0" smtClean="0">
                <a:latin typeface="Segoe Print" panose="02000600000000000000" pitchFamily="2" charset="0"/>
              </a:rPr>
              <a:t>do </a:t>
            </a:r>
            <a:r>
              <a:rPr lang="es-ES" sz="2400" dirty="0">
                <a:latin typeface="Segoe Print" panose="02000600000000000000" pitchFamily="2" charset="0"/>
              </a:rPr>
              <a:t>que </a:t>
            </a:r>
            <a:r>
              <a:rPr lang="es-ES" sz="2400" dirty="0" smtClean="0">
                <a:latin typeface="Segoe Print" panose="02000600000000000000" pitchFamily="2" charset="0"/>
              </a:rPr>
              <a:t>di o </a:t>
            </a:r>
            <a:r>
              <a:rPr lang="es-ES" sz="2400" dirty="0">
                <a:latin typeface="Segoe Print" panose="02000600000000000000" pitchFamily="2" charset="0"/>
              </a:rPr>
              <a:t>maestro Yoda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8341743" y="2017455"/>
            <a:ext cx="34534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Segoe Print" panose="02000600000000000000" pitchFamily="2" charset="0"/>
              </a:rPr>
              <a:t>— </a:t>
            </a:r>
            <a:r>
              <a:rPr lang="es-ES" dirty="0">
                <a:latin typeface="Segoe Print" panose="02000600000000000000" pitchFamily="2" charset="0"/>
                <a:hlinkClick r:id="rId4"/>
              </a:rPr>
              <a:t>Maestro Yoda a </a:t>
            </a:r>
            <a:r>
              <a:rPr lang="es-ES" dirty="0" err="1">
                <a:latin typeface="Segoe Print" panose="02000600000000000000" pitchFamily="2" charset="0"/>
                <a:hlinkClick r:id="rId4"/>
              </a:rPr>
              <a:t>Anakin</a:t>
            </a:r>
            <a:r>
              <a:rPr lang="es-ES" dirty="0">
                <a:latin typeface="Segoe Print" panose="02000600000000000000" pitchFamily="2" charset="0"/>
                <a:hlinkClick r:id="rId4"/>
              </a:rPr>
              <a:t>. Episodio I: </a:t>
            </a:r>
            <a:r>
              <a:rPr lang="es-ES" i="1" dirty="0">
                <a:latin typeface="Segoe Print" panose="02000600000000000000" pitchFamily="2" charset="0"/>
                <a:hlinkClick r:id="rId4"/>
              </a:rPr>
              <a:t>La Amenaza Fantasma</a:t>
            </a:r>
            <a:endParaRPr lang="es-ES" i="1" dirty="0">
              <a:latin typeface="Segoe Print" panose="02000600000000000000" pitchFamily="2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8341743" y="5124091"/>
            <a:ext cx="1949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>
                <a:hlinkClick r:id="rId5"/>
              </a:rPr>
              <a:t>Pepe Cervera. </a:t>
            </a:r>
            <a:r>
              <a:rPr lang="es-ES"/>
              <a:t>Retinario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4864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6322979"/>
            <a:ext cx="12192000" cy="53502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893340"/>
            <a:ext cx="822392" cy="822392"/>
          </a:xfrm>
          <a:prstGeom prst="rect">
            <a:avLst/>
          </a:prstGeom>
        </p:spPr>
      </p:pic>
      <p:pic>
        <p:nvPicPr>
          <p:cNvPr id="2" name="078desintegracionspacexpruebastarhop-podcastradioskylab-ivoox4094249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40123" y="2510614"/>
            <a:ext cx="487363" cy="487363"/>
          </a:xfrm>
          <a:prstGeom prst="rect">
            <a:avLst/>
          </a:prstGeom>
        </p:spPr>
      </p:pic>
      <p:sp>
        <p:nvSpPr>
          <p:cNvPr id="6" name="AutoShape 2" descr="Moon Landing GIF by BBC Amer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" name="CuadroTexto 2"/>
          <p:cNvSpPr txBox="1"/>
          <p:nvPr/>
        </p:nvSpPr>
        <p:spPr>
          <a:xfrm>
            <a:off x="2758503" y="222463"/>
            <a:ext cx="54184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4800" dirty="0" smtClean="0">
                <a:latin typeface="Segoe Print" panose="02000600000000000000" pitchFamily="2" charset="0"/>
              </a:rPr>
              <a:t>DESPEGAMOS!! </a:t>
            </a:r>
            <a:endParaRPr lang="es-ES" sz="4800" dirty="0">
              <a:latin typeface="Segoe Print" panose="02000600000000000000" pitchFamily="2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5743" y="1293963"/>
            <a:ext cx="3071431" cy="4599377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4479992" y="3887824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dirty="0">
                <a:latin typeface="Segoe Print" panose="02000600000000000000" pitchFamily="2" charset="0"/>
              </a:rPr>
              <a:t>Despegue do Atlantis </a:t>
            </a:r>
          </a:p>
          <a:p>
            <a:r>
              <a:rPr lang="es-ES" dirty="0">
                <a:latin typeface="Segoe Print" panose="02000600000000000000" pitchFamily="2" charset="0"/>
              </a:rPr>
              <a:t>na </a:t>
            </a:r>
            <a:r>
              <a:rPr lang="es-ES" dirty="0" err="1">
                <a:latin typeface="Segoe Print" panose="02000600000000000000" pitchFamily="2" charset="0"/>
              </a:rPr>
              <a:t>derradeira</a:t>
            </a:r>
            <a:r>
              <a:rPr lang="es-ES" dirty="0">
                <a:latin typeface="Segoe Print" panose="02000600000000000000" pitchFamily="2" charset="0"/>
              </a:rPr>
              <a:t> misión </a:t>
            </a:r>
            <a:r>
              <a:rPr lang="es-ES" dirty="0" err="1">
                <a:latin typeface="Segoe Print" panose="02000600000000000000" pitchFamily="2" charset="0"/>
              </a:rPr>
              <a:t>dun</a:t>
            </a:r>
            <a:r>
              <a:rPr lang="es-ES" dirty="0">
                <a:latin typeface="Segoe Print" panose="02000600000000000000" pitchFamily="2" charset="0"/>
              </a:rPr>
              <a:t> transbordador espacial </a:t>
            </a:r>
          </a:p>
          <a:p>
            <a:r>
              <a:rPr lang="es-ES" dirty="0">
                <a:latin typeface="Segoe Print" panose="02000600000000000000" pitchFamily="2" charset="0"/>
              </a:rPr>
              <a:t>da NASA.</a:t>
            </a:r>
          </a:p>
          <a:p>
            <a:endParaRPr lang="es-ES" dirty="0">
              <a:latin typeface="Segoe Print" panose="02000600000000000000" pitchFamily="2" charset="0"/>
            </a:endParaRPr>
          </a:p>
          <a:p>
            <a:endParaRPr lang="es-ES" dirty="0">
              <a:latin typeface="Segoe Print" panose="02000600000000000000" pitchFamily="2" charset="0"/>
            </a:endParaRPr>
          </a:p>
          <a:p>
            <a:r>
              <a:rPr lang="es-ES" dirty="0">
                <a:latin typeface="Segoe Print" panose="02000600000000000000" pitchFamily="2" charset="0"/>
              </a:rPr>
              <a:t> </a:t>
            </a:r>
          </a:p>
          <a:p>
            <a:r>
              <a:rPr lang="es-ES" dirty="0"/>
              <a:t>Foto: </a:t>
            </a:r>
            <a:r>
              <a:rPr lang="es-ES" dirty="0" err="1"/>
              <a:t>Wicho</a:t>
            </a:r>
            <a:r>
              <a:rPr lang="es-ES" dirty="0"/>
              <a:t> </a:t>
            </a:r>
            <a:r>
              <a:rPr lang="es-ES" dirty="0">
                <a:hlinkClick r:id="rId7"/>
              </a:rPr>
              <a:t>(Javier Pedreira) </a:t>
            </a:r>
            <a:endParaRPr lang="es-ES" dirty="0"/>
          </a:p>
        </p:txBody>
      </p:sp>
      <p:pic>
        <p:nvPicPr>
          <p:cNvPr id="11" name="Imagen 10">
            <a:hlinkClick r:id="rId8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04085" y="1191346"/>
            <a:ext cx="2511770" cy="251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604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984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6322979"/>
            <a:ext cx="12192000" cy="53502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893340"/>
            <a:ext cx="822392" cy="822392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206230" y="836579"/>
            <a:ext cx="8151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latin typeface="Lucida Handwriting" panose="03010101010101010101" pitchFamily="66" charset="0"/>
              </a:rPr>
              <a:t> </a:t>
            </a:r>
            <a:endParaRPr lang="es-ES" sz="3600" dirty="0"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57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6322979"/>
            <a:ext cx="12192000" cy="53502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893340"/>
            <a:ext cx="822392" cy="822392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206230" y="836579"/>
            <a:ext cx="8151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latin typeface="Lucida Handwriting" panose="03010101010101010101" pitchFamily="66" charset="0"/>
              </a:rPr>
              <a:t> </a:t>
            </a:r>
            <a:endParaRPr lang="es-ES" sz="3600" dirty="0">
              <a:latin typeface="Lucida Handwriting" panose="03010101010101010101" pitchFamily="66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6230" y="1159744"/>
            <a:ext cx="4724809" cy="3523793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6666534" y="1190522"/>
            <a:ext cx="39485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sz="3200" dirty="0">
                <a:solidFill>
                  <a:prstClr val="white"/>
                </a:solidFill>
                <a:latin typeface="Segoe Print" panose="02000600000000000000" pitchFamily="2" charset="0"/>
              </a:rPr>
              <a:t>Marisa </a:t>
            </a:r>
            <a:r>
              <a:rPr lang="es-ES" sz="3200" dirty="0" err="1">
                <a:solidFill>
                  <a:prstClr val="white"/>
                </a:solidFill>
                <a:latin typeface="Segoe Print" panose="02000600000000000000" pitchFamily="2" charset="0"/>
              </a:rPr>
              <a:t>Castiñeira</a:t>
            </a:r>
            <a:r>
              <a:rPr lang="es-ES" sz="3200" dirty="0">
                <a:solidFill>
                  <a:prstClr val="white"/>
                </a:solidFill>
                <a:latin typeface="Segoe Print" panose="02000600000000000000" pitchFamily="2" charset="0"/>
              </a:rPr>
              <a:t> </a:t>
            </a:r>
          </a:p>
        </p:txBody>
      </p:sp>
      <p:sp>
        <p:nvSpPr>
          <p:cNvPr id="7" name="Rectángulo 6"/>
          <p:cNvSpPr/>
          <p:nvPr/>
        </p:nvSpPr>
        <p:spPr>
          <a:xfrm>
            <a:off x="8168741" y="1727883"/>
            <a:ext cx="23785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dirty="0">
                <a:solidFill>
                  <a:prstClr val="white"/>
                </a:solidFill>
              </a:rPr>
              <a:t>m.casti@edu.xunta .gal</a:t>
            </a:r>
          </a:p>
        </p:txBody>
      </p:sp>
      <p:sp>
        <p:nvSpPr>
          <p:cNvPr id="8" name="Rectángulo 7"/>
          <p:cNvSpPr/>
          <p:nvPr/>
        </p:nvSpPr>
        <p:spPr>
          <a:xfrm>
            <a:off x="6096000" y="3379724"/>
            <a:ext cx="476284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s-ES" sz="2000" dirty="0" smtClean="0">
              <a:latin typeface="Segoe Print" panose="02000600000000000000" pitchFamily="2" charset="0"/>
            </a:endParaRPr>
          </a:p>
          <a:p>
            <a:endParaRPr lang="es-ES" sz="2000" dirty="0">
              <a:latin typeface="Segoe Print" panose="02000600000000000000" pitchFamily="2" charset="0"/>
            </a:endParaRPr>
          </a:p>
          <a:p>
            <a:r>
              <a:rPr lang="es-ES" sz="2000" dirty="0" err="1" smtClean="0">
                <a:latin typeface="Segoe Print" panose="02000600000000000000" pitchFamily="2" charset="0"/>
              </a:rPr>
              <a:t>Teño</a:t>
            </a:r>
            <a:r>
              <a:rPr lang="es-ES" sz="2000" dirty="0" smtClean="0">
                <a:latin typeface="Segoe Print" panose="02000600000000000000" pitchFamily="2" charset="0"/>
              </a:rPr>
              <a:t> </a:t>
            </a:r>
            <a:r>
              <a:rPr lang="es-ES" sz="2000" dirty="0" err="1">
                <a:latin typeface="Segoe Print" panose="02000600000000000000" pitchFamily="2" charset="0"/>
              </a:rPr>
              <a:t>moito</a:t>
            </a:r>
            <a:r>
              <a:rPr lang="es-ES" sz="2000" dirty="0">
                <a:latin typeface="Segoe Print" panose="02000600000000000000" pitchFamily="2" charset="0"/>
              </a:rPr>
              <a:t> </a:t>
            </a:r>
            <a:r>
              <a:rPr lang="es-ES" sz="2000" dirty="0" err="1">
                <a:latin typeface="Segoe Print" panose="02000600000000000000" pitchFamily="2" charset="0"/>
              </a:rPr>
              <a:t>xenio</a:t>
            </a:r>
            <a:r>
              <a:rPr lang="es-ES" sz="2000" dirty="0">
                <a:latin typeface="Segoe Print" panose="02000600000000000000" pitchFamily="2" charset="0"/>
              </a:rPr>
              <a:t>, pero calmo </a:t>
            </a:r>
            <a:r>
              <a:rPr lang="es-ES" sz="2000" dirty="0" smtClean="0">
                <a:latin typeface="Segoe Print" panose="02000600000000000000" pitchFamily="2" charset="0"/>
              </a:rPr>
              <a:t>ben. </a:t>
            </a:r>
            <a:endParaRPr lang="es-ES" sz="2000" dirty="0"/>
          </a:p>
        </p:txBody>
      </p:sp>
      <p:sp>
        <p:nvSpPr>
          <p:cNvPr id="9" name="Rectángulo 8"/>
          <p:cNvSpPr/>
          <p:nvPr/>
        </p:nvSpPr>
        <p:spPr>
          <a:xfrm>
            <a:off x="8168741" y="2184471"/>
            <a:ext cx="23873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s-ES" b="1" dirty="0">
                <a:hlinkClick r:id="rId4" tooltip="Laboratorio de ciencias"/>
              </a:rPr>
              <a:t>Laboratorio de ciencias</a:t>
            </a:r>
            <a:endParaRPr lang="es-ES" dirty="0"/>
          </a:p>
        </p:txBody>
      </p:sp>
      <p:sp>
        <p:nvSpPr>
          <p:cNvPr id="10" name="CuadroTexto 9"/>
          <p:cNvSpPr txBox="1"/>
          <p:nvPr/>
        </p:nvSpPr>
        <p:spPr>
          <a:xfrm>
            <a:off x="6400800" y="2803585"/>
            <a:ext cx="46841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Segoe Print" panose="02000600000000000000" pitchFamily="2" charset="0"/>
              </a:rPr>
              <a:t>A </a:t>
            </a:r>
            <a:r>
              <a:rPr lang="es-ES" dirty="0" err="1">
                <a:latin typeface="Segoe Print" panose="02000600000000000000" pitchFamily="2" charset="0"/>
              </a:rPr>
              <a:t>miña</a:t>
            </a:r>
            <a:r>
              <a:rPr lang="es-ES" dirty="0">
                <a:latin typeface="Segoe Print" panose="02000600000000000000" pitchFamily="2" charset="0"/>
              </a:rPr>
              <a:t> hora de atención a país é os </a:t>
            </a:r>
            <a:r>
              <a:rPr lang="es-ES" dirty="0" err="1" smtClean="0">
                <a:solidFill>
                  <a:schemeClr val="accent2"/>
                </a:solidFill>
                <a:latin typeface="Segoe Print" panose="02000600000000000000" pitchFamily="2" charset="0"/>
              </a:rPr>
              <a:t>mércores</a:t>
            </a:r>
            <a:r>
              <a:rPr lang="es-ES" dirty="0" smtClean="0">
                <a:solidFill>
                  <a:schemeClr val="accent2"/>
                </a:solidFill>
                <a:latin typeface="Segoe Print" panose="02000600000000000000" pitchFamily="2" charset="0"/>
              </a:rPr>
              <a:t> de 10:30 </a:t>
            </a:r>
            <a:r>
              <a:rPr lang="es-ES" dirty="0">
                <a:solidFill>
                  <a:schemeClr val="accent2"/>
                </a:solidFill>
                <a:latin typeface="Segoe Print" panose="02000600000000000000" pitchFamily="2" charset="0"/>
              </a:rPr>
              <a:t>a </a:t>
            </a:r>
            <a:r>
              <a:rPr lang="es-ES" dirty="0" smtClean="0">
                <a:solidFill>
                  <a:schemeClr val="accent2"/>
                </a:solidFill>
                <a:latin typeface="Segoe Print" panose="02000600000000000000" pitchFamily="2" charset="0"/>
              </a:rPr>
              <a:t>11:20</a:t>
            </a:r>
            <a:r>
              <a:rPr lang="es-ES" dirty="0" smtClean="0">
                <a:latin typeface="Segoe Print" panose="02000600000000000000" pitchFamily="2" charset="0"/>
              </a:rPr>
              <a:t>.</a:t>
            </a:r>
          </a:p>
          <a:p>
            <a:endParaRPr lang="es-ES" dirty="0">
              <a:latin typeface="Segoe Print" panose="02000600000000000000" pitchFamily="2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979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6322979"/>
            <a:ext cx="12192000" cy="53502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893340"/>
            <a:ext cx="822392" cy="822392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206230" y="836579"/>
            <a:ext cx="8151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solidFill>
                  <a:prstClr val="white"/>
                </a:solidFill>
                <a:latin typeface="Lucida Handwriting" panose="03010101010101010101" pitchFamily="66" charset="0"/>
              </a:rPr>
              <a:t> </a:t>
            </a:r>
            <a:endParaRPr lang="es-ES" sz="3600" dirty="0">
              <a:solidFill>
                <a:prstClr val="white"/>
              </a:solidFill>
              <a:latin typeface="Lucida Handwriting" panose="03010101010101010101" pitchFamily="66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656936" y="389284"/>
            <a:ext cx="5753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ED7D31"/>
                </a:solidFill>
                <a:latin typeface="Segoe Print" panose="02000600000000000000" pitchFamily="2" charset="0"/>
              </a:rPr>
              <a:t>Calendario escolar </a:t>
            </a:r>
            <a:r>
              <a:rPr lang="es-ES" sz="2800" dirty="0" smtClean="0">
                <a:solidFill>
                  <a:srgbClr val="ED7D31"/>
                </a:solidFill>
                <a:latin typeface="Segoe Print" panose="02000600000000000000" pitchFamily="2" charset="0"/>
              </a:rPr>
              <a:t>2024/25</a:t>
            </a:r>
            <a:endParaRPr lang="es-ES" sz="2800" dirty="0">
              <a:solidFill>
                <a:srgbClr val="ED7D31"/>
              </a:solidFill>
              <a:latin typeface="Segoe Print" panose="02000600000000000000" pitchFamily="2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007" y="941480"/>
            <a:ext cx="8096566" cy="516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31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6322979"/>
            <a:ext cx="12192000" cy="53502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893340"/>
            <a:ext cx="822392" cy="822392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5638188" y="3562526"/>
            <a:ext cx="44927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latin typeface="Lucida Handwriting" panose="03010101010101010101" pitchFamily="66" charset="0"/>
              </a:rPr>
              <a:t> </a:t>
            </a:r>
            <a:r>
              <a:rPr lang="es-ES" sz="3600" dirty="0" smtClean="0">
                <a:latin typeface="Segoe Print" panose="02000600000000000000" pitchFamily="2" charset="0"/>
                <a:cs typeface="Segoe UI Semibold" panose="020B0702040204020203" pitchFamily="34" charset="0"/>
              </a:rPr>
              <a:t>Plano das distintas clases </a:t>
            </a:r>
            <a:endParaRPr lang="es-ES" sz="3600" dirty="0">
              <a:latin typeface="Segoe Print" panose="020006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6001109" y="1740792"/>
            <a:ext cx="55381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latin typeface="Segoe Print" panose="02000600000000000000" pitchFamily="2" charset="0"/>
              </a:rPr>
              <a:t>4º ESO A </a:t>
            </a:r>
            <a:r>
              <a:rPr lang="es-ES" sz="2800" b="1" dirty="0" smtClean="0">
                <a:latin typeface="Segoe Print" panose="02000600000000000000" pitchFamily="2" charset="0"/>
              </a:rPr>
              <a:t>209 e 4º B 205</a:t>
            </a:r>
            <a:endParaRPr lang="es-ES" sz="2800" b="1" dirty="0">
              <a:latin typeface="Segoe Print" panose="02000600000000000000" pitchFamily="2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48" y="172528"/>
            <a:ext cx="4192439" cy="6002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28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6322979"/>
            <a:ext cx="12192000" cy="53502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893340"/>
            <a:ext cx="822392" cy="822392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50894" y="321336"/>
            <a:ext cx="9184788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dirty="0" smtClean="0">
                <a:latin typeface="Segoe Print" panose="02000600000000000000" pitchFamily="2" charset="0"/>
                <a:cs typeface="MV Boli" panose="02000500030200090000" pitchFamily="2" charset="0"/>
              </a:rPr>
              <a:t>Material </a:t>
            </a:r>
          </a:p>
          <a:p>
            <a:endParaRPr lang="es-ES" sz="2800" dirty="0">
              <a:latin typeface="Segoe Print" panose="02000600000000000000" pitchFamily="2" charset="0"/>
              <a:cs typeface="MV Boli" panose="0200050003020009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dirty="0" smtClean="0">
                <a:latin typeface="Segoe Print" panose="02000600000000000000" pitchFamily="2" charset="0"/>
                <a:cs typeface="MV Boli" panose="02000500030200090000" pitchFamily="2" charset="0"/>
              </a:rPr>
              <a:t>Libro de texto: </a:t>
            </a:r>
            <a:r>
              <a:rPr lang="es-ES" sz="2800" dirty="0">
                <a:latin typeface="Segoe Print" panose="02000600000000000000" pitchFamily="2" charset="0"/>
                <a:cs typeface="MV Boli" panose="02000500030200090000" pitchFamily="2" charset="0"/>
              </a:rPr>
              <a:t>"</a:t>
            </a:r>
            <a:r>
              <a:rPr lang="es-ES" sz="2800" dirty="0" err="1" smtClean="0">
                <a:latin typeface="Segoe Print" panose="02000600000000000000" pitchFamily="2" charset="0"/>
                <a:cs typeface="MV Boli" panose="02000500030200090000" pitchFamily="2" charset="0"/>
              </a:rPr>
              <a:t>Bioloxía</a:t>
            </a:r>
            <a:r>
              <a:rPr lang="es-ES" sz="2800" dirty="0" smtClean="0">
                <a:latin typeface="Segoe Print" panose="02000600000000000000" pitchFamily="2" charset="0"/>
                <a:cs typeface="MV Boli" panose="02000500030200090000" pitchFamily="2" charset="0"/>
              </a:rPr>
              <a:t> e Xeoloxía" e “</a:t>
            </a:r>
            <a:r>
              <a:rPr lang="es-ES" sz="2800" dirty="0" err="1" smtClean="0">
                <a:latin typeface="Segoe Print" panose="02000600000000000000" pitchFamily="2" charset="0"/>
                <a:cs typeface="MV Boli" panose="02000500030200090000" pitchFamily="2" charset="0"/>
              </a:rPr>
              <a:t>Bioloxía</a:t>
            </a:r>
            <a:r>
              <a:rPr lang="es-ES" sz="2800" dirty="0" smtClean="0">
                <a:latin typeface="Segoe Print" panose="02000600000000000000" pitchFamily="2" charset="0"/>
                <a:cs typeface="MV Boli" panose="02000500030200090000" pitchFamily="2" charset="0"/>
              </a:rPr>
              <a:t>”</a:t>
            </a:r>
            <a:r>
              <a:rPr lang="es-ES" sz="2800" dirty="0">
                <a:latin typeface="Segoe Print" panose="02000600000000000000" pitchFamily="2" charset="0"/>
                <a:cs typeface="MV Boli" panose="02000500030200090000" pitchFamily="2" charset="0"/>
              </a:rPr>
              <a:t> </a:t>
            </a:r>
            <a:r>
              <a:rPr lang="es-ES" sz="2800" dirty="0" err="1" smtClean="0">
                <a:latin typeface="Segoe Print" panose="02000600000000000000" pitchFamily="2" charset="0"/>
                <a:cs typeface="MV Boli" panose="02000500030200090000" pitchFamily="2" charset="0"/>
              </a:rPr>
              <a:t>Edt</a:t>
            </a:r>
            <a:r>
              <a:rPr lang="es-ES" sz="2800" dirty="0">
                <a:latin typeface="Segoe Print" panose="02000600000000000000" pitchFamily="2" charset="0"/>
                <a:cs typeface="MV Boli" panose="02000500030200090000" pitchFamily="2" charset="0"/>
              </a:rPr>
              <a:t>. </a:t>
            </a:r>
            <a:r>
              <a:rPr lang="es-ES" sz="2800" dirty="0" smtClean="0">
                <a:latin typeface="Segoe Print" panose="02000600000000000000" pitchFamily="2" charset="0"/>
                <a:cs typeface="MV Boli" panose="02000500030200090000" pitchFamily="2" charset="0"/>
              </a:rPr>
              <a:t>Santillana.</a:t>
            </a:r>
            <a:endParaRPr lang="es-ES" sz="2800" dirty="0">
              <a:latin typeface="Segoe Print" panose="02000600000000000000" pitchFamily="2" charset="0"/>
              <a:cs typeface="MV Boli" panose="0200050003020009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dirty="0" err="1" smtClean="0">
                <a:latin typeface="Segoe Print" panose="02000600000000000000" pitchFamily="2" charset="0"/>
                <a:cs typeface="MV Boli" panose="02000500030200090000" pitchFamily="2" charset="0"/>
              </a:rPr>
              <a:t>Lapis</a:t>
            </a:r>
            <a:r>
              <a:rPr lang="es-ES" sz="2800" dirty="0">
                <a:latin typeface="Segoe Print" panose="02000600000000000000" pitchFamily="2" charset="0"/>
                <a:cs typeface="MV Boli" panose="02000500030200090000" pitchFamily="2" charset="0"/>
              </a:rPr>
              <a:t>, </a:t>
            </a:r>
            <a:r>
              <a:rPr lang="es-ES" sz="2800" dirty="0" smtClean="0">
                <a:latin typeface="Segoe Print" panose="02000600000000000000" pitchFamily="2" charset="0"/>
                <a:cs typeface="MV Boli" panose="02000500030200090000" pitchFamily="2" charset="0"/>
              </a:rPr>
              <a:t>boli, goma</a:t>
            </a:r>
            <a:r>
              <a:rPr lang="es-ES" sz="2800" dirty="0">
                <a:latin typeface="Segoe Print" panose="02000600000000000000" pitchFamily="2" charset="0"/>
                <a:cs typeface="MV Boli" panose="02000500030200090000" pitchFamily="2" charset="0"/>
              </a:rPr>
              <a:t>, pintura, </a:t>
            </a:r>
            <a:r>
              <a:rPr lang="es-ES" sz="2800" dirty="0" smtClean="0">
                <a:latin typeface="Segoe Print" panose="02000600000000000000" pitchFamily="2" charset="0"/>
                <a:cs typeface="MV Boli" panose="02000500030200090000" pitchFamily="2" charset="0"/>
              </a:rPr>
              <a:t>auriculares…</a:t>
            </a:r>
          </a:p>
          <a:p>
            <a:r>
              <a:rPr lang="es-ES" sz="2800" dirty="0" smtClean="0">
                <a:latin typeface="Segoe Print" panose="02000600000000000000" pitchFamily="2" charset="0"/>
                <a:cs typeface="MV Boli" panose="02000500030200090000" pitchFamily="2" charset="0"/>
              </a:rPr>
              <a:t>     “</a:t>
            </a:r>
            <a:r>
              <a:rPr lang="es-ES" sz="2800" dirty="0" err="1" smtClean="0">
                <a:latin typeface="Segoe Print" panose="02000600000000000000" pitchFamily="2" charset="0"/>
                <a:cs typeface="MV Boli" panose="02000500030200090000" pitchFamily="2" charset="0"/>
              </a:rPr>
              <a:t>tipex</a:t>
            </a:r>
            <a:r>
              <a:rPr lang="es-ES" sz="2800" dirty="0" smtClean="0">
                <a:latin typeface="Segoe Print" panose="02000600000000000000" pitchFamily="2" charset="0"/>
                <a:cs typeface="MV Boli" panose="02000500030200090000" pitchFamily="2" charset="0"/>
              </a:rPr>
              <a:t>”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dirty="0" smtClean="0">
                <a:latin typeface="Segoe Print" panose="02000600000000000000" pitchFamily="2" charset="0"/>
                <a:cs typeface="MV Boli" panose="02000500030200090000" pitchFamily="2" charset="0"/>
              </a:rPr>
              <a:t>Libreta; </a:t>
            </a:r>
            <a:r>
              <a:rPr lang="es-ES" sz="2800" dirty="0" err="1" smtClean="0">
                <a:latin typeface="Segoe Print" panose="02000600000000000000" pitchFamily="2" charset="0"/>
                <a:cs typeface="MV Boli" panose="02000500030200090000" pitchFamily="2" charset="0"/>
              </a:rPr>
              <a:t>aconséllase</a:t>
            </a:r>
            <a:r>
              <a:rPr lang="es-ES" sz="2800" dirty="0" smtClean="0">
                <a:latin typeface="Segoe Print" panose="02000600000000000000" pitchFamily="2" charset="0"/>
                <a:cs typeface="MV Boli" panose="02000500030200090000" pitchFamily="2" charset="0"/>
              </a:rPr>
              <a:t> de anillas (pode ser compartida con </a:t>
            </a:r>
            <a:r>
              <a:rPr lang="es-ES" sz="2800" dirty="0" err="1" smtClean="0">
                <a:latin typeface="Segoe Print" panose="02000600000000000000" pitchFamily="2" charset="0"/>
                <a:cs typeface="MV Boli" panose="02000500030200090000" pitchFamily="2" charset="0"/>
              </a:rPr>
              <a:t>máis</a:t>
            </a:r>
            <a:r>
              <a:rPr lang="es-ES" sz="2800" dirty="0" smtClean="0">
                <a:latin typeface="Segoe Print" panose="02000600000000000000" pitchFamily="2" charset="0"/>
                <a:cs typeface="MV Boli" panose="02000500030200090000" pitchFamily="2" charset="0"/>
              </a:rPr>
              <a:t> asignaturas, mediante separadores)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dirty="0" smtClean="0">
                <a:latin typeface="Segoe Print" panose="02000600000000000000" pitchFamily="2" charset="0"/>
                <a:cs typeface="MV Boli" panose="02000500030200090000" pitchFamily="2" charset="0"/>
              </a:rPr>
              <a:t>Un correo </a:t>
            </a:r>
            <a:r>
              <a:rPr lang="es-ES" sz="2800" dirty="0" err="1" smtClean="0">
                <a:latin typeface="Segoe Print" panose="02000600000000000000" pitchFamily="2" charset="0"/>
                <a:cs typeface="MV Boli" panose="02000500030200090000" pitchFamily="2" charset="0"/>
              </a:rPr>
              <a:t>axeitado</a:t>
            </a:r>
            <a:r>
              <a:rPr lang="es-ES" sz="2800" dirty="0" smtClean="0">
                <a:latin typeface="Segoe Print" panose="02000600000000000000" pitchFamily="2" charset="0"/>
                <a:cs typeface="MV Boli" panose="02000500030200090000" pitchFamily="2" charset="0"/>
              </a:rPr>
              <a:t> e con </a:t>
            </a:r>
            <a:r>
              <a:rPr lang="es-ES" sz="2800" dirty="0" err="1" smtClean="0">
                <a:latin typeface="Segoe Print" panose="02000600000000000000" pitchFamily="2" charset="0"/>
                <a:cs typeface="MV Boli" panose="02000500030200090000" pitchFamily="2" charset="0"/>
              </a:rPr>
              <a:t>nome</a:t>
            </a:r>
            <a:r>
              <a:rPr lang="es-ES" sz="2800" dirty="0" smtClean="0">
                <a:latin typeface="Segoe Print" panose="02000600000000000000" pitchFamily="2" charset="0"/>
                <a:cs typeface="MV Boli" panose="02000500030200090000" pitchFamily="2" charset="0"/>
              </a:rPr>
              <a:t> </a:t>
            </a:r>
            <a:r>
              <a:rPr lang="es-ES" sz="2800" dirty="0" err="1" smtClean="0">
                <a:latin typeface="Segoe Print" panose="02000600000000000000" pitchFamily="2" charset="0"/>
                <a:cs typeface="MV Boli" panose="02000500030200090000" pitchFamily="2" charset="0"/>
              </a:rPr>
              <a:t>ao</a:t>
            </a:r>
            <a:r>
              <a:rPr lang="es-ES" sz="2800" dirty="0" smtClean="0">
                <a:latin typeface="Segoe Print" panose="02000600000000000000" pitchFamily="2" charset="0"/>
                <a:cs typeface="MV Boli" panose="02000500030200090000" pitchFamily="2" charset="0"/>
              </a:rPr>
              <a:t> recibir (Non; </a:t>
            </a:r>
            <a:r>
              <a:rPr lang="es-ES" sz="2800" dirty="0" err="1" smtClean="0">
                <a:latin typeface="Segoe Print" panose="02000600000000000000" pitchFamily="2" charset="0"/>
                <a:cs typeface="MV Boli" panose="02000500030200090000" pitchFamily="2" charset="0"/>
              </a:rPr>
              <a:t>supermario</a:t>
            </a:r>
            <a:r>
              <a:rPr lang="es-ES" sz="2800" dirty="0" smtClean="0">
                <a:latin typeface="Segoe Print" panose="02000600000000000000" pitchFamily="2" charset="0"/>
                <a:cs typeface="MV Boli" panose="02000500030200090000" pitchFamily="2" charset="0"/>
              </a:rPr>
              <a:t> </a:t>
            </a:r>
            <a:r>
              <a:rPr lang="es-ES" sz="2800" dirty="0" smtClean="0">
                <a:latin typeface="Segoe Print" panose="02000600000000000000" pitchFamily="2" charset="0"/>
                <a:cs typeface="MV Boli" panose="02000500030200090000" pitchFamily="2" charset="0"/>
                <a:sym typeface="Wingdings" panose="05000000000000000000" pitchFamily="2" charset="2"/>
              </a:rPr>
              <a:t>) </a:t>
            </a:r>
            <a:endParaRPr lang="es-ES" sz="2800" dirty="0">
              <a:latin typeface="Segoe Print" panose="02000600000000000000" pitchFamily="2" charset="0"/>
              <a:cs typeface="MV Boli" panose="02000500030200090000" pitchFamily="2" charset="0"/>
            </a:endParaRPr>
          </a:p>
          <a:p>
            <a:endParaRPr lang="es-ES" sz="2800" dirty="0" smtClean="0">
              <a:latin typeface="Segoe Print" panose="02000600000000000000" pitchFamily="2" charset="0"/>
              <a:cs typeface="MV Boli" panose="02000500030200090000" pitchFamily="2" charset="0"/>
            </a:endParaRPr>
          </a:p>
        </p:txBody>
      </p:sp>
      <p:pic>
        <p:nvPicPr>
          <p:cNvPr id="1028" name="Picture 4" descr="Resultado de imaxes para libreta anillas material escola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3975" y="3359348"/>
            <a:ext cx="1746444" cy="1746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ultado de imaxes para material escola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0672" y="4883601"/>
            <a:ext cx="2048314" cy="1186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esultado de imaxes para prohibid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615" y="2876878"/>
            <a:ext cx="332989" cy="33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3752" y="681367"/>
            <a:ext cx="1770468" cy="221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08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6322979"/>
            <a:ext cx="12192000" cy="53502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893340"/>
            <a:ext cx="822392" cy="822392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206230" y="836579"/>
            <a:ext cx="8151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latin typeface="Lucida Handwriting" panose="03010101010101010101" pitchFamily="66" charset="0"/>
              </a:rPr>
              <a:t> </a:t>
            </a:r>
            <a:endParaRPr lang="es-ES" sz="3600" dirty="0">
              <a:latin typeface="Lucida Handwriting" panose="03010101010101010101" pitchFamily="66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055175" y="362087"/>
            <a:ext cx="84538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latin typeface="Segoe Print" panose="02000600000000000000" pitchFamily="2" charset="0"/>
              </a:rPr>
              <a:t>Traballaremos</a:t>
            </a:r>
            <a:r>
              <a:rPr lang="es-ES" sz="2800" dirty="0" smtClean="0">
                <a:latin typeface="Segoe Print" panose="02000600000000000000" pitchFamily="2" charset="0"/>
              </a:rPr>
              <a:t> </a:t>
            </a:r>
            <a:r>
              <a:rPr lang="es-ES" sz="2800" dirty="0" err="1" smtClean="0">
                <a:latin typeface="Segoe Print" panose="02000600000000000000" pitchFamily="2" charset="0"/>
              </a:rPr>
              <a:t>co</a:t>
            </a:r>
            <a:r>
              <a:rPr lang="es-ES" sz="2800" dirty="0" smtClean="0">
                <a:latin typeface="Segoe Print" panose="02000600000000000000" pitchFamily="2" charset="0"/>
              </a:rPr>
              <a:t> libro e </a:t>
            </a:r>
            <a:r>
              <a:rPr lang="es-ES" sz="2800" dirty="0" smtClean="0">
                <a:latin typeface="Segoe Print" panose="02000600000000000000" pitchFamily="2" charset="0"/>
                <a:hlinkClick r:id="rId3"/>
              </a:rPr>
              <a:t>aula virtual </a:t>
            </a:r>
            <a:endParaRPr lang="es-ES" sz="2800" dirty="0">
              <a:latin typeface="Segoe Print" panose="02000600000000000000" pitchFamily="2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/>
          <a:srcRect t="10063" b="5158"/>
          <a:stretch/>
        </p:blipFill>
        <p:spPr>
          <a:xfrm>
            <a:off x="621102" y="1112537"/>
            <a:ext cx="10449464" cy="498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14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6322979"/>
            <a:ext cx="12192000" cy="53502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893340"/>
            <a:ext cx="822392" cy="822392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206230" y="836579"/>
            <a:ext cx="8151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latin typeface="Lucida Handwriting" panose="03010101010101010101" pitchFamily="66" charset="0"/>
              </a:rPr>
              <a:t> </a:t>
            </a:r>
            <a:endParaRPr lang="es-ES" sz="3600" dirty="0">
              <a:latin typeface="Lucida Handwriting" panose="03010101010101010101" pitchFamily="66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958" y="307434"/>
            <a:ext cx="6907367" cy="543810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6984" y="1482910"/>
            <a:ext cx="5182049" cy="325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10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6322979"/>
            <a:ext cx="12192000" cy="53502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893340"/>
            <a:ext cx="822392" cy="822392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206230" y="836579"/>
            <a:ext cx="8151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solidFill>
                  <a:prstClr val="white"/>
                </a:solidFill>
                <a:latin typeface="Lucida Handwriting" panose="03010101010101010101" pitchFamily="66" charset="0"/>
              </a:rPr>
              <a:t> </a:t>
            </a:r>
            <a:endParaRPr lang="es-ES" sz="3600" dirty="0">
              <a:solidFill>
                <a:prstClr val="white"/>
              </a:solidFill>
              <a:latin typeface="Lucida Handwriting" panose="03010101010101010101" pitchFamily="66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32264" t="14591" r="34764" b="9057"/>
          <a:stretch/>
        </p:blipFill>
        <p:spPr>
          <a:xfrm>
            <a:off x="533382" y="147306"/>
            <a:ext cx="4576209" cy="5960853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5695569" y="252116"/>
            <a:ext cx="59788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err="1" smtClean="0">
                <a:solidFill>
                  <a:prstClr val="white"/>
                </a:solidFill>
                <a:latin typeface="Segoe Print" panose="02000600000000000000" pitchFamily="2" charset="0"/>
              </a:rPr>
              <a:t>Ler</a:t>
            </a:r>
            <a:r>
              <a:rPr lang="es-ES" sz="2400" dirty="0" smtClean="0">
                <a:solidFill>
                  <a:prstClr val="white"/>
                </a:solidFill>
                <a:latin typeface="Segoe Print" panose="02000600000000000000" pitchFamily="2" charset="0"/>
              </a:rPr>
              <a:t> </a:t>
            </a:r>
            <a:r>
              <a:rPr lang="es-ES" sz="2400" dirty="0" err="1" smtClean="0">
                <a:solidFill>
                  <a:prstClr val="white"/>
                </a:solidFill>
                <a:latin typeface="Segoe Print" panose="02000600000000000000" pitchFamily="2" charset="0"/>
              </a:rPr>
              <a:t>detidamente</a:t>
            </a:r>
            <a:r>
              <a:rPr lang="es-ES" sz="2400" dirty="0" smtClean="0">
                <a:solidFill>
                  <a:prstClr val="white"/>
                </a:solidFill>
                <a:latin typeface="Segoe Print" panose="02000600000000000000" pitchFamily="2" charset="0"/>
              </a:rPr>
              <a:t> e seguir os pasos </a:t>
            </a:r>
            <a:endParaRPr lang="es-ES" sz="2400" dirty="0">
              <a:solidFill>
                <a:prstClr val="white"/>
              </a:solidFill>
              <a:latin typeface="Segoe Print" panose="02000600000000000000" pitchFamily="2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5695569" y="949070"/>
            <a:ext cx="57861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solidFill>
                  <a:prstClr val="white"/>
                </a:solidFill>
                <a:latin typeface="Segoe Print" panose="02000600000000000000" pitchFamily="2" charset="0"/>
              </a:rPr>
              <a:t>Pon o </a:t>
            </a:r>
            <a:r>
              <a:rPr lang="es-ES" sz="2000" dirty="0" err="1" smtClean="0">
                <a:solidFill>
                  <a:prstClr val="white"/>
                </a:solidFill>
                <a:latin typeface="Segoe Print" panose="02000600000000000000" pitchFamily="2" charset="0"/>
              </a:rPr>
              <a:t>teu</a:t>
            </a:r>
            <a:r>
              <a:rPr lang="es-ES" sz="2000" dirty="0" smtClean="0">
                <a:solidFill>
                  <a:prstClr val="white"/>
                </a:solidFill>
                <a:latin typeface="Segoe Print" panose="02000600000000000000" pitchFamily="2" charset="0"/>
              </a:rPr>
              <a:t> correo, se </a:t>
            </a:r>
            <a:r>
              <a:rPr lang="es-ES" sz="2000" dirty="0" err="1" smtClean="0">
                <a:solidFill>
                  <a:prstClr val="white"/>
                </a:solidFill>
                <a:latin typeface="Segoe Print" panose="02000600000000000000" pitchFamily="2" charset="0"/>
              </a:rPr>
              <a:t>xa</a:t>
            </a:r>
            <a:r>
              <a:rPr lang="es-ES" sz="2000" dirty="0" smtClean="0">
                <a:solidFill>
                  <a:prstClr val="white"/>
                </a:solidFill>
                <a:latin typeface="Segoe Print" panose="02000600000000000000" pitchFamily="2" charset="0"/>
              </a:rPr>
              <a:t> o </a:t>
            </a:r>
            <a:r>
              <a:rPr lang="es-ES" sz="2000" dirty="0" err="1" smtClean="0">
                <a:solidFill>
                  <a:prstClr val="white"/>
                </a:solidFill>
                <a:latin typeface="Segoe Print" panose="02000600000000000000" pitchFamily="2" charset="0"/>
              </a:rPr>
              <a:t>tes</a:t>
            </a:r>
            <a:r>
              <a:rPr lang="es-ES" sz="2000" dirty="0" smtClean="0">
                <a:solidFill>
                  <a:prstClr val="white"/>
                </a:solidFill>
                <a:latin typeface="Segoe Print" panose="02000600000000000000" pitchFamily="2" charset="0"/>
              </a:rPr>
              <a:t>, se non </a:t>
            </a:r>
            <a:r>
              <a:rPr lang="es-ES" sz="2000" dirty="0" err="1" smtClean="0">
                <a:solidFill>
                  <a:prstClr val="white"/>
                </a:solidFill>
                <a:latin typeface="Segoe Print" panose="02000600000000000000" pitchFamily="2" charset="0"/>
              </a:rPr>
              <a:t>aproveita</a:t>
            </a:r>
            <a:r>
              <a:rPr lang="es-ES" sz="2000" dirty="0" smtClean="0">
                <a:solidFill>
                  <a:prstClr val="white"/>
                </a:solidFill>
                <a:latin typeface="Segoe Print" panose="02000600000000000000" pitchFamily="2" charset="0"/>
              </a:rPr>
              <a:t> para </a:t>
            </a:r>
            <a:r>
              <a:rPr lang="es-ES" sz="2000" dirty="0" err="1" smtClean="0">
                <a:solidFill>
                  <a:prstClr val="white"/>
                </a:solidFill>
                <a:latin typeface="Segoe Print" panose="02000600000000000000" pitchFamily="2" charset="0"/>
              </a:rPr>
              <a:t>facer</a:t>
            </a:r>
            <a:r>
              <a:rPr lang="es-ES" sz="2000" dirty="0" smtClean="0">
                <a:solidFill>
                  <a:prstClr val="white"/>
                </a:solidFill>
                <a:latin typeface="Segoe Print" panose="02000600000000000000" pitchFamily="2" charset="0"/>
              </a:rPr>
              <a:t> correo </a:t>
            </a:r>
            <a:r>
              <a:rPr lang="es-ES" sz="2000" dirty="0" err="1" smtClean="0">
                <a:solidFill>
                  <a:prstClr val="white"/>
                </a:solidFill>
                <a:latin typeface="Segoe Print" panose="02000600000000000000" pitchFamily="2" charset="0"/>
              </a:rPr>
              <a:t>axeitado</a:t>
            </a:r>
            <a:r>
              <a:rPr lang="es-ES" sz="2000" dirty="0">
                <a:solidFill>
                  <a:prstClr val="white"/>
                </a:solidFill>
                <a:latin typeface="Segoe Print" panose="02000600000000000000" pitchFamily="2" charset="0"/>
              </a:rPr>
              <a:t>.</a:t>
            </a:r>
            <a:r>
              <a:rPr lang="es-ES" sz="2000" dirty="0" smtClean="0">
                <a:solidFill>
                  <a:prstClr val="white"/>
                </a:solidFill>
                <a:latin typeface="Segoe Print" panose="02000600000000000000" pitchFamily="2" charset="0"/>
              </a:rPr>
              <a:t> Nome.1ºapelido.2ºapelido@......</a:t>
            </a:r>
          </a:p>
          <a:p>
            <a:endParaRPr lang="es-ES" dirty="0">
              <a:solidFill>
                <a:prstClr val="white"/>
              </a:solidFill>
              <a:latin typeface="Segoe Print" panose="02000600000000000000" pitchFamily="2" charset="0"/>
            </a:endParaRPr>
          </a:p>
          <a:p>
            <a:r>
              <a:rPr lang="es-ES" dirty="0" err="1" smtClean="0">
                <a:solidFill>
                  <a:prstClr val="white"/>
                </a:solidFill>
                <a:latin typeface="Segoe Print" panose="02000600000000000000" pitchFamily="2" charset="0"/>
              </a:rPr>
              <a:t>Exemplo</a:t>
            </a:r>
            <a:r>
              <a:rPr lang="es-ES" dirty="0" smtClean="0">
                <a:solidFill>
                  <a:prstClr val="white"/>
                </a:solidFill>
                <a:latin typeface="Segoe Print" panose="02000600000000000000" pitchFamily="2" charset="0"/>
              </a:rPr>
              <a:t>: </a:t>
            </a:r>
            <a:r>
              <a:rPr lang="es-ES" dirty="0" err="1" smtClean="0">
                <a:solidFill>
                  <a:prstClr val="white"/>
                </a:solidFill>
                <a:latin typeface="Segoe Print" panose="02000600000000000000" pitchFamily="2" charset="0"/>
              </a:rPr>
              <a:t>maria.castaño.garcia@edu.xunta.gal</a:t>
            </a:r>
            <a:endParaRPr lang="es-ES" dirty="0">
              <a:solidFill>
                <a:prstClr val="white"/>
              </a:solidFill>
              <a:latin typeface="Segoe Print" panose="02000600000000000000" pitchFamily="2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5597808" y="2754019"/>
            <a:ext cx="578618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err="1">
                <a:solidFill>
                  <a:prstClr val="white"/>
                </a:solidFill>
                <a:latin typeface="Segoe Print" panose="02000600000000000000" pitchFamily="2" charset="0"/>
              </a:rPr>
              <a:t>Haberá</a:t>
            </a:r>
            <a:r>
              <a:rPr lang="es-ES" sz="2000" dirty="0">
                <a:solidFill>
                  <a:prstClr val="white"/>
                </a:solidFill>
                <a:latin typeface="Segoe Print" panose="02000600000000000000" pitchFamily="2" charset="0"/>
              </a:rPr>
              <a:t> que entregar as </a:t>
            </a:r>
            <a:r>
              <a:rPr lang="es-ES" sz="2000" dirty="0" err="1" smtClean="0">
                <a:solidFill>
                  <a:prstClr val="white"/>
                </a:solidFill>
                <a:latin typeface="Segoe Print" panose="02000600000000000000" pitchFamily="2" charset="0"/>
              </a:rPr>
              <a:t>tarefas</a:t>
            </a:r>
            <a:r>
              <a:rPr lang="es-ES" sz="2000" dirty="0" smtClean="0">
                <a:solidFill>
                  <a:prstClr val="white"/>
                </a:solidFill>
                <a:latin typeface="Segoe Print" panose="02000600000000000000" pitchFamily="2" charset="0"/>
              </a:rPr>
              <a:t> </a:t>
            </a:r>
            <a:r>
              <a:rPr lang="es-ES" sz="2000" dirty="0">
                <a:solidFill>
                  <a:prstClr val="white"/>
                </a:solidFill>
                <a:latin typeface="Segoe Print" panose="02000600000000000000" pitchFamily="2" charset="0"/>
              </a:rPr>
              <a:t>polo aula </a:t>
            </a:r>
            <a:r>
              <a:rPr lang="es-ES" sz="2000" dirty="0" err="1">
                <a:solidFill>
                  <a:prstClr val="white"/>
                </a:solidFill>
                <a:latin typeface="Segoe Print" panose="02000600000000000000" pitchFamily="2" charset="0"/>
              </a:rPr>
              <a:t>vitual</a:t>
            </a:r>
            <a:r>
              <a:rPr lang="es-ES" sz="2000" dirty="0">
                <a:solidFill>
                  <a:prstClr val="white"/>
                </a:solidFill>
                <a:latin typeface="Segoe Print" panose="02000600000000000000" pitchFamily="2" charset="0"/>
              </a:rPr>
              <a:t>, estarán </a:t>
            </a:r>
            <a:r>
              <a:rPr lang="es-ES" sz="2000" dirty="0" smtClean="0">
                <a:solidFill>
                  <a:prstClr val="white"/>
                </a:solidFill>
                <a:latin typeface="Segoe Print" panose="02000600000000000000" pitchFamily="2" charset="0"/>
              </a:rPr>
              <a:t>indicadas</a:t>
            </a:r>
            <a:r>
              <a:rPr lang="es-ES" sz="2000" dirty="0">
                <a:solidFill>
                  <a:prstClr val="white"/>
                </a:solidFill>
                <a:latin typeface="Segoe Print" panose="02000600000000000000" pitchFamily="2" charset="0"/>
              </a:rPr>
              <a:t>. O </a:t>
            </a:r>
            <a:r>
              <a:rPr lang="es-ES" sz="2000" dirty="0" err="1">
                <a:solidFill>
                  <a:prstClr val="white"/>
                </a:solidFill>
                <a:latin typeface="Segoe Print" panose="02000600000000000000" pitchFamily="2" charset="0"/>
              </a:rPr>
              <a:t>arquivo</a:t>
            </a:r>
            <a:r>
              <a:rPr lang="es-ES" sz="2000" dirty="0">
                <a:solidFill>
                  <a:prstClr val="white"/>
                </a:solidFill>
                <a:latin typeface="Segoe Print" panose="02000600000000000000" pitchFamily="2" charset="0"/>
              </a:rPr>
              <a:t> ten que estar en PDF</a:t>
            </a:r>
            <a:r>
              <a:rPr lang="es-ES" sz="2000" dirty="0" smtClean="0">
                <a:solidFill>
                  <a:prstClr val="white"/>
                </a:solidFill>
                <a:latin typeface="Segoe Print" panose="02000600000000000000" pitchFamily="2" charset="0"/>
              </a:rPr>
              <a:t>, </a:t>
            </a:r>
            <a:r>
              <a:rPr lang="es-ES" sz="2000" dirty="0" err="1">
                <a:solidFill>
                  <a:prstClr val="white"/>
                </a:solidFill>
                <a:latin typeface="Segoe Print" panose="02000600000000000000" pitchFamily="2" charset="0"/>
              </a:rPr>
              <a:t>renomeado</a:t>
            </a:r>
            <a:r>
              <a:rPr lang="es-ES" sz="2000" dirty="0">
                <a:solidFill>
                  <a:prstClr val="white"/>
                </a:solidFill>
                <a:latin typeface="Segoe Print" panose="02000600000000000000" pitchFamily="2" charset="0"/>
              </a:rPr>
              <a:t> con: </a:t>
            </a:r>
            <a:r>
              <a:rPr lang="es-ES" sz="2000" dirty="0" smtClean="0">
                <a:solidFill>
                  <a:prstClr val="white"/>
                </a:solidFill>
                <a:latin typeface="Segoe Print" panose="02000600000000000000" pitchFamily="2" charset="0"/>
              </a:rPr>
              <a:t>CursoGrupo_Apelido_</a:t>
            </a:r>
            <a:r>
              <a:rPr lang="es-ES" sz="2000" dirty="0" err="1" smtClean="0">
                <a:solidFill>
                  <a:prstClr val="white"/>
                </a:solidFill>
                <a:latin typeface="Segoe Print" panose="02000600000000000000" pitchFamily="2" charset="0"/>
              </a:rPr>
              <a:t>nome</a:t>
            </a:r>
            <a:r>
              <a:rPr lang="es-ES" sz="2000" dirty="0" smtClean="0">
                <a:solidFill>
                  <a:prstClr val="white"/>
                </a:solidFill>
                <a:latin typeface="Segoe Print" panose="02000600000000000000" pitchFamily="2" charset="0"/>
              </a:rPr>
              <a:t>__</a:t>
            </a:r>
            <a:r>
              <a:rPr lang="es-ES" sz="2000" dirty="0" err="1">
                <a:solidFill>
                  <a:prstClr val="white"/>
                </a:solidFill>
                <a:latin typeface="Segoe Print" panose="02000600000000000000" pitchFamily="2" charset="0"/>
              </a:rPr>
              <a:t>nome</a:t>
            </a:r>
            <a:r>
              <a:rPr lang="es-ES" sz="2000" dirty="0">
                <a:solidFill>
                  <a:prstClr val="white"/>
                </a:solidFill>
                <a:latin typeface="Segoe Print" panose="02000600000000000000" pitchFamily="2" charset="0"/>
              </a:rPr>
              <a:t> do </a:t>
            </a:r>
            <a:r>
              <a:rPr lang="es-ES" sz="2000" dirty="0" err="1" smtClean="0">
                <a:solidFill>
                  <a:prstClr val="white"/>
                </a:solidFill>
                <a:latin typeface="Segoe Print" panose="02000600000000000000" pitchFamily="2" charset="0"/>
              </a:rPr>
              <a:t>traballo</a:t>
            </a:r>
            <a:endParaRPr lang="es-ES" sz="2000" dirty="0">
              <a:solidFill>
                <a:prstClr val="white"/>
              </a:solidFill>
              <a:latin typeface="Segoe Print" panose="02000600000000000000" pitchFamily="2" charset="0"/>
            </a:endParaRPr>
          </a:p>
          <a:p>
            <a:r>
              <a:rPr lang="es-ES" sz="2000" dirty="0" smtClean="0">
                <a:solidFill>
                  <a:prstClr val="white"/>
                </a:solidFill>
                <a:latin typeface="Segoe Print" panose="02000600000000000000" pitchFamily="2" charset="0"/>
              </a:rPr>
              <a:t>Castiñeira_Marisa_4A_Traballoplantas</a:t>
            </a:r>
          </a:p>
          <a:p>
            <a:endParaRPr lang="es-ES" sz="2000" dirty="0">
              <a:solidFill>
                <a:prstClr val="white"/>
              </a:solidFill>
              <a:latin typeface="Segoe Print" panose="02000600000000000000" pitchFamily="2" charset="0"/>
            </a:endParaRPr>
          </a:p>
          <a:p>
            <a:r>
              <a:rPr lang="es-ES" sz="2000" dirty="0">
                <a:solidFill>
                  <a:prstClr val="white"/>
                </a:solidFill>
                <a:latin typeface="Segoe Print" panose="02000600000000000000" pitchFamily="2" charset="0"/>
              </a:rPr>
              <a:t>Se </a:t>
            </a:r>
            <a:r>
              <a:rPr lang="es-ES" sz="2000" dirty="0" err="1">
                <a:solidFill>
                  <a:prstClr val="white"/>
                </a:solidFill>
                <a:latin typeface="Segoe Print" panose="02000600000000000000" pitchFamily="2" charset="0"/>
              </a:rPr>
              <a:t>hai</a:t>
            </a:r>
            <a:r>
              <a:rPr lang="es-ES" sz="2000" dirty="0">
                <a:solidFill>
                  <a:prstClr val="white"/>
                </a:solidFill>
                <a:latin typeface="Segoe Print" panose="02000600000000000000" pitchFamily="2" charset="0"/>
              </a:rPr>
              <a:t> algo, vídeo, presentación que non se cargue, se mete o enlace </a:t>
            </a:r>
            <a:r>
              <a:rPr lang="es-ES" sz="2000" dirty="0" err="1">
                <a:solidFill>
                  <a:prstClr val="white"/>
                </a:solidFill>
                <a:latin typeface="Segoe Print" panose="02000600000000000000" pitchFamily="2" charset="0"/>
              </a:rPr>
              <a:t>nun</a:t>
            </a:r>
            <a:r>
              <a:rPr lang="es-ES" sz="2000" dirty="0">
                <a:solidFill>
                  <a:prstClr val="white"/>
                </a:solidFill>
                <a:latin typeface="Segoe Print" panose="02000600000000000000" pitchFamily="2" charset="0"/>
              </a:rPr>
              <a:t> </a:t>
            </a:r>
            <a:r>
              <a:rPr lang="es-ES" sz="2000" dirty="0" smtClean="0">
                <a:solidFill>
                  <a:prstClr val="white"/>
                </a:solidFill>
                <a:latin typeface="Segoe Print" panose="02000600000000000000" pitchFamily="2" charset="0"/>
              </a:rPr>
              <a:t>PDF –ADECUADAMENTE- e entrega este.</a:t>
            </a:r>
            <a:endParaRPr lang="es-ES" sz="2000" dirty="0">
              <a:solidFill>
                <a:prstClr val="white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804</TotalTime>
  <Words>663</Words>
  <Application>Microsoft Office PowerPoint</Application>
  <PresentationFormat>Panorámica</PresentationFormat>
  <Paragraphs>107</Paragraphs>
  <Slides>27</Slides>
  <Notes>0</Notes>
  <HiddenSlides>0</HiddenSlides>
  <MMClips>5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6" baseType="lpstr">
      <vt:lpstr>Arial</vt:lpstr>
      <vt:lpstr>Calibri</vt:lpstr>
      <vt:lpstr>Calibri Light</vt:lpstr>
      <vt:lpstr>Lucida Handwriting</vt:lpstr>
      <vt:lpstr>MV Boli</vt:lpstr>
      <vt:lpstr>Segoe Print</vt:lpstr>
      <vt:lpstr>Segoe UI Semibold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Windows User</dc:creator>
  <cp:lastModifiedBy>Cuenta Microsoft</cp:lastModifiedBy>
  <cp:revision>71</cp:revision>
  <dcterms:created xsi:type="dcterms:W3CDTF">2019-09-10T21:09:34Z</dcterms:created>
  <dcterms:modified xsi:type="dcterms:W3CDTF">2024-09-15T21:07:50Z</dcterms:modified>
</cp:coreProperties>
</file>