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766" y="307334"/>
            <a:ext cx="7998466" cy="136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ve.es/alacarta/videos/telediario/arturo-perez-reverte-presenta-su-ultima-novela-francotirador-paciente/2175601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775" y="2162806"/>
            <a:ext cx="807402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10" dirty="0" err="1" smtClean="0"/>
              <a:t>Qu</a:t>
            </a:r>
            <a:r>
              <a:rPr lang="es-ES" sz="8800" spc="-10" dirty="0" smtClean="0"/>
              <a:t>e</a:t>
            </a:r>
            <a:r>
              <a:rPr sz="8800" spc="-10" dirty="0" smtClean="0"/>
              <a:t>n </a:t>
            </a:r>
            <a:r>
              <a:rPr sz="8800" dirty="0"/>
              <a:t>é</a:t>
            </a:r>
            <a:r>
              <a:rPr sz="8800" spc="-80" dirty="0"/>
              <a:t> </a:t>
            </a:r>
            <a:r>
              <a:rPr sz="8800" spc="-45" dirty="0"/>
              <a:t>Banksy?</a:t>
            </a:r>
            <a:endParaRPr sz="8800" dirty="0"/>
          </a:p>
        </p:txBody>
      </p:sp>
      <p:sp>
        <p:nvSpPr>
          <p:cNvPr id="3" name="AutoShape 2" descr="Signo de interrogación Stock de Foto gratis - Public Domain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Signo de interrogación Stock de Foto gratis - Public Domain Pic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80" y="1600209"/>
            <a:ext cx="6033759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891" y="1769105"/>
            <a:ext cx="530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 </a:t>
            </a:r>
            <a:r>
              <a:rPr spc="-5" dirty="0"/>
              <a:t>non </a:t>
            </a:r>
            <a:r>
              <a:rPr spc="-10" dirty="0"/>
              <a:t>lle </a:t>
            </a:r>
            <a:r>
              <a:rPr spc="-20" dirty="0"/>
              <a:t>gusta </a:t>
            </a:r>
            <a:r>
              <a:rPr dirty="0"/>
              <a:t>a</a:t>
            </a:r>
            <a:r>
              <a:rPr spc="-55" dirty="0"/>
              <a:t> </a:t>
            </a:r>
            <a:r>
              <a:rPr spc="-5" dirty="0"/>
              <a:t>policía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2228" y="1557009"/>
            <a:ext cx="6666219" cy="443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911" y="1600209"/>
            <a:ext cx="8042909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350" y="1772908"/>
            <a:ext cx="6129009" cy="4081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307334"/>
            <a:ext cx="70554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Quere </a:t>
            </a:r>
            <a:r>
              <a:rPr spc="-25" dirty="0"/>
              <a:t>atraer </a:t>
            </a:r>
            <a:r>
              <a:rPr dirty="0"/>
              <a:t>a nosa</a:t>
            </a:r>
            <a:r>
              <a:rPr spc="-35" dirty="0"/>
              <a:t> </a:t>
            </a:r>
            <a:r>
              <a:rPr spc="-10" dirty="0"/>
              <a:t>atención...</a:t>
            </a:r>
          </a:p>
        </p:txBody>
      </p:sp>
      <p:sp>
        <p:nvSpPr>
          <p:cNvPr id="3" name="object 3"/>
          <p:cNvSpPr/>
          <p:nvPr/>
        </p:nvSpPr>
        <p:spPr>
          <a:xfrm>
            <a:off x="2627628" y="1196330"/>
            <a:ext cx="4075419" cy="5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622" y="307334"/>
            <a:ext cx="4042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e</a:t>
            </a:r>
            <a:r>
              <a:rPr dirty="0" smtClean="0"/>
              <a:t> </a:t>
            </a:r>
            <a:r>
              <a:rPr spc="-15" dirty="0"/>
              <a:t>facernos</a:t>
            </a:r>
            <a:r>
              <a:rPr spc="-55" dirty="0"/>
              <a:t> </a:t>
            </a:r>
            <a:r>
              <a:rPr spc="-5" dirty="0"/>
              <a:t>pensar</a:t>
            </a:r>
          </a:p>
        </p:txBody>
      </p:sp>
      <p:sp>
        <p:nvSpPr>
          <p:cNvPr id="3" name="object 3"/>
          <p:cNvSpPr/>
          <p:nvPr/>
        </p:nvSpPr>
        <p:spPr>
          <a:xfrm>
            <a:off x="1170941" y="1600209"/>
            <a:ext cx="6800850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3374" y="2780019"/>
            <a:ext cx="2143760" cy="1153795"/>
          </a:xfrm>
          <a:custGeom>
            <a:avLst/>
            <a:gdLst/>
            <a:ahLst/>
            <a:cxnLst/>
            <a:rect l="l" t="t" r="r" b="b"/>
            <a:pathLst>
              <a:path w="2143760" h="1153795">
                <a:moveTo>
                  <a:pt x="2143755" y="1153174"/>
                </a:moveTo>
                <a:lnTo>
                  <a:pt x="991861" y="1153174"/>
                </a:lnTo>
                <a:lnTo>
                  <a:pt x="991861" y="0"/>
                </a:lnTo>
                <a:lnTo>
                  <a:pt x="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3354" y="2694950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0054" y="2092956"/>
            <a:ext cx="12509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30" dirty="0">
                <a:latin typeface="Calibri"/>
                <a:cs typeface="Calibri"/>
              </a:rPr>
              <a:t>Por  </a:t>
            </a:r>
            <a:r>
              <a:rPr sz="4800" spc="-5" dirty="0">
                <a:latin typeface="Calibri"/>
                <a:cs typeface="Calibri"/>
              </a:rPr>
              <a:t>qu</a:t>
            </a:r>
            <a:r>
              <a:rPr sz="4800" spc="-10" dirty="0">
                <a:latin typeface="Calibri"/>
                <a:cs typeface="Calibri"/>
              </a:rPr>
              <a:t>e</a:t>
            </a:r>
            <a:r>
              <a:rPr sz="480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480" y="307334"/>
            <a:ext cx="70427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(non </a:t>
            </a:r>
            <a:r>
              <a:rPr spc="-20" dirty="0"/>
              <a:t>creo </a:t>
            </a:r>
            <a:r>
              <a:rPr dirty="0"/>
              <a:t>no </a:t>
            </a:r>
            <a:r>
              <a:rPr spc="-10" dirty="0"/>
              <a:t>cambio</a:t>
            </a:r>
            <a:r>
              <a:rPr spc="-40" dirty="0"/>
              <a:t> </a:t>
            </a:r>
            <a:r>
              <a:rPr spc="-10" dirty="0"/>
              <a:t>climático)</a:t>
            </a:r>
          </a:p>
        </p:txBody>
      </p:sp>
      <p:sp>
        <p:nvSpPr>
          <p:cNvPr id="3" name="object 3"/>
          <p:cNvSpPr/>
          <p:nvPr/>
        </p:nvSpPr>
        <p:spPr>
          <a:xfrm>
            <a:off x="1554480" y="1600209"/>
            <a:ext cx="6033759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2320" marR="5080" indent="-30378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(Se </a:t>
            </a:r>
            <a:r>
              <a:rPr dirty="0"/>
              <a:t>o </a:t>
            </a:r>
            <a:r>
              <a:rPr spc="-25" dirty="0"/>
              <a:t>graffiti </a:t>
            </a:r>
            <a:r>
              <a:rPr spc="-10" dirty="0"/>
              <a:t>cambiase </a:t>
            </a:r>
            <a:r>
              <a:rPr spc="-25" dirty="0"/>
              <a:t>algo, </a:t>
            </a:r>
            <a:r>
              <a:rPr spc="-5" dirty="0"/>
              <a:t>sería  </a:t>
            </a:r>
            <a:r>
              <a:rPr spc="-15" dirty="0"/>
              <a:t>ilegal)</a:t>
            </a:r>
          </a:p>
        </p:txBody>
      </p:sp>
      <p:sp>
        <p:nvSpPr>
          <p:cNvPr id="3" name="object 3"/>
          <p:cNvSpPr/>
          <p:nvPr/>
        </p:nvSpPr>
        <p:spPr>
          <a:xfrm>
            <a:off x="1554480" y="1600209"/>
            <a:ext cx="6033759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766" y="307334"/>
            <a:ext cx="799846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7095" marR="5080" indent="-20243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Un </a:t>
            </a:r>
            <a:r>
              <a:rPr sz="3200" spc="-10" dirty="0"/>
              <a:t>pensamento </a:t>
            </a:r>
            <a:r>
              <a:rPr sz="3200" spc="-5" dirty="0"/>
              <a:t>orixinal </a:t>
            </a:r>
            <a:r>
              <a:rPr sz="3200" spc="-15" dirty="0"/>
              <a:t>vale </a:t>
            </a:r>
            <a:r>
              <a:rPr sz="3200" spc="-5" dirty="0" smtClean="0"/>
              <a:t>m</a:t>
            </a:r>
            <a:r>
              <a:rPr lang="es-ES" sz="3200" spc="-5" dirty="0" smtClean="0"/>
              <a:t>á</a:t>
            </a:r>
            <a:r>
              <a:rPr sz="3200" spc="-5" dirty="0" smtClean="0"/>
              <a:t>is </a:t>
            </a:r>
            <a:r>
              <a:rPr sz="3200" spc="-5" dirty="0"/>
              <a:t>que mil </a:t>
            </a:r>
            <a:r>
              <a:rPr sz="3200" spc="-10" dirty="0"/>
              <a:t>citas  </a:t>
            </a:r>
            <a:r>
              <a:rPr sz="3200" spc="-5" dirty="0"/>
              <a:t>sen </a:t>
            </a:r>
            <a:r>
              <a:rPr sz="3200" spc="-10" dirty="0"/>
              <a:t>sentido.</a:t>
            </a:r>
            <a:r>
              <a:rPr sz="3200" spc="-20" dirty="0"/>
              <a:t> Dióxenes.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742440" y="1600209"/>
            <a:ext cx="5657850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661" y="753105"/>
            <a:ext cx="6336665" cy="20358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499870" marR="5080" indent="-1487170">
              <a:lnSpc>
                <a:spcPts val="7909"/>
              </a:lnSpc>
              <a:spcBef>
                <a:spcPts val="370"/>
              </a:spcBef>
            </a:pPr>
            <a:r>
              <a:rPr sz="6600" spc="-10" dirty="0"/>
              <a:t>Ninguén </a:t>
            </a:r>
            <a:r>
              <a:rPr sz="6600" dirty="0"/>
              <a:t>o </a:t>
            </a:r>
            <a:r>
              <a:rPr sz="6600" spc="-5" dirty="0"/>
              <a:t>sabe</a:t>
            </a:r>
            <a:r>
              <a:rPr sz="6600" spc="-105" dirty="0"/>
              <a:t> </a:t>
            </a:r>
            <a:r>
              <a:rPr sz="6600" spc="-5" dirty="0"/>
              <a:t>de  </a:t>
            </a:r>
            <a:r>
              <a:rPr sz="6600" spc="-25" dirty="0"/>
              <a:t>verdade…</a:t>
            </a:r>
            <a:endParaRPr sz="6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8360" marR="5080" indent="-21062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(Non </a:t>
            </a:r>
            <a:r>
              <a:rPr spc="-10" dirty="0"/>
              <a:t>esquenzas comer </a:t>
            </a:r>
            <a:r>
              <a:rPr dirty="0"/>
              <a:t>o </a:t>
            </a:r>
            <a:r>
              <a:rPr spc="-20" dirty="0"/>
              <a:t>almorzo </a:t>
            </a:r>
            <a:r>
              <a:rPr dirty="0"/>
              <a:t>e  </a:t>
            </a:r>
            <a:r>
              <a:rPr lang="es-ES" spc="-20" dirty="0" err="1" smtClean="0"/>
              <a:t>liala</a:t>
            </a:r>
            <a:r>
              <a:rPr lang="es-ES" spc="-20" dirty="0" smtClean="0"/>
              <a:t> un </a:t>
            </a:r>
            <a:r>
              <a:rPr lang="es-ES" spc="-20" dirty="0" err="1" smtClean="0"/>
              <a:t>pouco</a:t>
            </a:r>
            <a:r>
              <a:rPr spc="-5" dirty="0" smtClean="0"/>
              <a:t>)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529080" y="1600209"/>
            <a:ext cx="6084569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307334"/>
            <a:ext cx="5478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 </a:t>
            </a:r>
            <a:r>
              <a:rPr lang="es-ES" spc="-15" dirty="0" smtClean="0"/>
              <a:t>rachar</a:t>
            </a:r>
            <a:r>
              <a:rPr spc="-15" dirty="0" smtClean="0"/>
              <a:t> </a:t>
            </a:r>
            <a:r>
              <a:rPr dirty="0"/>
              <a:t>as</a:t>
            </a:r>
            <a:r>
              <a:rPr spc="-85" dirty="0"/>
              <a:t> </a:t>
            </a:r>
            <a:r>
              <a:rPr spc="-20" dirty="0"/>
              <a:t>fronteiras...</a:t>
            </a:r>
          </a:p>
        </p:txBody>
      </p:sp>
      <p:sp>
        <p:nvSpPr>
          <p:cNvPr id="3" name="object 3"/>
          <p:cNvSpPr/>
          <p:nvPr/>
        </p:nvSpPr>
        <p:spPr>
          <a:xfrm>
            <a:off x="1979928" y="1628128"/>
            <a:ext cx="5477499" cy="434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6792" y="307334"/>
            <a:ext cx="20853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</a:t>
            </a:r>
            <a:r>
              <a:rPr spc="-85" dirty="0"/>
              <a:t> </a:t>
            </a:r>
            <a:r>
              <a:rPr spc="-10" dirty="0"/>
              <a:t>arte...</a:t>
            </a:r>
          </a:p>
        </p:txBody>
      </p:sp>
      <p:sp>
        <p:nvSpPr>
          <p:cNvPr id="3" name="object 3"/>
          <p:cNvSpPr/>
          <p:nvPr/>
        </p:nvSpPr>
        <p:spPr>
          <a:xfrm>
            <a:off x="971550" y="1412238"/>
            <a:ext cx="7388870" cy="4911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4374" y="1871989"/>
            <a:ext cx="3239770" cy="6032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 marR="162560">
              <a:lnSpc>
                <a:spcPts val="2010"/>
              </a:lnSpc>
              <a:spcBef>
                <a:spcPts val="370"/>
              </a:spcBef>
            </a:pPr>
            <a:r>
              <a:rPr sz="1800" spc="-10" dirty="0">
                <a:latin typeface="Arial"/>
                <a:cs typeface="Arial"/>
              </a:rPr>
              <a:t>Alguén </a:t>
            </a:r>
            <a:r>
              <a:rPr sz="1800" spc="-5" dirty="0">
                <a:latin typeface="Arial"/>
                <a:cs typeface="Arial"/>
              </a:rPr>
              <a:t>toma este tipo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arte  </a:t>
            </a:r>
            <a:r>
              <a:rPr sz="1800" spc="-10" dirty="0">
                <a:latin typeface="Arial"/>
                <a:cs typeface="Arial"/>
              </a:rPr>
              <a:t>en </a:t>
            </a:r>
            <a:r>
              <a:rPr sz="1800" spc="-5" dirty="0">
                <a:latin typeface="Arial"/>
                <a:cs typeface="Arial"/>
              </a:rPr>
              <a:t>serio?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5940" y="3501389"/>
            <a:ext cx="3240405" cy="346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0"/>
              </a:spcBef>
            </a:pPr>
            <a:r>
              <a:rPr sz="1800" spc="-5" dirty="0">
                <a:latin typeface="Arial"/>
                <a:cs typeface="Arial"/>
              </a:rPr>
              <a:t>Se </a:t>
            </a:r>
            <a:r>
              <a:rPr sz="1800" spc="-10" dirty="0">
                <a:latin typeface="Arial"/>
                <a:cs typeface="Arial"/>
              </a:rPr>
              <a:t>non </a:t>
            </a:r>
            <a:r>
              <a:rPr sz="1800" spc="-5" dirty="0">
                <a:latin typeface="Arial"/>
                <a:cs typeface="Arial"/>
              </a:rPr>
              <a:t>fose </a:t>
            </a:r>
            <a:r>
              <a:rPr sz="1800" spc="-10" dirty="0">
                <a:latin typeface="Arial"/>
                <a:cs typeface="Arial"/>
              </a:rPr>
              <a:t>polo</a:t>
            </a:r>
            <a:r>
              <a:rPr sz="1800" spc="-15" dirty="0">
                <a:latin typeface="Arial"/>
                <a:cs typeface="Arial"/>
              </a:rPr>
              <a:t> marco!!!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729" y="1268739"/>
            <a:ext cx="4422129" cy="5256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8240" y="5688329"/>
            <a:ext cx="3816350" cy="603250"/>
          </a:xfrm>
          <a:custGeom>
            <a:avLst/>
            <a:gdLst/>
            <a:ahLst/>
            <a:cxnLst/>
            <a:rect l="l" t="t" r="r" b="b"/>
            <a:pathLst>
              <a:path w="3816350" h="603250">
                <a:moveTo>
                  <a:pt x="3816339" y="0"/>
                </a:moveTo>
                <a:lnTo>
                  <a:pt x="0" y="0"/>
                </a:lnTo>
                <a:lnTo>
                  <a:pt x="0" y="603254"/>
                </a:lnTo>
                <a:lnTo>
                  <a:pt x="3816339" y="603254"/>
                </a:lnTo>
                <a:lnTo>
                  <a:pt x="3816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5714" y="5697215"/>
            <a:ext cx="363537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"/>
                <a:cs typeface="Arial"/>
              </a:rPr>
              <a:t>EN CASO DE DIVORCIO </a:t>
            </a:r>
            <a:r>
              <a:rPr sz="1800" spc="-30" dirty="0">
                <a:latin typeface="Arial"/>
                <a:cs typeface="Arial"/>
              </a:rPr>
              <a:t>CORTAR 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AQUÍ.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339860"/>
            <a:ext cx="8172450" cy="5443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482" y="2192016"/>
            <a:ext cx="3439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Entre </a:t>
            </a:r>
            <a:r>
              <a:rPr dirty="0"/>
              <a:t>a</a:t>
            </a:r>
            <a:r>
              <a:rPr spc="-50" dirty="0"/>
              <a:t> </a:t>
            </a:r>
            <a:r>
              <a:rPr spc="-25" dirty="0"/>
              <a:t>xente...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1700518"/>
            <a:ext cx="4213859" cy="3155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1196349"/>
            <a:ext cx="7523469" cy="5321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041" y="1483361"/>
            <a:ext cx="7956560" cy="461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1268730"/>
            <a:ext cx="7379970" cy="529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130" y="1628150"/>
            <a:ext cx="3312170" cy="5073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70554" y="1877055"/>
            <a:ext cx="1979295" cy="2950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sz="4800" spc="-45" dirty="0">
                <a:latin typeface="Calibri"/>
                <a:cs typeface="Calibri"/>
              </a:rPr>
              <a:t>B</a:t>
            </a:r>
            <a:r>
              <a:rPr sz="4800" spc="-10" dirty="0">
                <a:latin typeface="Calibri"/>
                <a:cs typeface="Calibri"/>
              </a:rPr>
              <a:t>A</a:t>
            </a:r>
            <a:r>
              <a:rPr sz="4800" spc="-5" dirty="0">
                <a:latin typeface="Calibri"/>
                <a:cs typeface="Calibri"/>
              </a:rPr>
              <a:t>N</a:t>
            </a:r>
            <a:r>
              <a:rPr sz="4800" spc="-50" dirty="0">
                <a:latin typeface="Calibri"/>
                <a:cs typeface="Calibri"/>
              </a:rPr>
              <a:t>KS</a:t>
            </a:r>
            <a:r>
              <a:rPr sz="4800" dirty="0">
                <a:latin typeface="Calibri"/>
                <a:cs typeface="Calibri"/>
              </a:rPr>
              <a:t>Y 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Calibri"/>
                <a:cs typeface="Calibri"/>
              </a:rPr>
              <a:t>NON  </a:t>
            </a:r>
            <a:r>
              <a:rPr sz="4800" spc="-30" dirty="0">
                <a:latin typeface="Calibri"/>
                <a:cs typeface="Calibri"/>
              </a:rPr>
              <a:t>ESTIVO  </a:t>
            </a:r>
            <a:r>
              <a:rPr sz="4800" spc="-15" dirty="0">
                <a:latin typeface="Calibri"/>
                <a:cs typeface="Calibri"/>
              </a:rPr>
              <a:t>AQUÍ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409" y="2306330"/>
            <a:ext cx="1632585" cy="1122680"/>
          </a:xfrm>
          <a:custGeom>
            <a:avLst/>
            <a:gdLst/>
            <a:ahLst/>
            <a:cxnLst/>
            <a:rect l="l" t="t" r="r" b="b"/>
            <a:pathLst>
              <a:path w="1632585" h="1122679">
                <a:moveTo>
                  <a:pt x="0" y="1122669"/>
                </a:moveTo>
                <a:lnTo>
                  <a:pt x="936010" y="1122669"/>
                </a:lnTo>
                <a:lnTo>
                  <a:pt x="936010" y="0"/>
                </a:lnTo>
                <a:lnTo>
                  <a:pt x="1631960" y="0"/>
                </a:lnTo>
              </a:path>
            </a:pathLst>
          </a:custGeom>
          <a:ln w="57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0850" y="217803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2860" y="0"/>
                </a:moveTo>
                <a:lnTo>
                  <a:pt x="0" y="38100"/>
                </a:lnTo>
                <a:lnTo>
                  <a:pt x="165110" y="128290"/>
                </a:lnTo>
                <a:lnTo>
                  <a:pt x="0" y="217170"/>
                </a:lnTo>
                <a:lnTo>
                  <a:pt x="22860" y="256550"/>
                </a:lnTo>
                <a:lnTo>
                  <a:pt x="256550" y="128290"/>
                </a:lnTo>
                <a:lnTo>
                  <a:pt x="22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130" y="1412229"/>
            <a:ext cx="6125199" cy="4279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7671" y="835670"/>
            <a:ext cx="5688330" cy="490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70" y="228600"/>
            <a:ext cx="8177530" cy="6486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agora </a:t>
            </a:r>
            <a:r>
              <a:rPr sz="2800" spc="-5" dirty="0">
                <a:latin typeface="Arial"/>
                <a:cs typeface="Arial"/>
              </a:rPr>
              <a:t>tócache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tí: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350520" algn="l"/>
              </a:tabLst>
            </a:pPr>
            <a:r>
              <a:rPr lang="es-ES" sz="2800" spc="-10" dirty="0">
                <a:latin typeface="Arial"/>
                <a:cs typeface="Arial"/>
              </a:rPr>
              <a:t>1. Investiga </a:t>
            </a:r>
            <a:r>
              <a:rPr lang="es-ES" sz="2800" spc="-10" dirty="0" err="1">
                <a:latin typeface="Arial"/>
                <a:cs typeface="Arial"/>
              </a:rPr>
              <a:t>quen</a:t>
            </a:r>
            <a:r>
              <a:rPr lang="es-ES" sz="2800" spc="-10" dirty="0">
                <a:latin typeface="Arial"/>
                <a:cs typeface="Arial"/>
              </a:rPr>
              <a:t> é </a:t>
            </a:r>
            <a:r>
              <a:rPr lang="es-ES" sz="2800" spc="-10" dirty="0" err="1">
                <a:latin typeface="Arial"/>
                <a:cs typeface="Arial"/>
              </a:rPr>
              <a:t>Banksy</a:t>
            </a:r>
            <a:r>
              <a:rPr lang="es-ES" sz="2800" spc="-10" dirty="0">
                <a:latin typeface="Arial"/>
                <a:cs typeface="Arial"/>
              </a:rPr>
              <a:t>.</a:t>
            </a:r>
          </a:p>
          <a:p>
            <a:pPr marL="12065">
              <a:lnSpc>
                <a:spcPct val="100000"/>
              </a:lnSpc>
              <a:tabLst>
                <a:tab pos="350520" algn="l"/>
              </a:tabLst>
            </a:pPr>
            <a:r>
              <a:rPr lang="es-ES" sz="2800" spc="-10" dirty="0">
                <a:latin typeface="Arial"/>
                <a:cs typeface="Arial"/>
              </a:rPr>
              <a:t>2. Polo que viches </a:t>
            </a:r>
            <a:r>
              <a:rPr lang="es-ES" sz="2800" spc="-10" dirty="0" err="1">
                <a:latin typeface="Arial"/>
                <a:cs typeface="Arial"/>
              </a:rPr>
              <a:t>na</a:t>
            </a:r>
            <a:r>
              <a:rPr lang="es-ES" sz="2800" spc="-10" dirty="0">
                <a:latin typeface="Arial"/>
                <a:cs typeface="Arial"/>
              </a:rPr>
              <a:t> presentación, que </a:t>
            </a:r>
            <a:r>
              <a:rPr lang="es-ES" sz="2800" spc="-10" dirty="0" err="1">
                <a:latin typeface="Arial"/>
                <a:cs typeface="Arial"/>
              </a:rPr>
              <a:t>lle</a:t>
            </a:r>
            <a:r>
              <a:rPr lang="es-ES" sz="2800" spc="-10" dirty="0">
                <a:latin typeface="Arial"/>
                <a:cs typeface="Arial"/>
              </a:rPr>
              <a:t> gusta e que non </a:t>
            </a:r>
            <a:r>
              <a:rPr lang="es-ES" sz="2800" spc="-10" dirty="0" err="1">
                <a:latin typeface="Arial"/>
                <a:cs typeface="Arial"/>
              </a:rPr>
              <a:t>lle</a:t>
            </a:r>
            <a:r>
              <a:rPr lang="es-ES" sz="2800" spc="-10" dirty="0">
                <a:latin typeface="Arial"/>
                <a:cs typeface="Arial"/>
              </a:rPr>
              <a:t> gusta?</a:t>
            </a:r>
          </a:p>
          <a:p>
            <a:pPr marL="12065">
              <a:lnSpc>
                <a:spcPct val="100000"/>
              </a:lnSpc>
              <a:tabLst>
                <a:tab pos="350520" algn="l"/>
              </a:tabLst>
            </a:pPr>
            <a:r>
              <a:rPr lang="es-ES" sz="2800" spc="-10" dirty="0">
                <a:latin typeface="Arial"/>
                <a:cs typeface="Arial"/>
              </a:rPr>
              <a:t>3.  Que tipo de </a:t>
            </a:r>
            <a:r>
              <a:rPr lang="es-ES" sz="2800" spc="-10" dirty="0" err="1">
                <a:latin typeface="Arial"/>
                <a:cs typeface="Arial"/>
              </a:rPr>
              <a:t>persoa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10" dirty="0" err="1">
                <a:latin typeface="Arial"/>
                <a:cs typeface="Arial"/>
              </a:rPr>
              <a:t>cres</a:t>
            </a:r>
            <a:r>
              <a:rPr lang="es-ES" sz="2800" spc="-10" dirty="0">
                <a:latin typeface="Arial"/>
                <a:cs typeface="Arial"/>
              </a:rPr>
              <a:t> que é? </a:t>
            </a:r>
          </a:p>
          <a:p>
            <a:pPr marL="12065">
              <a:lnSpc>
                <a:spcPct val="100000"/>
              </a:lnSpc>
              <a:tabLst>
                <a:tab pos="350520" algn="l"/>
              </a:tabLst>
            </a:pPr>
            <a:r>
              <a:rPr lang="es-ES" sz="2800" spc="-10" dirty="0">
                <a:latin typeface="Arial"/>
                <a:cs typeface="Arial"/>
              </a:rPr>
              <a:t>4. Busca </a:t>
            </a:r>
            <a:r>
              <a:rPr lang="es-ES" sz="2800" spc="-10" dirty="0" err="1">
                <a:latin typeface="Arial"/>
                <a:cs typeface="Arial"/>
              </a:rPr>
              <a:t>ou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10" dirty="0" err="1">
                <a:latin typeface="Arial"/>
                <a:cs typeface="Arial"/>
              </a:rPr>
              <a:t>fai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10" dirty="0" err="1">
                <a:latin typeface="Arial"/>
                <a:cs typeface="Arial"/>
              </a:rPr>
              <a:t>unha</a:t>
            </a:r>
            <a:r>
              <a:rPr lang="es-ES" sz="2800" spc="-10" dirty="0">
                <a:latin typeface="Arial"/>
                <a:cs typeface="Arial"/>
              </a:rPr>
              <a:t> foto </a:t>
            </a:r>
            <a:r>
              <a:rPr lang="es-ES" sz="2800" spc="-10" dirty="0" err="1">
                <a:latin typeface="Arial"/>
                <a:cs typeface="Arial"/>
              </a:rPr>
              <a:t>dun</a:t>
            </a:r>
            <a:r>
              <a:rPr lang="es-ES" sz="2800" spc="-10" dirty="0">
                <a:latin typeface="Arial"/>
                <a:cs typeface="Arial"/>
              </a:rPr>
              <a:t>  </a:t>
            </a:r>
            <a:r>
              <a:rPr lang="es-ES" sz="2800" spc="-10" dirty="0" err="1">
                <a:latin typeface="Arial"/>
                <a:cs typeface="Arial"/>
              </a:rPr>
              <a:t>graffiti</a:t>
            </a:r>
            <a:r>
              <a:rPr lang="es-ES" sz="2800" spc="-10" dirty="0">
                <a:latin typeface="Arial"/>
                <a:cs typeface="Arial"/>
              </a:rPr>
              <a:t>  da </a:t>
            </a:r>
            <a:r>
              <a:rPr lang="es-ES" sz="2800" spc="-10" dirty="0" err="1">
                <a:latin typeface="Arial"/>
                <a:cs typeface="Arial"/>
              </a:rPr>
              <a:t>túa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10" dirty="0" err="1">
                <a:latin typeface="Arial"/>
                <a:cs typeface="Arial"/>
              </a:rPr>
              <a:t>cidade</a:t>
            </a:r>
            <a:r>
              <a:rPr lang="es-ES" sz="2800" spc="-10" dirty="0">
                <a:latin typeface="Arial"/>
                <a:cs typeface="Arial"/>
              </a:rPr>
              <a:t> e </a:t>
            </a:r>
            <a:r>
              <a:rPr lang="es-ES" sz="2800" spc="-10" dirty="0" err="1">
                <a:latin typeface="Arial"/>
                <a:cs typeface="Arial"/>
              </a:rPr>
              <a:t>ponlle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10" dirty="0" err="1">
                <a:latin typeface="Arial"/>
                <a:cs typeface="Arial"/>
              </a:rPr>
              <a:t>unha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10" dirty="0" err="1">
                <a:latin typeface="Arial"/>
                <a:cs typeface="Arial"/>
              </a:rPr>
              <a:t>lenda</a:t>
            </a:r>
            <a:r>
              <a:rPr lang="es-ES" sz="2800" spc="-10" dirty="0">
                <a:latin typeface="Arial"/>
                <a:cs typeface="Arial"/>
              </a:rPr>
              <a:t> que resuma un  valor no que ti creas.</a:t>
            </a:r>
          </a:p>
          <a:p>
            <a:pPr marL="12065">
              <a:lnSpc>
                <a:spcPct val="100000"/>
              </a:lnSpc>
              <a:tabLst>
                <a:tab pos="350520" algn="l"/>
              </a:tabLst>
            </a:pPr>
            <a:r>
              <a:rPr lang="es-ES" sz="2800" spc="-10" dirty="0">
                <a:latin typeface="Arial"/>
                <a:cs typeface="Arial"/>
              </a:rPr>
              <a:t>5. O escritor Pérez Reverte no </a:t>
            </a:r>
            <a:r>
              <a:rPr lang="es-ES" sz="2800" spc="-10" dirty="0" err="1">
                <a:latin typeface="Arial"/>
                <a:cs typeface="Arial"/>
              </a:rPr>
              <a:t>seu</a:t>
            </a:r>
            <a:r>
              <a:rPr lang="es-ES" sz="2800" spc="-10" dirty="0">
                <a:latin typeface="Arial"/>
                <a:cs typeface="Arial"/>
              </a:rPr>
              <a:t> libro</a:t>
            </a:r>
            <a:r>
              <a:rPr lang="es-ES" sz="2800" i="1" spc="-10" dirty="0">
                <a:latin typeface="Arial"/>
                <a:cs typeface="Arial"/>
                <a:hlinkClick r:id="rId2"/>
              </a:rPr>
              <a:t>,  El francotirador paciente</a:t>
            </a:r>
            <a:r>
              <a:rPr lang="es-ES" sz="2800" spc="-10" dirty="0">
                <a:latin typeface="Arial"/>
                <a:cs typeface="Arial"/>
                <a:hlinkClick r:id="rId2"/>
              </a:rPr>
              <a:t> </a:t>
            </a:r>
            <a:r>
              <a:rPr lang="es-ES" sz="2800" spc="-10" dirty="0">
                <a:latin typeface="Arial"/>
                <a:cs typeface="Arial"/>
              </a:rPr>
              <a:t>propón entre </a:t>
            </a:r>
            <a:r>
              <a:rPr lang="es-ES" sz="2800" spc="-10" dirty="0" err="1">
                <a:latin typeface="Arial"/>
                <a:cs typeface="Arial"/>
              </a:rPr>
              <a:t>outras</a:t>
            </a:r>
            <a:r>
              <a:rPr lang="es-ES" sz="2800" spc="-10" dirty="0">
                <a:latin typeface="Arial"/>
                <a:cs typeface="Arial"/>
              </a:rPr>
              <a:t>  </a:t>
            </a:r>
            <a:r>
              <a:rPr lang="es-ES" sz="2800" spc="-10" dirty="0" err="1">
                <a:latin typeface="Arial"/>
                <a:cs typeface="Arial"/>
              </a:rPr>
              <a:t>cuestións</a:t>
            </a:r>
            <a:r>
              <a:rPr lang="es-ES" sz="2800" spc="-10" dirty="0">
                <a:latin typeface="Arial"/>
                <a:cs typeface="Arial"/>
              </a:rPr>
              <a:t> a de se o </a:t>
            </a:r>
            <a:r>
              <a:rPr lang="es-ES" sz="2800" spc="-10" dirty="0" err="1">
                <a:latin typeface="Arial"/>
                <a:cs typeface="Arial"/>
              </a:rPr>
              <a:t>graffiti</a:t>
            </a:r>
            <a:r>
              <a:rPr lang="es-ES" sz="2800" spc="-10" dirty="0">
                <a:latin typeface="Arial"/>
                <a:cs typeface="Arial"/>
              </a:rPr>
              <a:t> é un arte. </a:t>
            </a:r>
            <a:r>
              <a:rPr lang="es-ES" sz="2800" spc="-10" dirty="0" err="1">
                <a:latin typeface="Arial"/>
                <a:cs typeface="Arial"/>
              </a:rPr>
              <a:t>Escoita</a:t>
            </a:r>
            <a:r>
              <a:rPr lang="es-ES" sz="2800" spc="-10" dirty="0">
                <a:latin typeface="Arial"/>
                <a:cs typeface="Arial"/>
              </a:rPr>
              <a:t> o  que di </a:t>
            </a:r>
            <a:r>
              <a:rPr lang="es-ES" sz="2800" spc="-10" dirty="0" err="1">
                <a:latin typeface="Arial"/>
                <a:cs typeface="Arial"/>
              </a:rPr>
              <a:t>neste</a:t>
            </a:r>
            <a:r>
              <a:rPr lang="es-ES" sz="2800" spc="-10" dirty="0">
                <a:latin typeface="Arial"/>
                <a:cs typeface="Arial"/>
              </a:rPr>
              <a:t> enlace e toma partido.</a:t>
            </a:r>
          </a:p>
          <a:p>
            <a:pPr marL="12065">
              <a:lnSpc>
                <a:spcPct val="100000"/>
              </a:lnSpc>
              <a:tabLst>
                <a:tab pos="350520" algn="l"/>
              </a:tabLst>
            </a:pPr>
            <a:endParaRPr lang="es-ES" sz="2800" spc="-10" dirty="0" smtClean="0">
              <a:latin typeface="Arial"/>
              <a:cs typeface="Arial"/>
            </a:endParaRPr>
          </a:p>
          <a:p>
            <a:pPr marL="12700">
              <a:lnSpc>
                <a:spcPts val="3590"/>
              </a:lnSpc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467" y="1438905"/>
            <a:ext cx="647255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5390" marR="5080" indent="-1203325">
              <a:lnSpc>
                <a:spcPct val="100000"/>
              </a:lnSpc>
              <a:spcBef>
                <a:spcPts val="100"/>
              </a:spcBef>
            </a:pPr>
            <a:r>
              <a:rPr dirty="0"/>
              <a:t>Só sabemos que a </a:t>
            </a:r>
            <a:r>
              <a:rPr spc="-20" dirty="0" err="1"/>
              <a:t>Banksy</a:t>
            </a:r>
            <a:r>
              <a:rPr spc="-120" dirty="0"/>
              <a:t> </a:t>
            </a:r>
            <a:r>
              <a:rPr lang="es-ES" spc="-5" dirty="0" err="1" smtClean="0"/>
              <a:t>caenlle</a:t>
            </a:r>
            <a:r>
              <a:rPr lang="es-ES" spc="-5" dirty="0" smtClean="0"/>
              <a:t> ben </a:t>
            </a:r>
            <a:r>
              <a:rPr dirty="0" err="1" smtClean="0"/>
              <a:t>os</a:t>
            </a:r>
            <a:r>
              <a:rPr spc="-10" dirty="0" smtClean="0"/>
              <a:t> </a:t>
            </a:r>
            <a:r>
              <a:rPr spc="-5" dirty="0"/>
              <a:t>nenos…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3540" marR="5080" indent="-27609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Ningún </a:t>
            </a:r>
            <a:r>
              <a:rPr sz="3200" spc="-10" dirty="0"/>
              <a:t>acto </a:t>
            </a:r>
            <a:r>
              <a:rPr sz="3200" spc="-5" dirty="0"/>
              <a:t>de amabilidade, </a:t>
            </a:r>
            <a:r>
              <a:rPr sz="3200" dirty="0"/>
              <a:t>por </a:t>
            </a:r>
            <a:r>
              <a:rPr sz="3200" spc="-5" dirty="0"/>
              <a:t>pequeno que  </a:t>
            </a:r>
            <a:r>
              <a:rPr sz="3200" spc="-25" dirty="0"/>
              <a:t>sexa, </a:t>
            </a:r>
            <a:r>
              <a:rPr sz="3200" dirty="0"/>
              <a:t>é</a:t>
            </a:r>
            <a:r>
              <a:rPr sz="3200" spc="5" dirty="0"/>
              <a:t> </a:t>
            </a:r>
            <a:r>
              <a:rPr sz="3200" spc="-5" dirty="0"/>
              <a:t>inútil.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945129" y="1517660"/>
            <a:ext cx="3348990" cy="500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022" y="307334"/>
            <a:ext cx="3993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(ODIO OS</a:t>
            </a:r>
            <a:r>
              <a:rPr sz="4800" spc="-90" dirty="0"/>
              <a:t> </a:t>
            </a:r>
            <a:r>
              <a:rPr sz="4800" spc="-30" dirty="0"/>
              <a:t>LUNS)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492249" y="1600209"/>
            <a:ext cx="6159489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1341130"/>
            <a:ext cx="6120140" cy="5214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781" y="1600209"/>
            <a:ext cx="7837170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041" y="1600209"/>
            <a:ext cx="6725930" cy="452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241</Words>
  <Application>Microsoft Office PowerPoint</Application>
  <PresentationFormat>Presentación en pantalla (4:3)</PresentationFormat>
  <Paragraphs>27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Office Theme</vt:lpstr>
      <vt:lpstr>Quen é Banksy?</vt:lpstr>
      <vt:lpstr>Ninguén o sabe de  verdade…</vt:lpstr>
      <vt:lpstr>Presentación de PowerPoint</vt:lpstr>
      <vt:lpstr>Só sabemos que a Banksy caenlle ben os nenos…</vt:lpstr>
      <vt:lpstr>Ningún acto de amabilidade, por pequeno que  sexa, é inútil.</vt:lpstr>
      <vt:lpstr>(ODIO OS LUNS)</vt:lpstr>
      <vt:lpstr>Presentación de PowerPoint</vt:lpstr>
      <vt:lpstr>Presentación de PowerPoint</vt:lpstr>
      <vt:lpstr>Presentación de PowerPoint</vt:lpstr>
      <vt:lpstr>Presentación de PowerPoint</vt:lpstr>
      <vt:lpstr>E non lle gusta a policía</vt:lpstr>
      <vt:lpstr>Presentación de PowerPoint</vt:lpstr>
      <vt:lpstr>Presentación de PowerPoint</vt:lpstr>
      <vt:lpstr>Presentación de PowerPoint</vt:lpstr>
      <vt:lpstr>Quere atraer a nosa atención...</vt:lpstr>
      <vt:lpstr>e facernos pensar</vt:lpstr>
      <vt:lpstr>(non creo no cambio climático)</vt:lpstr>
      <vt:lpstr>(Se o graffiti cambiase algo, sería  ilegal)</vt:lpstr>
      <vt:lpstr>Un pensamento orixinal vale máis que mil citas  sen sentido. Dióxenes.</vt:lpstr>
      <vt:lpstr>(Non esquenzas comer o almorzo e  liala un pouco)</vt:lpstr>
      <vt:lpstr>E rachar as fronteiras...</vt:lpstr>
      <vt:lpstr>do arte...</vt:lpstr>
      <vt:lpstr>Presentación de PowerPoint</vt:lpstr>
      <vt:lpstr>Presentación de PowerPoint</vt:lpstr>
      <vt:lpstr>Entre a xente...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Quen é Banksy?</dc:title>
  <dc:creator>PC</dc:creator>
  <cp:lastModifiedBy>PC</cp:lastModifiedBy>
  <cp:revision>4</cp:revision>
  <dcterms:created xsi:type="dcterms:W3CDTF">2020-04-18T16:21:38Z</dcterms:created>
  <dcterms:modified xsi:type="dcterms:W3CDTF">2020-04-18T17:05:38Z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2014-11-06T00:00:00Z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2020-04-18T00:00:00Z</vt:filetime>
  </property>
</Properties>
</file>