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39291-62BC-4C33-82A8-9B2F6727BE23}" type="datetimeFigureOut">
              <a:rPr lang="es-ES" smtClean="0"/>
              <a:pPr/>
              <a:t>07/03/2018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7842-EE20-424A-9BAF-8EC1202AC9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ANEXO TEMA 7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rgbClr val="FF0000"/>
          </a:solidFill>
        </p:spPr>
        <p:txBody>
          <a:bodyPr/>
          <a:lstStyle/>
          <a:p>
            <a:endParaRPr lang="es-ES" smtClean="0">
              <a:solidFill>
                <a:srgbClr val="FFFF00"/>
              </a:solidFill>
            </a:endParaRPr>
          </a:p>
          <a:p>
            <a:r>
              <a:rPr lang="es-ES" smtClean="0">
                <a:solidFill>
                  <a:srgbClr val="FFFF00"/>
                </a:solidFill>
              </a:rPr>
              <a:t>EL </a:t>
            </a:r>
            <a:r>
              <a:rPr lang="es-ES" dirty="0" smtClean="0">
                <a:solidFill>
                  <a:srgbClr val="FFFF00"/>
                </a:solidFill>
              </a:rPr>
              <a:t>DINERO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FF000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s-ES" sz="2400" b="1" cap="all" dirty="0" smtClean="0">
                <a:solidFill>
                  <a:srgbClr val="FFFF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BILLETES   FALSOS</a:t>
            </a:r>
          </a:p>
        </p:txBody>
      </p:sp>
      <p:pic>
        <p:nvPicPr>
          <p:cNvPr id="5" name="4 Marcador de contenido"/>
          <p:cNvPicPr>
            <a:picLocks noGrp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1412776"/>
            <a:ext cx="7848872" cy="48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s-ES" sz="4500" dirty="0"/>
              <a:t>El </a:t>
            </a:r>
            <a:r>
              <a:rPr lang="es-ES" sz="4500" dirty="0" err="1"/>
              <a:t>phishing</a:t>
            </a:r>
            <a:r>
              <a:rPr lang="es-ES" sz="4500" dirty="0"/>
              <a:t> </a:t>
            </a:r>
            <a:r>
              <a:rPr lang="es-ES" dirty="0"/>
              <a:t>es el fraude que consiste en el envío de correos electrónicos (e-mail) que aparentan ser de una entidad de crédito u otra empresa legítima, pero que en realidad proceden de </a:t>
            </a:r>
            <a:r>
              <a:rPr lang="es-ES" dirty="0" smtClean="0"/>
              <a:t>estafadores.</a:t>
            </a:r>
          </a:p>
          <a:p>
            <a:pPr algn="just">
              <a:buNone/>
            </a:pPr>
            <a:r>
              <a:rPr lang="es-ES" b="1" dirty="0" smtClean="0"/>
              <a:t>En </a:t>
            </a:r>
            <a:r>
              <a:rPr lang="es-ES" b="1" dirty="0"/>
              <a:t>el correo, nos avisan de que tenemos que verificar o actualizar los datos de seguridad y se nos proporciona un enlace para hacerlo</a:t>
            </a:r>
            <a:r>
              <a:rPr lang="es-ES" dirty="0"/>
              <a:t>. </a:t>
            </a:r>
            <a:endParaRPr lang="es-ES" dirty="0" smtClean="0"/>
          </a:p>
          <a:p>
            <a:pPr algn="just">
              <a:buNone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pinchamos en el enlace se abrirá una página web que, aunque puede ser idéntica a la de una entidad de crédito (con su nombre, logotipo, etc.), es una falsificación</a:t>
            </a:r>
            <a:r>
              <a:rPr lang="es-ES" dirty="0"/>
              <a:t>. </a:t>
            </a:r>
            <a:endParaRPr lang="es-ES" dirty="0" smtClean="0"/>
          </a:p>
          <a:p>
            <a:pPr algn="just">
              <a:buNone/>
            </a:pPr>
            <a:r>
              <a:rPr lang="es-ES" b="1" dirty="0" smtClean="0">
                <a:solidFill>
                  <a:srgbClr val="FF0000"/>
                </a:solidFill>
              </a:rPr>
              <a:t>Si </a:t>
            </a:r>
            <a:r>
              <a:rPr lang="es-ES" b="1" dirty="0">
                <a:solidFill>
                  <a:srgbClr val="FF0000"/>
                </a:solidFill>
              </a:rPr>
              <a:t>introducimos nuestros datos personales (nombre de usuario, </a:t>
            </a:r>
            <a:r>
              <a:rPr lang="es-ES" b="1" dirty="0" err="1">
                <a:solidFill>
                  <a:srgbClr val="FF0000"/>
                </a:solidFill>
              </a:rPr>
              <a:t>password</a:t>
            </a:r>
            <a:r>
              <a:rPr lang="es-ES" b="1" dirty="0">
                <a:solidFill>
                  <a:srgbClr val="FF0000"/>
                </a:solidFill>
              </a:rPr>
              <a:t>, etc.) estaremos </a:t>
            </a:r>
            <a:r>
              <a:rPr lang="es-ES" b="1" dirty="0" smtClean="0">
                <a:solidFill>
                  <a:srgbClr val="FF0000"/>
                </a:solidFill>
              </a:rPr>
              <a:t>proporcionando  </a:t>
            </a:r>
            <a:r>
              <a:rPr lang="es-ES" b="1" dirty="0">
                <a:solidFill>
                  <a:srgbClr val="FF0000"/>
                </a:solidFill>
              </a:rPr>
              <a:t>la  información  a  unos  ladrones  que  la  utilizarán  para  acceder  a  nuestra  cuenta bancaria y sacarnos todo el dinero</a:t>
            </a:r>
            <a:r>
              <a:rPr lang="es-ES" dirty="0"/>
              <a:t>.</a:t>
            </a:r>
          </a:p>
          <a:p>
            <a:pPr algn="just">
              <a:buNone/>
            </a:pPr>
            <a:r>
              <a:rPr lang="es-ES" dirty="0"/>
              <a:t> 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Una </a:t>
            </a:r>
            <a:r>
              <a:rPr lang="es-ES" dirty="0"/>
              <a:t>entidad de crédito legítima nunca nos envía correos para pedir información personal. </a:t>
            </a:r>
            <a:r>
              <a:rPr lang="es-ES" dirty="0" smtClean="0"/>
              <a:t>Podemos </a:t>
            </a:r>
            <a:r>
              <a:rPr lang="es-ES" dirty="0"/>
              <a:t>estar seguros de que se trata de un fraude.</a:t>
            </a:r>
          </a:p>
        </p:txBody>
      </p:sp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FF0000"/>
          </a:solidFill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s-ES" sz="2400" b="1" cap="all" dirty="0" smtClean="0">
                <a:solidFill>
                  <a:srgbClr val="FFFF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EL PHISHING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E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E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Qué  </a:t>
            </a:r>
            <a:r>
              <a:rPr lang="es-E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el “s p y w a r e</a:t>
            </a:r>
            <a:r>
              <a:rPr lang="es-E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”?</a:t>
            </a:r>
          </a:p>
          <a:p>
            <a:pPr algn="just">
              <a:buNone/>
            </a:pPr>
            <a:r>
              <a:rPr lang="es-ES" dirty="0" smtClean="0"/>
              <a:t> </a:t>
            </a:r>
            <a:r>
              <a:rPr lang="es-ES" dirty="0"/>
              <a:t>Los programas espía o spyware </a:t>
            </a:r>
            <a:r>
              <a:rPr lang="es-ES" b="1" dirty="0"/>
              <a:t>son aplicaciones que recopilan información sobre una persona u organización sin su consentimiento.</a:t>
            </a:r>
            <a:r>
              <a:rPr lang="es-ES" dirty="0"/>
              <a:t> </a:t>
            </a:r>
            <a:endParaRPr lang="es-ES" dirty="0" smtClean="0"/>
          </a:p>
          <a:p>
            <a:pPr algn="just">
              <a:buNone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función más común que tienen estos programas es la de reunir información sobre el usuario y distribuirla a empresas publicitarias u otras organizaciones interesadas</a:t>
            </a:r>
            <a:r>
              <a:rPr lang="es-ES" dirty="0"/>
              <a:t>. </a:t>
            </a:r>
            <a:endParaRPr lang="es-ES" dirty="0" smtClean="0"/>
          </a:p>
          <a:p>
            <a:pPr algn="just">
              <a:buNone/>
            </a:pPr>
            <a:r>
              <a:rPr lang="es-ES" i="1" dirty="0" smtClean="0"/>
              <a:t>El </a:t>
            </a:r>
            <a:r>
              <a:rPr lang="es-ES" i="1" dirty="0"/>
              <a:t>spyware es un pequeño programa que puede considerarse un tipo de virus, que se instala en nuestro ordenador sin que nos demos cuenta. </a:t>
            </a:r>
            <a:endParaRPr lang="es-ES" i="1" dirty="0" smtClean="0"/>
          </a:p>
          <a:p>
            <a:pPr algn="just">
              <a:buNone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Puede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proceder de páginas web visitadas, o de instalaciones  de  otras  aplicaciones  descargadas</a:t>
            </a:r>
            <a:r>
              <a:rPr lang="es-ES" dirty="0"/>
              <a:t>.  </a:t>
            </a:r>
            <a:endParaRPr lang="es-ES" dirty="0" smtClean="0"/>
          </a:p>
          <a:p>
            <a:pPr algn="just">
              <a:buNone/>
            </a:pPr>
            <a:r>
              <a:rPr lang="es-ES" b="1" u="sng" dirty="0" smtClean="0"/>
              <a:t>Estos  </a:t>
            </a:r>
            <a:r>
              <a:rPr lang="es-ES" b="1" u="sng" dirty="0"/>
              <a:t>programas  son  capaces  de  captar  toda la actividad de nuestro ordenador, lo que permite a los piratas detectar claves de acceso, </a:t>
            </a:r>
            <a:r>
              <a:rPr lang="es-ES" b="1" u="sng" dirty="0" err="1"/>
              <a:t>passwords</a:t>
            </a:r>
            <a:r>
              <a:rPr lang="es-ES" b="1" u="sng" dirty="0"/>
              <a:t> y otros datos personales</a:t>
            </a:r>
          </a:p>
        </p:txBody>
      </p:sp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FF0000"/>
          </a:solidFill>
        </p:spPr>
        <p:txBody>
          <a:bodyPr anchor="ctr">
            <a:normAutofit/>
          </a:bodyPr>
          <a:lstStyle/>
          <a:p>
            <a:r>
              <a:rPr lang="es-ES" sz="2400" b="1" cap="all" dirty="0" smtClean="0">
                <a:solidFill>
                  <a:srgbClr val="FFFF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EL  SPYWARE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275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ANEXO TEMA 7</vt:lpstr>
      <vt:lpstr>BILLETES   FALSOS</vt:lpstr>
      <vt:lpstr>EL PHISHING</vt:lpstr>
      <vt:lpstr>EL  SPYWARE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TEMA 7</dc:title>
  <dc:creator>Usuario</dc:creator>
  <cp:lastModifiedBy>Usuario</cp:lastModifiedBy>
  <cp:revision>2</cp:revision>
  <dcterms:created xsi:type="dcterms:W3CDTF">2018-02-28T05:44:40Z</dcterms:created>
  <dcterms:modified xsi:type="dcterms:W3CDTF">2018-03-07T08:27:41Z</dcterms:modified>
</cp:coreProperties>
</file>